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FE3"/>
    <a:srgbClr val="FFC000"/>
    <a:srgbClr val="F6BB00"/>
    <a:srgbClr val="1BA9DB"/>
    <a:srgbClr val="1AA3D4"/>
    <a:srgbClr val="EAEAEA"/>
    <a:srgbClr val="EEEEEE"/>
    <a:srgbClr val="F2F2F2"/>
    <a:srgbClr val="E2AC00"/>
    <a:srgbClr val="BFD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4" autoAdjust="0"/>
  </p:normalViewPr>
  <p:slideViewPr>
    <p:cSldViewPr snapToGrid="0">
      <p:cViewPr>
        <p:scale>
          <a:sx n="50" d="100"/>
          <a:sy n="50" d="100"/>
        </p:scale>
        <p:origin x="14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5D2B5-F291-4AF2-80C2-D9742A7BED13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51D8-41CD-4554-8C48-FC3FC4BD3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692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B51D8-41CD-4554-8C48-FC3FC4BD3E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6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AF6A-B32A-462D-9DC0-843EF33D38A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4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AF6A-B32A-462D-9DC0-843EF33D38A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3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AF6A-B32A-462D-9DC0-843EF33D38A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5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AF6A-B32A-462D-9DC0-843EF33D38A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9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AF6A-B32A-462D-9DC0-843EF33D38A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AF6A-B32A-462D-9DC0-843EF33D38A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08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AF6A-B32A-462D-9DC0-843EF33D38A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AF6A-B32A-462D-9DC0-843EF33D38A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AF6A-B32A-462D-9DC0-843EF33D38A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0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AF6A-B32A-462D-9DC0-843EF33D38A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7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AF6A-B32A-462D-9DC0-843EF33D38A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8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AF6A-B32A-462D-9DC0-843EF33D38A5}" type="datetimeFigureOut">
              <a:rPr lang="zh-CN" altLang="en-US" smtClean="0"/>
              <a:t>2015/11/24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6396414" y="3215924"/>
            <a:ext cx="5195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Chu </a:t>
            </a:r>
            <a:r>
              <a:rPr lang="en-US" altLang="zh-CN" sz="4800" b="1" dirty="0" smtClean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le </a:t>
            </a:r>
            <a:r>
              <a:rPr lang="en-US" altLang="zh-CN" sz="4800" b="1" dirty="0" err="1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z</a:t>
            </a:r>
            <a:r>
              <a:rPr lang="en-US" altLang="zh-CN" sz="4800" b="1" dirty="0" err="1" smtClean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huang</a:t>
            </a:r>
            <a:r>
              <a:rPr lang="en-US" altLang="zh-CN" sz="4800" b="1" dirty="0" smtClean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4800" b="1" dirty="0" smtClean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bi</a:t>
            </a:r>
            <a:endParaRPr lang="zh-CN" altLang="en-US" sz="4800" b="1" dirty="0">
              <a:solidFill>
                <a:srgbClr val="1DAFE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1116" y="0"/>
            <a:ext cx="6305265" cy="10272557"/>
            <a:chOff x="1180529" y="0"/>
            <a:chExt cx="6305265" cy="10272557"/>
          </a:xfrm>
          <a:solidFill>
            <a:srgbClr val="1DAFE3"/>
          </a:solidFill>
        </p:grpSpPr>
        <p:sp>
          <p:nvSpPr>
            <p:cNvPr id="2" name="平行四边形 1"/>
            <p:cNvSpPr/>
            <p:nvPr/>
          </p:nvSpPr>
          <p:spPr>
            <a:xfrm flipH="1">
              <a:off x="1180529" y="0"/>
              <a:ext cx="6305265" cy="4558352"/>
            </a:xfrm>
            <a:custGeom>
              <a:avLst/>
              <a:gdLst>
                <a:gd name="connsiteX0" fmla="*/ 0 w 6305265"/>
                <a:gd name="connsiteY0" fmla="*/ 4544704 h 4544704"/>
                <a:gd name="connsiteX1" fmla="*/ 1738895 w 6305265"/>
                <a:gd name="connsiteY1" fmla="*/ 0 h 4544704"/>
                <a:gd name="connsiteX2" fmla="*/ 6305265 w 6305265"/>
                <a:gd name="connsiteY2" fmla="*/ 0 h 4544704"/>
                <a:gd name="connsiteX3" fmla="*/ 4566370 w 6305265"/>
                <a:gd name="connsiteY3" fmla="*/ 4544704 h 4544704"/>
                <a:gd name="connsiteX4" fmla="*/ 0 w 6305265"/>
                <a:gd name="connsiteY4" fmla="*/ 4544704 h 4544704"/>
                <a:gd name="connsiteX0" fmla="*/ 0 w 6305265"/>
                <a:gd name="connsiteY0" fmla="*/ 4544704 h 4544704"/>
                <a:gd name="connsiteX1" fmla="*/ 1738895 w 6305265"/>
                <a:gd name="connsiteY1" fmla="*/ 0 h 4544704"/>
                <a:gd name="connsiteX2" fmla="*/ 6305265 w 6305265"/>
                <a:gd name="connsiteY2" fmla="*/ 0 h 4544704"/>
                <a:gd name="connsiteX3" fmla="*/ 4769570 w 6305265"/>
                <a:gd name="connsiteY3" fmla="*/ 3340018 h 4544704"/>
                <a:gd name="connsiteX4" fmla="*/ 0 w 6305265"/>
                <a:gd name="connsiteY4" fmla="*/ 4544704 h 45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5265" h="4544704">
                  <a:moveTo>
                    <a:pt x="0" y="4544704"/>
                  </a:moveTo>
                  <a:lnTo>
                    <a:pt x="1738895" y="0"/>
                  </a:lnTo>
                  <a:lnTo>
                    <a:pt x="6305265" y="0"/>
                  </a:lnTo>
                  <a:lnTo>
                    <a:pt x="4769570" y="3340018"/>
                  </a:lnTo>
                  <a:lnTo>
                    <a:pt x="0" y="454470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1651174">
              <a:off x="1859256" y="3839736"/>
              <a:ext cx="4913194" cy="6432821"/>
            </a:xfrm>
            <a:prstGeom prst="triangle">
              <a:avLst>
                <a:gd name="adj" fmla="val 85219"/>
              </a:avLst>
            </a:prstGeom>
            <a:solidFill>
              <a:srgbClr val="1BA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379854" y="-681827"/>
            <a:ext cx="38651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700" dirty="0" smtClean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然</a:t>
            </a:r>
            <a:endParaRPr lang="en-US" altLang="zh-CN" sz="28700" dirty="0" smtClean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9853" y="2547219"/>
            <a:ext cx="38651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700" dirty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而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139993" y="397068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并没有什么卵用</a:t>
            </a:r>
            <a:endParaRPr lang="zh-CN" altLang="en-US" sz="4800" b="1" dirty="0">
              <a:solidFill>
                <a:srgbClr val="1DAFE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139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15857620">
            <a:off x="6595333" y="-280134"/>
            <a:ext cx="2069449" cy="6099069"/>
          </a:xfrm>
          <a:custGeom>
            <a:avLst/>
            <a:gdLst>
              <a:gd name="connsiteX0" fmla="*/ 0 w 3867150"/>
              <a:gd name="connsiteY0" fmla="*/ 4381500 h 4381500"/>
              <a:gd name="connsiteX1" fmla="*/ 1933575 w 3867150"/>
              <a:gd name="connsiteY1" fmla="*/ 0 h 4381500"/>
              <a:gd name="connsiteX2" fmla="*/ 3867150 w 3867150"/>
              <a:gd name="connsiteY2" fmla="*/ 4381500 h 4381500"/>
              <a:gd name="connsiteX3" fmla="*/ 0 w 3867150"/>
              <a:gd name="connsiteY3" fmla="*/ 4381500 h 4381500"/>
              <a:gd name="connsiteX0" fmla="*/ 28959 w 1933575"/>
              <a:gd name="connsiteY0" fmla="*/ 4539316 h 4539316"/>
              <a:gd name="connsiteX1" fmla="*/ 0 w 1933575"/>
              <a:gd name="connsiteY1" fmla="*/ 0 h 4539316"/>
              <a:gd name="connsiteX2" fmla="*/ 1933575 w 1933575"/>
              <a:gd name="connsiteY2" fmla="*/ 4381500 h 4539316"/>
              <a:gd name="connsiteX3" fmla="*/ 28959 w 1933575"/>
              <a:gd name="connsiteY3" fmla="*/ 4539316 h 4539316"/>
              <a:gd name="connsiteX0" fmla="*/ 28959 w 1933575"/>
              <a:gd name="connsiteY0" fmla="*/ 4539316 h 4539316"/>
              <a:gd name="connsiteX1" fmla="*/ 0 w 1933575"/>
              <a:gd name="connsiteY1" fmla="*/ 0 h 4539316"/>
              <a:gd name="connsiteX2" fmla="*/ 580738 w 1933575"/>
              <a:gd name="connsiteY2" fmla="*/ 1287434 h 4539316"/>
              <a:gd name="connsiteX3" fmla="*/ 1933575 w 1933575"/>
              <a:gd name="connsiteY3" fmla="*/ 4381500 h 4539316"/>
              <a:gd name="connsiteX4" fmla="*/ 28959 w 1933575"/>
              <a:gd name="connsiteY4" fmla="*/ 4539316 h 4539316"/>
              <a:gd name="connsiteX0" fmla="*/ 28959 w 1933575"/>
              <a:gd name="connsiteY0" fmla="*/ 4539316 h 4539316"/>
              <a:gd name="connsiteX1" fmla="*/ 0 w 1933575"/>
              <a:gd name="connsiteY1" fmla="*/ 0 h 4539316"/>
              <a:gd name="connsiteX2" fmla="*/ 662976 w 1933575"/>
              <a:gd name="connsiteY2" fmla="*/ 172486 h 4539316"/>
              <a:gd name="connsiteX3" fmla="*/ 1933575 w 1933575"/>
              <a:gd name="connsiteY3" fmla="*/ 4381500 h 4539316"/>
              <a:gd name="connsiteX4" fmla="*/ 28959 w 1933575"/>
              <a:gd name="connsiteY4" fmla="*/ 4539316 h 4539316"/>
              <a:gd name="connsiteX0" fmla="*/ 164833 w 2069449"/>
              <a:gd name="connsiteY0" fmla="*/ 6099069 h 6099069"/>
              <a:gd name="connsiteX1" fmla="*/ 0 w 2069449"/>
              <a:gd name="connsiteY1" fmla="*/ 0 h 6099069"/>
              <a:gd name="connsiteX2" fmla="*/ 798850 w 2069449"/>
              <a:gd name="connsiteY2" fmla="*/ 1732239 h 6099069"/>
              <a:gd name="connsiteX3" fmla="*/ 2069449 w 2069449"/>
              <a:gd name="connsiteY3" fmla="*/ 5941253 h 6099069"/>
              <a:gd name="connsiteX4" fmla="*/ 164833 w 2069449"/>
              <a:gd name="connsiteY4" fmla="*/ 6099069 h 6099069"/>
              <a:gd name="connsiteX0" fmla="*/ 164833 w 2069449"/>
              <a:gd name="connsiteY0" fmla="*/ 6099069 h 6099069"/>
              <a:gd name="connsiteX1" fmla="*/ 0 w 2069449"/>
              <a:gd name="connsiteY1" fmla="*/ 0 h 6099069"/>
              <a:gd name="connsiteX2" fmla="*/ 1200350 w 2069449"/>
              <a:gd name="connsiteY2" fmla="*/ 1801531 h 6099069"/>
              <a:gd name="connsiteX3" fmla="*/ 2069449 w 2069449"/>
              <a:gd name="connsiteY3" fmla="*/ 5941253 h 6099069"/>
              <a:gd name="connsiteX4" fmla="*/ 164833 w 2069449"/>
              <a:gd name="connsiteY4" fmla="*/ 6099069 h 609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449" h="6099069">
                <a:moveTo>
                  <a:pt x="164833" y="6099069"/>
                </a:moveTo>
                <a:lnTo>
                  <a:pt x="0" y="0"/>
                </a:lnTo>
                <a:lnTo>
                  <a:pt x="1200350" y="1801531"/>
                </a:lnTo>
                <a:lnTo>
                  <a:pt x="2069449" y="5941253"/>
                </a:lnTo>
                <a:lnTo>
                  <a:pt x="164833" y="6099069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4"/>
          <p:cNvSpPr/>
          <p:nvPr/>
        </p:nvSpPr>
        <p:spPr>
          <a:xfrm rot="13022898">
            <a:off x="6033881" y="-3413778"/>
            <a:ext cx="6985720" cy="5195442"/>
          </a:xfrm>
          <a:custGeom>
            <a:avLst/>
            <a:gdLst>
              <a:gd name="connsiteX0" fmla="*/ 0 w 2425700"/>
              <a:gd name="connsiteY0" fmla="*/ 2743200 h 2743200"/>
              <a:gd name="connsiteX1" fmla="*/ 1212850 w 2425700"/>
              <a:gd name="connsiteY1" fmla="*/ 0 h 2743200"/>
              <a:gd name="connsiteX2" fmla="*/ 2425700 w 2425700"/>
              <a:gd name="connsiteY2" fmla="*/ 2743200 h 2743200"/>
              <a:gd name="connsiteX3" fmla="*/ 0 w 2425700"/>
              <a:gd name="connsiteY3" fmla="*/ 2743200 h 2743200"/>
              <a:gd name="connsiteX0" fmla="*/ 0 w 2035215"/>
              <a:gd name="connsiteY0" fmla="*/ 2933755 h 2933755"/>
              <a:gd name="connsiteX1" fmla="*/ 822365 w 2035215"/>
              <a:gd name="connsiteY1" fmla="*/ 0 h 2933755"/>
              <a:gd name="connsiteX2" fmla="*/ 2035215 w 2035215"/>
              <a:gd name="connsiteY2" fmla="*/ 2743200 h 2933755"/>
              <a:gd name="connsiteX3" fmla="*/ 0 w 2035215"/>
              <a:gd name="connsiteY3" fmla="*/ 2933755 h 2933755"/>
              <a:gd name="connsiteX0" fmla="*/ 1316412 w 3351627"/>
              <a:gd name="connsiteY0" fmla="*/ 5408688 h 5408688"/>
              <a:gd name="connsiteX1" fmla="*/ 0 w 3351627"/>
              <a:gd name="connsiteY1" fmla="*/ 0 h 5408688"/>
              <a:gd name="connsiteX2" fmla="*/ 3351627 w 3351627"/>
              <a:gd name="connsiteY2" fmla="*/ 5218133 h 5408688"/>
              <a:gd name="connsiteX3" fmla="*/ 1316412 w 3351627"/>
              <a:gd name="connsiteY3" fmla="*/ 5408688 h 5408688"/>
              <a:gd name="connsiteX0" fmla="*/ 1316412 w 3351627"/>
              <a:gd name="connsiteY0" fmla="*/ 5408688 h 5408688"/>
              <a:gd name="connsiteX1" fmla="*/ 0 w 3351627"/>
              <a:gd name="connsiteY1" fmla="*/ 0 h 5408688"/>
              <a:gd name="connsiteX2" fmla="*/ 1800079 w 3351627"/>
              <a:gd name="connsiteY2" fmla="*/ 2797405 h 5408688"/>
              <a:gd name="connsiteX3" fmla="*/ 3351627 w 3351627"/>
              <a:gd name="connsiteY3" fmla="*/ 5218133 h 5408688"/>
              <a:gd name="connsiteX4" fmla="*/ 1316412 w 3351627"/>
              <a:gd name="connsiteY4" fmla="*/ 5408688 h 5408688"/>
              <a:gd name="connsiteX0" fmla="*/ 1316412 w 3351627"/>
              <a:gd name="connsiteY0" fmla="*/ 5408688 h 5408688"/>
              <a:gd name="connsiteX1" fmla="*/ 0 w 3351627"/>
              <a:gd name="connsiteY1" fmla="*/ 0 h 5408688"/>
              <a:gd name="connsiteX2" fmla="*/ 2743341 w 3351627"/>
              <a:gd name="connsiteY2" fmla="*/ 2276305 h 5408688"/>
              <a:gd name="connsiteX3" fmla="*/ 3351627 w 3351627"/>
              <a:gd name="connsiteY3" fmla="*/ 5218133 h 5408688"/>
              <a:gd name="connsiteX4" fmla="*/ 1316412 w 3351627"/>
              <a:gd name="connsiteY4" fmla="*/ 5408688 h 5408688"/>
              <a:gd name="connsiteX0" fmla="*/ 1316412 w 3351627"/>
              <a:gd name="connsiteY0" fmla="*/ 5408688 h 5408688"/>
              <a:gd name="connsiteX1" fmla="*/ 0 w 3351627"/>
              <a:gd name="connsiteY1" fmla="*/ 0 h 5408688"/>
              <a:gd name="connsiteX2" fmla="*/ 461655 w 3351627"/>
              <a:gd name="connsiteY2" fmla="*/ 402531 h 5408688"/>
              <a:gd name="connsiteX3" fmla="*/ 2743341 w 3351627"/>
              <a:gd name="connsiteY3" fmla="*/ 2276305 h 5408688"/>
              <a:gd name="connsiteX4" fmla="*/ 3351627 w 3351627"/>
              <a:gd name="connsiteY4" fmla="*/ 5218133 h 5408688"/>
              <a:gd name="connsiteX5" fmla="*/ 1316412 w 3351627"/>
              <a:gd name="connsiteY5" fmla="*/ 5408688 h 5408688"/>
              <a:gd name="connsiteX0" fmla="*/ 1316412 w 3351627"/>
              <a:gd name="connsiteY0" fmla="*/ 5408688 h 5408688"/>
              <a:gd name="connsiteX1" fmla="*/ 204071 w 3351627"/>
              <a:gd name="connsiteY1" fmla="*/ 883396 h 5408688"/>
              <a:gd name="connsiteX2" fmla="*/ 0 w 3351627"/>
              <a:gd name="connsiteY2" fmla="*/ 0 h 5408688"/>
              <a:gd name="connsiteX3" fmla="*/ 461655 w 3351627"/>
              <a:gd name="connsiteY3" fmla="*/ 402531 h 5408688"/>
              <a:gd name="connsiteX4" fmla="*/ 2743341 w 3351627"/>
              <a:gd name="connsiteY4" fmla="*/ 2276305 h 5408688"/>
              <a:gd name="connsiteX5" fmla="*/ 3351627 w 3351627"/>
              <a:gd name="connsiteY5" fmla="*/ 5218133 h 5408688"/>
              <a:gd name="connsiteX6" fmla="*/ 1316412 w 3351627"/>
              <a:gd name="connsiteY6" fmla="*/ 5408688 h 5408688"/>
              <a:gd name="connsiteX0" fmla="*/ 3596726 w 5631941"/>
              <a:gd name="connsiteY0" fmla="*/ 6026431 h 6026431"/>
              <a:gd name="connsiteX1" fmla="*/ 2484385 w 5631941"/>
              <a:gd name="connsiteY1" fmla="*/ 1501139 h 6026431"/>
              <a:gd name="connsiteX2" fmla="*/ 0 w 5631941"/>
              <a:gd name="connsiteY2" fmla="*/ 0 h 6026431"/>
              <a:gd name="connsiteX3" fmla="*/ 2741969 w 5631941"/>
              <a:gd name="connsiteY3" fmla="*/ 1020274 h 6026431"/>
              <a:gd name="connsiteX4" fmla="*/ 5023655 w 5631941"/>
              <a:gd name="connsiteY4" fmla="*/ 2894048 h 6026431"/>
              <a:gd name="connsiteX5" fmla="*/ 5631941 w 5631941"/>
              <a:gd name="connsiteY5" fmla="*/ 5835876 h 6026431"/>
              <a:gd name="connsiteX6" fmla="*/ 3596726 w 5631941"/>
              <a:gd name="connsiteY6" fmla="*/ 6026431 h 6026431"/>
              <a:gd name="connsiteX0" fmla="*/ 3596726 w 5631941"/>
              <a:gd name="connsiteY0" fmla="*/ 6026431 h 6026431"/>
              <a:gd name="connsiteX1" fmla="*/ 2573071 w 5631941"/>
              <a:gd name="connsiteY1" fmla="*/ 1839955 h 6026431"/>
              <a:gd name="connsiteX2" fmla="*/ 0 w 5631941"/>
              <a:gd name="connsiteY2" fmla="*/ 0 h 6026431"/>
              <a:gd name="connsiteX3" fmla="*/ 2741969 w 5631941"/>
              <a:gd name="connsiteY3" fmla="*/ 1020274 h 6026431"/>
              <a:gd name="connsiteX4" fmla="*/ 5023655 w 5631941"/>
              <a:gd name="connsiteY4" fmla="*/ 2894048 h 6026431"/>
              <a:gd name="connsiteX5" fmla="*/ 5631941 w 5631941"/>
              <a:gd name="connsiteY5" fmla="*/ 5835876 h 6026431"/>
              <a:gd name="connsiteX6" fmla="*/ 3596726 w 5631941"/>
              <a:gd name="connsiteY6" fmla="*/ 6026431 h 6026431"/>
              <a:gd name="connsiteX0" fmla="*/ 3596726 w 5631941"/>
              <a:gd name="connsiteY0" fmla="*/ 6026431 h 6026431"/>
              <a:gd name="connsiteX1" fmla="*/ 2573071 w 5631941"/>
              <a:gd name="connsiteY1" fmla="*/ 1839955 h 6026431"/>
              <a:gd name="connsiteX2" fmla="*/ 705813 w 5631941"/>
              <a:gd name="connsiteY2" fmla="*/ 504641 h 6026431"/>
              <a:gd name="connsiteX3" fmla="*/ 0 w 5631941"/>
              <a:gd name="connsiteY3" fmla="*/ 0 h 6026431"/>
              <a:gd name="connsiteX4" fmla="*/ 2741969 w 5631941"/>
              <a:gd name="connsiteY4" fmla="*/ 1020274 h 6026431"/>
              <a:gd name="connsiteX5" fmla="*/ 5023655 w 5631941"/>
              <a:gd name="connsiteY5" fmla="*/ 2894048 h 6026431"/>
              <a:gd name="connsiteX6" fmla="*/ 5631941 w 5631941"/>
              <a:gd name="connsiteY6" fmla="*/ 5835876 h 6026431"/>
              <a:gd name="connsiteX7" fmla="*/ 3596726 w 5631941"/>
              <a:gd name="connsiteY7" fmla="*/ 6026431 h 6026431"/>
              <a:gd name="connsiteX0" fmla="*/ 4156767 w 6191982"/>
              <a:gd name="connsiteY0" fmla="*/ 6026431 h 6026431"/>
              <a:gd name="connsiteX1" fmla="*/ 3133112 w 6191982"/>
              <a:gd name="connsiteY1" fmla="*/ 1839955 h 6026431"/>
              <a:gd name="connsiteX2" fmla="*/ 0 w 6191982"/>
              <a:gd name="connsiteY2" fmla="*/ 2653623 h 6026431"/>
              <a:gd name="connsiteX3" fmla="*/ 560041 w 6191982"/>
              <a:gd name="connsiteY3" fmla="*/ 0 h 6026431"/>
              <a:gd name="connsiteX4" fmla="*/ 3302010 w 6191982"/>
              <a:gd name="connsiteY4" fmla="*/ 1020274 h 6026431"/>
              <a:gd name="connsiteX5" fmla="*/ 5583696 w 6191982"/>
              <a:gd name="connsiteY5" fmla="*/ 2894048 h 6026431"/>
              <a:gd name="connsiteX6" fmla="*/ 6191982 w 6191982"/>
              <a:gd name="connsiteY6" fmla="*/ 5835876 h 6026431"/>
              <a:gd name="connsiteX7" fmla="*/ 4156767 w 6191982"/>
              <a:gd name="connsiteY7" fmla="*/ 6026431 h 6026431"/>
              <a:gd name="connsiteX0" fmla="*/ 4156767 w 6191982"/>
              <a:gd name="connsiteY0" fmla="*/ 6026431 h 6026431"/>
              <a:gd name="connsiteX1" fmla="*/ 3133112 w 6191982"/>
              <a:gd name="connsiteY1" fmla="*/ 1839955 h 6026431"/>
              <a:gd name="connsiteX2" fmla="*/ 0 w 6191982"/>
              <a:gd name="connsiteY2" fmla="*/ 2653623 h 6026431"/>
              <a:gd name="connsiteX3" fmla="*/ 560041 w 6191982"/>
              <a:gd name="connsiteY3" fmla="*/ 0 h 6026431"/>
              <a:gd name="connsiteX4" fmla="*/ 3302010 w 6191982"/>
              <a:gd name="connsiteY4" fmla="*/ 1020274 h 6026431"/>
              <a:gd name="connsiteX5" fmla="*/ 5583696 w 6191982"/>
              <a:gd name="connsiteY5" fmla="*/ 2894048 h 6026431"/>
              <a:gd name="connsiteX6" fmla="*/ 6191982 w 6191982"/>
              <a:gd name="connsiteY6" fmla="*/ 5835876 h 6026431"/>
              <a:gd name="connsiteX7" fmla="*/ 4156767 w 6191982"/>
              <a:gd name="connsiteY7" fmla="*/ 6026431 h 6026431"/>
              <a:gd name="connsiteX0" fmla="*/ 4950505 w 6985720"/>
              <a:gd name="connsiteY0" fmla="*/ 5195442 h 5195442"/>
              <a:gd name="connsiteX1" fmla="*/ 3926850 w 6985720"/>
              <a:gd name="connsiteY1" fmla="*/ 1008966 h 5195442"/>
              <a:gd name="connsiteX2" fmla="*/ 793738 w 6985720"/>
              <a:gd name="connsiteY2" fmla="*/ 1822634 h 5195442"/>
              <a:gd name="connsiteX3" fmla="*/ 0 w 6985720"/>
              <a:gd name="connsiteY3" fmla="*/ 0 h 5195442"/>
              <a:gd name="connsiteX4" fmla="*/ 4095748 w 6985720"/>
              <a:gd name="connsiteY4" fmla="*/ 189285 h 5195442"/>
              <a:gd name="connsiteX5" fmla="*/ 6377434 w 6985720"/>
              <a:gd name="connsiteY5" fmla="*/ 2063059 h 5195442"/>
              <a:gd name="connsiteX6" fmla="*/ 6985720 w 6985720"/>
              <a:gd name="connsiteY6" fmla="*/ 5004887 h 5195442"/>
              <a:gd name="connsiteX7" fmla="*/ 4950505 w 6985720"/>
              <a:gd name="connsiteY7" fmla="*/ 5195442 h 5195442"/>
              <a:gd name="connsiteX0" fmla="*/ 4950505 w 6985720"/>
              <a:gd name="connsiteY0" fmla="*/ 5195442 h 5195442"/>
              <a:gd name="connsiteX1" fmla="*/ 3926850 w 6985720"/>
              <a:gd name="connsiteY1" fmla="*/ 1008966 h 5195442"/>
              <a:gd name="connsiteX2" fmla="*/ 1417116 w 6985720"/>
              <a:gd name="connsiteY2" fmla="*/ 1352061 h 5195442"/>
              <a:gd name="connsiteX3" fmla="*/ 0 w 6985720"/>
              <a:gd name="connsiteY3" fmla="*/ 0 h 5195442"/>
              <a:gd name="connsiteX4" fmla="*/ 4095748 w 6985720"/>
              <a:gd name="connsiteY4" fmla="*/ 189285 h 5195442"/>
              <a:gd name="connsiteX5" fmla="*/ 6377434 w 6985720"/>
              <a:gd name="connsiteY5" fmla="*/ 2063059 h 5195442"/>
              <a:gd name="connsiteX6" fmla="*/ 6985720 w 6985720"/>
              <a:gd name="connsiteY6" fmla="*/ 5004887 h 5195442"/>
              <a:gd name="connsiteX7" fmla="*/ 4950505 w 6985720"/>
              <a:gd name="connsiteY7" fmla="*/ 5195442 h 519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5720" h="5195442">
                <a:moveTo>
                  <a:pt x="4950505" y="5195442"/>
                </a:moveTo>
                <a:lnTo>
                  <a:pt x="3926850" y="1008966"/>
                </a:lnTo>
                <a:lnTo>
                  <a:pt x="1417116" y="1352061"/>
                </a:lnTo>
                <a:lnTo>
                  <a:pt x="0" y="0"/>
                </a:lnTo>
                <a:lnTo>
                  <a:pt x="4095748" y="189285"/>
                </a:lnTo>
                <a:lnTo>
                  <a:pt x="6377434" y="2063059"/>
                </a:lnTo>
                <a:lnTo>
                  <a:pt x="6985720" y="5004887"/>
                </a:lnTo>
                <a:lnTo>
                  <a:pt x="4950505" y="519544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22531" y="2524857"/>
            <a:ext cx="5042090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900" dirty="0" smtClean="0">
                <a:solidFill>
                  <a:srgbClr val="1DAFE3"/>
                </a:solidFill>
                <a:latin typeface="Raleway" pitchFamily="34" charset="0"/>
                <a:ea typeface="Droid Sans" pitchFamily="34" charset="0"/>
                <a:cs typeface="Droid Sans" pitchFamily="34" charset="0"/>
              </a:rPr>
              <a:t>Title</a:t>
            </a:r>
            <a:endParaRPr lang="en-US" altLang="zh-CN" sz="19900" dirty="0">
              <a:solidFill>
                <a:srgbClr val="FFC000"/>
              </a:solidFill>
              <a:latin typeface="Raleway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8" name="直角三角形 4"/>
          <p:cNvSpPr/>
          <p:nvPr/>
        </p:nvSpPr>
        <p:spPr>
          <a:xfrm rot="3466856">
            <a:off x="3954932" y="4969813"/>
            <a:ext cx="7049316" cy="2457924"/>
          </a:xfrm>
          <a:custGeom>
            <a:avLst/>
            <a:gdLst>
              <a:gd name="connsiteX0" fmla="*/ 0 w 6386312"/>
              <a:gd name="connsiteY0" fmla="*/ 2921671 h 2921671"/>
              <a:gd name="connsiteX1" fmla="*/ 0 w 6386312"/>
              <a:gd name="connsiteY1" fmla="*/ 0 h 2921671"/>
              <a:gd name="connsiteX2" fmla="*/ 6386312 w 6386312"/>
              <a:gd name="connsiteY2" fmla="*/ 2921671 h 2921671"/>
              <a:gd name="connsiteX3" fmla="*/ 0 w 6386312"/>
              <a:gd name="connsiteY3" fmla="*/ 2921671 h 2921671"/>
              <a:gd name="connsiteX0" fmla="*/ 0 w 6386312"/>
              <a:gd name="connsiteY0" fmla="*/ 2921671 h 2927606"/>
              <a:gd name="connsiteX1" fmla="*/ 0 w 6386312"/>
              <a:gd name="connsiteY1" fmla="*/ 0 h 2927606"/>
              <a:gd name="connsiteX2" fmla="*/ 6386312 w 6386312"/>
              <a:gd name="connsiteY2" fmla="*/ 2921671 h 2927606"/>
              <a:gd name="connsiteX3" fmla="*/ 3407507 w 6386312"/>
              <a:gd name="connsiteY3" fmla="*/ 2927606 h 2927606"/>
              <a:gd name="connsiteX4" fmla="*/ 0 w 6386312"/>
              <a:gd name="connsiteY4" fmla="*/ 2921671 h 2927606"/>
              <a:gd name="connsiteX0" fmla="*/ 0 w 7171921"/>
              <a:gd name="connsiteY0" fmla="*/ 4004937 h 4004937"/>
              <a:gd name="connsiteX1" fmla="*/ 785609 w 7171921"/>
              <a:gd name="connsiteY1" fmla="*/ 0 h 4004937"/>
              <a:gd name="connsiteX2" fmla="*/ 7171921 w 7171921"/>
              <a:gd name="connsiteY2" fmla="*/ 2921671 h 4004937"/>
              <a:gd name="connsiteX3" fmla="*/ 4193116 w 7171921"/>
              <a:gd name="connsiteY3" fmla="*/ 2927606 h 4004937"/>
              <a:gd name="connsiteX4" fmla="*/ 0 w 7171921"/>
              <a:gd name="connsiteY4" fmla="*/ 4004937 h 4004937"/>
              <a:gd name="connsiteX0" fmla="*/ 0 w 6606507"/>
              <a:gd name="connsiteY0" fmla="*/ 2971620 h 2971620"/>
              <a:gd name="connsiteX1" fmla="*/ 220195 w 6606507"/>
              <a:gd name="connsiteY1" fmla="*/ 0 h 2971620"/>
              <a:gd name="connsiteX2" fmla="*/ 6606507 w 6606507"/>
              <a:gd name="connsiteY2" fmla="*/ 2921671 h 2971620"/>
              <a:gd name="connsiteX3" fmla="*/ 3627702 w 6606507"/>
              <a:gd name="connsiteY3" fmla="*/ 2927606 h 2971620"/>
              <a:gd name="connsiteX4" fmla="*/ 0 w 6606507"/>
              <a:gd name="connsiteY4" fmla="*/ 2971620 h 2971620"/>
              <a:gd name="connsiteX0" fmla="*/ 0 w 6784678"/>
              <a:gd name="connsiteY0" fmla="*/ 3717138 h 3717138"/>
              <a:gd name="connsiteX1" fmla="*/ 398366 w 6784678"/>
              <a:gd name="connsiteY1" fmla="*/ 0 h 3717138"/>
              <a:gd name="connsiteX2" fmla="*/ 6784678 w 6784678"/>
              <a:gd name="connsiteY2" fmla="*/ 2921671 h 3717138"/>
              <a:gd name="connsiteX3" fmla="*/ 3805873 w 6784678"/>
              <a:gd name="connsiteY3" fmla="*/ 2927606 h 3717138"/>
              <a:gd name="connsiteX4" fmla="*/ 0 w 6784678"/>
              <a:gd name="connsiteY4" fmla="*/ 3717138 h 3717138"/>
              <a:gd name="connsiteX0" fmla="*/ 0 w 6784678"/>
              <a:gd name="connsiteY0" fmla="*/ 3717138 h 3717138"/>
              <a:gd name="connsiteX1" fmla="*/ 398366 w 6784678"/>
              <a:gd name="connsiteY1" fmla="*/ 0 h 3717138"/>
              <a:gd name="connsiteX2" fmla="*/ 3261099 w 6784678"/>
              <a:gd name="connsiteY2" fmla="*/ 1314740 h 3717138"/>
              <a:gd name="connsiteX3" fmla="*/ 6784678 w 6784678"/>
              <a:gd name="connsiteY3" fmla="*/ 2921671 h 3717138"/>
              <a:gd name="connsiteX4" fmla="*/ 3805873 w 6784678"/>
              <a:gd name="connsiteY4" fmla="*/ 2927606 h 3717138"/>
              <a:gd name="connsiteX5" fmla="*/ 0 w 6784678"/>
              <a:gd name="connsiteY5" fmla="*/ 3717138 h 3717138"/>
              <a:gd name="connsiteX0" fmla="*/ 264638 w 7049316"/>
              <a:gd name="connsiteY0" fmla="*/ 2402398 h 2402398"/>
              <a:gd name="connsiteX1" fmla="*/ 0 w 7049316"/>
              <a:gd name="connsiteY1" fmla="*/ 309005 h 2402398"/>
              <a:gd name="connsiteX2" fmla="*/ 3525737 w 7049316"/>
              <a:gd name="connsiteY2" fmla="*/ 0 h 2402398"/>
              <a:gd name="connsiteX3" fmla="*/ 7049316 w 7049316"/>
              <a:gd name="connsiteY3" fmla="*/ 1606931 h 2402398"/>
              <a:gd name="connsiteX4" fmla="*/ 4070511 w 7049316"/>
              <a:gd name="connsiteY4" fmla="*/ 1612866 h 2402398"/>
              <a:gd name="connsiteX5" fmla="*/ 264638 w 7049316"/>
              <a:gd name="connsiteY5" fmla="*/ 2402398 h 2402398"/>
              <a:gd name="connsiteX0" fmla="*/ 281637 w 7049316"/>
              <a:gd name="connsiteY0" fmla="*/ 2446886 h 2446886"/>
              <a:gd name="connsiteX1" fmla="*/ 0 w 7049316"/>
              <a:gd name="connsiteY1" fmla="*/ 309005 h 2446886"/>
              <a:gd name="connsiteX2" fmla="*/ 3525737 w 7049316"/>
              <a:gd name="connsiteY2" fmla="*/ 0 h 2446886"/>
              <a:gd name="connsiteX3" fmla="*/ 7049316 w 7049316"/>
              <a:gd name="connsiteY3" fmla="*/ 1606931 h 2446886"/>
              <a:gd name="connsiteX4" fmla="*/ 4070511 w 7049316"/>
              <a:gd name="connsiteY4" fmla="*/ 1612866 h 2446886"/>
              <a:gd name="connsiteX5" fmla="*/ 281637 w 7049316"/>
              <a:gd name="connsiteY5" fmla="*/ 2446886 h 2446886"/>
              <a:gd name="connsiteX0" fmla="*/ 263422 w 7049316"/>
              <a:gd name="connsiteY0" fmla="*/ 2457924 h 2457924"/>
              <a:gd name="connsiteX1" fmla="*/ 0 w 7049316"/>
              <a:gd name="connsiteY1" fmla="*/ 309005 h 2457924"/>
              <a:gd name="connsiteX2" fmla="*/ 3525737 w 7049316"/>
              <a:gd name="connsiteY2" fmla="*/ 0 h 2457924"/>
              <a:gd name="connsiteX3" fmla="*/ 7049316 w 7049316"/>
              <a:gd name="connsiteY3" fmla="*/ 1606931 h 2457924"/>
              <a:gd name="connsiteX4" fmla="*/ 4070511 w 7049316"/>
              <a:gd name="connsiteY4" fmla="*/ 1612866 h 2457924"/>
              <a:gd name="connsiteX5" fmla="*/ 263422 w 7049316"/>
              <a:gd name="connsiteY5" fmla="*/ 2457924 h 245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49316" h="2457924">
                <a:moveTo>
                  <a:pt x="263422" y="2457924"/>
                </a:moveTo>
                <a:lnTo>
                  <a:pt x="0" y="309005"/>
                </a:lnTo>
                <a:lnTo>
                  <a:pt x="3525737" y="0"/>
                </a:lnTo>
                <a:lnTo>
                  <a:pt x="7049316" y="1606931"/>
                </a:lnTo>
                <a:lnTo>
                  <a:pt x="4070511" y="1612866"/>
                </a:lnTo>
                <a:lnTo>
                  <a:pt x="263422" y="24579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4"/>
          <p:cNvSpPr txBox="1"/>
          <p:nvPr/>
        </p:nvSpPr>
        <p:spPr>
          <a:xfrm>
            <a:off x="8826800" y="5190480"/>
            <a:ext cx="2781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2" name="文本框 11"/>
          <p:cNvSpPr txBox="1"/>
          <p:nvPr/>
        </p:nvSpPr>
        <p:spPr>
          <a:xfrm rot="20547498">
            <a:off x="6312442" y="1841223"/>
            <a:ext cx="2334293" cy="523220"/>
          </a:xfrm>
          <a:prstGeom prst="rect">
            <a:avLst/>
          </a:prstGeom>
          <a:solidFill>
            <a:srgbClr val="1DAFE3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Subtitle here</a:t>
            </a:r>
            <a:endParaRPr lang="zh-CN" altLang="en-US" sz="28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14"/>
          <p:cNvSpPr txBox="1"/>
          <p:nvPr/>
        </p:nvSpPr>
        <p:spPr>
          <a:xfrm rot="20503350">
            <a:off x="5648694" y="1111040"/>
            <a:ext cx="274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4" name="文本框 13"/>
          <p:cNvSpPr txBox="1"/>
          <p:nvPr/>
        </p:nvSpPr>
        <p:spPr>
          <a:xfrm rot="2709929">
            <a:off x="4189274" y="4870258"/>
            <a:ext cx="2334293" cy="523220"/>
          </a:xfrm>
          <a:prstGeom prst="rect">
            <a:avLst/>
          </a:prstGeom>
          <a:solidFill>
            <a:srgbClr val="1DAFE3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Subtitle here</a:t>
            </a:r>
            <a:endParaRPr lang="zh-CN" altLang="en-US" sz="28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 rot="2700000">
            <a:off x="3459125" y="5220628"/>
            <a:ext cx="274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46836" y="208190"/>
            <a:ext cx="5915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Your </a:t>
            </a:r>
            <a:r>
              <a:rPr lang="en-US" altLang="zh-CN" sz="8000" b="1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bigger</a:t>
            </a:r>
          </a:p>
          <a:p>
            <a:r>
              <a:rPr lang="en-US" altLang="zh-CN" sz="8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sz="8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Rectangle 96"/>
          <p:cNvSpPr/>
          <p:nvPr/>
        </p:nvSpPr>
        <p:spPr>
          <a:xfrm>
            <a:off x="446836" y="2762735"/>
            <a:ext cx="32408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condimentum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Class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aptent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taciti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sociosqu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litora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torquent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conubia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nostra,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inceptos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himenaeos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Nunc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bibendum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scelerisque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turpis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semper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augue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ornare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Nam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elementum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lectus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nulla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 quam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ultricies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malesuada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nec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In ac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dui.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justo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Phasellus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rhoncus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nisl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accumsan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lorem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aliquam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a. Lorem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ipsum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969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870641" y="247616"/>
            <a:ext cx="3768290" cy="376829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408511" y="3550875"/>
            <a:ext cx="3279970" cy="327997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75226" y="393949"/>
            <a:ext cx="1841437" cy="184143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4" r="48942"/>
          <a:stretch/>
        </p:blipFill>
        <p:spPr>
          <a:xfrm>
            <a:off x="7489371" y="0"/>
            <a:ext cx="4702630" cy="6854653"/>
          </a:xfrm>
          <a:prstGeom prst="parallelogram">
            <a:avLst>
              <a:gd name="adj" fmla="val 0"/>
            </a:avLst>
          </a:prstGeom>
        </p:spPr>
      </p:pic>
      <p:sp>
        <p:nvSpPr>
          <p:cNvPr id="2" name="直角三角形 1"/>
          <p:cNvSpPr/>
          <p:nvPr/>
        </p:nvSpPr>
        <p:spPr>
          <a:xfrm rot="17100000">
            <a:off x="3874351" y="-988195"/>
            <a:ext cx="6386312" cy="2921671"/>
          </a:xfrm>
          <a:prstGeom prst="rtTriangle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flipH="1">
            <a:off x="4829997" y="3162300"/>
            <a:ext cx="6991065" cy="3695700"/>
          </a:xfrm>
          <a:custGeom>
            <a:avLst/>
            <a:gdLst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3022264 w 6305265"/>
              <a:gd name="connsiteY3" fmla="*/ 3695700 h 3695700"/>
              <a:gd name="connsiteX4" fmla="*/ 0 w 6305265"/>
              <a:gd name="connsiteY4" fmla="*/ 3695700 h 3695700"/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5219364 w 6305265"/>
              <a:gd name="connsiteY3" fmla="*/ 3695700 h 3695700"/>
              <a:gd name="connsiteX4" fmla="*/ 0 w 6305265"/>
              <a:gd name="connsiteY4" fmla="*/ 3695700 h 3695700"/>
              <a:gd name="connsiteX0" fmla="*/ 0 w 7003765"/>
              <a:gd name="connsiteY0" fmla="*/ 3721100 h 3721100"/>
              <a:gd name="connsiteX1" fmla="*/ 3981501 w 7003765"/>
              <a:gd name="connsiteY1" fmla="*/ 0 h 3721100"/>
              <a:gd name="connsiteX2" fmla="*/ 7003765 w 7003765"/>
              <a:gd name="connsiteY2" fmla="*/ 0 h 3721100"/>
              <a:gd name="connsiteX3" fmla="*/ 5917864 w 7003765"/>
              <a:gd name="connsiteY3" fmla="*/ 3695700 h 3721100"/>
              <a:gd name="connsiteX4" fmla="*/ 0 w 7003765"/>
              <a:gd name="connsiteY4" fmla="*/ 3721100 h 3721100"/>
              <a:gd name="connsiteX0" fmla="*/ 0 w 7003765"/>
              <a:gd name="connsiteY0" fmla="*/ 3708400 h 3708400"/>
              <a:gd name="connsiteX1" fmla="*/ 3981501 w 7003765"/>
              <a:gd name="connsiteY1" fmla="*/ 0 h 3708400"/>
              <a:gd name="connsiteX2" fmla="*/ 7003765 w 7003765"/>
              <a:gd name="connsiteY2" fmla="*/ 0 h 3708400"/>
              <a:gd name="connsiteX3" fmla="*/ 5917864 w 7003765"/>
              <a:gd name="connsiteY3" fmla="*/ 3695700 h 3708400"/>
              <a:gd name="connsiteX4" fmla="*/ 0 w 7003765"/>
              <a:gd name="connsiteY4" fmla="*/ 3708400 h 3708400"/>
              <a:gd name="connsiteX0" fmla="*/ 0 w 6991065"/>
              <a:gd name="connsiteY0" fmla="*/ 3695700 h 3695700"/>
              <a:gd name="connsiteX1" fmla="*/ 3968801 w 6991065"/>
              <a:gd name="connsiteY1" fmla="*/ 0 h 3695700"/>
              <a:gd name="connsiteX2" fmla="*/ 6991065 w 6991065"/>
              <a:gd name="connsiteY2" fmla="*/ 0 h 3695700"/>
              <a:gd name="connsiteX3" fmla="*/ 5905164 w 6991065"/>
              <a:gd name="connsiteY3" fmla="*/ 3695700 h 3695700"/>
              <a:gd name="connsiteX4" fmla="*/ 0 w 6991065"/>
              <a:gd name="connsiteY4" fmla="*/ 36957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1065" h="3695700">
                <a:moveTo>
                  <a:pt x="0" y="3695700"/>
                </a:moveTo>
                <a:lnTo>
                  <a:pt x="3968801" y="0"/>
                </a:lnTo>
                <a:lnTo>
                  <a:pt x="6991065" y="0"/>
                </a:lnTo>
                <a:lnTo>
                  <a:pt x="5905164" y="3695700"/>
                </a:lnTo>
                <a:lnTo>
                  <a:pt x="0" y="36957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2582883">
            <a:off x="5308409" y="3051793"/>
            <a:ext cx="5042090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900" dirty="0" smtClean="0">
                <a:solidFill>
                  <a:srgbClr val="1DAFE3"/>
                </a:solidFill>
                <a:latin typeface="Raleway" pitchFamily="34" charset="0"/>
                <a:ea typeface="Droid Sans" pitchFamily="34" charset="0"/>
                <a:cs typeface="Droid Sans" pitchFamily="34" charset="0"/>
              </a:rPr>
              <a:t>Title</a:t>
            </a:r>
            <a:endParaRPr lang="en-US" altLang="zh-CN" sz="19900" dirty="0">
              <a:solidFill>
                <a:srgbClr val="FFC000"/>
              </a:solidFill>
              <a:latin typeface="Raleway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 rot="2700000">
            <a:off x="5567642" y="5416634"/>
            <a:ext cx="274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6" name="椭圆 15"/>
          <p:cNvSpPr/>
          <p:nvPr/>
        </p:nvSpPr>
        <p:spPr>
          <a:xfrm>
            <a:off x="-12975" y="1910890"/>
            <a:ext cx="3279970" cy="327997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73160" y="0"/>
            <a:ext cx="768319" cy="76831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898977" y="5177659"/>
            <a:ext cx="378168" cy="37816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83606" y="5292215"/>
            <a:ext cx="378168" cy="37816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43885" y="6058938"/>
            <a:ext cx="534939" cy="53493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14"/>
          <p:cNvSpPr txBox="1"/>
          <p:nvPr/>
        </p:nvSpPr>
        <p:spPr>
          <a:xfrm>
            <a:off x="3363967" y="1579776"/>
            <a:ext cx="2781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386059" y="190087"/>
            <a:ext cx="8098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8800" dirty="0">
              <a:solidFill>
                <a:srgbClr val="1DAFE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14"/>
          <p:cNvSpPr txBox="1"/>
          <p:nvPr/>
        </p:nvSpPr>
        <p:spPr>
          <a:xfrm>
            <a:off x="197346" y="3652230"/>
            <a:ext cx="2781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219438" y="2262541"/>
            <a:ext cx="8098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8800" dirty="0">
              <a:solidFill>
                <a:srgbClr val="1DAFE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文本框 14"/>
          <p:cNvSpPr txBox="1"/>
          <p:nvPr/>
        </p:nvSpPr>
        <p:spPr>
          <a:xfrm>
            <a:off x="2655308" y="5405595"/>
            <a:ext cx="2781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677400" y="4015906"/>
            <a:ext cx="8098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8800" dirty="0">
              <a:solidFill>
                <a:srgbClr val="1DAFE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719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>
            <a:endCxn id="17" idx="7"/>
          </p:cNvCxnSpPr>
          <p:nvPr/>
        </p:nvCxnSpPr>
        <p:spPr>
          <a:xfrm>
            <a:off x="10104658" y="1180867"/>
            <a:ext cx="0" cy="4085921"/>
          </a:xfrm>
          <a:prstGeom prst="line">
            <a:avLst/>
          </a:prstGeom>
          <a:ln w="19050">
            <a:solidFill>
              <a:srgbClr val="1DA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泪滴形 16"/>
          <p:cNvSpPr/>
          <p:nvPr/>
        </p:nvSpPr>
        <p:spPr>
          <a:xfrm rot="18900000">
            <a:off x="9438596" y="5542680"/>
            <a:ext cx="1332124" cy="1332124"/>
          </a:xfrm>
          <a:prstGeom prst="teardrop">
            <a:avLst/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2"/>
          <p:cNvSpPr/>
          <p:nvPr/>
        </p:nvSpPr>
        <p:spPr>
          <a:xfrm rot="10800000" flipH="1">
            <a:off x="7942998" y="2838733"/>
            <a:ext cx="4492213" cy="856967"/>
          </a:xfrm>
          <a:custGeom>
            <a:avLst/>
            <a:gdLst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3022264 w 6305265"/>
              <a:gd name="connsiteY3" fmla="*/ 3695700 h 3695700"/>
              <a:gd name="connsiteX4" fmla="*/ 0 w 6305265"/>
              <a:gd name="connsiteY4" fmla="*/ 3695700 h 3695700"/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5219364 w 6305265"/>
              <a:gd name="connsiteY3" fmla="*/ 3695700 h 3695700"/>
              <a:gd name="connsiteX4" fmla="*/ 0 w 6305265"/>
              <a:gd name="connsiteY4" fmla="*/ 3695700 h 3695700"/>
              <a:gd name="connsiteX0" fmla="*/ 0 w 7003765"/>
              <a:gd name="connsiteY0" fmla="*/ 3721100 h 3721100"/>
              <a:gd name="connsiteX1" fmla="*/ 3981501 w 7003765"/>
              <a:gd name="connsiteY1" fmla="*/ 0 h 3721100"/>
              <a:gd name="connsiteX2" fmla="*/ 7003765 w 7003765"/>
              <a:gd name="connsiteY2" fmla="*/ 0 h 3721100"/>
              <a:gd name="connsiteX3" fmla="*/ 5917864 w 7003765"/>
              <a:gd name="connsiteY3" fmla="*/ 3695700 h 3721100"/>
              <a:gd name="connsiteX4" fmla="*/ 0 w 7003765"/>
              <a:gd name="connsiteY4" fmla="*/ 3721100 h 3721100"/>
              <a:gd name="connsiteX0" fmla="*/ 0 w 7003765"/>
              <a:gd name="connsiteY0" fmla="*/ 3708400 h 3708400"/>
              <a:gd name="connsiteX1" fmla="*/ 3981501 w 7003765"/>
              <a:gd name="connsiteY1" fmla="*/ 0 h 3708400"/>
              <a:gd name="connsiteX2" fmla="*/ 7003765 w 7003765"/>
              <a:gd name="connsiteY2" fmla="*/ 0 h 3708400"/>
              <a:gd name="connsiteX3" fmla="*/ 5917864 w 7003765"/>
              <a:gd name="connsiteY3" fmla="*/ 3695700 h 3708400"/>
              <a:gd name="connsiteX4" fmla="*/ 0 w 7003765"/>
              <a:gd name="connsiteY4" fmla="*/ 3708400 h 3708400"/>
              <a:gd name="connsiteX0" fmla="*/ 0 w 6991065"/>
              <a:gd name="connsiteY0" fmla="*/ 3695700 h 3695700"/>
              <a:gd name="connsiteX1" fmla="*/ 3968801 w 6991065"/>
              <a:gd name="connsiteY1" fmla="*/ 0 h 3695700"/>
              <a:gd name="connsiteX2" fmla="*/ 6991065 w 6991065"/>
              <a:gd name="connsiteY2" fmla="*/ 0 h 3695700"/>
              <a:gd name="connsiteX3" fmla="*/ 5905164 w 6991065"/>
              <a:gd name="connsiteY3" fmla="*/ 3695700 h 3695700"/>
              <a:gd name="connsiteX4" fmla="*/ 0 w 6991065"/>
              <a:gd name="connsiteY4" fmla="*/ 3695700 h 3695700"/>
              <a:gd name="connsiteX0" fmla="*/ 0 w 5642689"/>
              <a:gd name="connsiteY0" fmla="*/ 3695700 h 3695700"/>
              <a:gd name="connsiteX1" fmla="*/ 2620425 w 5642689"/>
              <a:gd name="connsiteY1" fmla="*/ 0 h 3695700"/>
              <a:gd name="connsiteX2" fmla="*/ 5642689 w 5642689"/>
              <a:gd name="connsiteY2" fmla="*/ 0 h 3695700"/>
              <a:gd name="connsiteX3" fmla="*/ 4556788 w 5642689"/>
              <a:gd name="connsiteY3" fmla="*/ 3695700 h 3695700"/>
              <a:gd name="connsiteX4" fmla="*/ 0 w 5642689"/>
              <a:gd name="connsiteY4" fmla="*/ 3695700 h 3695700"/>
              <a:gd name="connsiteX0" fmla="*/ 0 w 5412478"/>
              <a:gd name="connsiteY0" fmla="*/ 4086150 h 4086150"/>
              <a:gd name="connsiteX1" fmla="*/ 2390214 w 5412478"/>
              <a:gd name="connsiteY1" fmla="*/ 0 h 4086150"/>
              <a:gd name="connsiteX2" fmla="*/ 5412478 w 5412478"/>
              <a:gd name="connsiteY2" fmla="*/ 0 h 4086150"/>
              <a:gd name="connsiteX3" fmla="*/ 4326577 w 5412478"/>
              <a:gd name="connsiteY3" fmla="*/ 3695700 h 4086150"/>
              <a:gd name="connsiteX4" fmla="*/ 0 w 5412478"/>
              <a:gd name="connsiteY4" fmla="*/ 4086150 h 4086150"/>
              <a:gd name="connsiteX0" fmla="*/ 0 w 5412478"/>
              <a:gd name="connsiteY0" fmla="*/ 4086150 h 4086150"/>
              <a:gd name="connsiteX1" fmla="*/ 2390214 w 5412478"/>
              <a:gd name="connsiteY1" fmla="*/ 0 h 4086150"/>
              <a:gd name="connsiteX2" fmla="*/ 5412478 w 5412478"/>
              <a:gd name="connsiteY2" fmla="*/ 0 h 4086150"/>
              <a:gd name="connsiteX3" fmla="*/ 4293690 w 5412478"/>
              <a:gd name="connsiteY3" fmla="*/ 1287940 h 4086150"/>
              <a:gd name="connsiteX4" fmla="*/ 0 w 5412478"/>
              <a:gd name="connsiteY4" fmla="*/ 4086150 h 40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2478" h="4086150">
                <a:moveTo>
                  <a:pt x="0" y="4086150"/>
                </a:moveTo>
                <a:lnTo>
                  <a:pt x="2390214" y="0"/>
                </a:lnTo>
                <a:lnTo>
                  <a:pt x="5412478" y="0"/>
                </a:lnTo>
                <a:lnTo>
                  <a:pt x="4293690" y="1287940"/>
                </a:lnTo>
                <a:lnTo>
                  <a:pt x="0" y="408615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2189079">
            <a:off x="6796141" y="3046993"/>
            <a:ext cx="2157506" cy="538247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6836" y="208190"/>
            <a:ext cx="5915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Your </a:t>
            </a:r>
            <a:r>
              <a:rPr lang="en-US" altLang="zh-CN" sz="8000" b="1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bigger</a:t>
            </a:r>
          </a:p>
          <a:p>
            <a:r>
              <a:rPr lang="en-US" altLang="zh-CN" sz="8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sz="8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96"/>
          <p:cNvSpPr/>
          <p:nvPr/>
        </p:nvSpPr>
        <p:spPr>
          <a:xfrm>
            <a:off x="446836" y="2762735"/>
            <a:ext cx="32408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condimentum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Class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aptent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taciti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sociosqu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litora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torquent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conubia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nostra,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inceptos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himenaeos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Nunc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bibendum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scelerisque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turpis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semper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augue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ornare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Nam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elementum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lectus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nulla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 quam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ultricies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malesuada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nec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In ac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dui.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justo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Phasellus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rhoncus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nisl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accumsan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lorem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aliquam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a. Lorem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ipsum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1605906" y="3672722"/>
            <a:ext cx="0" cy="805545"/>
          </a:xfrm>
          <a:prstGeom prst="line">
            <a:avLst/>
          </a:prstGeom>
          <a:ln w="19050">
            <a:solidFill>
              <a:srgbClr val="1DA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泪滴形 9"/>
          <p:cNvSpPr/>
          <p:nvPr/>
        </p:nvSpPr>
        <p:spPr>
          <a:xfrm rot="18900000">
            <a:off x="10886835" y="4773990"/>
            <a:ext cx="1427869" cy="1427869"/>
          </a:xfrm>
          <a:prstGeom prst="teardrop">
            <a:avLst/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endCxn id="12" idx="7"/>
          </p:cNvCxnSpPr>
          <p:nvPr/>
        </p:nvCxnSpPr>
        <p:spPr>
          <a:xfrm>
            <a:off x="6241647" y="274059"/>
            <a:ext cx="2" cy="2135156"/>
          </a:xfrm>
          <a:prstGeom prst="line">
            <a:avLst/>
          </a:prstGeom>
          <a:ln w="19050">
            <a:solidFill>
              <a:srgbClr val="1DA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泪滴形 11"/>
          <p:cNvSpPr/>
          <p:nvPr/>
        </p:nvSpPr>
        <p:spPr>
          <a:xfrm rot="18900000">
            <a:off x="5331966" y="2786018"/>
            <a:ext cx="1819365" cy="1819365"/>
          </a:xfrm>
          <a:prstGeom prst="teardrop">
            <a:avLst/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9"/>
          <p:cNvSpPr txBox="1"/>
          <p:nvPr/>
        </p:nvSpPr>
        <p:spPr>
          <a:xfrm>
            <a:off x="11270554" y="4961793"/>
            <a:ext cx="74090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7"/>
          <p:cNvSpPr txBox="1"/>
          <p:nvPr/>
        </p:nvSpPr>
        <p:spPr>
          <a:xfrm>
            <a:off x="5600084" y="3505325"/>
            <a:ext cx="12974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chemeClr val="bg1"/>
                </a:solidFill>
              </a:rPr>
              <a:t>Your text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文本框 19"/>
          <p:cNvSpPr txBox="1"/>
          <p:nvPr/>
        </p:nvSpPr>
        <p:spPr>
          <a:xfrm>
            <a:off x="5915864" y="3110884"/>
            <a:ext cx="74090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52033" y="5473786"/>
            <a:ext cx="12974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chemeClr val="bg1"/>
                </a:solidFill>
              </a:rPr>
              <a:t>Your text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9759103" y="5560774"/>
            <a:ext cx="74090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440582" y="6072767"/>
            <a:ext cx="12974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chemeClr val="bg1"/>
                </a:solidFill>
              </a:rPr>
              <a:t>Your text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21" name="直接连接符 20"/>
          <p:cNvCxnSpPr>
            <a:endCxn id="22" idx="7"/>
          </p:cNvCxnSpPr>
          <p:nvPr/>
        </p:nvCxnSpPr>
        <p:spPr>
          <a:xfrm>
            <a:off x="7895735" y="1364640"/>
            <a:ext cx="2" cy="213515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泪滴形 21"/>
          <p:cNvSpPr/>
          <p:nvPr/>
        </p:nvSpPr>
        <p:spPr>
          <a:xfrm rot="18900000">
            <a:off x="6986054" y="3876599"/>
            <a:ext cx="1819365" cy="1819365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2"/>
          <p:cNvSpPr/>
          <p:nvPr/>
        </p:nvSpPr>
        <p:spPr>
          <a:xfrm rot="10800000" flipH="1">
            <a:off x="5921818" y="0"/>
            <a:ext cx="6991065" cy="3695700"/>
          </a:xfrm>
          <a:custGeom>
            <a:avLst/>
            <a:gdLst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3022264 w 6305265"/>
              <a:gd name="connsiteY3" fmla="*/ 3695700 h 3695700"/>
              <a:gd name="connsiteX4" fmla="*/ 0 w 6305265"/>
              <a:gd name="connsiteY4" fmla="*/ 3695700 h 3695700"/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5219364 w 6305265"/>
              <a:gd name="connsiteY3" fmla="*/ 3695700 h 3695700"/>
              <a:gd name="connsiteX4" fmla="*/ 0 w 6305265"/>
              <a:gd name="connsiteY4" fmla="*/ 3695700 h 3695700"/>
              <a:gd name="connsiteX0" fmla="*/ 0 w 7003765"/>
              <a:gd name="connsiteY0" fmla="*/ 3721100 h 3721100"/>
              <a:gd name="connsiteX1" fmla="*/ 3981501 w 7003765"/>
              <a:gd name="connsiteY1" fmla="*/ 0 h 3721100"/>
              <a:gd name="connsiteX2" fmla="*/ 7003765 w 7003765"/>
              <a:gd name="connsiteY2" fmla="*/ 0 h 3721100"/>
              <a:gd name="connsiteX3" fmla="*/ 5917864 w 7003765"/>
              <a:gd name="connsiteY3" fmla="*/ 3695700 h 3721100"/>
              <a:gd name="connsiteX4" fmla="*/ 0 w 7003765"/>
              <a:gd name="connsiteY4" fmla="*/ 3721100 h 3721100"/>
              <a:gd name="connsiteX0" fmla="*/ 0 w 7003765"/>
              <a:gd name="connsiteY0" fmla="*/ 3708400 h 3708400"/>
              <a:gd name="connsiteX1" fmla="*/ 3981501 w 7003765"/>
              <a:gd name="connsiteY1" fmla="*/ 0 h 3708400"/>
              <a:gd name="connsiteX2" fmla="*/ 7003765 w 7003765"/>
              <a:gd name="connsiteY2" fmla="*/ 0 h 3708400"/>
              <a:gd name="connsiteX3" fmla="*/ 5917864 w 7003765"/>
              <a:gd name="connsiteY3" fmla="*/ 3695700 h 3708400"/>
              <a:gd name="connsiteX4" fmla="*/ 0 w 7003765"/>
              <a:gd name="connsiteY4" fmla="*/ 3708400 h 3708400"/>
              <a:gd name="connsiteX0" fmla="*/ 0 w 6991065"/>
              <a:gd name="connsiteY0" fmla="*/ 3695700 h 3695700"/>
              <a:gd name="connsiteX1" fmla="*/ 3968801 w 6991065"/>
              <a:gd name="connsiteY1" fmla="*/ 0 h 3695700"/>
              <a:gd name="connsiteX2" fmla="*/ 6991065 w 6991065"/>
              <a:gd name="connsiteY2" fmla="*/ 0 h 3695700"/>
              <a:gd name="connsiteX3" fmla="*/ 5905164 w 6991065"/>
              <a:gd name="connsiteY3" fmla="*/ 3695700 h 3695700"/>
              <a:gd name="connsiteX4" fmla="*/ 0 w 6991065"/>
              <a:gd name="connsiteY4" fmla="*/ 36957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1065" h="3695700">
                <a:moveTo>
                  <a:pt x="0" y="3695700"/>
                </a:moveTo>
                <a:lnTo>
                  <a:pt x="3968801" y="0"/>
                </a:lnTo>
                <a:lnTo>
                  <a:pt x="6991065" y="0"/>
                </a:lnTo>
                <a:lnTo>
                  <a:pt x="5905164" y="3695700"/>
                </a:lnTo>
                <a:lnTo>
                  <a:pt x="0" y="36957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17"/>
          <p:cNvSpPr txBox="1"/>
          <p:nvPr/>
        </p:nvSpPr>
        <p:spPr>
          <a:xfrm>
            <a:off x="7294262" y="4555769"/>
            <a:ext cx="12974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chemeClr val="bg1"/>
                </a:solidFill>
              </a:rPr>
              <a:t>Your text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文本框 19"/>
          <p:cNvSpPr txBox="1"/>
          <p:nvPr/>
        </p:nvSpPr>
        <p:spPr>
          <a:xfrm>
            <a:off x="7610042" y="4161328"/>
            <a:ext cx="74090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Group 50"/>
          <p:cNvGrpSpPr>
            <a:grpSpLocks noChangeAspect="1"/>
          </p:cNvGrpSpPr>
          <p:nvPr/>
        </p:nvGrpSpPr>
        <p:grpSpPr bwMode="auto">
          <a:xfrm>
            <a:off x="8801122" y="353568"/>
            <a:ext cx="2821388" cy="2290708"/>
            <a:chOff x="370" y="707"/>
            <a:chExt cx="2318" cy="1882"/>
          </a:xfrm>
        </p:grpSpPr>
        <p:sp>
          <p:nvSpPr>
            <p:cNvPr id="28" name="Freeform 4"/>
            <p:cNvSpPr>
              <a:spLocks noEditPoints="1"/>
            </p:cNvSpPr>
            <p:nvPr/>
          </p:nvSpPr>
          <p:spPr bwMode="auto">
            <a:xfrm>
              <a:off x="370" y="707"/>
              <a:ext cx="2318" cy="1598"/>
            </a:xfrm>
            <a:custGeom>
              <a:avLst/>
              <a:gdLst/>
              <a:ahLst/>
              <a:cxnLst>
                <a:cxn ang="0">
                  <a:pos x="2715" y="0"/>
                </a:cxn>
                <a:cxn ang="0">
                  <a:pos x="85" y="0"/>
                </a:cxn>
                <a:cxn ang="0">
                  <a:pos x="0" y="85"/>
                </a:cxn>
                <a:cxn ang="0">
                  <a:pos x="0" y="1846"/>
                </a:cxn>
                <a:cxn ang="0">
                  <a:pos x="85" y="1930"/>
                </a:cxn>
                <a:cxn ang="0">
                  <a:pos x="2715" y="1930"/>
                </a:cxn>
                <a:cxn ang="0">
                  <a:pos x="2800" y="1846"/>
                </a:cxn>
                <a:cxn ang="0">
                  <a:pos x="2800" y="85"/>
                </a:cxn>
                <a:cxn ang="0">
                  <a:pos x="2715" y="0"/>
                </a:cxn>
                <a:cxn ang="0">
                  <a:pos x="2703" y="1584"/>
                </a:cxn>
                <a:cxn ang="0">
                  <a:pos x="99" y="1584"/>
                </a:cxn>
                <a:cxn ang="0">
                  <a:pos x="99" y="97"/>
                </a:cxn>
                <a:cxn ang="0">
                  <a:pos x="2703" y="97"/>
                </a:cxn>
                <a:cxn ang="0">
                  <a:pos x="2703" y="1584"/>
                </a:cxn>
              </a:cxnLst>
              <a:rect l="0" t="0" r="r" b="b"/>
              <a:pathLst>
                <a:path w="2800" h="1930">
                  <a:moveTo>
                    <a:pt x="2715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38" y="0"/>
                    <a:pt x="0" y="38"/>
                    <a:pt x="0" y="85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93"/>
                    <a:pt x="38" y="1930"/>
                    <a:pt x="85" y="1930"/>
                  </a:cubicBezTo>
                  <a:cubicBezTo>
                    <a:pt x="2715" y="1930"/>
                    <a:pt x="2715" y="1930"/>
                    <a:pt x="2715" y="1930"/>
                  </a:cubicBezTo>
                  <a:cubicBezTo>
                    <a:pt x="2762" y="1930"/>
                    <a:pt x="2800" y="1893"/>
                    <a:pt x="2800" y="1846"/>
                  </a:cubicBezTo>
                  <a:cubicBezTo>
                    <a:pt x="2800" y="85"/>
                    <a:pt x="2800" y="85"/>
                    <a:pt x="2800" y="85"/>
                  </a:cubicBezTo>
                  <a:cubicBezTo>
                    <a:pt x="2800" y="38"/>
                    <a:pt x="2762" y="0"/>
                    <a:pt x="2715" y="0"/>
                  </a:cubicBezTo>
                  <a:close/>
                  <a:moveTo>
                    <a:pt x="2703" y="1584"/>
                  </a:moveTo>
                  <a:cubicBezTo>
                    <a:pt x="99" y="1584"/>
                    <a:pt x="99" y="1584"/>
                    <a:pt x="99" y="1584"/>
                  </a:cubicBezTo>
                  <a:cubicBezTo>
                    <a:pt x="99" y="97"/>
                    <a:pt x="99" y="97"/>
                    <a:pt x="99" y="97"/>
                  </a:cubicBezTo>
                  <a:cubicBezTo>
                    <a:pt x="2703" y="97"/>
                    <a:pt x="2703" y="97"/>
                    <a:pt x="2703" y="97"/>
                  </a:cubicBezTo>
                  <a:lnTo>
                    <a:pt x="2703" y="15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370" y="2096"/>
              <a:ext cx="2318" cy="2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2"/>
                </a:cxn>
                <a:cxn ang="0">
                  <a:pos x="85" y="256"/>
                </a:cxn>
                <a:cxn ang="0">
                  <a:pos x="2715" y="256"/>
                </a:cxn>
                <a:cxn ang="0">
                  <a:pos x="2800" y="172"/>
                </a:cxn>
                <a:cxn ang="0">
                  <a:pos x="2800" y="0"/>
                </a:cxn>
                <a:cxn ang="0">
                  <a:pos x="0" y="0"/>
                </a:cxn>
              </a:cxnLst>
              <a:rect l="0" t="0" r="r" b="b"/>
              <a:pathLst>
                <a:path w="2800" h="256">
                  <a:moveTo>
                    <a:pt x="0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0" y="219"/>
                    <a:pt x="38" y="256"/>
                    <a:pt x="85" y="256"/>
                  </a:cubicBezTo>
                  <a:cubicBezTo>
                    <a:pt x="2715" y="256"/>
                    <a:pt x="2715" y="256"/>
                    <a:pt x="2715" y="256"/>
                  </a:cubicBezTo>
                  <a:cubicBezTo>
                    <a:pt x="2762" y="256"/>
                    <a:pt x="2800" y="219"/>
                    <a:pt x="2800" y="172"/>
                  </a:cubicBezTo>
                  <a:cubicBezTo>
                    <a:pt x="2800" y="0"/>
                    <a:pt x="2800" y="0"/>
                    <a:pt x="28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777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1154" y="2568"/>
              <a:ext cx="750" cy="21"/>
            </a:xfrm>
            <a:prstGeom prst="rect">
              <a:avLst/>
            </a:prstGeom>
            <a:solidFill>
              <a:srgbClr val="6666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156" y="2480"/>
              <a:ext cx="748" cy="88"/>
            </a:xfrm>
            <a:custGeom>
              <a:avLst/>
              <a:gdLst/>
              <a:ahLst/>
              <a:cxnLst>
                <a:cxn ang="0">
                  <a:pos x="748" y="88"/>
                </a:cxn>
                <a:cxn ang="0">
                  <a:pos x="0" y="88"/>
                </a:cxn>
                <a:cxn ang="0">
                  <a:pos x="99" y="0"/>
                </a:cxn>
                <a:cxn ang="0">
                  <a:pos x="647" y="0"/>
                </a:cxn>
                <a:cxn ang="0">
                  <a:pos x="748" y="88"/>
                </a:cxn>
              </a:cxnLst>
              <a:rect l="0" t="0" r="r" b="b"/>
              <a:pathLst>
                <a:path w="748" h="88">
                  <a:moveTo>
                    <a:pt x="748" y="88"/>
                  </a:moveTo>
                  <a:lnTo>
                    <a:pt x="0" y="88"/>
                  </a:lnTo>
                  <a:lnTo>
                    <a:pt x="99" y="0"/>
                  </a:lnTo>
                  <a:lnTo>
                    <a:pt x="647" y="0"/>
                  </a:lnTo>
                  <a:lnTo>
                    <a:pt x="748" y="88"/>
                  </a:lnTo>
                  <a:close/>
                </a:path>
              </a:pathLst>
            </a:custGeom>
            <a:solidFill>
              <a:srgbClr val="AAAAA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1255" y="2308"/>
              <a:ext cx="548" cy="172"/>
            </a:xfrm>
            <a:custGeom>
              <a:avLst/>
              <a:gdLst/>
              <a:ahLst/>
              <a:cxnLst>
                <a:cxn ang="0">
                  <a:pos x="548" y="172"/>
                </a:cxn>
                <a:cxn ang="0">
                  <a:pos x="0" y="172"/>
                </a:cxn>
                <a:cxn ang="0">
                  <a:pos x="22" y="0"/>
                </a:cxn>
                <a:cxn ang="0">
                  <a:pos x="528" y="0"/>
                </a:cxn>
                <a:cxn ang="0">
                  <a:pos x="548" y="172"/>
                </a:cxn>
              </a:cxnLst>
              <a:rect l="0" t="0" r="r" b="b"/>
              <a:pathLst>
                <a:path w="548" h="172">
                  <a:moveTo>
                    <a:pt x="548" y="172"/>
                  </a:moveTo>
                  <a:lnTo>
                    <a:pt x="0" y="172"/>
                  </a:lnTo>
                  <a:lnTo>
                    <a:pt x="22" y="0"/>
                  </a:lnTo>
                  <a:lnTo>
                    <a:pt x="528" y="0"/>
                  </a:lnTo>
                  <a:lnTo>
                    <a:pt x="548" y="172"/>
                  </a:lnTo>
                  <a:close/>
                </a:path>
              </a:pathLst>
            </a:custGeom>
            <a:solidFill>
              <a:srgbClr val="88888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1479" y="2154"/>
              <a:ext cx="106" cy="106"/>
            </a:xfrm>
            <a:prstGeom prst="ellipse">
              <a:avLst/>
            </a:pr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8891587" y="443255"/>
            <a:ext cx="2643188" cy="1517582"/>
          </a:xfrm>
          <a:prstGeom prst="rect">
            <a:avLst/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384766" y="915468"/>
            <a:ext cx="165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feature</a:t>
            </a:r>
            <a:endParaRPr lang="zh-CN" altLang="en-US" sz="3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457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2189079">
            <a:off x="6796142" y="-3811292"/>
            <a:ext cx="2157506" cy="538247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6053804">
            <a:off x="4551645" y="-1448247"/>
            <a:ext cx="1614085" cy="3323772"/>
          </a:xfrm>
          <a:prstGeom prst="parallelogram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669091">
            <a:off x="3352844" y="121738"/>
            <a:ext cx="13445015" cy="4654607"/>
          </a:xfrm>
          <a:custGeom>
            <a:avLst/>
            <a:gdLst>
              <a:gd name="connsiteX0" fmla="*/ 0 w 5486400"/>
              <a:gd name="connsiteY0" fmla="*/ 2844800 h 2844800"/>
              <a:gd name="connsiteX1" fmla="*/ 0 w 5486400"/>
              <a:gd name="connsiteY1" fmla="*/ 0 h 2844800"/>
              <a:gd name="connsiteX2" fmla="*/ 5486400 w 5486400"/>
              <a:gd name="connsiteY2" fmla="*/ 2844800 h 2844800"/>
              <a:gd name="connsiteX3" fmla="*/ 0 w 5486400"/>
              <a:gd name="connsiteY3" fmla="*/ 2844800 h 2844800"/>
              <a:gd name="connsiteX0" fmla="*/ 0 w 5412481"/>
              <a:gd name="connsiteY0" fmla="*/ 2844800 h 4871301"/>
              <a:gd name="connsiteX1" fmla="*/ 0 w 5412481"/>
              <a:gd name="connsiteY1" fmla="*/ 0 h 4871301"/>
              <a:gd name="connsiteX2" fmla="*/ 5412481 w 5412481"/>
              <a:gd name="connsiteY2" fmla="*/ 4871301 h 4871301"/>
              <a:gd name="connsiteX3" fmla="*/ 0 w 5412481"/>
              <a:gd name="connsiteY3" fmla="*/ 2844800 h 4871301"/>
              <a:gd name="connsiteX0" fmla="*/ 0 w 5412481"/>
              <a:gd name="connsiteY0" fmla="*/ 2844800 h 4871301"/>
              <a:gd name="connsiteX1" fmla="*/ 0 w 5412481"/>
              <a:gd name="connsiteY1" fmla="*/ 0 h 4871301"/>
              <a:gd name="connsiteX2" fmla="*/ 4331253 w 5412481"/>
              <a:gd name="connsiteY2" fmla="*/ 3867768 h 4871301"/>
              <a:gd name="connsiteX3" fmla="*/ 5412481 w 5412481"/>
              <a:gd name="connsiteY3" fmla="*/ 4871301 h 4871301"/>
              <a:gd name="connsiteX4" fmla="*/ 0 w 5412481"/>
              <a:gd name="connsiteY4" fmla="*/ 2844800 h 4871301"/>
              <a:gd name="connsiteX0" fmla="*/ 0 w 5412481"/>
              <a:gd name="connsiteY0" fmla="*/ 2844800 h 4871301"/>
              <a:gd name="connsiteX1" fmla="*/ 0 w 5412481"/>
              <a:gd name="connsiteY1" fmla="*/ 0 h 4871301"/>
              <a:gd name="connsiteX2" fmla="*/ 4331253 w 5412481"/>
              <a:gd name="connsiteY2" fmla="*/ 3867768 h 4871301"/>
              <a:gd name="connsiteX3" fmla="*/ 5412481 w 5412481"/>
              <a:gd name="connsiteY3" fmla="*/ 4871301 h 4871301"/>
              <a:gd name="connsiteX4" fmla="*/ 4767439 w 5412481"/>
              <a:gd name="connsiteY4" fmla="*/ 4654607 h 4871301"/>
              <a:gd name="connsiteX5" fmla="*/ 0 w 5412481"/>
              <a:gd name="connsiteY5" fmla="*/ 2844800 h 4871301"/>
              <a:gd name="connsiteX0" fmla="*/ 0 w 8443722"/>
              <a:gd name="connsiteY0" fmla="*/ 2844800 h 4654607"/>
              <a:gd name="connsiteX1" fmla="*/ 0 w 8443722"/>
              <a:gd name="connsiteY1" fmla="*/ 0 h 4654607"/>
              <a:gd name="connsiteX2" fmla="*/ 4331253 w 8443722"/>
              <a:gd name="connsiteY2" fmla="*/ 3867768 h 4654607"/>
              <a:gd name="connsiteX3" fmla="*/ 8443722 w 8443722"/>
              <a:gd name="connsiteY3" fmla="*/ 2912753 h 4654607"/>
              <a:gd name="connsiteX4" fmla="*/ 4767439 w 8443722"/>
              <a:gd name="connsiteY4" fmla="*/ 4654607 h 4654607"/>
              <a:gd name="connsiteX5" fmla="*/ 0 w 8443722"/>
              <a:gd name="connsiteY5" fmla="*/ 2844800 h 4654607"/>
              <a:gd name="connsiteX0" fmla="*/ 0 w 8443722"/>
              <a:gd name="connsiteY0" fmla="*/ 2844800 h 4654607"/>
              <a:gd name="connsiteX1" fmla="*/ 0 w 8443722"/>
              <a:gd name="connsiteY1" fmla="*/ 0 h 4654607"/>
              <a:gd name="connsiteX2" fmla="*/ 4861973 w 8443722"/>
              <a:gd name="connsiteY2" fmla="*/ 3408102 h 4654607"/>
              <a:gd name="connsiteX3" fmla="*/ 8443722 w 8443722"/>
              <a:gd name="connsiteY3" fmla="*/ 2912753 h 4654607"/>
              <a:gd name="connsiteX4" fmla="*/ 4767439 w 8443722"/>
              <a:gd name="connsiteY4" fmla="*/ 4654607 h 4654607"/>
              <a:gd name="connsiteX5" fmla="*/ 0 w 8443722"/>
              <a:gd name="connsiteY5" fmla="*/ 2844800 h 4654607"/>
              <a:gd name="connsiteX0" fmla="*/ 0 w 9004893"/>
              <a:gd name="connsiteY0" fmla="*/ 2844800 h 4654607"/>
              <a:gd name="connsiteX1" fmla="*/ 0 w 9004893"/>
              <a:gd name="connsiteY1" fmla="*/ 0 h 4654607"/>
              <a:gd name="connsiteX2" fmla="*/ 4861973 w 9004893"/>
              <a:gd name="connsiteY2" fmla="*/ 3408102 h 4654607"/>
              <a:gd name="connsiteX3" fmla="*/ 9004893 w 9004893"/>
              <a:gd name="connsiteY3" fmla="*/ 3986544 h 4654607"/>
              <a:gd name="connsiteX4" fmla="*/ 4767439 w 9004893"/>
              <a:gd name="connsiteY4" fmla="*/ 4654607 h 4654607"/>
              <a:gd name="connsiteX5" fmla="*/ 0 w 9004893"/>
              <a:gd name="connsiteY5" fmla="*/ 2844800 h 4654607"/>
              <a:gd name="connsiteX0" fmla="*/ 0 w 9004893"/>
              <a:gd name="connsiteY0" fmla="*/ 2844800 h 4654607"/>
              <a:gd name="connsiteX1" fmla="*/ 0 w 9004893"/>
              <a:gd name="connsiteY1" fmla="*/ 0 h 4654607"/>
              <a:gd name="connsiteX2" fmla="*/ 4861973 w 9004893"/>
              <a:gd name="connsiteY2" fmla="*/ 3408102 h 4654607"/>
              <a:gd name="connsiteX3" fmla="*/ 6617928 w 9004893"/>
              <a:gd name="connsiteY3" fmla="*/ 3657401 h 4654607"/>
              <a:gd name="connsiteX4" fmla="*/ 9004893 w 9004893"/>
              <a:gd name="connsiteY4" fmla="*/ 3986544 h 4654607"/>
              <a:gd name="connsiteX5" fmla="*/ 4767439 w 9004893"/>
              <a:gd name="connsiteY5" fmla="*/ 4654607 h 4654607"/>
              <a:gd name="connsiteX6" fmla="*/ 0 w 9004893"/>
              <a:gd name="connsiteY6" fmla="*/ 2844800 h 4654607"/>
              <a:gd name="connsiteX0" fmla="*/ 0 w 9004893"/>
              <a:gd name="connsiteY0" fmla="*/ 2844800 h 4654607"/>
              <a:gd name="connsiteX1" fmla="*/ 0 w 9004893"/>
              <a:gd name="connsiteY1" fmla="*/ 0 h 4654607"/>
              <a:gd name="connsiteX2" fmla="*/ 4861973 w 9004893"/>
              <a:gd name="connsiteY2" fmla="*/ 3408102 h 4654607"/>
              <a:gd name="connsiteX3" fmla="*/ 6970434 w 9004893"/>
              <a:gd name="connsiteY3" fmla="*/ 3180165 h 4654607"/>
              <a:gd name="connsiteX4" fmla="*/ 9004893 w 9004893"/>
              <a:gd name="connsiteY4" fmla="*/ 3986544 h 4654607"/>
              <a:gd name="connsiteX5" fmla="*/ 4767439 w 9004893"/>
              <a:gd name="connsiteY5" fmla="*/ 4654607 h 4654607"/>
              <a:gd name="connsiteX6" fmla="*/ 0 w 9004893"/>
              <a:gd name="connsiteY6" fmla="*/ 2844800 h 4654607"/>
              <a:gd name="connsiteX0" fmla="*/ 0 w 9004893"/>
              <a:gd name="connsiteY0" fmla="*/ 2844800 h 4654607"/>
              <a:gd name="connsiteX1" fmla="*/ 0 w 9004893"/>
              <a:gd name="connsiteY1" fmla="*/ 0 h 4654607"/>
              <a:gd name="connsiteX2" fmla="*/ 4861973 w 9004893"/>
              <a:gd name="connsiteY2" fmla="*/ 3408102 h 4654607"/>
              <a:gd name="connsiteX3" fmla="*/ 6970434 w 9004893"/>
              <a:gd name="connsiteY3" fmla="*/ 3180165 h 4654607"/>
              <a:gd name="connsiteX4" fmla="*/ 9004893 w 9004893"/>
              <a:gd name="connsiteY4" fmla="*/ 3986544 h 4654607"/>
              <a:gd name="connsiteX5" fmla="*/ 7565301 w 9004893"/>
              <a:gd name="connsiteY5" fmla="*/ 4227897 h 4654607"/>
              <a:gd name="connsiteX6" fmla="*/ 4767439 w 9004893"/>
              <a:gd name="connsiteY6" fmla="*/ 4654607 h 4654607"/>
              <a:gd name="connsiteX7" fmla="*/ 0 w 9004893"/>
              <a:gd name="connsiteY7" fmla="*/ 2844800 h 4654607"/>
              <a:gd name="connsiteX0" fmla="*/ 0 w 9004893"/>
              <a:gd name="connsiteY0" fmla="*/ 2844800 h 4654607"/>
              <a:gd name="connsiteX1" fmla="*/ 0 w 9004893"/>
              <a:gd name="connsiteY1" fmla="*/ 0 h 4654607"/>
              <a:gd name="connsiteX2" fmla="*/ 4861973 w 9004893"/>
              <a:gd name="connsiteY2" fmla="*/ 3408102 h 4654607"/>
              <a:gd name="connsiteX3" fmla="*/ 6970434 w 9004893"/>
              <a:gd name="connsiteY3" fmla="*/ 3180165 h 4654607"/>
              <a:gd name="connsiteX4" fmla="*/ 9004893 w 9004893"/>
              <a:gd name="connsiteY4" fmla="*/ 3986544 h 4654607"/>
              <a:gd name="connsiteX5" fmla="*/ 7535826 w 9004893"/>
              <a:gd name="connsiteY5" fmla="*/ 4078374 h 4654607"/>
              <a:gd name="connsiteX6" fmla="*/ 4767439 w 9004893"/>
              <a:gd name="connsiteY6" fmla="*/ 4654607 h 4654607"/>
              <a:gd name="connsiteX7" fmla="*/ 0 w 9004893"/>
              <a:gd name="connsiteY7" fmla="*/ 2844800 h 4654607"/>
              <a:gd name="connsiteX0" fmla="*/ 0 w 13445015"/>
              <a:gd name="connsiteY0" fmla="*/ 2844800 h 4654607"/>
              <a:gd name="connsiteX1" fmla="*/ 0 w 13445015"/>
              <a:gd name="connsiteY1" fmla="*/ 0 h 4654607"/>
              <a:gd name="connsiteX2" fmla="*/ 4861973 w 13445015"/>
              <a:gd name="connsiteY2" fmla="*/ 3408102 h 4654607"/>
              <a:gd name="connsiteX3" fmla="*/ 6970434 w 13445015"/>
              <a:gd name="connsiteY3" fmla="*/ 3180165 h 4654607"/>
              <a:gd name="connsiteX4" fmla="*/ 13445015 w 13445015"/>
              <a:gd name="connsiteY4" fmla="*/ 3363696 h 4654607"/>
              <a:gd name="connsiteX5" fmla="*/ 7535826 w 13445015"/>
              <a:gd name="connsiteY5" fmla="*/ 4078374 h 4654607"/>
              <a:gd name="connsiteX6" fmla="*/ 4767439 w 13445015"/>
              <a:gd name="connsiteY6" fmla="*/ 4654607 h 4654607"/>
              <a:gd name="connsiteX7" fmla="*/ 0 w 13445015"/>
              <a:gd name="connsiteY7" fmla="*/ 2844800 h 465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45015" h="4654607">
                <a:moveTo>
                  <a:pt x="0" y="2844800"/>
                </a:moveTo>
                <a:lnTo>
                  <a:pt x="0" y="0"/>
                </a:lnTo>
                <a:lnTo>
                  <a:pt x="4861973" y="3408102"/>
                </a:lnTo>
                <a:lnTo>
                  <a:pt x="6970434" y="3180165"/>
                </a:lnTo>
                <a:lnTo>
                  <a:pt x="13445015" y="3363696"/>
                </a:lnTo>
                <a:lnTo>
                  <a:pt x="7535826" y="4078374"/>
                </a:lnTo>
                <a:lnTo>
                  <a:pt x="4767439" y="4654607"/>
                </a:lnTo>
                <a:lnTo>
                  <a:pt x="0" y="2844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320293"/>
            <a:ext cx="2455752" cy="55377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526235"/>
            <a:ext cx="2455752" cy="53317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55752" y="2278743"/>
            <a:ext cx="2434062" cy="45792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55752" y="2449041"/>
            <a:ext cx="2434062" cy="440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89814" y="3152775"/>
            <a:ext cx="2434062" cy="37052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89814" y="3315461"/>
            <a:ext cx="2434062" cy="3542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23876" y="1915887"/>
            <a:ext cx="2434062" cy="49421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323876" y="2099679"/>
            <a:ext cx="2434062" cy="4758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757938" y="4391025"/>
            <a:ext cx="2434062" cy="24669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757938" y="4583647"/>
            <a:ext cx="2434062" cy="2274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050334" y="-58263"/>
            <a:ext cx="22621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</a:t>
            </a:r>
            <a:r>
              <a:rPr lang="zh-CN" alt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点儿</a:t>
            </a:r>
            <a:endParaRPr lang="en-US" altLang="zh-CN" sz="5400" dirty="0" smtClean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156058" y="865067"/>
            <a:ext cx="67056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4779" t="24728" r="29798" b="57553"/>
          <a:stretch/>
        </p:blipFill>
        <p:spPr>
          <a:xfrm>
            <a:off x="8025649" y="0"/>
            <a:ext cx="1030515" cy="1132114"/>
          </a:xfrm>
          <a:prstGeom prst="rect">
            <a:avLst/>
          </a:prstGeom>
          <a:noFill/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/>
          <a:srcRect l="54779" t="24728" r="29798" b="57553"/>
          <a:stretch/>
        </p:blipFill>
        <p:spPr>
          <a:xfrm rot="10800000">
            <a:off x="11053115" y="-57497"/>
            <a:ext cx="1030515" cy="1132114"/>
          </a:xfrm>
          <a:prstGeom prst="rect">
            <a:avLst/>
          </a:prstGeom>
          <a:noFill/>
        </p:spPr>
      </p:pic>
      <p:sp>
        <p:nvSpPr>
          <p:cNvPr id="26" name="文本框 25"/>
          <p:cNvSpPr txBox="1"/>
          <p:nvPr/>
        </p:nvSpPr>
        <p:spPr>
          <a:xfrm>
            <a:off x="438773" y="1555468"/>
            <a:ext cx="17524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72</a:t>
            </a:r>
            <a:r>
              <a:rPr lang="en-US" altLang="zh-CN" sz="28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88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96581" y="2468704"/>
            <a:ext cx="17524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72</a:t>
            </a:r>
            <a:r>
              <a:rPr lang="en-US" altLang="zh-CN" sz="28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88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30643" y="3315460"/>
            <a:ext cx="17524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72</a:t>
            </a:r>
            <a:r>
              <a:rPr lang="en-US" altLang="zh-CN" sz="28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88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738935" y="2099679"/>
            <a:ext cx="17524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72</a:t>
            </a:r>
            <a:r>
              <a:rPr lang="en-US" altLang="zh-CN" sz="28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88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098767" y="4627274"/>
            <a:ext cx="17524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72</a:t>
            </a:r>
            <a:r>
              <a:rPr lang="en-US" altLang="zh-CN" sz="28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88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705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3"/>
          <p:cNvSpPr/>
          <p:nvPr/>
        </p:nvSpPr>
        <p:spPr>
          <a:xfrm rot="669091">
            <a:off x="-8801635" y="-652854"/>
            <a:ext cx="14289284" cy="5519002"/>
          </a:xfrm>
          <a:custGeom>
            <a:avLst/>
            <a:gdLst>
              <a:gd name="connsiteX0" fmla="*/ 0 w 5486400"/>
              <a:gd name="connsiteY0" fmla="*/ 2844800 h 2844800"/>
              <a:gd name="connsiteX1" fmla="*/ 0 w 5486400"/>
              <a:gd name="connsiteY1" fmla="*/ 0 h 2844800"/>
              <a:gd name="connsiteX2" fmla="*/ 5486400 w 5486400"/>
              <a:gd name="connsiteY2" fmla="*/ 2844800 h 2844800"/>
              <a:gd name="connsiteX3" fmla="*/ 0 w 5486400"/>
              <a:gd name="connsiteY3" fmla="*/ 2844800 h 2844800"/>
              <a:gd name="connsiteX0" fmla="*/ 0 w 5412481"/>
              <a:gd name="connsiteY0" fmla="*/ 2844800 h 4871301"/>
              <a:gd name="connsiteX1" fmla="*/ 0 w 5412481"/>
              <a:gd name="connsiteY1" fmla="*/ 0 h 4871301"/>
              <a:gd name="connsiteX2" fmla="*/ 5412481 w 5412481"/>
              <a:gd name="connsiteY2" fmla="*/ 4871301 h 4871301"/>
              <a:gd name="connsiteX3" fmla="*/ 0 w 5412481"/>
              <a:gd name="connsiteY3" fmla="*/ 2844800 h 4871301"/>
              <a:gd name="connsiteX0" fmla="*/ 0 w 5412481"/>
              <a:gd name="connsiteY0" fmla="*/ 2844800 h 4871301"/>
              <a:gd name="connsiteX1" fmla="*/ 0 w 5412481"/>
              <a:gd name="connsiteY1" fmla="*/ 0 h 4871301"/>
              <a:gd name="connsiteX2" fmla="*/ 4331253 w 5412481"/>
              <a:gd name="connsiteY2" fmla="*/ 3867768 h 4871301"/>
              <a:gd name="connsiteX3" fmla="*/ 5412481 w 5412481"/>
              <a:gd name="connsiteY3" fmla="*/ 4871301 h 4871301"/>
              <a:gd name="connsiteX4" fmla="*/ 0 w 5412481"/>
              <a:gd name="connsiteY4" fmla="*/ 2844800 h 4871301"/>
              <a:gd name="connsiteX0" fmla="*/ 0 w 5412481"/>
              <a:gd name="connsiteY0" fmla="*/ 2844800 h 4871301"/>
              <a:gd name="connsiteX1" fmla="*/ 0 w 5412481"/>
              <a:gd name="connsiteY1" fmla="*/ 0 h 4871301"/>
              <a:gd name="connsiteX2" fmla="*/ 4331253 w 5412481"/>
              <a:gd name="connsiteY2" fmla="*/ 3867768 h 4871301"/>
              <a:gd name="connsiteX3" fmla="*/ 5412481 w 5412481"/>
              <a:gd name="connsiteY3" fmla="*/ 4871301 h 4871301"/>
              <a:gd name="connsiteX4" fmla="*/ 4767439 w 5412481"/>
              <a:gd name="connsiteY4" fmla="*/ 4654607 h 4871301"/>
              <a:gd name="connsiteX5" fmla="*/ 0 w 5412481"/>
              <a:gd name="connsiteY5" fmla="*/ 2844800 h 4871301"/>
              <a:gd name="connsiteX0" fmla="*/ 0 w 8443722"/>
              <a:gd name="connsiteY0" fmla="*/ 2844800 h 4654607"/>
              <a:gd name="connsiteX1" fmla="*/ 0 w 8443722"/>
              <a:gd name="connsiteY1" fmla="*/ 0 h 4654607"/>
              <a:gd name="connsiteX2" fmla="*/ 4331253 w 8443722"/>
              <a:gd name="connsiteY2" fmla="*/ 3867768 h 4654607"/>
              <a:gd name="connsiteX3" fmla="*/ 8443722 w 8443722"/>
              <a:gd name="connsiteY3" fmla="*/ 2912753 h 4654607"/>
              <a:gd name="connsiteX4" fmla="*/ 4767439 w 8443722"/>
              <a:gd name="connsiteY4" fmla="*/ 4654607 h 4654607"/>
              <a:gd name="connsiteX5" fmla="*/ 0 w 8443722"/>
              <a:gd name="connsiteY5" fmla="*/ 2844800 h 4654607"/>
              <a:gd name="connsiteX0" fmla="*/ 0 w 8443722"/>
              <a:gd name="connsiteY0" fmla="*/ 2844800 h 4654607"/>
              <a:gd name="connsiteX1" fmla="*/ 0 w 8443722"/>
              <a:gd name="connsiteY1" fmla="*/ 0 h 4654607"/>
              <a:gd name="connsiteX2" fmla="*/ 4861973 w 8443722"/>
              <a:gd name="connsiteY2" fmla="*/ 3408102 h 4654607"/>
              <a:gd name="connsiteX3" fmla="*/ 8443722 w 8443722"/>
              <a:gd name="connsiteY3" fmla="*/ 2912753 h 4654607"/>
              <a:gd name="connsiteX4" fmla="*/ 4767439 w 8443722"/>
              <a:gd name="connsiteY4" fmla="*/ 4654607 h 4654607"/>
              <a:gd name="connsiteX5" fmla="*/ 0 w 8443722"/>
              <a:gd name="connsiteY5" fmla="*/ 2844800 h 4654607"/>
              <a:gd name="connsiteX0" fmla="*/ 0 w 9004893"/>
              <a:gd name="connsiteY0" fmla="*/ 2844800 h 4654607"/>
              <a:gd name="connsiteX1" fmla="*/ 0 w 9004893"/>
              <a:gd name="connsiteY1" fmla="*/ 0 h 4654607"/>
              <a:gd name="connsiteX2" fmla="*/ 4861973 w 9004893"/>
              <a:gd name="connsiteY2" fmla="*/ 3408102 h 4654607"/>
              <a:gd name="connsiteX3" fmla="*/ 9004893 w 9004893"/>
              <a:gd name="connsiteY3" fmla="*/ 3986544 h 4654607"/>
              <a:gd name="connsiteX4" fmla="*/ 4767439 w 9004893"/>
              <a:gd name="connsiteY4" fmla="*/ 4654607 h 4654607"/>
              <a:gd name="connsiteX5" fmla="*/ 0 w 9004893"/>
              <a:gd name="connsiteY5" fmla="*/ 2844800 h 4654607"/>
              <a:gd name="connsiteX0" fmla="*/ 0 w 9004893"/>
              <a:gd name="connsiteY0" fmla="*/ 2844800 h 4654607"/>
              <a:gd name="connsiteX1" fmla="*/ 0 w 9004893"/>
              <a:gd name="connsiteY1" fmla="*/ 0 h 4654607"/>
              <a:gd name="connsiteX2" fmla="*/ 4861973 w 9004893"/>
              <a:gd name="connsiteY2" fmla="*/ 3408102 h 4654607"/>
              <a:gd name="connsiteX3" fmla="*/ 6617928 w 9004893"/>
              <a:gd name="connsiteY3" fmla="*/ 3657401 h 4654607"/>
              <a:gd name="connsiteX4" fmla="*/ 9004893 w 9004893"/>
              <a:gd name="connsiteY4" fmla="*/ 3986544 h 4654607"/>
              <a:gd name="connsiteX5" fmla="*/ 4767439 w 9004893"/>
              <a:gd name="connsiteY5" fmla="*/ 4654607 h 4654607"/>
              <a:gd name="connsiteX6" fmla="*/ 0 w 9004893"/>
              <a:gd name="connsiteY6" fmla="*/ 2844800 h 4654607"/>
              <a:gd name="connsiteX0" fmla="*/ 0 w 9004893"/>
              <a:gd name="connsiteY0" fmla="*/ 2844800 h 4654607"/>
              <a:gd name="connsiteX1" fmla="*/ 0 w 9004893"/>
              <a:gd name="connsiteY1" fmla="*/ 0 h 4654607"/>
              <a:gd name="connsiteX2" fmla="*/ 4861973 w 9004893"/>
              <a:gd name="connsiteY2" fmla="*/ 3408102 h 4654607"/>
              <a:gd name="connsiteX3" fmla="*/ 6970434 w 9004893"/>
              <a:gd name="connsiteY3" fmla="*/ 3180165 h 4654607"/>
              <a:gd name="connsiteX4" fmla="*/ 9004893 w 9004893"/>
              <a:gd name="connsiteY4" fmla="*/ 3986544 h 4654607"/>
              <a:gd name="connsiteX5" fmla="*/ 4767439 w 9004893"/>
              <a:gd name="connsiteY5" fmla="*/ 4654607 h 4654607"/>
              <a:gd name="connsiteX6" fmla="*/ 0 w 9004893"/>
              <a:gd name="connsiteY6" fmla="*/ 2844800 h 4654607"/>
              <a:gd name="connsiteX0" fmla="*/ 0 w 9004893"/>
              <a:gd name="connsiteY0" fmla="*/ 2844800 h 4654607"/>
              <a:gd name="connsiteX1" fmla="*/ 0 w 9004893"/>
              <a:gd name="connsiteY1" fmla="*/ 0 h 4654607"/>
              <a:gd name="connsiteX2" fmla="*/ 4861973 w 9004893"/>
              <a:gd name="connsiteY2" fmla="*/ 3408102 h 4654607"/>
              <a:gd name="connsiteX3" fmla="*/ 6970434 w 9004893"/>
              <a:gd name="connsiteY3" fmla="*/ 3180165 h 4654607"/>
              <a:gd name="connsiteX4" fmla="*/ 9004893 w 9004893"/>
              <a:gd name="connsiteY4" fmla="*/ 3986544 h 4654607"/>
              <a:gd name="connsiteX5" fmla="*/ 7565301 w 9004893"/>
              <a:gd name="connsiteY5" fmla="*/ 4227897 h 4654607"/>
              <a:gd name="connsiteX6" fmla="*/ 4767439 w 9004893"/>
              <a:gd name="connsiteY6" fmla="*/ 4654607 h 4654607"/>
              <a:gd name="connsiteX7" fmla="*/ 0 w 9004893"/>
              <a:gd name="connsiteY7" fmla="*/ 2844800 h 4654607"/>
              <a:gd name="connsiteX0" fmla="*/ 0 w 9004893"/>
              <a:gd name="connsiteY0" fmla="*/ 2844800 h 4654607"/>
              <a:gd name="connsiteX1" fmla="*/ 0 w 9004893"/>
              <a:gd name="connsiteY1" fmla="*/ 0 h 4654607"/>
              <a:gd name="connsiteX2" fmla="*/ 4861973 w 9004893"/>
              <a:gd name="connsiteY2" fmla="*/ 3408102 h 4654607"/>
              <a:gd name="connsiteX3" fmla="*/ 6970434 w 9004893"/>
              <a:gd name="connsiteY3" fmla="*/ 3180165 h 4654607"/>
              <a:gd name="connsiteX4" fmla="*/ 9004893 w 9004893"/>
              <a:gd name="connsiteY4" fmla="*/ 3986544 h 4654607"/>
              <a:gd name="connsiteX5" fmla="*/ 7535826 w 9004893"/>
              <a:gd name="connsiteY5" fmla="*/ 4078374 h 4654607"/>
              <a:gd name="connsiteX6" fmla="*/ 4767439 w 9004893"/>
              <a:gd name="connsiteY6" fmla="*/ 4654607 h 4654607"/>
              <a:gd name="connsiteX7" fmla="*/ 0 w 9004893"/>
              <a:gd name="connsiteY7" fmla="*/ 2844800 h 4654607"/>
              <a:gd name="connsiteX0" fmla="*/ 0 w 13445015"/>
              <a:gd name="connsiteY0" fmla="*/ 2844800 h 4654607"/>
              <a:gd name="connsiteX1" fmla="*/ 0 w 13445015"/>
              <a:gd name="connsiteY1" fmla="*/ 0 h 4654607"/>
              <a:gd name="connsiteX2" fmla="*/ 4861973 w 13445015"/>
              <a:gd name="connsiteY2" fmla="*/ 3408102 h 4654607"/>
              <a:gd name="connsiteX3" fmla="*/ 6970434 w 13445015"/>
              <a:gd name="connsiteY3" fmla="*/ 3180165 h 4654607"/>
              <a:gd name="connsiteX4" fmla="*/ 13445015 w 13445015"/>
              <a:gd name="connsiteY4" fmla="*/ 3363696 h 4654607"/>
              <a:gd name="connsiteX5" fmla="*/ 7535826 w 13445015"/>
              <a:gd name="connsiteY5" fmla="*/ 4078374 h 4654607"/>
              <a:gd name="connsiteX6" fmla="*/ 4767439 w 13445015"/>
              <a:gd name="connsiteY6" fmla="*/ 4654607 h 4654607"/>
              <a:gd name="connsiteX7" fmla="*/ 0 w 13445015"/>
              <a:gd name="connsiteY7" fmla="*/ 2844800 h 4654607"/>
              <a:gd name="connsiteX0" fmla="*/ 0 w 13445015"/>
              <a:gd name="connsiteY0" fmla="*/ 2844800 h 4654607"/>
              <a:gd name="connsiteX1" fmla="*/ 0 w 13445015"/>
              <a:gd name="connsiteY1" fmla="*/ 0 h 4654607"/>
              <a:gd name="connsiteX2" fmla="*/ 4861973 w 13445015"/>
              <a:gd name="connsiteY2" fmla="*/ 3408102 h 4654607"/>
              <a:gd name="connsiteX3" fmla="*/ 6970434 w 13445015"/>
              <a:gd name="connsiteY3" fmla="*/ 3180165 h 4654607"/>
              <a:gd name="connsiteX4" fmla="*/ 10343864 w 13445015"/>
              <a:gd name="connsiteY4" fmla="*/ 3253005 h 4654607"/>
              <a:gd name="connsiteX5" fmla="*/ 13445015 w 13445015"/>
              <a:gd name="connsiteY5" fmla="*/ 3363696 h 4654607"/>
              <a:gd name="connsiteX6" fmla="*/ 7535826 w 13445015"/>
              <a:gd name="connsiteY6" fmla="*/ 4078374 h 4654607"/>
              <a:gd name="connsiteX7" fmla="*/ 4767439 w 13445015"/>
              <a:gd name="connsiteY7" fmla="*/ 4654607 h 4654607"/>
              <a:gd name="connsiteX8" fmla="*/ 0 w 13445015"/>
              <a:gd name="connsiteY8" fmla="*/ 2844800 h 4654607"/>
              <a:gd name="connsiteX0" fmla="*/ 0 w 13445015"/>
              <a:gd name="connsiteY0" fmla="*/ 2844800 h 4654607"/>
              <a:gd name="connsiteX1" fmla="*/ 0 w 13445015"/>
              <a:gd name="connsiteY1" fmla="*/ 0 h 4654607"/>
              <a:gd name="connsiteX2" fmla="*/ 4861973 w 13445015"/>
              <a:gd name="connsiteY2" fmla="*/ 3408102 h 4654607"/>
              <a:gd name="connsiteX3" fmla="*/ 6970434 w 13445015"/>
              <a:gd name="connsiteY3" fmla="*/ 3180165 h 4654607"/>
              <a:gd name="connsiteX4" fmla="*/ 10343864 w 13445015"/>
              <a:gd name="connsiteY4" fmla="*/ 3253005 h 4654607"/>
              <a:gd name="connsiteX5" fmla="*/ 13445015 w 13445015"/>
              <a:gd name="connsiteY5" fmla="*/ 3363696 h 4654607"/>
              <a:gd name="connsiteX6" fmla="*/ 10376217 w 13445015"/>
              <a:gd name="connsiteY6" fmla="*/ 3712626 h 4654607"/>
              <a:gd name="connsiteX7" fmla="*/ 7535826 w 13445015"/>
              <a:gd name="connsiteY7" fmla="*/ 4078374 h 4654607"/>
              <a:gd name="connsiteX8" fmla="*/ 4767439 w 13445015"/>
              <a:gd name="connsiteY8" fmla="*/ 4654607 h 4654607"/>
              <a:gd name="connsiteX9" fmla="*/ 0 w 13445015"/>
              <a:gd name="connsiteY9" fmla="*/ 2844800 h 4654607"/>
              <a:gd name="connsiteX0" fmla="*/ 0 w 13445015"/>
              <a:gd name="connsiteY0" fmla="*/ 2844800 h 4654607"/>
              <a:gd name="connsiteX1" fmla="*/ 0 w 13445015"/>
              <a:gd name="connsiteY1" fmla="*/ 0 h 4654607"/>
              <a:gd name="connsiteX2" fmla="*/ 4861973 w 13445015"/>
              <a:gd name="connsiteY2" fmla="*/ 3408102 h 4654607"/>
              <a:gd name="connsiteX3" fmla="*/ 6970434 w 13445015"/>
              <a:gd name="connsiteY3" fmla="*/ 3180165 h 4654607"/>
              <a:gd name="connsiteX4" fmla="*/ 10343864 w 13445015"/>
              <a:gd name="connsiteY4" fmla="*/ 3253005 h 4654607"/>
              <a:gd name="connsiteX5" fmla="*/ 11868027 w 13445015"/>
              <a:gd name="connsiteY5" fmla="*/ 3302052 h 4654607"/>
              <a:gd name="connsiteX6" fmla="*/ 13445015 w 13445015"/>
              <a:gd name="connsiteY6" fmla="*/ 3363696 h 4654607"/>
              <a:gd name="connsiteX7" fmla="*/ 10376217 w 13445015"/>
              <a:gd name="connsiteY7" fmla="*/ 3712626 h 4654607"/>
              <a:gd name="connsiteX8" fmla="*/ 7535826 w 13445015"/>
              <a:gd name="connsiteY8" fmla="*/ 4078374 h 4654607"/>
              <a:gd name="connsiteX9" fmla="*/ 4767439 w 13445015"/>
              <a:gd name="connsiteY9" fmla="*/ 4654607 h 4654607"/>
              <a:gd name="connsiteX10" fmla="*/ 0 w 13445015"/>
              <a:gd name="connsiteY10" fmla="*/ 2844800 h 4654607"/>
              <a:gd name="connsiteX0" fmla="*/ 0 w 13549770"/>
              <a:gd name="connsiteY0" fmla="*/ 2844800 h 4654607"/>
              <a:gd name="connsiteX1" fmla="*/ 0 w 13549770"/>
              <a:gd name="connsiteY1" fmla="*/ 0 h 4654607"/>
              <a:gd name="connsiteX2" fmla="*/ 4861973 w 13549770"/>
              <a:gd name="connsiteY2" fmla="*/ 3408102 h 4654607"/>
              <a:gd name="connsiteX3" fmla="*/ 6970434 w 13549770"/>
              <a:gd name="connsiteY3" fmla="*/ 3180165 h 4654607"/>
              <a:gd name="connsiteX4" fmla="*/ 10343864 w 13549770"/>
              <a:gd name="connsiteY4" fmla="*/ 3253005 h 4654607"/>
              <a:gd name="connsiteX5" fmla="*/ 13549770 w 13549770"/>
              <a:gd name="connsiteY5" fmla="*/ 407545 h 4654607"/>
              <a:gd name="connsiteX6" fmla="*/ 13445015 w 13549770"/>
              <a:gd name="connsiteY6" fmla="*/ 3363696 h 4654607"/>
              <a:gd name="connsiteX7" fmla="*/ 10376217 w 13549770"/>
              <a:gd name="connsiteY7" fmla="*/ 3712626 h 4654607"/>
              <a:gd name="connsiteX8" fmla="*/ 7535826 w 13549770"/>
              <a:gd name="connsiteY8" fmla="*/ 4078374 h 4654607"/>
              <a:gd name="connsiteX9" fmla="*/ 4767439 w 13549770"/>
              <a:gd name="connsiteY9" fmla="*/ 4654607 h 4654607"/>
              <a:gd name="connsiteX10" fmla="*/ 0 w 13549770"/>
              <a:gd name="connsiteY10" fmla="*/ 2844800 h 4654607"/>
              <a:gd name="connsiteX0" fmla="*/ 0 w 13549770"/>
              <a:gd name="connsiteY0" fmla="*/ 2844800 h 4654607"/>
              <a:gd name="connsiteX1" fmla="*/ 0 w 13549770"/>
              <a:gd name="connsiteY1" fmla="*/ 0 h 4654607"/>
              <a:gd name="connsiteX2" fmla="*/ 4861973 w 13549770"/>
              <a:gd name="connsiteY2" fmla="*/ 3408102 h 4654607"/>
              <a:gd name="connsiteX3" fmla="*/ 6970434 w 13549770"/>
              <a:gd name="connsiteY3" fmla="*/ 3180165 h 4654607"/>
              <a:gd name="connsiteX4" fmla="*/ 10343864 w 13549770"/>
              <a:gd name="connsiteY4" fmla="*/ 3253005 h 4654607"/>
              <a:gd name="connsiteX5" fmla="*/ 13549770 w 13549770"/>
              <a:gd name="connsiteY5" fmla="*/ 407545 h 4654607"/>
              <a:gd name="connsiteX6" fmla="*/ 12721925 w 13549770"/>
              <a:gd name="connsiteY6" fmla="*/ 2748988 h 4654607"/>
              <a:gd name="connsiteX7" fmla="*/ 10376217 w 13549770"/>
              <a:gd name="connsiteY7" fmla="*/ 3712626 h 4654607"/>
              <a:gd name="connsiteX8" fmla="*/ 7535826 w 13549770"/>
              <a:gd name="connsiteY8" fmla="*/ 4078374 h 4654607"/>
              <a:gd name="connsiteX9" fmla="*/ 4767439 w 13549770"/>
              <a:gd name="connsiteY9" fmla="*/ 4654607 h 4654607"/>
              <a:gd name="connsiteX10" fmla="*/ 0 w 13549770"/>
              <a:gd name="connsiteY10" fmla="*/ 2844800 h 4654607"/>
              <a:gd name="connsiteX0" fmla="*/ 0 w 14289284"/>
              <a:gd name="connsiteY0" fmla="*/ 3709195 h 5519002"/>
              <a:gd name="connsiteX1" fmla="*/ 0 w 14289284"/>
              <a:gd name="connsiteY1" fmla="*/ 864395 h 5519002"/>
              <a:gd name="connsiteX2" fmla="*/ 4861973 w 14289284"/>
              <a:gd name="connsiteY2" fmla="*/ 4272497 h 5519002"/>
              <a:gd name="connsiteX3" fmla="*/ 6970434 w 14289284"/>
              <a:gd name="connsiteY3" fmla="*/ 4044560 h 5519002"/>
              <a:gd name="connsiteX4" fmla="*/ 10343864 w 14289284"/>
              <a:gd name="connsiteY4" fmla="*/ 4117400 h 5519002"/>
              <a:gd name="connsiteX5" fmla="*/ 14289284 w 14289284"/>
              <a:gd name="connsiteY5" fmla="*/ 0 h 5519002"/>
              <a:gd name="connsiteX6" fmla="*/ 12721925 w 14289284"/>
              <a:gd name="connsiteY6" fmla="*/ 3613383 h 5519002"/>
              <a:gd name="connsiteX7" fmla="*/ 10376217 w 14289284"/>
              <a:gd name="connsiteY7" fmla="*/ 4577021 h 5519002"/>
              <a:gd name="connsiteX8" fmla="*/ 7535826 w 14289284"/>
              <a:gd name="connsiteY8" fmla="*/ 4942769 h 5519002"/>
              <a:gd name="connsiteX9" fmla="*/ 4767439 w 14289284"/>
              <a:gd name="connsiteY9" fmla="*/ 5519002 h 5519002"/>
              <a:gd name="connsiteX10" fmla="*/ 0 w 14289284"/>
              <a:gd name="connsiteY10" fmla="*/ 3709195 h 5519002"/>
              <a:gd name="connsiteX0" fmla="*/ 0 w 14289284"/>
              <a:gd name="connsiteY0" fmla="*/ 3709195 h 5519002"/>
              <a:gd name="connsiteX1" fmla="*/ 0 w 14289284"/>
              <a:gd name="connsiteY1" fmla="*/ 864395 h 5519002"/>
              <a:gd name="connsiteX2" fmla="*/ 4861973 w 14289284"/>
              <a:gd name="connsiteY2" fmla="*/ 4272497 h 5519002"/>
              <a:gd name="connsiteX3" fmla="*/ 6970434 w 14289284"/>
              <a:gd name="connsiteY3" fmla="*/ 4044560 h 5519002"/>
              <a:gd name="connsiteX4" fmla="*/ 10343864 w 14289284"/>
              <a:gd name="connsiteY4" fmla="*/ 4117400 h 5519002"/>
              <a:gd name="connsiteX5" fmla="*/ 14289284 w 14289284"/>
              <a:gd name="connsiteY5" fmla="*/ 0 h 5519002"/>
              <a:gd name="connsiteX6" fmla="*/ 13462074 w 14289284"/>
              <a:gd name="connsiteY6" fmla="*/ 1910557 h 5519002"/>
              <a:gd name="connsiteX7" fmla="*/ 12721925 w 14289284"/>
              <a:gd name="connsiteY7" fmla="*/ 3613383 h 5519002"/>
              <a:gd name="connsiteX8" fmla="*/ 10376217 w 14289284"/>
              <a:gd name="connsiteY8" fmla="*/ 4577021 h 5519002"/>
              <a:gd name="connsiteX9" fmla="*/ 7535826 w 14289284"/>
              <a:gd name="connsiteY9" fmla="*/ 4942769 h 5519002"/>
              <a:gd name="connsiteX10" fmla="*/ 4767439 w 14289284"/>
              <a:gd name="connsiteY10" fmla="*/ 5519002 h 5519002"/>
              <a:gd name="connsiteX11" fmla="*/ 0 w 14289284"/>
              <a:gd name="connsiteY11" fmla="*/ 3709195 h 551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89284" h="5519002">
                <a:moveTo>
                  <a:pt x="0" y="3709195"/>
                </a:moveTo>
                <a:lnTo>
                  <a:pt x="0" y="864395"/>
                </a:lnTo>
                <a:lnTo>
                  <a:pt x="4861973" y="4272497"/>
                </a:lnTo>
                <a:lnTo>
                  <a:pt x="6970434" y="4044560"/>
                </a:lnTo>
                <a:lnTo>
                  <a:pt x="10343864" y="4117400"/>
                </a:lnTo>
                <a:lnTo>
                  <a:pt x="14289284" y="0"/>
                </a:lnTo>
                <a:lnTo>
                  <a:pt x="13462074" y="1910557"/>
                </a:lnTo>
                <a:lnTo>
                  <a:pt x="12721925" y="3613383"/>
                </a:lnTo>
                <a:lnTo>
                  <a:pt x="10376217" y="4577021"/>
                </a:lnTo>
                <a:lnTo>
                  <a:pt x="7535826" y="4942769"/>
                </a:lnTo>
                <a:lnTo>
                  <a:pt x="4767439" y="5519002"/>
                </a:lnTo>
                <a:lnTo>
                  <a:pt x="0" y="3709195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7477163">
            <a:off x="4915778" y="1292287"/>
            <a:ext cx="3919440" cy="51054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 rot="14132655">
            <a:off x="8508409" y="234982"/>
            <a:ext cx="4152900" cy="5361864"/>
          </a:xfrm>
          <a:prstGeom prst="parallelogram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46447" y="953451"/>
            <a:ext cx="635302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</a:t>
            </a:r>
            <a:r>
              <a:rPr lang="en-US" altLang="zh-CN" sz="9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9600" b="1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ONE</a:t>
            </a:r>
          </a:p>
          <a:p>
            <a:r>
              <a:rPr lang="en-US" altLang="zh-CN" sz="2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Suo you fen lei mu lu dou ke yi yong </a:t>
            </a:r>
            <a:r>
              <a:rPr lang="en-US" altLang="zh-CN" sz="2000" b="1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chu le bei jing</a:t>
            </a:r>
            <a:endParaRPr lang="zh-CN" altLang="en-US" sz="2000" b="1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96"/>
          <p:cNvSpPr/>
          <p:nvPr/>
        </p:nvSpPr>
        <p:spPr>
          <a:xfrm>
            <a:off x="846446" y="3087364"/>
            <a:ext cx="420433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condimentum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Class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aptent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taciti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sociosqu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litora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torquent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conubia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nostra,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inceptos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himenaeos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Nunc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bibendum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scelerisque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turpis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semper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augue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ornare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Nam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elementum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lectus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nulla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 quam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ultricies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malesuada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nec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In ac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dui.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justo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Phasellus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rhoncus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nisl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accumsan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lorem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aliquam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a. Lorem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ipsum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40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 rot="14132655">
            <a:off x="-3702640" y="234982"/>
            <a:ext cx="4152900" cy="5361864"/>
          </a:xfrm>
          <a:prstGeom prst="parallelogram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870356">
            <a:off x="4176743" y="3151438"/>
            <a:ext cx="5442913" cy="3249686"/>
          </a:xfrm>
          <a:custGeom>
            <a:avLst/>
            <a:gdLst>
              <a:gd name="connsiteX0" fmla="*/ 0 w 4305300"/>
              <a:gd name="connsiteY0" fmla="*/ 0 h 2502177"/>
              <a:gd name="connsiteX1" fmla="*/ 4305300 w 4305300"/>
              <a:gd name="connsiteY1" fmla="*/ 0 h 2502177"/>
              <a:gd name="connsiteX2" fmla="*/ 4305300 w 4305300"/>
              <a:gd name="connsiteY2" fmla="*/ 2502177 h 2502177"/>
              <a:gd name="connsiteX3" fmla="*/ 0 w 4305300"/>
              <a:gd name="connsiteY3" fmla="*/ 2502177 h 2502177"/>
              <a:gd name="connsiteX4" fmla="*/ 0 w 4305300"/>
              <a:gd name="connsiteY4" fmla="*/ 0 h 2502177"/>
              <a:gd name="connsiteX0" fmla="*/ 7066 w 4305300"/>
              <a:gd name="connsiteY0" fmla="*/ 1042169 h 2502177"/>
              <a:gd name="connsiteX1" fmla="*/ 4305300 w 4305300"/>
              <a:gd name="connsiteY1" fmla="*/ 0 h 2502177"/>
              <a:gd name="connsiteX2" fmla="*/ 4305300 w 4305300"/>
              <a:gd name="connsiteY2" fmla="*/ 2502177 h 2502177"/>
              <a:gd name="connsiteX3" fmla="*/ 0 w 4305300"/>
              <a:gd name="connsiteY3" fmla="*/ 2502177 h 2502177"/>
              <a:gd name="connsiteX4" fmla="*/ 7066 w 4305300"/>
              <a:gd name="connsiteY4" fmla="*/ 1042169 h 2502177"/>
              <a:gd name="connsiteX0" fmla="*/ 7066 w 6788217"/>
              <a:gd name="connsiteY0" fmla="*/ 3746552 h 5206560"/>
              <a:gd name="connsiteX1" fmla="*/ 6788217 w 6788217"/>
              <a:gd name="connsiteY1" fmla="*/ 0 h 5206560"/>
              <a:gd name="connsiteX2" fmla="*/ 4305300 w 6788217"/>
              <a:gd name="connsiteY2" fmla="*/ 5206560 h 5206560"/>
              <a:gd name="connsiteX3" fmla="*/ 0 w 6788217"/>
              <a:gd name="connsiteY3" fmla="*/ 5206560 h 5206560"/>
              <a:gd name="connsiteX4" fmla="*/ 7066 w 6788217"/>
              <a:gd name="connsiteY4" fmla="*/ 3746552 h 5206560"/>
              <a:gd name="connsiteX0" fmla="*/ 7066 w 6788217"/>
              <a:gd name="connsiteY0" fmla="*/ 3746552 h 5206560"/>
              <a:gd name="connsiteX1" fmla="*/ 6788217 w 6788217"/>
              <a:gd name="connsiteY1" fmla="*/ 0 h 5206560"/>
              <a:gd name="connsiteX2" fmla="*/ 4034428 w 6788217"/>
              <a:gd name="connsiteY2" fmla="*/ 4390780 h 5206560"/>
              <a:gd name="connsiteX3" fmla="*/ 0 w 6788217"/>
              <a:gd name="connsiteY3" fmla="*/ 5206560 h 5206560"/>
              <a:gd name="connsiteX4" fmla="*/ 7066 w 6788217"/>
              <a:gd name="connsiteY4" fmla="*/ 3746552 h 5206560"/>
              <a:gd name="connsiteX0" fmla="*/ 7066 w 4034428"/>
              <a:gd name="connsiteY0" fmla="*/ 1789678 h 3249686"/>
              <a:gd name="connsiteX1" fmla="*/ 3273137 w 4034428"/>
              <a:gd name="connsiteY1" fmla="*/ 0 h 3249686"/>
              <a:gd name="connsiteX2" fmla="*/ 4034428 w 4034428"/>
              <a:gd name="connsiteY2" fmla="*/ 2433906 h 3249686"/>
              <a:gd name="connsiteX3" fmla="*/ 0 w 4034428"/>
              <a:gd name="connsiteY3" fmla="*/ 3249686 h 3249686"/>
              <a:gd name="connsiteX4" fmla="*/ 7066 w 4034428"/>
              <a:gd name="connsiteY4" fmla="*/ 1789678 h 3249686"/>
              <a:gd name="connsiteX0" fmla="*/ 7066 w 4034428"/>
              <a:gd name="connsiteY0" fmla="*/ 1789678 h 3249686"/>
              <a:gd name="connsiteX1" fmla="*/ 3273137 w 4034428"/>
              <a:gd name="connsiteY1" fmla="*/ 0 h 3249686"/>
              <a:gd name="connsiteX2" fmla="*/ 3813161 w 4034428"/>
              <a:gd name="connsiteY2" fmla="*/ 1726498 h 3249686"/>
              <a:gd name="connsiteX3" fmla="*/ 4034428 w 4034428"/>
              <a:gd name="connsiteY3" fmla="*/ 2433906 h 3249686"/>
              <a:gd name="connsiteX4" fmla="*/ 0 w 4034428"/>
              <a:gd name="connsiteY4" fmla="*/ 3249686 h 3249686"/>
              <a:gd name="connsiteX5" fmla="*/ 7066 w 4034428"/>
              <a:gd name="connsiteY5" fmla="*/ 1789678 h 3249686"/>
              <a:gd name="connsiteX0" fmla="*/ 7066 w 5442913"/>
              <a:gd name="connsiteY0" fmla="*/ 1789678 h 3249686"/>
              <a:gd name="connsiteX1" fmla="*/ 3273137 w 5442913"/>
              <a:gd name="connsiteY1" fmla="*/ 0 h 3249686"/>
              <a:gd name="connsiteX2" fmla="*/ 5442913 w 5442913"/>
              <a:gd name="connsiteY2" fmla="*/ 859296 h 3249686"/>
              <a:gd name="connsiteX3" fmla="*/ 4034428 w 5442913"/>
              <a:gd name="connsiteY3" fmla="*/ 2433906 h 3249686"/>
              <a:gd name="connsiteX4" fmla="*/ 0 w 5442913"/>
              <a:gd name="connsiteY4" fmla="*/ 3249686 h 3249686"/>
              <a:gd name="connsiteX5" fmla="*/ 7066 w 5442913"/>
              <a:gd name="connsiteY5" fmla="*/ 1789678 h 3249686"/>
              <a:gd name="connsiteX0" fmla="*/ 731972 w 5442913"/>
              <a:gd name="connsiteY0" fmla="*/ 2623406 h 3249686"/>
              <a:gd name="connsiteX1" fmla="*/ 3273137 w 5442913"/>
              <a:gd name="connsiteY1" fmla="*/ 0 h 3249686"/>
              <a:gd name="connsiteX2" fmla="*/ 5442913 w 5442913"/>
              <a:gd name="connsiteY2" fmla="*/ 859296 h 3249686"/>
              <a:gd name="connsiteX3" fmla="*/ 4034428 w 5442913"/>
              <a:gd name="connsiteY3" fmla="*/ 2433906 h 3249686"/>
              <a:gd name="connsiteX4" fmla="*/ 0 w 5442913"/>
              <a:gd name="connsiteY4" fmla="*/ 3249686 h 3249686"/>
              <a:gd name="connsiteX5" fmla="*/ 731972 w 5442913"/>
              <a:gd name="connsiteY5" fmla="*/ 2623406 h 3249686"/>
              <a:gd name="connsiteX0" fmla="*/ 806792 w 5442913"/>
              <a:gd name="connsiteY0" fmla="*/ 2662960 h 3249686"/>
              <a:gd name="connsiteX1" fmla="*/ 3273137 w 5442913"/>
              <a:gd name="connsiteY1" fmla="*/ 0 h 3249686"/>
              <a:gd name="connsiteX2" fmla="*/ 5442913 w 5442913"/>
              <a:gd name="connsiteY2" fmla="*/ 859296 h 3249686"/>
              <a:gd name="connsiteX3" fmla="*/ 4034428 w 5442913"/>
              <a:gd name="connsiteY3" fmla="*/ 2433906 h 3249686"/>
              <a:gd name="connsiteX4" fmla="*/ 0 w 5442913"/>
              <a:gd name="connsiteY4" fmla="*/ 3249686 h 3249686"/>
              <a:gd name="connsiteX5" fmla="*/ 806792 w 5442913"/>
              <a:gd name="connsiteY5" fmla="*/ 2662960 h 3249686"/>
              <a:gd name="connsiteX0" fmla="*/ 806792 w 5442913"/>
              <a:gd name="connsiteY0" fmla="*/ 2662960 h 3249686"/>
              <a:gd name="connsiteX1" fmla="*/ 3273137 w 5442913"/>
              <a:gd name="connsiteY1" fmla="*/ 0 h 3249686"/>
              <a:gd name="connsiteX2" fmla="*/ 5442913 w 5442913"/>
              <a:gd name="connsiteY2" fmla="*/ 859296 h 3249686"/>
              <a:gd name="connsiteX3" fmla="*/ 4034428 w 5442913"/>
              <a:gd name="connsiteY3" fmla="*/ 2433906 h 3249686"/>
              <a:gd name="connsiteX4" fmla="*/ 0 w 5442913"/>
              <a:gd name="connsiteY4" fmla="*/ 3249686 h 3249686"/>
              <a:gd name="connsiteX5" fmla="*/ 806792 w 5442913"/>
              <a:gd name="connsiteY5" fmla="*/ 2662960 h 3249686"/>
              <a:gd name="connsiteX0" fmla="*/ 806792 w 5442913"/>
              <a:gd name="connsiteY0" fmla="*/ 2662960 h 3249686"/>
              <a:gd name="connsiteX1" fmla="*/ 3273137 w 5442913"/>
              <a:gd name="connsiteY1" fmla="*/ 0 h 3249686"/>
              <a:gd name="connsiteX2" fmla="*/ 5442913 w 5442913"/>
              <a:gd name="connsiteY2" fmla="*/ 859296 h 3249686"/>
              <a:gd name="connsiteX3" fmla="*/ 4034428 w 5442913"/>
              <a:gd name="connsiteY3" fmla="*/ 2433906 h 3249686"/>
              <a:gd name="connsiteX4" fmla="*/ 0 w 5442913"/>
              <a:gd name="connsiteY4" fmla="*/ 3249686 h 3249686"/>
              <a:gd name="connsiteX5" fmla="*/ 806792 w 5442913"/>
              <a:gd name="connsiteY5" fmla="*/ 2662960 h 3249686"/>
              <a:gd name="connsiteX0" fmla="*/ 403519 w 5442913"/>
              <a:gd name="connsiteY0" fmla="*/ 2272381 h 3249686"/>
              <a:gd name="connsiteX1" fmla="*/ 3273137 w 5442913"/>
              <a:gd name="connsiteY1" fmla="*/ 0 h 3249686"/>
              <a:gd name="connsiteX2" fmla="*/ 5442913 w 5442913"/>
              <a:gd name="connsiteY2" fmla="*/ 859296 h 3249686"/>
              <a:gd name="connsiteX3" fmla="*/ 4034428 w 5442913"/>
              <a:gd name="connsiteY3" fmla="*/ 2433906 h 3249686"/>
              <a:gd name="connsiteX4" fmla="*/ 0 w 5442913"/>
              <a:gd name="connsiteY4" fmla="*/ 3249686 h 3249686"/>
              <a:gd name="connsiteX5" fmla="*/ 403519 w 5442913"/>
              <a:gd name="connsiteY5" fmla="*/ 2272381 h 3249686"/>
              <a:gd name="connsiteX0" fmla="*/ 403519 w 5442913"/>
              <a:gd name="connsiteY0" fmla="*/ 2272381 h 3249686"/>
              <a:gd name="connsiteX1" fmla="*/ 3273137 w 5442913"/>
              <a:gd name="connsiteY1" fmla="*/ 0 h 3249686"/>
              <a:gd name="connsiteX2" fmla="*/ 5442913 w 5442913"/>
              <a:gd name="connsiteY2" fmla="*/ 859296 h 3249686"/>
              <a:gd name="connsiteX3" fmla="*/ 4034428 w 5442913"/>
              <a:gd name="connsiteY3" fmla="*/ 2433906 h 3249686"/>
              <a:gd name="connsiteX4" fmla="*/ 0 w 5442913"/>
              <a:gd name="connsiteY4" fmla="*/ 3249686 h 3249686"/>
              <a:gd name="connsiteX5" fmla="*/ 403519 w 5442913"/>
              <a:gd name="connsiteY5" fmla="*/ 2272381 h 3249686"/>
              <a:gd name="connsiteX0" fmla="*/ 403519 w 5442913"/>
              <a:gd name="connsiteY0" fmla="*/ 2272381 h 3249686"/>
              <a:gd name="connsiteX1" fmla="*/ 3273137 w 5442913"/>
              <a:gd name="connsiteY1" fmla="*/ 0 h 3249686"/>
              <a:gd name="connsiteX2" fmla="*/ 5442913 w 5442913"/>
              <a:gd name="connsiteY2" fmla="*/ 859296 h 3249686"/>
              <a:gd name="connsiteX3" fmla="*/ 4034428 w 5442913"/>
              <a:gd name="connsiteY3" fmla="*/ 2433906 h 3249686"/>
              <a:gd name="connsiteX4" fmla="*/ 0 w 5442913"/>
              <a:gd name="connsiteY4" fmla="*/ 3249686 h 3249686"/>
              <a:gd name="connsiteX5" fmla="*/ 403519 w 5442913"/>
              <a:gd name="connsiteY5" fmla="*/ 2272381 h 324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2913" h="3249686">
                <a:moveTo>
                  <a:pt x="403519" y="2272381"/>
                </a:moveTo>
                <a:lnTo>
                  <a:pt x="3273137" y="0"/>
                </a:lnTo>
                <a:lnTo>
                  <a:pt x="5442913" y="859296"/>
                </a:lnTo>
                <a:lnTo>
                  <a:pt x="4034428" y="2433906"/>
                </a:lnTo>
                <a:lnTo>
                  <a:pt x="0" y="3249686"/>
                </a:lnTo>
                <a:cubicBezTo>
                  <a:pt x="354775" y="2305431"/>
                  <a:pt x="-40170" y="3237029"/>
                  <a:pt x="403519" y="227238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4132655">
            <a:off x="117321" y="280652"/>
            <a:ext cx="5286284" cy="3114626"/>
          </a:xfrm>
          <a:custGeom>
            <a:avLst/>
            <a:gdLst>
              <a:gd name="connsiteX0" fmla="*/ 0 w 4152900"/>
              <a:gd name="connsiteY0" fmla="*/ 5361864 h 5361864"/>
              <a:gd name="connsiteX1" fmla="*/ 1038225 w 4152900"/>
              <a:gd name="connsiteY1" fmla="*/ 0 h 5361864"/>
              <a:gd name="connsiteX2" fmla="*/ 4152900 w 4152900"/>
              <a:gd name="connsiteY2" fmla="*/ 0 h 5361864"/>
              <a:gd name="connsiteX3" fmla="*/ 3114675 w 4152900"/>
              <a:gd name="connsiteY3" fmla="*/ 5361864 h 5361864"/>
              <a:gd name="connsiteX4" fmla="*/ 0 w 4152900"/>
              <a:gd name="connsiteY4" fmla="*/ 5361864 h 5361864"/>
              <a:gd name="connsiteX0" fmla="*/ 0 w 4152900"/>
              <a:gd name="connsiteY0" fmla="*/ 5361864 h 5361864"/>
              <a:gd name="connsiteX1" fmla="*/ 1038225 w 4152900"/>
              <a:gd name="connsiteY1" fmla="*/ 0 h 5361864"/>
              <a:gd name="connsiteX2" fmla="*/ 4152900 w 4152900"/>
              <a:gd name="connsiteY2" fmla="*/ 0 h 5361864"/>
              <a:gd name="connsiteX3" fmla="*/ 1440455 w 4152900"/>
              <a:gd name="connsiteY3" fmla="*/ 4906201 h 5361864"/>
              <a:gd name="connsiteX4" fmla="*/ 0 w 4152900"/>
              <a:gd name="connsiteY4" fmla="*/ 5361864 h 5361864"/>
              <a:gd name="connsiteX0" fmla="*/ 0 w 5286284"/>
              <a:gd name="connsiteY0" fmla="*/ 5161777 h 5161777"/>
              <a:gd name="connsiteX1" fmla="*/ 2171609 w 5286284"/>
              <a:gd name="connsiteY1" fmla="*/ 0 h 5161777"/>
              <a:gd name="connsiteX2" fmla="*/ 5286284 w 5286284"/>
              <a:gd name="connsiteY2" fmla="*/ 0 h 5161777"/>
              <a:gd name="connsiteX3" fmla="*/ 2573839 w 5286284"/>
              <a:gd name="connsiteY3" fmla="*/ 4906201 h 5161777"/>
              <a:gd name="connsiteX4" fmla="*/ 0 w 5286284"/>
              <a:gd name="connsiteY4" fmla="*/ 5161777 h 516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6284" h="5161777">
                <a:moveTo>
                  <a:pt x="0" y="5161777"/>
                </a:moveTo>
                <a:lnTo>
                  <a:pt x="2171609" y="0"/>
                </a:lnTo>
                <a:lnTo>
                  <a:pt x="5286284" y="0"/>
                </a:lnTo>
                <a:lnTo>
                  <a:pt x="2573839" y="4906201"/>
                </a:lnTo>
                <a:lnTo>
                  <a:pt x="0" y="5161777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14132655">
            <a:off x="2193583" y="2146142"/>
            <a:ext cx="4068995" cy="2416193"/>
          </a:xfrm>
          <a:custGeom>
            <a:avLst/>
            <a:gdLst>
              <a:gd name="connsiteX0" fmla="*/ 0 w 4152900"/>
              <a:gd name="connsiteY0" fmla="*/ 5361864 h 5361864"/>
              <a:gd name="connsiteX1" fmla="*/ 1038225 w 4152900"/>
              <a:gd name="connsiteY1" fmla="*/ 0 h 5361864"/>
              <a:gd name="connsiteX2" fmla="*/ 4152900 w 4152900"/>
              <a:gd name="connsiteY2" fmla="*/ 0 h 5361864"/>
              <a:gd name="connsiteX3" fmla="*/ 3114675 w 4152900"/>
              <a:gd name="connsiteY3" fmla="*/ 5361864 h 5361864"/>
              <a:gd name="connsiteX4" fmla="*/ 0 w 4152900"/>
              <a:gd name="connsiteY4" fmla="*/ 5361864 h 5361864"/>
              <a:gd name="connsiteX0" fmla="*/ 533077 w 4685977"/>
              <a:gd name="connsiteY0" fmla="*/ 7377645 h 7377645"/>
              <a:gd name="connsiteX1" fmla="*/ 1571302 w 4685977"/>
              <a:gd name="connsiteY1" fmla="*/ 2015781 h 7377645"/>
              <a:gd name="connsiteX2" fmla="*/ 4685977 w 4685977"/>
              <a:gd name="connsiteY2" fmla="*/ 2015781 h 7377645"/>
              <a:gd name="connsiteX3" fmla="*/ 0 w 4685977"/>
              <a:gd name="connsiteY3" fmla="*/ 0 h 7377645"/>
              <a:gd name="connsiteX4" fmla="*/ 533077 w 4685977"/>
              <a:gd name="connsiteY4" fmla="*/ 7377645 h 7377645"/>
              <a:gd name="connsiteX0" fmla="*/ 0 w 5105417"/>
              <a:gd name="connsiteY0" fmla="*/ 1156226 h 2015781"/>
              <a:gd name="connsiteX1" fmla="*/ 1990742 w 5105417"/>
              <a:gd name="connsiteY1" fmla="*/ 2015781 h 2015781"/>
              <a:gd name="connsiteX2" fmla="*/ 5105417 w 5105417"/>
              <a:gd name="connsiteY2" fmla="*/ 2015781 h 2015781"/>
              <a:gd name="connsiteX3" fmla="*/ 419440 w 5105417"/>
              <a:gd name="connsiteY3" fmla="*/ 0 h 2015781"/>
              <a:gd name="connsiteX4" fmla="*/ 0 w 5105417"/>
              <a:gd name="connsiteY4" fmla="*/ 1156226 h 2015781"/>
              <a:gd name="connsiteX0" fmla="*/ 628639 w 4685977"/>
              <a:gd name="connsiteY0" fmla="*/ 1413296 h 2015781"/>
              <a:gd name="connsiteX1" fmla="*/ 1571302 w 4685977"/>
              <a:gd name="connsiteY1" fmla="*/ 2015781 h 2015781"/>
              <a:gd name="connsiteX2" fmla="*/ 4685977 w 4685977"/>
              <a:gd name="connsiteY2" fmla="*/ 2015781 h 2015781"/>
              <a:gd name="connsiteX3" fmla="*/ 0 w 4685977"/>
              <a:gd name="connsiteY3" fmla="*/ 0 h 2015781"/>
              <a:gd name="connsiteX4" fmla="*/ 628639 w 4685977"/>
              <a:gd name="connsiteY4" fmla="*/ 1413296 h 2015781"/>
              <a:gd name="connsiteX0" fmla="*/ 628639 w 5987246"/>
              <a:gd name="connsiteY0" fmla="*/ 2270467 h 2872952"/>
              <a:gd name="connsiteX1" fmla="*/ 1571302 w 5987246"/>
              <a:gd name="connsiteY1" fmla="*/ 2872952 h 2872952"/>
              <a:gd name="connsiteX2" fmla="*/ 5987246 w 5987246"/>
              <a:gd name="connsiteY2" fmla="*/ 0 h 2872952"/>
              <a:gd name="connsiteX3" fmla="*/ 0 w 5987246"/>
              <a:gd name="connsiteY3" fmla="*/ 857171 h 2872952"/>
              <a:gd name="connsiteX4" fmla="*/ 628639 w 5987246"/>
              <a:gd name="connsiteY4" fmla="*/ 2270467 h 2872952"/>
              <a:gd name="connsiteX0" fmla="*/ 0 w 5358607"/>
              <a:gd name="connsiteY0" fmla="*/ 2270467 h 2872952"/>
              <a:gd name="connsiteX1" fmla="*/ 942663 w 5358607"/>
              <a:gd name="connsiteY1" fmla="*/ 2872952 h 2872952"/>
              <a:gd name="connsiteX2" fmla="*/ 5358607 w 5358607"/>
              <a:gd name="connsiteY2" fmla="*/ 0 h 2872952"/>
              <a:gd name="connsiteX3" fmla="*/ 2746758 w 5358607"/>
              <a:gd name="connsiteY3" fmla="*/ 146671 h 2872952"/>
              <a:gd name="connsiteX4" fmla="*/ 0 w 5358607"/>
              <a:gd name="connsiteY4" fmla="*/ 2270467 h 2872952"/>
              <a:gd name="connsiteX0" fmla="*/ 0 w 5358607"/>
              <a:gd name="connsiteY0" fmla="*/ 4529211 h 4529211"/>
              <a:gd name="connsiteX1" fmla="*/ 2453774 w 5358607"/>
              <a:gd name="connsiteY1" fmla="*/ 0 h 4529211"/>
              <a:gd name="connsiteX2" fmla="*/ 5358607 w 5358607"/>
              <a:gd name="connsiteY2" fmla="*/ 2258744 h 4529211"/>
              <a:gd name="connsiteX3" fmla="*/ 2746758 w 5358607"/>
              <a:gd name="connsiteY3" fmla="*/ 2405415 h 4529211"/>
              <a:gd name="connsiteX4" fmla="*/ 0 w 5358607"/>
              <a:gd name="connsiteY4" fmla="*/ 4529211 h 4529211"/>
              <a:gd name="connsiteX0" fmla="*/ 0 w 3969619"/>
              <a:gd name="connsiteY0" fmla="*/ 1023352 h 2405415"/>
              <a:gd name="connsiteX1" fmla="*/ 1064786 w 3969619"/>
              <a:gd name="connsiteY1" fmla="*/ 0 h 2405415"/>
              <a:gd name="connsiteX2" fmla="*/ 3969619 w 3969619"/>
              <a:gd name="connsiteY2" fmla="*/ 2258744 h 2405415"/>
              <a:gd name="connsiteX3" fmla="*/ 1357770 w 3969619"/>
              <a:gd name="connsiteY3" fmla="*/ 2405415 h 2405415"/>
              <a:gd name="connsiteX4" fmla="*/ 0 w 3969619"/>
              <a:gd name="connsiteY4" fmla="*/ 1023352 h 2405415"/>
              <a:gd name="connsiteX0" fmla="*/ 0 w 3969619"/>
              <a:gd name="connsiteY0" fmla="*/ 1023352 h 2394637"/>
              <a:gd name="connsiteX1" fmla="*/ 1064786 w 3969619"/>
              <a:gd name="connsiteY1" fmla="*/ 0 h 2394637"/>
              <a:gd name="connsiteX2" fmla="*/ 3969619 w 3969619"/>
              <a:gd name="connsiteY2" fmla="*/ 2258744 h 2394637"/>
              <a:gd name="connsiteX3" fmla="*/ 1342062 w 3969619"/>
              <a:gd name="connsiteY3" fmla="*/ 2394637 h 2394637"/>
              <a:gd name="connsiteX4" fmla="*/ 0 w 3969619"/>
              <a:gd name="connsiteY4" fmla="*/ 1023352 h 2394637"/>
              <a:gd name="connsiteX0" fmla="*/ 0 w 3969619"/>
              <a:gd name="connsiteY0" fmla="*/ 1023352 h 2416193"/>
              <a:gd name="connsiteX1" fmla="*/ 1064786 w 3969619"/>
              <a:gd name="connsiteY1" fmla="*/ 0 h 2416193"/>
              <a:gd name="connsiteX2" fmla="*/ 3969619 w 3969619"/>
              <a:gd name="connsiteY2" fmla="*/ 2258744 h 2416193"/>
              <a:gd name="connsiteX3" fmla="*/ 1373478 w 3969619"/>
              <a:gd name="connsiteY3" fmla="*/ 2416193 h 2416193"/>
              <a:gd name="connsiteX4" fmla="*/ 0 w 3969619"/>
              <a:gd name="connsiteY4" fmla="*/ 1023352 h 2416193"/>
              <a:gd name="connsiteX0" fmla="*/ 0 w 4088579"/>
              <a:gd name="connsiteY0" fmla="*/ 873485 h 2416193"/>
              <a:gd name="connsiteX1" fmla="*/ 1183746 w 4088579"/>
              <a:gd name="connsiteY1" fmla="*/ 0 h 2416193"/>
              <a:gd name="connsiteX2" fmla="*/ 4088579 w 4088579"/>
              <a:gd name="connsiteY2" fmla="*/ 2258744 h 2416193"/>
              <a:gd name="connsiteX3" fmla="*/ 1492438 w 4088579"/>
              <a:gd name="connsiteY3" fmla="*/ 2416193 h 2416193"/>
              <a:gd name="connsiteX4" fmla="*/ 0 w 4088579"/>
              <a:gd name="connsiteY4" fmla="*/ 873485 h 2416193"/>
              <a:gd name="connsiteX0" fmla="*/ 0 w 4071335"/>
              <a:gd name="connsiteY0" fmla="*/ 848353 h 2416193"/>
              <a:gd name="connsiteX1" fmla="*/ 1166502 w 4071335"/>
              <a:gd name="connsiteY1" fmla="*/ 0 h 2416193"/>
              <a:gd name="connsiteX2" fmla="*/ 4071335 w 4071335"/>
              <a:gd name="connsiteY2" fmla="*/ 2258744 h 2416193"/>
              <a:gd name="connsiteX3" fmla="*/ 1475194 w 4071335"/>
              <a:gd name="connsiteY3" fmla="*/ 2416193 h 2416193"/>
              <a:gd name="connsiteX4" fmla="*/ 0 w 4071335"/>
              <a:gd name="connsiteY4" fmla="*/ 848353 h 2416193"/>
              <a:gd name="connsiteX0" fmla="*/ 0 w 4068995"/>
              <a:gd name="connsiteY0" fmla="*/ 831475 h 2416193"/>
              <a:gd name="connsiteX1" fmla="*/ 1164162 w 4068995"/>
              <a:gd name="connsiteY1" fmla="*/ 0 h 2416193"/>
              <a:gd name="connsiteX2" fmla="*/ 4068995 w 4068995"/>
              <a:gd name="connsiteY2" fmla="*/ 2258744 h 2416193"/>
              <a:gd name="connsiteX3" fmla="*/ 1472854 w 4068995"/>
              <a:gd name="connsiteY3" fmla="*/ 2416193 h 2416193"/>
              <a:gd name="connsiteX4" fmla="*/ 0 w 4068995"/>
              <a:gd name="connsiteY4" fmla="*/ 831475 h 241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8995" h="2416193">
                <a:moveTo>
                  <a:pt x="0" y="831475"/>
                </a:moveTo>
                <a:lnTo>
                  <a:pt x="1164162" y="0"/>
                </a:lnTo>
                <a:lnTo>
                  <a:pt x="4068995" y="2258744"/>
                </a:lnTo>
                <a:lnTo>
                  <a:pt x="1472854" y="2416193"/>
                </a:lnTo>
                <a:lnTo>
                  <a:pt x="0" y="8314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2"/>
          <p:cNvSpPr/>
          <p:nvPr/>
        </p:nvSpPr>
        <p:spPr>
          <a:xfrm rot="14132655">
            <a:off x="6485732" y="4645391"/>
            <a:ext cx="3807746" cy="2416193"/>
          </a:xfrm>
          <a:custGeom>
            <a:avLst/>
            <a:gdLst>
              <a:gd name="connsiteX0" fmla="*/ 0 w 4152900"/>
              <a:gd name="connsiteY0" fmla="*/ 5361864 h 5361864"/>
              <a:gd name="connsiteX1" fmla="*/ 1038225 w 4152900"/>
              <a:gd name="connsiteY1" fmla="*/ 0 h 5361864"/>
              <a:gd name="connsiteX2" fmla="*/ 4152900 w 4152900"/>
              <a:gd name="connsiteY2" fmla="*/ 0 h 5361864"/>
              <a:gd name="connsiteX3" fmla="*/ 3114675 w 4152900"/>
              <a:gd name="connsiteY3" fmla="*/ 5361864 h 5361864"/>
              <a:gd name="connsiteX4" fmla="*/ 0 w 4152900"/>
              <a:gd name="connsiteY4" fmla="*/ 5361864 h 5361864"/>
              <a:gd name="connsiteX0" fmla="*/ 533077 w 4685977"/>
              <a:gd name="connsiteY0" fmla="*/ 7377645 h 7377645"/>
              <a:gd name="connsiteX1" fmla="*/ 1571302 w 4685977"/>
              <a:gd name="connsiteY1" fmla="*/ 2015781 h 7377645"/>
              <a:gd name="connsiteX2" fmla="*/ 4685977 w 4685977"/>
              <a:gd name="connsiteY2" fmla="*/ 2015781 h 7377645"/>
              <a:gd name="connsiteX3" fmla="*/ 0 w 4685977"/>
              <a:gd name="connsiteY3" fmla="*/ 0 h 7377645"/>
              <a:gd name="connsiteX4" fmla="*/ 533077 w 4685977"/>
              <a:gd name="connsiteY4" fmla="*/ 7377645 h 7377645"/>
              <a:gd name="connsiteX0" fmla="*/ 0 w 5105417"/>
              <a:gd name="connsiteY0" fmla="*/ 1156226 h 2015781"/>
              <a:gd name="connsiteX1" fmla="*/ 1990742 w 5105417"/>
              <a:gd name="connsiteY1" fmla="*/ 2015781 h 2015781"/>
              <a:gd name="connsiteX2" fmla="*/ 5105417 w 5105417"/>
              <a:gd name="connsiteY2" fmla="*/ 2015781 h 2015781"/>
              <a:gd name="connsiteX3" fmla="*/ 419440 w 5105417"/>
              <a:gd name="connsiteY3" fmla="*/ 0 h 2015781"/>
              <a:gd name="connsiteX4" fmla="*/ 0 w 5105417"/>
              <a:gd name="connsiteY4" fmla="*/ 1156226 h 2015781"/>
              <a:gd name="connsiteX0" fmla="*/ 628639 w 4685977"/>
              <a:gd name="connsiteY0" fmla="*/ 1413296 h 2015781"/>
              <a:gd name="connsiteX1" fmla="*/ 1571302 w 4685977"/>
              <a:gd name="connsiteY1" fmla="*/ 2015781 h 2015781"/>
              <a:gd name="connsiteX2" fmla="*/ 4685977 w 4685977"/>
              <a:gd name="connsiteY2" fmla="*/ 2015781 h 2015781"/>
              <a:gd name="connsiteX3" fmla="*/ 0 w 4685977"/>
              <a:gd name="connsiteY3" fmla="*/ 0 h 2015781"/>
              <a:gd name="connsiteX4" fmla="*/ 628639 w 4685977"/>
              <a:gd name="connsiteY4" fmla="*/ 1413296 h 2015781"/>
              <a:gd name="connsiteX0" fmla="*/ 628639 w 5987246"/>
              <a:gd name="connsiteY0" fmla="*/ 2270467 h 2872952"/>
              <a:gd name="connsiteX1" fmla="*/ 1571302 w 5987246"/>
              <a:gd name="connsiteY1" fmla="*/ 2872952 h 2872952"/>
              <a:gd name="connsiteX2" fmla="*/ 5987246 w 5987246"/>
              <a:gd name="connsiteY2" fmla="*/ 0 h 2872952"/>
              <a:gd name="connsiteX3" fmla="*/ 0 w 5987246"/>
              <a:gd name="connsiteY3" fmla="*/ 857171 h 2872952"/>
              <a:gd name="connsiteX4" fmla="*/ 628639 w 5987246"/>
              <a:gd name="connsiteY4" fmla="*/ 2270467 h 2872952"/>
              <a:gd name="connsiteX0" fmla="*/ 0 w 5358607"/>
              <a:gd name="connsiteY0" fmla="*/ 2270467 h 2872952"/>
              <a:gd name="connsiteX1" fmla="*/ 942663 w 5358607"/>
              <a:gd name="connsiteY1" fmla="*/ 2872952 h 2872952"/>
              <a:gd name="connsiteX2" fmla="*/ 5358607 w 5358607"/>
              <a:gd name="connsiteY2" fmla="*/ 0 h 2872952"/>
              <a:gd name="connsiteX3" fmla="*/ 2746758 w 5358607"/>
              <a:gd name="connsiteY3" fmla="*/ 146671 h 2872952"/>
              <a:gd name="connsiteX4" fmla="*/ 0 w 5358607"/>
              <a:gd name="connsiteY4" fmla="*/ 2270467 h 2872952"/>
              <a:gd name="connsiteX0" fmla="*/ 0 w 5358607"/>
              <a:gd name="connsiteY0" fmla="*/ 4529211 h 4529211"/>
              <a:gd name="connsiteX1" fmla="*/ 2453774 w 5358607"/>
              <a:gd name="connsiteY1" fmla="*/ 0 h 4529211"/>
              <a:gd name="connsiteX2" fmla="*/ 5358607 w 5358607"/>
              <a:gd name="connsiteY2" fmla="*/ 2258744 h 4529211"/>
              <a:gd name="connsiteX3" fmla="*/ 2746758 w 5358607"/>
              <a:gd name="connsiteY3" fmla="*/ 2405415 h 4529211"/>
              <a:gd name="connsiteX4" fmla="*/ 0 w 5358607"/>
              <a:gd name="connsiteY4" fmla="*/ 4529211 h 4529211"/>
              <a:gd name="connsiteX0" fmla="*/ 0 w 3969619"/>
              <a:gd name="connsiteY0" fmla="*/ 1023352 h 2405415"/>
              <a:gd name="connsiteX1" fmla="*/ 1064786 w 3969619"/>
              <a:gd name="connsiteY1" fmla="*/ 0 h 2405415"/>
              <a:gd name="connsiteX2" fmla="*/ 3969619 w 3969619"/>
              <a:gd name="connsiteY2" fmla="*/ 2258744 h 2405415"/>
              <a:gd name="connsiteX3" fmla="*/ 1357770 w 3969619"/>
              <a:gd name="connsiteY3" fmla="*/ 2405415 h 2405415"/>
              <a:gd name="connsiteX4" fmla="*/ 0 w 3969619"/>
              <a:gd name="connsiteY4" fmla="*/ 1023352 h 2405415"/>
              <a:gd name="connsiteX0" fmla="*/ 0 w 3969619"/>
              <a:gd name="connsiteY0" fmla="*/ 1023352 h 2394637"/>
              <a:gd name="connsiteX1" fmla="*/ 1064786 w 3969619"/>
              <a:gd name="connsiteY1" fmla="*/ 0 h 2394637"/>
              <a:gd name="connsiteX2" fmla="*/ 3969619 w 3969619"/>
              <a:gd name="connsiteY2" fmla="*/ 2258744 h 2394637"/>
              <a:gd name="connsiteX3" fmla="*/ 1342062 w 3969619"/>
              <a:gd name="connsiteY3" fmla="*/ 2394637 h 2394637"/>
              <a:gd name="connsiteX4" fmla="*/ 0 w 3969619"/>
              <a:gd name="connsiteY4" fmla="*/ 1023352 h 2394637"/>
              <a:gd name="connsiteX0" fmla="*/ 0 w 3969619"/>
              <a:gd name="connsiteY0" fmla="*/ 1023352 h 2416193"/>
              <a:gd name="connsiteX1" fmla="*/ 1064786 w 3969619"/>
              <a:gd name="connsiteY1" fmla="*/ 0 h 2416193"/>
              <a:gd name="connsiteX2" fmla="*/ 3969619 w 3969619"/>
              <a:gd name="connsiteY2" fmla="*/ 2258744 h 2416193"/>
              <a:gd name="connsiteX3" fmla="*/ 1373478 w 3969619"/>
              <a:gd name="connsiteY3" fmla="*/ 2416193 h 2416193"/>
              <a:gd name="connsiteX4" fmla="*/ 0 w 3969619"/>
              <a:gd name="connsiteY4" fmla="*/ 1023352 h 2416193"/>
              <a:gd name="connsiteX0" fmla="*/ 0 w 4088579"/>
              <a:gd name="connsiteY0" fmla="*/ 873485 h 2416193"/>
              <a:gd name="connsiteX1" fmla="*/ 1183746 w 4088579"/>
              <a:gd name="connsiteY1" fmla="*/ 0 h 2416193"/>
              <a:gd name="connsiteX2" fmla="*/ 4088579 w 4088579"/>
              <a:gd name="connsiteY2" fmla="*/ 2258744 h 2416193"/>
              <a:gd name="connsiteX3" fmla="*/ 1492438 w 4088579"/>
              <a:gd name="connsiteY3" fmla="*/ 2416193 h 2416193"/>
              <a:gd name="connsiteX4" fmla="*/ 0 w 4088579"/>
              <a:gd name="connsiteY4" fmla="*/ 873485 h 2416193"/>
              <a:gd name="connsiteX0" fmla="*/ 0 w 4071335"/>
              <a:gd name="connsiteY0" fmla="*/ 848353 h 2416193"/>
              <a:gd name="connsiteX1" fmla="*/ 1166502 w 4071335"/>
              <a:gd name="connsiteY1" fmla="*/ 0 h 2416193"/>
              <a:gd name="connsiteX2" fmla="*/ 4071335 w 4071335"/>
              <a:gd name="connsiteY2" fmla="*/ 2258744 h 2416193"/>
              <a:gd name="connsiteX3" fmla="*/ 1475194 w 4071335"/>
              <a:gd name="connsiteY3" fmla="*/ 2416193 h 2416193"/>
              <a:gd name="connsiteX4" fmla="*/ 0 w 4071335"/>
              <a:gd name="connsiteY4" fmla="*/ 848353 h 2416193"/>
              <a:gd name="connsiteX0" fmla="*/ 0 w 4068995"/>
              <a:gd name="connsiteY0" fmla="*/ 831475 h 2416193"/>
              <a:gd name="connsiteX1" fmla="*/ 1164162 w 4068995"/>
              <a:gd name="connsiteY1" fmla="*/ 0 h 2416193"/>
              <a:gd name="connsiteX2" fmla="*/ 4068995 w 4068995"/>
              <a:gd name="connsiteY2" fmla="*/ 2258744 h 2416193"/>
              <a:gd name="connsiteX3" fmla="*/ 1472854 w 4068995"/>
              <a:gd name="connsiteY3" fmla="*/ 2416193 h 2416193"/>
              <a:gd name="connsiteX4" fmla="*/ 0 w 4068995"/>
              <a:gd name="connsiteY4" fmla="*/ 831475 h 2416193"/>
              <a:gd name="connsiteX0" fmla="*/ 0 w 3827538"/>
              <a:gd name="connsiteY0" fmla="*/ 831475 h 2416193"/>
              <a:gd name="connsiteX1" fmla="*/ 1164162 w 3827538"/>
              <a:gd name="connsiteY1" fmla="*/ 0 h 2416193"/>
              <a:gd name="connsiteX2" fmla="*/ 3827538 w 3827538"/>
              <a:gd name="connsiteY2" fmla="*/ 2251491 h 2416193"/>
              <a:gd name="connsiteX3" fmla="*/ 1472854 w 3827538"/>
              <a:gd name="connsiteY3" fmla="*/ 2416193 h 2416193"/>
              <a:gd name="connsiteX4" fmla="*/ 0 w 3827538"/>
              <a:gd name="connsiteY4" fmla="*/ 831475 h 2416193"/>
              <a:gd name="connsiteX0" fmla="*/ 0 w 3782723"/>
              <a:gd name="connsiteY0" fmla="*/ 831475 h 2416193"/>
              <a:gd name="connsiteX1" fmla="*/ 1164162 w 3782723"/>
              <a:gd name="connsiteY1" fmla="*/ 0 h 2416193"/>
              <a:gd name="connsiteX2" fmla="*/ 3782723 w 3782723"/>
              <a:gd name="connsiteY2" fmla="*/ 2291150 h 2416193"/>
              <a:gd name="connsiteX3" fmla="*/ 1472854 w 3782723"/>
              <a:gd name="connsiteY3" fmla="*/ 2416193 h 2416193"/>
              <a:gd name="connsiteX4" fmla="*/ 0 w 3782723"/>
              <a:gd name="connsiteY4" fmla="*/ 831475 h 2416193"/>
              <a:gd name="connsiteX0" fmla="*/ 0 w 3807746"/>
              <a:gd name="connsiteY0" fmla="*/ 831475 h 2416193"/>
              <a:gd name="connsiteX1" fmla="*/ 1164162 w 3807746"/>
              <a:gd name="connsiteY1" fmla="*/ 0 h 2416193"/>
              <a:gd name="connsiteX2" fmla="*/ 3807746 w 3807746"/>
              <a:gd name="connsiteY2" fmla="*/ 2296768 h 2416193"/>
              <a:gd name="connsiteX3" fmla="*/ 1472854 w 3807746"/>
              <a:gd name="connsiteY3" fmla="*/ 2416193 h 2416193"/>
              <a:gd name="connsiteX4" fmla="*/ 0 w 3807746"/>
              <a:gd name="connsiteY4" fmla="*/ 831475 h 241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7746" h="2416193">
                <a:moveTo>
                  <a:pt x="0" y="831475"/>
                </a:moveTo>
                <a:lnTo>
                  <a:pt x="1164162" y="0"/>
                </a:lnTo>
                <a:lnTo>
                  <a:pt x="3807746" y="2296768"/>
                </a:lnTo>
                <a:lnTo>
                  <a:pt x="1472854" y="2416193"/>
                </a:lnTo>
                <a:lnTo>
                  <a:pt x="0" y="8314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形标注 6"/>
          <p:cNvSpPr/>
          <p:nvPr/>
        </p:nvSpPr>
        <p:spPr>
          <a:xfrm>
            <a:off x="523235" y="3379539"/>
            <a:ext cx="2220686" cy="2177143"/>
          </a:xfrm>
          <a:prstGeom prst="wedgeEllipseCallout">
            <a:avLst>
              <a:gd name="adj1" fmla="val 22958"/>
              <a:gd name="adj2" fmla="val -66167"/>
            </a:avLst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/>
        </p:nvSpPr>
        <p:spPr>
          <a:xfrm rot="17219470">
            <a:off x="3281347" y="4794121"/>
            <a:ext cx="2220686" cy="2177143"/>
          </a:xfrm>
          <a:prstGeom prst="wedgeEllipseCallout">
            <a:avLst>
              <a:gd name="adj1" fmla="val 61539"/>
              <a:gd name="adj2" fmla="val 3752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形标注 8"/>
          <p:cNvSpPr/>
          <p:nvPr/>
        </p:nvSpPr>
        <p:spPr>
          <a:xfrm rot="17219470">
            <a:off x="4847290" y="198604"/>
            <a:ext cx="2220686" cy="2177143"/>
          </a:xfrm>
          <a:prstGeom prst="wedgeEllipseCallout">
            <a:avLst>
              <a:gd name="adj1" fmla="val -59794"/>
              <a:gd name="adj2" fmla="val -3898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形标注 9"/>
          <p:cNvSpPr/>
          <p:nvPr/>
        </p:nvSpPr>
        <p:spPr>
          <a:xfrm rot="17219470">
            <a:off x="9309174" y="3088127"/>
            <a:ext cx="2220686" cy="2177143"/>
          </a:xfrm>
          <a:prstGeom prst="wedgeEllipseCallout">
            <a:avLst>
              <a:gd name="adj1" fmla="val -59516"/>
              <a:gd name="adj2" fmla="val -33491"/>
            </a:avLst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782247" y="75725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</a:t>
            </a:r>
            <a:r>
              <a:rPr lang="zh-CN" alt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点儿什么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887971" y="1823239"/>
            <a:ext cx="67056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4"/>
          <p:cNvSpPr txBox="1"/>
          <p:nvPr/>
        </p:nvSpPr>
        <p:spPr>
          <a:xfrm>
            <a:off x="7782247" y="1995390"/>
            <a:ext cx="2737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然后，我觉得，你可以在这里写点儿简单的介绍什么的，这样看起来也美观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再然后，可以写点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Slogan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，比如：</a:t>
            </a:r>
          </a:p>
          <a:p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4779" t="24728" r="29798" b="57553"/>
          <a:stretch/>
        </p:blipFill>
        <p:spPr>
          <a:xfrm>
            <a:off x="6751732" y="1680588"/>
            <a:ext cx="1030515" cy="1132114"/>
          </a:xfrm>
          <a:prstGeom prst="rect">
            <a:avLst/>
          </a:prstGeom>
          <a:noFill/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/>
          <a:srcRect l="54779" t="24728" r="29798" b="57553"/>
          <a:stretch/>
        </p:blipFill>
        <p:spPr>
          <a:xfrm rot="10800000">
            <a:off x="11265044" y="674813"/>
            <a:ext cx="1030515" cy="1132114"/>
          </a:xfrm>
          <a:prstGeom prst="rect">
            <a:avLst/>
          </a:prstGeom>
          <a:noFill/>
        </p:spPr>
      </p:pic>
      <p:cxnSp>
        <p:nvCxnSpPr>
          <p:cNvPr id="22" name="直接连接符 21"/>
          <p:cNvCxnSpPr/>
          <p:nvPr/>
        </p:nvCxnSpPr>
        <p:spPr>
          <a:xfrm>
            <a:off x="2080871" y="1995390"/>
            <a:ext cx="2511237" cy="6717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592108" y="2721341"/>
            <a:ext cx="0" cy="17813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592108" y="4502709"/>
            <a:ext cx="3966423" cy="6979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750147" y="1693224"/>
            <a:ext cx="747692" cy="7476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152796" y="2345636"/>
            <a:ext cx="747692" cy="7476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391875" y="4176698"/>
            <a:ext cx="747692" cy="7476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98690" y="4866744"/>
            <a:ext cx="747692" cy="7476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4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14"/>
          <p:cNvSpPr txBox="1"/>
          <p:nvPr/>
        </p:nvSpPr>
        <p:spPr>
          <a:xfrm>
            <a:off x="597807" y="4208482"/>
            <a:ext cx="2051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95422" y="3314224"/>
            <a:ext cx="1276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12</a:t>
            </a:r>
            <a:r>
              <a:rPr lang="en-US" altLang="zh-CN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文本框 14"/>
          <p:cNvSpPr txBox="1"/>
          <p:nvPr/>
        </p:nvSpPr>
        <p:spPr>
          <a:xfrm>
            <a:off x="4953611" y="1077937"/>
            <a:ext cx="2051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319477" y="183679"/>
            <a:ext cx="1276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12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文本框 14"/>
          <p:cNvSpPr txBox="1"/>
          <p:nvPr/>
        </p:nvSpPr>
        <p:spPr>
          <a:xfrm>
            <a:off x="3371270" y="5668081"/>
            <a:ext cx="2051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803873" y="4773823"/>
            <a:ext cx="1276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12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文本框 14"/>
          <p:cNvSpPr txBox="1"/>
          <p:nvPr/>
        </p:nvSpPr>
        <p:spPr>
          <a:xfrm>
            <a:off x="9421998" y="3995262"/>
            <a:ext cx="2051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9776167" y="3101004"/>
            <a:ext cx="1276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12</a:t>
            </a:r>
            <a:r>
              <a:rPr lang="en-US" altLang="zh-CN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3900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17100000">
            <a:off x="6678015" y="-982140"/>
            <a:ext cx="1370304" cy="3522252"/>
          </a:xfrm>
          <a:custGeom>
            <a:avLst/>
            <a:gdLst>
              <a:gd name="connsiteX0" fmla="*/ 0 w 6386312"/>
              <a:gd name="connsiteY0" fmla="*/ 2921671 h 2921671"/>
              <a:gd name="connsiteX1" fmla="*/ 0 w 6386312"/>
              <a:gd name="connsiteY1" fmla="*/ 0 h 2921671"/>
              <a:gd name="connsiteX2" fmla="*/ 6386312 w 6386312"/>
              <a:gd name="connsiteY2" fmla="*/ 2921671 h 2921671"/>
              <a:gd name="connsiteX3" fmla="*/ 0 w 6386312"/>
              <a:gd name="connsiteY3" fmla="*/ 2921671 h 2921671"/>
              <a:gd name="connsiteX0" fmla="*/ 0 w 6386312"/>
              <a:gd name="connsiteY0" fmla="*/ 2921671 h 2921671"/>
              <a:gd name="connsiteX1" fmla="*/ 0 w 6386312"/>
              <a:gd name="connsiteY1" fmla="*/ 0 h 2921671"/>
              <a:gd name="connsiteX2" fmla="*/ 3472032 w 6386312"/>
              <a:gd name="connsiteY2" fmla="*/ 1571896 h 2921671"/>
              <a:gd name="connsiteX3" fmla="*/ 6386312 w 6386312"/>
              <a:gd name="connsiteY3" fmla="*/ 2921671 h 2921671"/>
              <a:gd name="connsiteX4" fmla="*/ 0 w 6386312"/>
              <a:gd name="connsiteY4" fmla="*/ 2921671 h 2921671"/>
              <a:gd name="connsiteX0" fmla="*/ 0 w 6386312"/>
              <a:gd name="connsiteY0" fmla="*/ 2921671 h 2934704"/>
              <a:gd name="connsiteX1" fmla="*/ 0 w 6386312"/>
              <a:gd name="connsiteY1" fmla="*/ 0 h 2934704"/>
              <a:gd name="connsiteX2" fmla="*/ 3472032 w 6386312"/>
              <a:gd name="connsiteY2" fmla="*/ 1571896 h 2934704"/>
              <a:gd name="connsiteX3" fmla="*/ 6386312 w 6386312"/>
              <a:gd name="connsiteY3" fmla="*/ 2921671 h 2934704"/>
              <a:gd name="connsiteX4" fmla="*/ 3342672 w 6386312"/>
              <a:gd name="connsiteY4" fmla="*/ 2934704 h 2934704"/>
              <a:gd name="connsiteX5" fmla="*/ 0 w 6386312"/>
              <a:gd name="connsiteY5" fmla="*/ 2921671 h 2934704"/>
              <a:gd name="connsiteX0" fmla="*/ 0 w 3472032"/>
              <a:gd name="connsiteY0" fmla="*/ 2921671 h 2934704"/>
              <a:gd name="connsiteX1" fmla="*/ 0 w 3472032"/>
              <a:gd name="connsiteY1" fmla="*/ 0 h 2934704"/>
              <a:gd name="connsiteX2" fmla="*/ 3472032 w 3472032"/>
              <a:gd name="connsiteY2" fmla="*/ 1571896 h 2934704"/>
              <a:gd name="connsiteX3" fmla="*/ 3342672 w 3472032"/>
              <a:gd name="connsiteY3" fmla="*/ 2934704 h 2934704"/>
              <a:gd name="connsiteX4" fmla="*/ 0 w 3472032"/>
              <a:gd name="connsiteY4" fmla="*/ 2921671 h 2934704"/>
              <a:gd name="connsiteX0" fmla="*/ 0 w 3472032"/>
              <a:gd name="connsiteY0" fmla="*/ 2921671 h 2975451"/>
              <a:gd name="connsiteX1" fmla="*/ 0 w 3472032"/>
              <a:gd name="connsiteY1" fmla="*/ 0 h 2975451"/>
              <a:gd name="connsiteX2" fmla="*/ 3472032 w 3472032"/>
              <a:gd name="connsiteY2" fmla="*/ 1571896 h 2975451"/>
              <a:gd name="connsiteX3" fmla="*/ 3337812 w 3472032"/>
              <a:gd name="connsiteY3" fmla="*/ 2975451 h 2975451"/>
              <a:gd name="connsiteX4" fmla="*/ 0 w 3472032"/>
              <a:gd name="connsiteY4" fmla="*/ 2921671 h 2975451"/>
              <a:gd name="connsiteX0" fmla="*/ 0 w 3472032"/>
              <a:gd name="connsiteY0" fmla="*/ 4364028 h 4417808"/>
              <a:gd name="connsiteX1" fmla="*/ 1025618 w 3472032"/>
              <a:gd name="connsiteY1" fmla="*/ 0 h 4417808"/>
              <a:gd name="connsiteX2" fmla="*/ 3472032 w 3472032"/>
              <a:gd name="connsiteY2" fmla="*/ 3014253 h 4417808"/>
              <a:gd name="connsiteX3" fmla="*/ 3337812 w 3472032"/>
              <a:gd name="connsiteY3" fmla="*/ 4417808 h 4417808"/>
              <a:gd name="connsiteX4" fmla="*/ 0 w 3472032"/>
              <a:gd name="connsiteY4" fmla="*/ 4364028 h 4417808"/>
              <a:gd name="connsiteX0" fmla="*/ 0 w 2725263"/>
              <a:gd name="connsiteY0" fmla="*/ 2882001 h 4417808"/>
              <a:gd name="connsiteX1" fmla="*/ 278849 w 2725263"/>
              <a:gd name="connsiteY1" fmla="*/ 0 h 4417808"/>
              <a:gd name="connsiteX2" fmla="*/ 2725263 w 2725263"/>
              <a:gd name="connsiteY2" fmla="*/ 3014253 h 4417808"/>
              <a:gd name="connsiteX3" fmla="*/ 2591043 w 2725263"/>
              <a:gd name="connsiteY3" fmla="*/ 4417808 h 4417808"/>
              <a:gd name="connsiteX4" fmla="*/ 0 w 2725263"/>
              <a:gd name="connsiteY4" fmla="*/ 2882001 h 4417808"/>
              <a:gd name="connsiteX0" fmla="*/ 0 w 2725263"/>
              <a:gd name="connsiteY0" fmla="*/ 1941587 h 3477394"/>
              <a:gd name="connsiteX1" fmla="*/ 2473450 w 2725263"/>
              <a:gd name="connsiteY1" fmla="*/ 0 h 3477394"/>
              <a:gd name="connsiteX2" fmla="*/ 2725263 w 2725263"/>
              <a:gd name="connsiteY2" fmla="*/ 2073839 h 3477394"/>
              <a:gd name="connsiteX3" fmla="*/ 2591043 w 2725263"/>
              <a:gd name="connsiteY3" fmla="*/ 3477394 h 3477394"/>
              <a:gd name="connsiteX4" fmla="*/ 0 w 2725263"/>
              <a:gd name="connsiteY4" fmla="*/ 1941587 h 3477394"/>
              <a:gd name="connsiteX0" fmla="*/ 950484 w 950484"/>
              <a:gd name="connsiteY0" fmla="*/ 1655251 h 3477394"/>
              <a:gd name="connsiteX1" fmla="*/ 0 w 950484"/>
              <a:gd name="connsiteY1" fmla="*/ 0 h 3477394"/>
              <a:gd name="connsiteX2" fmla="*/ 251813 w 950484"/>
              <a:gd name="connsiteY2" fmla="*/ 2073839 h 3477394"/>
              <a:gd name="connsiteX3" fmla="*/ 117593 w 950484"/>
              <a:gd name="connsiteY3" fmla="*/ 3477394 h 3477394"/>
              <a:gd name="connsiteX4" fmla="*/ 950484 w 950484"/>
              <a:gd name="connsiteY4" fmla="*/ 1655251 h 3477394"/>
              <a:gd name="connsiteX0" fmla="*/ 1504040 w 1504040"/>
              <a:gd name="connsiteY0" fmla="*/ 1655251 h 3477394"/>
              <a:gd name="connsiteX1" fmla="*/ 553556 w 1504040"/>
              <a:gd name="connsiteY1" fmla="*/ 0 h 3477394"/>
              <a:gd name="connsiteX2" fmla="*/ 0 w 1504040"/>
              <a:gd name="connsiteY2" fmla="*/ 2269915 h 3477394"/>
              <a:gd name="connsiteX3" fmla="*/ 671149 w 1504040"/>
              <a:gd name="connsiteY3" fmla="*/ 3477394 h 3477394"/>
              <a:gd name="connsiteX4" fmla="*/ 1504040 w 1504040"/>
              <a:gd name="connsiteY4" fmla="*/ 1655251 h 3477394"/>
              <a:gd name="connsiteX0" fmla="*/ 1370304 w 1370304"/>
              <a:gd name="connsiteY0" fmla="*/ 1671364 h 3477394"/>
              <a:gd name="connsiteX1" fmla="*/ 553556 w 1370304"/>
              <a:gd name="connsiteY1" fmla="*/ 0 h 3477394"/>
              <a:gd name="connsiteX2" fmla="*/ 0 w 1370304"/>
              <a:gd name="connsiteY2" fmla="*/ 2269915 h 3477394"/>
              <a:gd name="connsiteX3" fmla="*/ 671149 w 1370304"/>
              <a:gd name="connsiteY3" fmla="*/ 3477394 h 3477394"/>
              <a:gd name="connsiteX4" fmla="*/ 1370304 w 1370304"/>
              <a:gd name="connsiteY4" fmla="*/ 1671364 h 3477394"/>
              <a:gd name="connsiteX0" fmla="*/ 1370304 w 1370304"/>
              <a:gd name="connsiteY0" fmla="*/ 1671364 h 3522252"/>
              <a:gd name="connsiteX1" fmla="*/ 553556 w 1370304"/>
              <a:gd name="connsiteY1" fmla="*/ 0 h 3522252"/>
              <a:gd name="connsiteX2" fmla="*/ 0 w 1370304"/>
              <a:gd name="connsiteY2" fmla="*/ 2269915 h 3522252"/>
              <a:gd name="connsiteX3" fmla="*/ 614142 w 1370304"/>
              <a:gd name="connsiteY3" fmla="*/ 3522252 h 3522252"/>
              <a:gd name="connsiteX4" fmla="*/ 1370304 w 1370304"/>
              <a:gd name="connsiteY4" fmla="*/ 1671364 h 3522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304" h="3522252">
                <a:moveTo>
                  <a:pt x="1370304" y="1671364"/>
                </a:moveTo>
                <a:lnTo>
                  <a:pt x="553556" y="0"/>
                </a:lnTo>
                <a:lnTo>
                  <a:pt x="0" y="2269915"/>
                </a:lnTo>
                <a:lnTo>
                  <a:pt x="614142" y="3522252"/>
                </a:lnTo>
                <a:lnTo>
                  <a:pt x="1370304" y="1671364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2"/>
          <p:cNvSpPr/>
          <p:nvPr/>
        </p:nvSpPr>
        <p:spPr>
          <a:xfrm rot="14132655">
            <a:off x="6058012" y="-2238465"/>
            <a:ext cx="4172582" cy="3261511"/>
          </a:xfrm>
          <a:custGeom>
            <a:avLst/>
            <a:gdLst>
              <a:gd name="connsiteX0" fmla="*/ 0 w 4152900"/>
              <a:gd name="connsiteY0" fmla="*/ 5361864 h 5361864"/>
              <a:gd name="connsiteX1" fmla="*/ 1038225 w 4152900"/>
              <a:gd name="connsiteY1" fmla="*/ 0 h 5361864"/>
              <a:gd name="connsiteX2" fmla="*/ 4152900 w 4152900"/>
              <a:gd name="connsiteY2" fmla="*/ 0 h 5361864"/>
              <a:gd name="connsiteX3" fmla="*/ 3114675 w 4152900"/>
              <a:gd name="connsiteY3" fmla="*/ 5361864 h 5361864"/>
              <a:gd name="connsiteX4" fmla="*/ 0 w 4152900"/>
              <a:gd name="connsiteY4" fmla="*/ 5361864 h 5361864"/>
              <a:gd name="connsiteX0" fmla="*/ 533077 w 4685977"/>
              <a:gd name="connsiteY0" fmla="*/ 7377645 h 7377645"/>
              <a:gd name="connsiteX1" fmla="*/ 1571302 w 4685977"/>
              <a:gd name="connsiteY1" fmla="*/ 2015781 h 7377645"/>
              <a:gd name="connsiteX2" fmla="*/ 4685977 w 4685977"/>
              <a:gd name="connsiteY2" fmla="*/ 2015781 h 7377645"/>
              <a:gd name="connsiteX3" fmla="*/ 0 w 4685977"/>
              <a:gd name="connsiteY3" fmla="*/ 0 h 7377645"/>
              <a:gd name="connsiteX4" fmla="*/ 533077 w 4685977"/>
              <a:gd name="connsiteY4" fmla="*/ 7377645 h 7377645"/>
              <a:gd name="connsiteX0" fmla="*/ 0 w 5105417"/>
              <a:gd name="connsiteY0" fmla="*/ 1156226 h 2015781"/>
              <a:gd name="connsiteX1" fmla="*/ 1990742 w 5105417"/>
              <a:gd name="connsiteY1" fmla="*/ 2015781 h 2015781"/>
              <a:gd name="connsiteX2" fmla="*/ 5105417 w 5105417"/>
              <a:gd name="connsiteY2" fmla="*/ 2015781 h 2015781"/>
              <a:gd name="connsiteX3" fmla="*/ 419440 w 5105417"/>
              <a:gd name="connsiteY3" fmla="*/ 0 h 2015781"/>
              <a:gd name="connsiteX4" fmla="*/ 0 w 5105417"/>
              <a:gd name="connsiteY4" fmla="*/ 1156226 h 2015781"/>
              <a:gd name="connsiteX0" fmla="*/ 628639 w 4685977"/>
              <a:gd name="connsiteY0" fmla="*/ 1413296 h 2015781"/>
              <a:gd name="connsiteX1" fmla="*/ 1571302 w 4685977"/>
              <a:gd name="connsiteY1" fmla="*/ 2015781 h 2015781"/>
              <a:gd name="connsiteX2" fmla="*/ 4685977 w 4685977"/>
              <a:gd name="connsiteY2" fmla="*/ 2015781 h 2015781"/>
              <a:gd name="connsiteX3" fmla="*/ 0 w 4685977"/>
              <a:gd name="connsiteY3" fmla="*/ 0 h 2015781"/>
              <a:gd name="connsiteX4" fmla="*/ 628639 w 4685977"/>
              <a:gd name="connsiteY4" fmla="*/ 1413296 h 2015781"/>
              <a:gd name="connsiteX0" fmla="*/ 628639 w 5987246"/>
              <a:gd name="connsiteY0" fmla="*/ 2270467 h 2872952"/>
              <a:gd name="connsiteX1" fmla="*/ 1571302 w 5987246"/>
              <a:gd name="connsiteY1" fmla="*/ 2872952 h 2872952"/>
              <a:gd name="connsiteX2" fmla="*/ 5987246 w 5987246"/>
              <a:gd name="connsiteY2" fmla="*/ 0 h 2872952"/>
              <a:gd name="connsiteX3" fmla="*/ 0 w 5987246"/>
              <a:gd name="connsiteY3" fmla="*/ 857171 h 2872952"/>
              <a:gd name="connsiteX4" fmla="*/ 628639 w 5987246"/>
              <a:gd name="connsiteY4" fmla="*/ 2270467 h 2872952"/>
              <a:gd name="connsiteX0" fmla="*/ 0 w 5358607"/>
              <a:gd name="connsiteY0" fmla="*/ 2270467 h 2872952"/>
              <a:gd name="connsiteX1" fmla="*/ 942663 w 5358607"/>
              <a:gd name="connsiteY1" fmla="*/ 2872952 h 2872952"/>
              <a:gd name="connsiteX2" fmla="*/ 5358607 w 5358607"/>
              <a:gd name="connsiteY2" fmla="*/ 0 h 2872952"/>
              <a:gd name="connsiteX3" fmla="*/ 2746758 w 5358607"/>
              <a:gd name="connsiteY3" fmla="*/ 146671 h 2872952"/>
              <a:gd name="connsiteX4" fmla="*/ 0 w 5358607"/>
              <a:gd name="connsiteY4" fmla="*/ 2270467 h 2872952"/>
              <a:gd name="connsiteX0" fmla="*/ 0 w 5358607"/>
              <a:gd name="connsiteY0" fmla="*/ 4529211 h 4529211"/>
              <a:gd name="connsiteX1" fmla="*/ 2453774 w 5358607"/>
              <a:gd name="connsiteY1" fmla="*/ 0 h 4529211"/>
              <a:gd name="connsiteX2" fmla="*/ 5358607 w 5358607"/>
              <a:gd name="connsiteY2" fmla="*/ 2258744 h 4529211"/>
              <a:gd name="connsiteX3" fmla="*/ 2746758 w 5358607"/>
              <a:gd name="connsiteY3" fmla="*/ 2405415 h 4529211"/>
              <a:gd name="connsiteX4" fmla="*/ 0 w 5358607"/>
              <a:gd name="connsiteY4" fmla="*/ 4529211 h 4529211"/>
              <a:gd name="connsiteX0" fmla="*/ 0 w 3969619"/>
              <a:gd name="connsiteY0" fmla="*/ 1023352 h 2405415"/>
              <a:gd name="connsiteX1" fmla="*/ 1064786 w 3969619"/>
              <a:gd name="connsiteY1" fmla="*/ 0 h 2405415"/>
              <a:gd name="connsiteX2" fmla="*/ 3969619 w 3969619"/>
              <a:gd name="connsiteY2" fmla="*/ 2258744 h 2405415"/>
              <a:gd name="connsiteX3" fmla="*/ 1357770 w 3969619"/>
              <a:gd name="connsiteY3" fmla="*/ 2405415 h 2405415"/>
              <a:gd name="connsiteX4" fmla="*/ 0 w 3969619"/>
              <a:gd name="connsiteY4" fmla="*/ 1023352 h 2405415"/>
              <a:gd name="connsiteX0" fmla="*/ 0 w 3969619"/>
              <a:gd name="connsiteY0" fmla="*/ 1023352 h 2394637"/>
              <a:gd name="connsiteX1" fmla="*/ 1064786 w 3969619"/>
              <a:gd name="connsiteY1" fmla="*/ 0 h 2394637"/>
              <a:gd name="connsiteX2" fmla="*/ 3969619 w 3969619"/>
              <a:gd name="connsiteY2" fmla="*/ 2258744 h 2394637"/>
              <a:gd name="connsiteX3" fmla="*/ 1342062 w 3969619"/>
              <a:gd name="connsiteY3" fmla="*/ 2394637 h 2394637"/>
              <a:gd name="connsiteX4" fmla="*/ 0 w 3969619"/>
              <a:gd name="connsiteY4" fmla="*/ 1023352 h 2394637"/>
              <a:gd name="connsiteX0" fmla="*/ 0 w 3969619"/>
              <a:gd name="connsiteY0" fmla="*/ 1023352 h 2416193"/>
              <a:gd name="connsiteX1" fmla="*/ 1064786 w 3969619"/>
              <a:gd name="connsiteY1" fmla="*/ 0 h 2416193"/>
              <a:gd name="connsiteX2" fmla="*/ 3969619 w 3969619"/>
              <a:gd name="connsiteY2" fmla="*/ 2258744 h 2416193"/>
              <a:gd name="connsiteX3" fmla="*/ 1373478 w 3969619"/>
              <a:gd name="connsiteY3" fmla="*/ 2416193 h 2416193"/>
              <a:gd name="connsiteX4" fmla="*/ 0 w 3969619"/>
              <a:gd name="connsiteY4" fmla="*/ 1023352 h 2416193"/>
              <a:gd name="connsiteX0" fmla="*/ 0 w 4088579"/>
              <a:gd name="connsiteY0" fmla="*/ 873485 h 2416193"/>
              <a:gd name="connsiteX1" fmla="*/ 1183746 w 4088579"/>
              <a:gd name="connsiteY1" fmla="*/ 0 h 2416193"/>
              <a:gd name="connsiteX2" fmla="*/ 4088579 w 4088579"/>
              <a:gd name="connsiteY2" fmla="*/ 2258744 h 2416193"/>
              <a:gd name="connsiteX3" fmla="*/ 1492438 w 4088579"/>
              <a:gd name="connsiteY3" fmla="*/ 2416193 h 2416193"/>
              <a:gd name="connsiteX4" fmla="*/ 0 w 4088579"/>
              <a:gd name="connsiteY4" fmla="*/ 873485 h 2416193"/>
              <a:gd name="connsiteX0" fmla="*/ 0 w 4071335"/>
              <a:gd name="connsiteY0" fmla="*/ 848353 h 2416193"/>
              <a:gd name="connsiteX1" fmla="*/ 1166502 w 4071335"/>
              <a:gd name="connsiteY1" fmla="*/ 0 h 2416193"/>
              <a:gd name="connsiteX2" fmla="*/ 4071335 w 4071335"/>
              <a:gd name="connsiteY2" fmla="*/ 2258744 h 2416193"/>
              <a:gd name="connsiteX3" fmla="*/ 1475194 w 4071335"/>
              <a:gd name="connsiteY3" fmla="*/ 2416193 h 2416193"/>
              <a:gd name="connsiteX4" fmla="*/ 0 w 4071335"/>
              <a:gd name="connsiteY4" fmla="*/ 848353 h 2416193"/>
              <a:gd name="connsiteX0" fmla="*/ 0 w 4068995"/>
              <a:gd name="connsiteY0" fmla="*/ 831475 h 2416193"/>
              <a:gd name="connsiteX1" fmla="*/ 1164162 w 4068995"/>
              <a:gd name="connsiteY1" fmla="*/ 0 h 2416193"/>
              <a:gd name="connsiteX2" fmla="*/ 4068995 w 4068995"/>
              <a:gd name="connsiteY2" fmla="*/ 2258744 h 2416193"/>
              <a:gd name="connsiteX3" fmla="*/ 1472854 w 4068995"/>
              <a:gd name="connsiteY3" fmla="*/ 2416193 h 2416193"/>
              <a:gd name="connsiteX4" fmla="*/ 0 w 4068995"/>
              <a:gd name="connsiteY4" fmla="*/ 831475 h 2416193"/>
              <a:gd name="connsiteX0" fmla="*/ 0 w 3827538"/>
              <a:gd name="connsiteY0" fmla="*/ 831475 h 2416193"/>
              <a:gd name="connsiteX1" fmla="*/ 1164162 w 3827538"/>
              <a:gd name="connsiteY1" fmla="*/ 0 h 2416193"/>
              <a:gd name="connsiteX2" fmla="*/ 3827538 w 3827538"/>
              <a:gd name="connsiteY2" fmla="*/ 2251491 h 2416193"/>
              <a:gd name="connsiteX3" fmla="*/ 1472854 w 3827538"/>
              <a:gd name="connsiteY3" fmla="*/ 2416193 h 2416193"/>
              <a:gd name="connsiteX4" fmla="*/ 0 w 3827538"/>
              <a:gd name="connsiteY4" fmla="*/ 831475 h 2416193"/>
              <a:gd name="connsiteX0" fmla="*/ 0 w 3782723"/>
              <a:gd name="connsiteY0" fmla="*/ 831475 h 2416193"/>
              <a:gd name="connsiteX1" fmla="*/ 1164162 w 3782723"/>
              <a:gd name="connsiteY1" fmla="*/ 0 h 2416193"/>
              <a:gd name="connsiteX2" fmla="*/ 3782723 w 3782723"/>
              <a:gd name="connsiteY2" fmla="*/ 2291150 h 2416193"/>
              <a:gd name="connsiteX3" fmla="*/ 1472854 w 3782723"/>
              <a:gd name="connsiteY3" fmla="*/ 2416193 h 2416193"/>
              <a:gd name="connsiteX4" fmla="*/ 0 w 3782723"/>
              <a:gd name="connsiteY4" fmla="*/ 831475 h 2416193"/>
              <a:gd name="connsiteX0" fmla="*/ 0 w 3807746"/>
              <a:gd name="connsiteY0" fmla="*/ 831475 h 2416193"/>
              <a:gd name="connsiteX1" fmla="*/ 1164162 w 3807746"/>
              <a:gd name="connsiteY1" fmla="*/ 0 h 2416193"/>
              <a:gd name="connsiteX2" fmla="*/ 3807746 w 3807746"/>
              <a:gd name="connsiteY2" fmla="*/ 2296768 h 2416193"/>
              <a:gd name="connsiteX3" fmla="*/ 1472854 w 3807746"/>
              <a:gd name="connsiteY3" fmla="*/ 2416193 h 2416193"/>
              <a:gd name="connsiteX4" fmla="*/ 0 w 3807746"/>
              <a:gd name="connsiteY4" fmla="*/ 831475 h 2416193"/>
              <a:gd name="connsiteX0" fmla="*/ 0 w 3807746"/>
              <a:gd name="connsiteY0" fmla="*/ 1676793 h 3261511"/>
              <a:gd name="connsiteX1" fmla="*/ 184711 w 3807746"/>
              <a:gd name="connsiteY1" fmla="*/ 0 h 3261511"/>
              <a:gd name="connsiteX2" fmla="*/ 3807746 w 3807746"/>
              <a:gd name="connsiteY2" fmla="*/ 3142086 h 3261511"/>
              <a:gd name="connsiteX3" fmla="*/ 1472854 w 3807746"/>
              <a:gd name="connsiteY3" fmla="*/ 3261511 h 3261511"/>
              <a:gd name="connsiteX4" fmla="*/ 0 w 3807746"/>
              <a:gd name="connsiteY4" fmla="*/ 1676793 h 3261511"/>
              <a:gd name="connsiteX0" fmla="*/ 0 w 4172582"/>
              <a:gd name="connsiteY0" fmla="*/ 1299396 h 3261511"/>
              <a:gd name="connsiteX1" fmla="*/ 549547 w 4172582"/>
              <a:gd name="connsiteY1" fmla="*/ 0 h 3261511"/>
              <a:gd name="connsiteX2" fmla="*/ 4172582 w 4172582"/>
              <a:gd name="connsiteY2" fmla="*/ 3142086 h 3261511"/>
              <a:gd name="connsiteX3" fmla="*/ 1837690 w 4172582"/>
              <a:gd name="connsiteY3" fmla="*/ 3261511 h 3261511"/>
              <a:gd name="connsiteX4" fmla="*/ 0 w 4172582"/>
              <a:gd name="connsiteY4" fmla="*/ 1299396 h 326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582" h="3261511">
                <a:moveTo>
                  <a:pt x="0" y="1299396"/>
                </a:moveTo>
                <a:lnTo>
                  <a:pt x="549547" y="0"/>
                </a:lnTo>
                <a:lnTo>
                  <a:pt x="4172582" y="3142086"/>
                </a:lnTo>
                <a:lnTo>
                  <a:pt x="1837690" y="3261511"/>
                </a:lnTo>
                <a:lnTo>
                  <a:pt x="0" y="12993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2"/>
          <p:cNvSpPr/>
          <p:nvPr/>
        </p:nvSpPr>
        <p:spPr>
          <a:xfrm>
            <a:off x="3733993" y="92075"/>
            <a:ext cx="3718982" cy="4108450"/>
          </a:xfrm>
          <a:custGeom>
            <a:avLst/>
            <a:gdLst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3022264 w 6305265"/>
              <a:gd name="connsiteY3" fmla="*/ 3695700 h 3695700"/>
              <a:gd name="connsiteX4" fmla="*/ 0 w 6305265"/>
              <a:gd name="connsiteY4" fmla="*/ 3695700 h 3695700"/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5219364 w 6305265"/>
              <a:gd name="connsiteY3" fmla="*/ 3695700 h 3695700"/>
              <a:gd name="connsiteX4" fmla="*/ 0 w 6305265"/>
              <a:gd name="connsiteY4" fmla="*/ 3695700 h 3695700"/>
              <a:gd name="connsiteX0" fmla="*/ 0 w 7003765"/>
              <a:gd name="connsiteY0" fmla="*/ 3721100 h 3721100"/>
              <a:gd name="connsiteX1" fmla="*/ 3981501 w 7003765"/>
              <a:gd name="connsiteY1" fmla="*/ 0 h 3721100"/>
              <a:gd name="connsiteX2" fmla="*/ 7003765 w 7003765"/>
              <a:gd name="connsiteY2" fmla="*/ 0 h 3721100"/>
              <a:gd name="connsiteX3" fmla="*/ 5917864 w 7003765"/>
              <a:gd name="connsiteY3" fmla="*/ 3695700 h 3721100"/>
              <a:gd name="connsiteX4" fmla="*/ 0 w 7003765"/>
              <a:gd name="connsiteY4" fmla="*/ 3721100 h 3721100"/>
              <a:gd name="connsiteX0" fmla="*/ 0 w 7003765"/>
              <a:gd name="connsiteY0" fmla="*/ 3708400 h 3708400"/>
              <a:gd name="connsiteX1" fmla="*/ 3981501 w 7003765"/>
              <a:gd name="connsiteY1" fmla="*/ 0 h 3708400"/>
              <a:gd name="connsiteX2" fmla="*/ 7003765 w 7003765"/>
              <a:gd name="connsiteY2" fmla="*/ 0 h 3708400"/>
              <a:gd name="connsiteX3" fmla="*/ 5917864 w 7003765"/>
              <a:gd name="connsiteY3" fmla="*/ 3695700 h 3708400"/>
              <a:gd name="connsiteX4" fmla="*/ 0 w 7003765"/>
              <a:gd name="connsiteY4" fmla="*/ 3708400 h 3708400"/>
              <a:gd name="connsiteX0" fmla="*/ 0 w 6991065"/>
              <a:gd name="connsiteY0" fmla="*/ 3695700 h 3695700"/>
              <a:gd name="connsiteX1" fmla="*/ 3968801 w 6991065"/>
              <a:gd name="connsiteY1" fmla="*/ 0 h 3695700"/>
              <a:gd name="connsiteX2" fmla="*/ 6991065 w 6991065"/>
              <a:gd name="connsiteY2" fmla="*/ 0 h 3695700"/>
              <a:gd name="connsiteX3" fmla="*/ 5905164 w 6991065"/>
              <a:gd name="connsiteY3" fmla="*/ 3695700 h 3695700"/>
              <a:gd name="connsiteX4" fmla="*/ 0 w 6991065"/>
              <a:gd name="connsiteY4" fmla="*/ 3695700 h 3695700"/>
              <a:gd name="connsiteX0" fmla="*/ 0 w 3943065"/>
              <a:gd name="connsiteY0" fmla="*/ 3670300 h 3695700"/>
              <a:gd name="connsiteX1" fmla="*/ 920801 w 3943065"/>
              <a:gd name="connsiteY1" fmla="*/ 0 h 3695700"/>
              <a:gd name="connsiteX2" fmla="*/ 3943065 w 3943065"/>
              <a:gd name="connsiteY2" fmla="*/ 0 h 3695700"/>
              <a:gd name="connsiteX3" fmla="*/ 2857164 w 3943065"/>
              <a:gd name="connsiteY3" fmla="*/ 3695700 h 3695700"/>
              <a:gd name="connsiteX4" fmla="*/ 0 w 3943065"/>
              <a:gd name="connsiteY4" fmla="*/ 3670300 h 3695700"/>
              <a:gd name="connsiteX0" fmla="*/ 0 w 3943065"/>
              <a:gd name="connsiteY0" fmla="*/ 3721100 h 3746500"/>
              <a:gd name="connsiteX1" fmla="*/ 2016481 w 3943065"/>
              <a:gd name="connsiteY1" fmla="*/ 0 h 3746500"/>
              <a:gd name="connsiteX2" fmla="*/ 3943065 w 3943065"/>
              <a:gd name="connsiteY2" fmla="*/ 50800 h 3746500"/>
              <a:gd name="connsiteX3" fmla="*/ 2857164 w 3943065"/>
              <a:gd name="connsiteY3" fmla="*/ 3746500 h 3746500"/>
              <a:gd name="connsiteX4" fmla="*/ 0 w 3943065"/>
              <a:gd name="connsiteY4" fmla="*/ 3721100 h 3746500"/>
              <a:gd name="connsiteX0" fmla="*/ 0 w 3896582"/>
              <a:gd name="connsiteY0" fmla="*/ 4083050 h 4108450"/>
              <a:gd name="connsiteX1" fmla="*/ 2016481 w 3896582"/>
              <a:gd name="connsiteY1" fmla="*/ 361950 h 4108450"/>
              <a:gd name="connsiteX2" fmla="*/ 3896582 w 3896582"/>
              <a:gd name="connsiteY2" fmla="*/ 0 h 4108450"/>
              <a:gd name="connsiteX3" fmla="*/ 2857164 w 3896582"/>
              <a:gd name="connsiteY3" fmla="*/ 4108450 h 4108450"/>
              <a:gd name="connsiteX4" fmla="*/ 0 w 3896582"/>
              <a:gd name="connsiteY4" fmla="*/ 4083050 h 4108450"/>
              <a:gd name="connsiteX0" fmla="*/ 0 w 3896582"/>
              <a:gd name="connsiteY0" fmla="*/ 4083050 h 4108450"/>
              <a:gd name="connsiteX1" fmla="*/ 1989089 w 3896582"/>
              <a:gd name="connsiteY1" fmla="*/ 359568 h 4108450"/>
              <a:gd name="connsiteX2" fmla="*/ 3896582 w 3896582"/>
              <a:gd name="connsiteY2" fmla="*/ 0 h 4108450"/>
              <a:gd name="connsiteX3" fmla="*/ 2857164 w 3896582"/>
              <a:gd name="connsiteY3" fmla="*/ 4108450 h 4108450"/>
              <a:gd name="connsiteX4" fmla="*/ 0 w 3896582"/>
              <a:gd name="connsiteY4" fmla="*/ 4083050 h 4108450"/>
              <a:gd name="connsiteX0" fmla="*/ 0 w 3889112"/>
              <a:gd name="connsiteY0" fmla="*/ 4083050 h 4108450"/>
              <a:gd name="connsiteX1" fmla="*/ 1989089 w 3889112"/>
              <a:gd name="connsiteY1" fmla="*/ 359568 h 4108450"/>
              <a:gd name="connsiteX2" fmla="*/ 3889112 w 3889112"/>
              <a:gd name="connsiteY2" fmla="*/ 0 h 4108450"/>
              <a:gd name="connsiteX3" fmla="*/ 2857164 w 3889112"/>
              <a:gd name="connsiteY3" fmla="*/ 4108450 h 4108450"/>
              <a:gd name="connsiteX4" fmla="*/ 0 w 3889112"/>
              <a:gd name="connsiteY4" fmla="*/ 4083050 h 4108450"/>
              <a:gd name="connsiteX0" fmla="*/ 0 w 3889112"/>
              <a:gd name="connsiteY0" fmla="*/ 4083050 h 4108450"/>
              <a:gd name="connsiteX1" fmla="*/ 1984108 w 3889112"/>
              <a:gd name="connsiteY1" fmla="*/ 357187 h 4108450"/>
              <a:gd name="connsiteX2" fmla="*/ 3889112 w 3889112"/>
              <a:gd name="connsiteY2" fmla="*/ 0 h 4108450"/>
              <a:gd name="connsiteX3" fmla="*/ 2857164 w 3889112"/>
              <a:gd name="connsiteY3" fmla="*/ 4108450 h 4108450"/>
              <a:gd name="connsiteX4" fmla="*/ 0 w 3889112"/>
              <a:gd name="connsiteY4" fmla="*/ 4083050 h 410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9112" h="4108450">
                <a:moveTo>
                  <a:pt x="0" y="4083050"/>
                </a:moveTo>
                <a:lnTo>
                  <a:pt x="1984108" y="357187"/>
                </a:lnTo>
                <a:lnTo>
                  <a:pt x="3889112" y="0"/>
                </a:lnTo>
                <a:lnTo>
                  <a:pt x="2857164" y="4108450"/>
                </a:lnTo>
                <a:lnTo>
                  <a:pt x="0" y="4083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2"/>
          <p:cNvSpPr/>
          <p:nvPr/>
        </p:nvSpPr>
        <p:spPr>
          <a:xfrm>
            <a:off x="352426" y="4171950"/>
            <a:ext cx="6366170" cy="2705100"/>
          </a:xfrm>
          <a:custGeom>
            <a:avLst/>
            <a:gdLst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3022264 w 6305265"/>
              <a:gd name="connsiteY3" fmla="*/ 3695700 h 3695700"/>
              <a:gd name="connsiteX4" fmla="*/ 0 w 6305265"/>
              <a:gd name="connsiteY4" fmla="*/ 3695700 h 3695700"/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5219364 w 6305265"/>
              <a:gd name="connsiteY3" fmla="*/ 3695700 h 3695700"/>
              <a:gd name="connsiteX4" fmla="*/ 0 w 6305265"/>
              <a:gd name="connsiteY4" fmla="*/ 3695700 h 3695700"/>
              <a:gd name="connsiteX0" fmla="*/ 0 w 7003765"/>
              <a:gd name="connsiteY0" fmla="*/ 3721100 h 3721100"/>
              <a:gd name="connsiteX1" fmla="*/ 3981501 w 7003765"/>
              <a:gd name="connsiteY1" fmla="*/ 0 h 3721100"/>
              <a:gd name="connsiteX2" fmla="*/ 7003765 w 7003765"/>
              <a:gd name="connsiteY2" fmla="*/ 0 h 3721100"/>
              <a:gd name="connsiteX3" fmla="*/ 5917864 w 7003765"/>
              <a:gd name="connsiteY3" fmla="*/ 3695700 h 3721100"/>
              <a:gd name="connsiteX4" fmla="*/ 0 w 7003765"/>
              <a:gd name="connsiteY4" fmla="*/ 3721100 h 3721100"/>
              <a:gd name="connsiteX0" fmla="*/ 0 w 7003765"/>
              <a:gd name="connsiteY0" fmla="*/ 3708400 h 3708400"/>
              <a:gd name="connsiteX1" fmla="*/ 3981501 w 7003765"/>
              <a:gd name="connsiteY1" fmla="*/ 0 h 3708400"/>
              <a:gd name="connsiteX2" fmla="*/ 7003765 w 7003765"/>
              <a:gd name="connsiteY2" fmla="*/ 0 h 3708400"/>
              <a:gd name="connsiteX3" fmla="*/ 5917864 w 7003765"/>
              <a:gd name="connsiteY3" fmla="*/ 3695700 h 3708400"/>
              <a:gd name="connsiteX4" fmla="*/ 0 w 7003765"/>
              <a:gd name="connsiteY4" fmla="*/ 3708400 h 3708400"/>
              <a:gd name="connsiteX0" fmla="*/ 0 w 6991065"/>
              <a:gd name="connsiteY0" fmla="*/ 3695700 h 3695700"/>
              <a:gd name="connsiteX1" fmla="*/ 3968801 w 6991065"/>
              <a:gd name="connsiteY1" fmla="*/ 0 h 3695700"/>
              <a:gd name="connsiteX2" fmla="*/ 6991065 w 6991065"/>
              <a:gd name="connsiteY2" fmla="*/ 0 h 3695700"/>
              <a:gd name="connsiteX3" fmla="*/ 5905164 w 6991065"/>
              <a:gd name="connsiteY3" fmla="*/ 3695700 h 3695700"/>
              <a:gd name="connsiteX4" fmla="*/ 0 w 6991065"/>
              <a:gd name="connsiteY4" fmla="*/ 3695700 h 3695700"/>
              <a:gd name="connsiteX0" fmla="*/ 0 w 6909384"/>
              <a:gd name="connsiteY0" fmla="*/ 3695700 h 3695700"/>
              <a:gd name="connsiteX1" fmla="*/ 3968801 w 6909384"/>
              <a:gd name="connsiteY1" fmla="*/ 0 h 3695700"/>
              <a:gd name="connsiteX2" fmla="*/ 6909384 w 6909384"/>
              <a:gd name="connsiteY2" fmla="*/ 19050 h 3695700"/>
              <a:gd name="connsiteX3" fmla="*/ 5905164 w 6909384"/>
              <a:gd name="connsiteY3" fmla="*/ 3695700 h 3695700"/>
              <a:gd name="connsiteX4" fmla="*/ 0 w 6909384"/>
              <a:gd name="connsiteY4" fmla="*/ 3695700 h 3695700"/>
              <a:gd name="connsiteX0" fmla="*/ 0 w 6909384"/>
              <a:gd name="connsiteY0" fmla="*/ 3695700 h 3695700"/>
              <a:gd name="connsiteX1" fmla="*/ 3999431 w 6909384"/>
              <a:gd name="connsiteY1" fmla="*/ 0 h 3695700"/>
              <a:gd name="connsiteX2" fmla="*/ 6909384 w 6909384"/>
              <a:gd name="connsiteY2" fmla="*/ 19050 h 3695700"/>
              <a:gd name="connsiteX3" fmla="*/ 5905164 w 6909384"/>
              <a:gd name="connsiteY3" fmla="*/ 3695700 h 3695700"/>
              <a:gd name="connsiteX4" fmla="*/ 0 w 6909384"/>
              <a:gd name="connsiteY4" fmla="*/ 3695700 h 3695700"/>
              <a:gd name="connsiteX0" fmla="*/ 0 w 6541820"/>
              <a:gd name="connsiteY0" fmla="*/ 2686050 h 3695700"/>
              <a:gd name="connsiteX1" fmla="*/ 3631867 w 6541820"/>
              <a:gd name="connsiteY1" fmla="*/ 0 h 3695700"/>
              <a:gd name="connsiteX2" fmla="*/ 6541820 w 6541820"/>
              <a:gd name="connsiteY2" fmla="*/ 19050 h 3695700"/>
              <a:gd name="connsiteX3" fmla="*/ 5537600 w 6541820"/>
              <a:gd name="connsiteY3" fmla="*/ 3695700 h 3695700"/>
              <a:gd name="connsiteX4" fmla="*/ 0 w 6541820"/>
              <a:gd name="connsiteY4" fmla="*/ 2686050 h 3695700"/>
              <a:gd name="connsiteX0" fmla="*/ 0 w 6824075"/>
              <a:gd name="connsiteY0" fmla="*/ 2686050 h 2705100"/>
              <a:gd name="connsiteX1" fmla="*/ 3631867 w 6824075"/>
              <a:gd name="connsiteY1" fmla="*/ 0 h 2705100"/>
              <a:gd name="connsiteX2" fmla="*/ 6541820 w 6824075"/>
              <a:gd name="connsiteY2" fmla="*/ 19050 h 2705100"/>
              <a:gd name="connsiteX3" fmla="*/ 6824075 w 6824075"/>
              <a:gd name="connsiteY3" fmla="*/ 2705100 h 2705100"/>
              <a:gd name="connsiteX4" fmla="*/ 0 w 6824075"/>
              <a:gd name="connsiteY4" fmla="*/ 2686050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075" h="2705100">
                <a:moveTo>
                  <a:pt x="0" y="2686050"/>
                </a:moveTo>
                <a:lnTo>
                  <a:pt x="3631867" y="0"/>
                </a:lnTo>
                <a:lnTo>
                  <a:pt x="6541820" y="19050"/>
                </a:lnTo>
                <a:lnTo>
                  <a:pt x="6824075" y="2705100"/>
                </a:lnTo>
                <a:lnTo>
                  <a:pt x="0" y="2686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64215" y="1740605"/>
            <a:ext cx="195438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</a:t>
            </a:r>
            <a:r>
              <a:rPr lang="en-US" altLang="zh-CN" sz="11500" b="1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CN" altLang="en-US" sz="11500" b="1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97769" y="1760842"/>
            <a:ext cx="492154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Your </a:t>
            </a:r>
            <a:r>
              <a:rPr lang="en-US" altLang="zh-CN" sz="6600" b="1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bigger</a:t>
            </a:r>
          </a:p>
          <a:p>
            <a:r>
              <a:rPr lang="en-US" altLang="zh-CN" sz="6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sz="6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96"/>
          <p:cNvSpPr/>
          <p:nvPr/>
        </p:nvSpPr>
        <p:spPr>
          <a:xfrm>
            <a:off x="6997769" y="4171950"/>
            <a:ext cx="45767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condimentum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Class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aptent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taciti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sociosqu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litora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torquent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conubia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nostra,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inceptos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himenaeos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Nunc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bibendum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scelerisque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turpis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semper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augue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ornare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Nam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elementum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lectus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nulla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 quam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ultricies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malesuada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nec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In ac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dui.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justo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Phasellus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rhoncus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nisl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accumsan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lorem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aliquam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a. Lorem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ipsum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9" name="Rectangle 96"/>
          <p:cNvSpPr/>
          <p:nvPr/>
        </p:nvSpPr>
        <p:spPr>
          <a:xfrm>
            <a:off x="392838" y="340132"/>
            <a:ext cx="45767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condimentum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Class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aptent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taciti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sociosqu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litora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torquent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conubia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nostra,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inceptos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himenaeos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Nunc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bibendum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scelerisque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turpis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semper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augue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ornare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Nam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elementum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lectus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nulla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 quam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ultricies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malesuada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nec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In ac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dui.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justo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Phasellus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rhoncus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nisl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accumsan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lorem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aliquam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a. Lorem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ipsum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2838" y="2945220"/>
            <a:ext cx="34964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Another</a:t>
            </a:r>
          </a:p>
          <a:p>
            <a:r>
              <a:rPr lang="en-US" altLang="zh-CN" sz="6600" b="1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title</a:t>
            </a:r>
            <a:endParaRPr lang="zh-CN" altLang="en-US" sz="6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564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9314810">
            <a:off x="1199010" y="1313404"/>
            <a:ext cx="8415711" cy="3992839"/>
          </a:xfrm>
          <a:custGeom>
            <a:avLst/>
            <a:gdLst>
              <a:gd name="connsiteX0" fmla="*/ 0 w 2587065"/>
              <a:gd name="connsiteY0" fmla="*/ 2120900 h 2120900"/>
              <a:gd name="connsiteX1" fmla="*/ 1293533 w 2587065"/>
              <a:gd name="connsiteY1" fmla="*/ 0 h 2120900"/>
              <a:gd name="connsiteX2" fmla="*/ 2587065 w 2587065"/>
              <a:gd name="connsiteY2" fmla="*/ 2120900 h 2120900"/>
              <a:gd name="connsiteX3" fmla="*/ 0 w 2587065"/>
              <a:gd name="connsiteY3" fmla="*/ 2120900 h 2120900"/>
              <a:gd name="connsiteX0" fmla="*/ 5992885 w 8579950"/>
              <a:gd name="connsiteY0" fmla="*/ 1809427 h 1809427"/>
              <a:gd name="connsiteX1" fmla="*/ 0 w 8579950"/>
              <a:gd name="connsiteY1" fmla="*/ 0 h 1809427"/>
              <a:gd name="connsiteX2" fmla="*/ 8579950 w 8579950"/>
              <a:gd name="connsiteY2" fmla="*/ 1809427 h 1809427"/>
              <a:gd name="connsiteX3" fmla="*/ 5992885 w 8579950"/>
              <a:gd name="connsiteY3" fmla="*/ 1809427 h 1809427"/>
              <a:gd name="connsiteX0" fmla="*/ 3070434 w 5657499"/>
              <a:gd name="connsiteY0" fmla="*/ 1846471 h 1846471"/>
              <a:gd name="connsiteX1" fmla="*/ 0 w 5657499"/>
              <a:gd name="connsiteY1" fmla="*/ 0 h 1846471"/>
              <a:gd name="connsiteX2" fmla="*/ 5657499 w 5657499"/>
              <a:gd name="connsiteY2" fmla="*/ 1846471 h 1846471"/>
              <a:gd name="connsiteX3" fmla="*/ 3070434 w 5657499"/>
              <a:gd name="connsiteY3" fmla="*/ 1846471 h 1846471"/>
              <a:gd name="connsiteX0" fmla="*/ 1801241 w 5657499"/>
              <a:gd name="connsiteY0" fmla="*/ 2142331 h 2142331"/>
              <a:gd name="connsiteX1" fmla="*/ 0 w 5657499"/>
              <a:gd name="connsiteY1" fmla="*/ 0 h 2142331"/>
              <a:gd name="connsiteX2" fmla="*/ 5657499 w 5657499"/>
              <a:gd name="connsiteY2" fmla="*/ 1846471 h 2142331"/>
              <a:gd name="connsiteX3" fmla="*/ 1801241 w 5657499"/>
              <a:gd name="connsiteY3" fmla="*/ 2142331 h 2142331"/>
              <a:gd name="connsiteX0" fmla="*/ 829405 w 5657499"/>
              <a:gd name="connsiteY0" fmla="*/ 2407475 h 2407475"/>
              <a:gd name="connsiteX1" fmla="*/ 0 w 5657499"/>
              <a:gd name="connsiteY1" fmla="*/ 0 h 2407475"/>
              <a:gd name="connsiteX2" fmla="*/ 5657499 w 5657499"/>
              <a:gd name="connsiteY2" fmla="*/ 1846471 h 2407475"/>
              <a:gd name="connsiteX3" fmla="*/ 829405 w 5657499"/>
              <a:gd name="connsiteY3" fmla="*/ 2407475 h 2407475"/>
              <a:gd name="connsiteX0" fmla="*/ 829405 w 5657499"/>
              <a:gd name="connsiteY0" fmla="*/ 2407475 h 2407475"/>
              <a:gd name="connsiteX1" fmla="*/ 225596 w 5657499"/>
              <a:gd name="connsiteY1" fmla="*/ 722362 h 2407475"/>
              <a:gd name="connsiteX2" fmla="*/ 0 w 5657499"/>
              <a:gd name="connsiteY2" fmla="*/ 0 h 2407475"/>
              <a:gd name="connsiteX3" fmla="*/ 5657499 w 5657499"/>
              <a:gd name="connsiteY3" fmla="*/ 1846471 h 2407475"/>
              <a:gd name="connsiteX4" fmla="*/ 829405 w 5657499"/>
              <a:gd name="connsiteY4" fmla="*/ 2407475 h 2407475"/>
              <a:gd name="connsiteX0" fmla="*/ 3069203 w 7897297"/>
              <a:gd name="connsiteY0" fmla="*/ 2737932 h 2737932"/>
              <a:gd name="connsiteX1" fmla="*/ 0 w 7897297"/>
              <a:gd name="connsiteY1" fmla="*/ 0 h 2737932"/>
              <a:gd name="connsiteX2" fmla="*/ 2239798 w 7897297"/>
              <a:gd name="connsiteY2" fmla="*/ 330457 h 2737932"/>
              <a:gd name="connsiteX3" fmla="*/ 7897297 w 7897297"/>
              <a:gd name="connsiteY3" fmla="*/ 2176928 h 2737932"/>
              <a:gd name="connsiteX4" fmla="*/ 3069203 w 7897297"/>
              <a:gd name="connsiteY4" fmla="*/ 2737932 h 2737932"/>
              <a:gd name="connsiteX0" fmla="*/ 2379840 w 7207934"/>
              <a:gd name="connsiteY0" fmla="*/ 2407475 h 2407475"/>
              <a:gd name="connsiteX1" fmla="*/ 0 w 7207934"/>
              <a:gd name="connsiteY1" fmla="*/ 85285 h 2407475"/>
              <a:gd name="connsiteX2" fmla="*/ 1550435 w 7207934"/>
              <a:gd name="connsiteY2" fmla="*/ 0 h 2407475"/>
              <a:gd name="connsiteX3" fmla="*/ 7207934 w 7207934"/>
              <a:gd name="connsiteY3" fmla="*/ 1846471 h 2407475"/>
              <a:gd name="connsiteX4" fmla="*/ 2379840 w 7207934"/>
              <a:gd name="connsiteY4" fmla="*/ 2407475 h 2407475"/>
              <a:gd name="connsiteX0" fmla="*/ 3587617 w 8415711"/>
              <a:gd name="connsiteY0" fmla="*/ 3735153 h 3735153"/>
              <a:gd name="connsiteX1" fmla="*/ 1207777 w 8415711"/>
              <a:gd name="connsiteY1" fmla="*/ 1412963 h 3735153"/>
              <a:gd name="connsiteX2" fmla="*/ 0 w 8415711"/>
              <a:gd name="connsiteY2" fmla="*/ 0 h 3735153"/>
              <a:gd name="connsiteX3" fmla="*/ 8415711 w 8415711"/>
              <a:gd name="connsiteY3" fmla="*/ 3174149 h 3735153"/>
              <a:gd name="connsiteX4" fmla="*/ 3587617 w 8415711"/>
              <a:gd name="connsiteY4" fmla="*/ 3735153 h 3735153"/>
              <a:gd name="connsiteX0" fmla="*/ 3587617 w 8415711"/>
              <a:gd name="connsiteY0" fmla="*/ 3735153 h 3735153"/>
              <a:gd name="connsiteX1" fmla="*/ 1494449 w 8415711"/>
              <a:gd name="connsiteY1" fmla="*/ 1852808 h 3735153"/>
              <a:gd name="connsiteX2" fmla="*/ 0 w 8415711"/>
              <a:gd name="connsiteY2" fmla="*/ 0 h 3735153"/>
              <a:gd name="connsiteX3" fmla="*/ 8415711 w 8415711"/>
              <a:gd name="connsiteY3" fmla="*/ 3174149 h 3735153"/>
              <a:gd name="connsiteX4" fmla="*/ 3587617 w 8415711"/>
              <a:gd name="connsiteY4" fmla="*/ 3735153 h 3735153"/>
              <a:gd name="connsiteX0" fmla="*/ 3587617 w 8415711"/>
              <a:gd name="connsiteY0" fmla="*/ 3735153 h 3735153"/>
              <a:gd name="connsiteX1" fmla="*/ 1173318 w 8415711"/>
              <a:gd name="connsiteY1" fmla="*/ 1760683 h 3735153"/>
              <a:gd name="connsiteX2" fmla="*/ 0 w 8415711"/>
              <a:gd name="connsiteY2" fmla="*/ 0 h 3735153"/>
              <a:gd name="connsiteX3" fmla="*/ 8415711 w 8415711"/>
              <a:gd name="connsiteY3" fmla="*/ 3174149 h 3735153"/>
              <a:gd name="connsiteX4" fmla="*/ 3587617 w 8415711"/>
              <a:gd name="connsiteY4" fmla="*/ 3735153 h 3735153"/>
              <a:gd name="connsiteX0" fmla="*/ 3587617 w 8415711"/>
              <a:gd name="connsiteY0" fmla="*/ 3735153 h 3735153"/>
              <a:gd name="connsiteX1" fmla="*/ 1173318 w 8415711"/>
              <a:gd name="connsiteY1" fmla="*/ 1760683 h 3735153"/>
              <a:gd name="connsiteX2" fmla="*/ 0 w 8415711"/>
              <a:gd name="connsiteY2" fmla="*/ 0 h 3735153"/>
              <a:gd name="connsiteX3" fmla="*/ 3086360 w 8415711"/>
              <a:gd name="connsiteY3" fmla="*/ 1160332 h 3735153"/>
              <a:gd name="connsiteX4" fmla="*/ 8415711 w 8415711"/>
              <a:gd name="connsiteY4" fmla="*/ 3174149 h 3735153"/>
              <a:gd name="connsiteX5" fmla="*/ 3587617 w 8415711"/>
              <a:gd name="connsiteY5" fmla="*/ 3735153 h 3735153"/>
              <a:gd name="connsiteX0" fmla="*/ 3587617 w 8415711"/>
              <a:gd name="connsiteY0" fmla="*/ 3735153 h 3735153"/>
              <a:gd name="connsiteX1" fmla="*/ 1173318 w 8415711"/>
              <a:gd name="connsiteY1" fmla="*/ 1760683 h 3735153"/>
              <a:gd name="connsiteX2" fmla="*/ 0 w 8415711"/>
              <a:gd name="connsiteY2" fmla="*/ 0 h 3735153"/>
              <a:gd name="connsiteX3" fmla="*/ 1809775 w 8415711"/>
              <a:gd name="connsiteY3" fmla="*/ 683612 h 3735153"/>
              <a:gd name="connsiteX4" fmla="*/ 3086360 w 8415711"/>
              <a:gd name="connsiteY4" fmla="*/ 1160332 h 3735153"/>
              <a:gd name="connsiteX5" fmla="*/ 8415711 w 8415711"/>
              <a:gd name="connsiteY5" fmla="*/ 3174149 h 3735153"/>
              <a:gd name="connsiteX6" fmla="*/ 3587617 w 8415711"/>
              <a:gd name="connsiteY6" fmla="*/ 3735153 h 3735153"/>
              <a:gd name="connsiteX0" fmla="*/ 3587617 w 8415711"/>
              <a:gd name="connsiteY0" fmla="*/ 3992839 h 3992839"/>
              <a:gd name="connsiteX1" fmla="*/ 1173318 w 8415711"/>
              <a:gd name="connsiteY1" fmla="*/ 2018369 h 3992839"/>
              <a:gd name="connsiteX2" fmla="*/ 0 w 8415711"/>
              <a:gd name="connsiteY2" fmla="*/ 257686 h 3992839"/>
              <a:gd name="connsiteX3" fmla="*/ 2285736 w 8415711"/>
              <a:gd name="connsiteY3" fmla="*/ 0 h 3992839"/>
              <a:gd name="connsiteX4" fmla="*/ 3086360 w 8415711"/>
              <a:gd name="connsiteY4" fmla="*/ 1418018 h 3992839"/>
              <a:gd name="connsiteX5" fmla="*/ 8415711 w 8415711"/>
              <a:gd name="connsiteY5" fmla="*/ 3431835 h 3992839"/>
              <a:gd name="connsiteX6" fmla="*/ 3587617 w 8415711"/>
              <a:gd name="connsiteY6" fmla="*/ 3992839 h 399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15711" h="3992839">
                <a:moveTo>
                  <a:pt x="3587617" y="3992839"/>
                </a:moveTo>
                <a:lnTo>
                  <a:pt x="1173318" y="2018369"/>
                </a:lnTo>
                <a:lnTo>
                  <a:pt x="0" y="257686"/>
                </a:lnTo>
                <a:lnTo>
                  <a:pt x="2285736" y="0"/>
                </a:lnTo>
                <a:lnTo>
                  <a:pt x="3086360" y="1418018"/>
                </a:lnTo>
                <a:lnTo>
                  <a:pt x="8415711" y="3431835"/>
                </a:lnTo>
                <a:lnTo>
                  <a:pt x="3587617" y="3992839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2"/>
          <p:cNvSpPr/>
          <p:nvPr/>
        </p:nvSpPr>
        <p:spPr>
          <a:xfrm rot="10800000">
            <a:off x="352426" y="-25400"/>
            <a:ext cx="6366170" cy="3790950"/>
          </a:xfrm>
          <a:custGeom>
            <a:avLst/>
            <a:gdLst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3022264 w 6305265"/>
              <a:gd name="connsiteY3" fmla="*/ 3695700 h 3695700"/>
              <a:gd name="connsiteX4" fmla="*/ 0 w 6305265"/>
              <a:gd name="connsiteY4" fmla="*/ 3695700 h 3695700"/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5219364 w 6305265"/>
              <a:gd name="connsiteY3" fmla="*/ 3695700 h 3695700"/>
              <a:gd name="connsiteX4" fmla="*/ 0 w 6305265"/>
              <a:gd name="connsiteY4" fmla="*/ 3695700 h 3695700"/>
              <a:gd name="connsiteX0" fmla="*/ 0 w 7003765"/>
              <a:gd name="connsiteY0" fmla="*/ 3721100 h 3721100"/>
              <a:gd name="connsiteX1" fmla="*/ 3981501 w 7003765"/>
              <a:gd name="connsiteY1" fmla="*/ 0 h 3721100"/>
              <a:gd name="connsiteX2" fmla="*/ 7003765 w 7003765"/>
              <a:gd name="connsiteY2" fmla="*/ 0 h 3721100"/>
              <a:gd name="connsiteX3" fmla="*/ 5917864 w 7003765"/>
              <a:gd name="connsiteY3" fmla="*/ 3695700 h 3721100"/>
              <a:gd name="connsiteX4" fmla="*/ 0 w 7003765"/>
              <a:gd name="connsiteY4" fmla="*/ 3721100 h 3721100"/>
              <a:gd name="connsiteX0" fmla="*/ 0 w 7003765"/>
              <a:gd name="connsiteY0" fmla="*/ 3708400 h 3708400"/>
              <a:gd name="connsiteX1" fmla="*/ 3981501 w 7003765"/>
              <a:gd name="connsiteY1" fmla="*/ 0 h 3708400"/>
              <a:gd name="connsiteX2" fmla="*/ 7003765 w 7003765"/>
              <a:gd name="connsiteY2" fmla="*/ 0 h 3708400"/>
              <a:gd name="connsiteX3" fmla="*/ 5917864 w 7003765"/>
              <a:gd name="connsiteY3" fmla="*/ 3695700 h 3708400"/>
              <a:gd name="connsiteX4" fmla="*/ 0 w 7003765"/>
              <a:gd name="connsiteY4" fmla="*/ 3708400 h 3708400"/>
              <a:gd name="connsiteX0" fmla="*/ 0 w 6991065"/>
              <a:gd name="connsiteY0" fmla="*/ 3695700 h 3695700"/>
              <a:gd name="connsiteX1" fmla="*/ 3968801 w 6991065"/>
              <a:gd name="connsiteY1" fmla="*/ 0 h 3695700"/>
              <a:gd name="connsiteX2" fmla="*/ 6991065 w 6991065"/>
              <a:gd name="connsiteY2" fmla="*/ 0 h 3695700"/>
              <a:gd name="connsiteX3" fmla="*/ 5905164 w 6991065"/>
              <a:gd name="connsiteY3" fmla="*/ 3695700 h 3695700"/>
              <a:gd name="connsiteX4" fmla="*/ 0 w 6991065"/>
              <a:gd name="connsiteY4" fmla="*/ 3695700 h 3695700"/>
              <a:gd name="connsiteX0" fmla="*/ 0 w 6909384"/>
              <a:gd name="connsiteY0" fmla="*/ 3695700 h 3695700"/>
              <a:gd name="connsiteX1" fmla="*/ 3968801 w 6909384"/>
              <a:gd name="connsiteY1" fmla="*/ 0 h 3695700"/>
              <a:gd name="connsiteX2" fmla="*/ 6909384 w 6909384"/>
              <a:gd name="connsiteY2" fmla="*/ 19050 h 3695700"/>
              <a:gd name="connsiteX3" fmla="*/ 5905164 w 6909384"/>
              <a:gd name="connsiteY3" fmla="*/ 3695700 h 3695700"/>
              <a:gd name="connsiteX4" fmla="*/ 0 w 6909384"/>
              <a:gd name="connsiteY4" fmla="*/ 3695700 h 3695700"/>
              <a:gd name="connsiteX0" fmla="*/ 0 w 6909384"/>
              <a:gd name="connsiteY0" fmla="*/ 3695700 h 3695700"/>
              <a:gd name="connsiteX1" fmla="*/ 3999431 w 6909384"/>
              <a:gd name="connsiteY1" fmla="*/ 0 h 3695700"/>
              <a:gd name="connsiteX2" fmla="*/ 6909384 w 6909384"/>
              <a:gd name="connsiteY2" fmla="*/ 19050 h 3695700"/>
              <a:gd name="connsiteX3" fmla="*/ 5905164 w 6909384"/>
              <a:gd name="connsiteY3" fmla="*/ 3695700 h 3695700"/>
              <a:gd name="connsiteX4" fmla="*/ 0 w 6909384"/>
              <a:gd name="connsiteY4" fmla="*/ 3695700 h 3695700"/>
              <a:gd name="connsiteX0" fmla="*/ 0 w 6541820"/>
              <a:gd name="connsiteY0" fmla="*/ 2686050 h 3695700"/>
              <a:gd name="connsiteX1" fmla="*/ 3631867 w 6541820"/>
              <a:gd name="connsiteY1" fmla="*/ 0 h 3695700"/>
              <a:gd name="connsiteX2" fmla="*/ 6541820 w 6541820"/>
              <a:gd name="connsiteY2" fmla="*/ 19050 h 3695700"/>
              <a:gd name="connsiteX3" fmla="*/ 5537600 w 6541820"/>
              <a:gd name="connsiteY3" fmla="*/ 3695700 h 3695700"/>
              <a:gd name="connsiteX4" fmla="*/ 0 w 6541820"/>
              <a:gd name="connsiteY4" fmla="*/ 2686050 h 3695700"/>
              <a:gd name="connsiteX0" fmla="*/ 0 w 6824075"/>
              <a:gd name="connsiteY0" fmla="*/ 2686050 h 2705100"/>
              <a:gd name="connsiteX1" fmla="*/ 3631867 w 6824075"/>
              <a:gd name="connsiteY1" fmla="*/ 0 h 2705100"/>
              <a:gd name="connsiteX2" fmla="*/ 6541820 w 6824075"/>
              <a:gd name="connsiteY2" fmla="*/ 19050 h 2705100"/>
              <a:gd name="connsiteX3" fmla="*/ 6824075 w 6824075"/>
              <a:gd name="connsiteY3" fmla="*/ 2705100 h 2705100"/>
              <a:gd name="connsiteX4" fmla="*/ 0 w 6824075"/>
              <a:gd name="connsiteY4" fmla="*/ 2686050 h 2705100"/>
              <a:gd name="connsiteX0" fmla="*/ 0 w 6824075"/>
              <a:gd name="connsiteY0" fmla="*/ 3771900 h 3790950"/>
              <a:gd name="connsiteX1" fmla="*/ 3631867 w 6824075"/>
              <a:gd name="connsiteY1" fmla="*/ 1085850 h 3790950"/>
              <a:gd name="connsiteX2" fmla="*/ 6147029 w 6824075"/>
              <a:gd name="connsiteY2" fmla="*/ 0 h 3790950"/>
              <a:gd name="connsiteX3" fmla="*/ 6824075 w 6824075"/>
              <a:gd name="connsiteY3" fmla="*/ 3790950 h 3790950"/>
              <a:gd name="connsiteX4" fmla="*/ 0 w 6824075"/>
              <a:gd name="connsiteY4" fmla="*/ 3771900 h 379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075" h="3790950">
                <a:moveTo>
                  <a:pt x="0" y="3771900"/>
                </a:moveTo>
                <a:lnTo>
                  <a:pt x="3631867" y="1085850"/>
                </a:lnTo>
                <a:lnTo>
                  <a:pt x="6147029" y="0"/>
                </a:lnTo>
                <a:lnTo>
                  <a:pt x="6824075" y="3790950"/>
                </a:lnTo>
                <a:lnTo>
                  <a:pt x="0" y="3771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3022898">
            <a:off x="6342898" y="2346999"/>
            <a:ext cx="3351627" cy="5408688"/>
          </a:xfrm>
          <a:custGeom>
            <a:avLst/>
            <a:gdLst>
              <a:gd name="connsiteX0" fmla="*/ 0 w 2425700"/>
              <a:gd name="connsiteY0" fmla="*/ 2743200 h 2743200"/>
              <a:gd name="connsiteX1" fmla="*/ 1212850 w 2425700"/>
              <a:gd name="connsiteY1" fmla="*/ 0 h 2743200"/>
              <a:gd name="connsiteX2" fmla="*/ 2425700 w 2425700"/>
              <a:gd name="connsiteY2" fmla="*/ 2743200 h 2743200"/>
              <a:gd name="connsiteX3" fmla="*/ 0 w 2425700"/>
              <a:gd name="connsiteY3" fmla="*/ 2743200 h 2743200"/>
              <a:gd name="connsiteX0" fmla="*/ 0 w 2035215"/>
              <a:gd name="connsiteY0" fmla="*/ 2933755 h 2933755"/>
              <a:gd name="connsiteX1" fmla="*/ 822365 w 2035215"/>
              <a:gd name="connsiteY1" fmla="*/ 0 h 2933755"/>
              <a:gd name="connsiteX2" fmla="*/ 2035215 w 2035215"/>
              <a:gd name="connsiteY2" fmla="*/ 2743200 h 2933755"/>
              <a:gd name="connsiteX3" fmla="*/ 0 w 2035215"/>
              <a:gd name="connsiteY3" fmla="*/ 2933755 h 2933755"/>
              <a:gd name="connsiteX0" fmla="*/ 1316412 w 3351627"/>
              <a:gd name="connsiteY0" fmla="*/ 5408688 h 5408688"/>
              <a:gd name="connsiteX1" fmla="*/ 0 w 3351627"/>
              <a:gd name="connsiteY1" fmla="*/ 0 h 5408688"/>
              <a:gd name="connsiteX2" fmla="*/ 3351627 w 3351627"/>
              <a:gd name="connsiteY2" fmla="*/ 5218133 h 5408688"/>
              <a:gd name="connsiteX3" fmla="*/ 1316412 w 3351627"/>
              <a:gd name="connsiteY3" fmla="*/ 5408688 h 5408688"/>
              <a:gd name="connsiteX0" fmla="*/ 1316412 w 3351627"/>
              <a:gd name="connsiteY0" fmla="*/ 5408688 h 5408688"/>
              <a:gd name="connsiteX1" fmla="*/ 0 w 3351627"/>
              <a:gd name="connsiteY1" fmla="*/ 0 h 5408688"/>
              <a:gd name="connsiteX2" fmla="*/ 1800079 w 3351627"/>
              <a:gd name="connsiteY2" fmla="*/ 2797405 h 5408688"/>
              <a:gd name="connsiteX3" fmla="*/ 3351627 w 3351627"/>
              <a:gd name="connsiteY3" fmla="*/ 5218133 h 5408688"/>
              <a:gd name="connsiteX4" fmla="*/ 1316412 w 3351627"/>
              <a:gd name="connsiteY4" fmla="*/ 5408688 h 5408688"/>
              <a:gd name="connsiteX0" fmla="*/ 1316412 w 3351627"/>
              <a:gd name="connsiteY0" fmla="*/ 5408688 h 5408688"/>
              <a:gd name="connsiteX1" fmla="*/ 0 w 3351627"/>
              <a:gd name="connsiteY1" fmla="*/ 0 h 5408688"/>
              <a:gd name="connsiteX2" fmla="*/ 2743341 w 3351627"/>
              <a:gd name="connsiteY2" fmla="*/ 2276305 h 5408688"/>
              <a:gd name="connsiteX3" fmla="*/ 3351627 w 3351627"/>
              <a:gd name="connsiteY3" fmla="*/ 5218133 h 5408688"/>
              <a:gd name="connsiteX4" fmla="*/ 1316412 w 3351627"/>
              <a:gd name="connsiteY4" fmla="*/ 5408688 h 540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1627" h="5408688">
                <a:moveTo>
                  <a:pt x="1316412" y="5408688"/>
                </a:moveTo>
                <a:lnTo>
                  <a:pt x="0" y="0"/>
                </a:lnTo>
                <a:lnTo>
                  <a:pt x="2743341" y="2276305"/>
                </a:lnTo>
                <a:lnTo>
                  <a:pt x="3351627" y="5218133"/>
                </a:lnTo>
                <a:lnTo>
                  <a:pt x="1316412" y="54086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82247" y="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</a:t>
            </a:r>
            <a:r>
              <a:rPr lang="zh-CN" alt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点儿什么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887971" y="1065981"/>
            <a:ext cx="67056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4"/>
          <p:cNvSpPr txBox="1"/>
          <p:nvPr/>
        </p:nvSpPr>
        <p:spPr>
          <a:xfrm>
            <a:off x="7782247" y="1238132"/>
            <a:ext cx="3482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然后，我觉得，你可以在这里写点儿简单的介绍什么的，这样看起来也美观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再然后，可以写点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Slogan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，比如：</a:t>
            </a:r>
          </a:p>
          <a:p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4779" t="24728" r="29798" b="57553"/>
          <a:stretch/>
        </p:blipFill>
        <p:spPr>
          <a:xfrm>
            <a:off x="6751732" y="-25401"/>
            <a:ext cx="1030515" cy="1132114"/>
          </a:xfrm>
          <a:prstGeom prst="rect">
            <a:avLst/>
          </a:prstGeom>
          <a:noFill/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54779" t="24728" r="29798" b="57553"/>
          <a:stretch/>
        </p:blipFill>
        <p:spPr>
          <a:xfrm rot="10800000">
            <a:off x="11265044" y="-82445"/>
            <a:ext cx="1030515" cy="1132114"/>
          </a:xfrm>
          <a:prstGeom prst="rect">
            <a:avLst/>
          </a:prstGeom>
          <a:noFill/>
        </p:spPr>
      </p:pic>
      <p:sp>
        <p:nvSpPr>
          <p:cNvPr id="11" name="Rectangle 96"/>
          <p:cNvSpPr/>
          <p:nvPr/>
        </p:nvSpPr>
        <p:spPr>
          <a:xfrm>
            <a:off x="612400" y="4549140"/>
            <a:ext cx="61393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condimentum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Class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aptent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taciti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sociosqu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litora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torquent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conubia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nostra,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inceptos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himenaeos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Nunc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bibendum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scelerisque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turpis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semper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augue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ornare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Nam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elementum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lectus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nulla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 quam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ultricies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malesuada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nec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In ac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dui.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justo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Phasellus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rhoncus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nisl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accumsan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lorem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aliquam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a. Lorem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ipsum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2400" y="3550566"/>
            <a:ext cx="73120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Your </a:t>
            </a:r>
            <a:r>
              <a:rPr lang="en-US" altLang="zh-CN" sz="6600" b="1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bigger </a:t>
            </a:r>
            <a:r>
              <a:rPr lang="en-US" altLang="zh-CN" sz="6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title</a:t>
            </a:r>
            <a:endParaRPr lang="zh-CN" altLang="en-US" sz="6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507445" y="2362466"/>
            <a:ext cx="1073892" cy="1073892"/>
            <a:chOff x="2969930" y="4335139"/>
            <a:chExt cx="1073892" cy="1073892"/>
          </a:xfrm>
        </p:grpSpPr>
        <p:grpSp>
          <p:nvGrpSpPr>
            <p:cNvPr id="14" name="组合 13"/>
            <p:cNvGrpSpPr/>
            <p:nvPr/>
          </p:nvGrpSpPr>
          <p:grpSpPr>
            <a:xfrm>
              <a:off x="2969930" y="4335139"/>
              <a:ext cx="1073892" cy="1073892"/>
              <a:chOff x="1588326" y="4350310"/>
              <a:chExt cx="1073892" cy="1073892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空心弧 14"/>
            <p:cNvSpPr/>
            <p:nvPr/>
          </p:nvSpPr>
          <p:spPr>
            <a:xfrm>
              <a:off x="3112630" y="4431864"/>
              <a:ext cx="817307" cy="817307"/>
            </a:xfrm>
            <a:prstGeom prst="blockArc">
              <a:avLst>
                <a:gd name="adj1" fmla="val 13382597"/>
                <a:gd name="adj2" fmla="val 294773"/>
                <a:gd name="adj3" fmla="val 866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568564" y="3421691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32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504711" y="4495583"/>
            <a:ext cx="1073892" cy="1073892"/>
            <a:chOff x="5935893" y="4328113"/>
            <a:chExt cx="1073892" cy="1073892"/>
          </a:xfrm>
        </p:grpSpPr>
        <p:grpSp>
          <p:nvGrpSpPr>
            <p:cNvPr id="20" name="组合 19"/>
            <p:cNvGrpSpPr/>
            <p:nvPr/>
          </p:nvGrpSpPr>
          <p:grpSpPr>
            <a:xfrm>
              <a:off x="5935893" y="4328113"/>
              <a:ext cx="1073892" cy="1073892"/>
              <a:chOff x="1588326" y="4350310"/>
              <a:chExt cx="1073892" cy="107389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空心弧 20"/>
            <p:cNvSpPr/>
            <p:nvPr/>
          </p:nvSpPr>
          <p:spPr>
            <a:xfrm>
              <a:off x="6051290" y="4443465"/>
              <a:ext cx="834425" cy="834425"/>
            </a:xfrm>
            <a:prstGeom prst="blockArc">
              <a:avLst>
                <a:gd name="adj1" fmla="val 10727270"/>
                <a:gd name="adj2" fmla="val 294773"/>
                <a:gd name="adj3" fmla="val 866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0557869" y="5515763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50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853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>
            <a:stCxn id="9" idx="2"/>
          </p:cNvCxnSpPr>
          <p:nvPr/>
        </p:nvCxnSpPr>
        <p:spPr>
          <a:xfrm flipH="1">
            <a:off x="9696450" y="3361664"/>
            <a:ext cx="700802" cy="457861"/>
          </a:xfrm>
          <a:prstGeom prst="line">
            <a:avLst/>
          </a:prstGeom>
          <a:ln>
            <a:solidFill>
              <a:srgbClr val="EAEA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15857620">
            <a:off x="6595333" y="-280134"/>
            <a:ext cx="2069449" cy="6099069"/>
          </a:xfrm>
          <a:custGeom>
            <a:avLst/>
            <a:gdLst>
              <a:gd name="connsiteX0" fmla="*/ 0 w 3867150"/>
              <a:gd name="connsiteY0" fmla="*/ 4381500 h 4381500"/>
              <a:gd name="connsiteX1" fmla="*/ 1933575 w 3867150"/>
              <a:gd name="connsiteY1" fmla="*/ 0 h 4381500"/>
              <a:gd name="connsiteX2" fmla="*/ 3867150 w 3867150"/>
              <a:gd name="connsiteY2" fmla="*/ 4381500 h 4381500"/>
              <a:gd name="connsiteX3" fmla="*/ 0 w 3867150"/>
              <a:gd name="connsiteY3" fmla="*/ 4381500 h 4381500"/>
              <a:gd name="connsiteX0" fmla="*/ 28959 w 1933575"/>
              <a:gd name="connsiteY0" fmla="*/ 4539316 h 4539316"/>
              <a:gd name="connsiteX1" fmla="*/ 0 w 1933575"/>
              <a:gd name="connsiteY1" fmla="*/ 0 h 4539316"/>
              <a:gd name="connsiteX2" fmla="*/ 1933575 w 1933575"/>
              <a:gd name="connsiteY2" fmla="*/ 4381500 h 4539316"/>
              <a:gd name="connsiteX3" fmla="*/ 28959 w 1933575"/>
              <a:gd name="connsiteY3" fmla="*/ 4539316 h 4539316"/>
              <a:gd name="connsiteX0" fmla="*/ 28959 w 1933575"/>
              <a:gd name="connsiteY0" fmla="*/ 4539316 h 4539316"/>
              <a:gd name="connsiteX1" fmla="*/ 0 w 1933575"/>
              <a:gd name="connsiteY1" fmla="*/ 0 h 4539316"/>
              <a:gd name="connsiteX2" fmla="*/ 580738 w 1933575"/>
              <a:gd name="connsiteY2" fmla="*/ 1287434 h 4539316"/>
              <a:gd name="connsiteX3" fmla="*/ 1933575 w 1933575"/>
              <a:gd name="connsiteY3" fmla="*/ 4381500 h 4539316"/>
              <a:gd name="connsiteX4" fmla="*/ 28959 w 1933575"/>
              <a:gd name="connsiteY4" fmla="*/ 4539316 h 4539316"/>
              <a:gd name="connsiteX0" fmla="*/ 28959 w 1933575"/>
              <a:gd name="connsiteY0" fmla="*/ 4539316 h 4539316"/>
              <a:gd name="connsiteX1" fmla="*/ 0 w 1933575"/>
              <a:gd name="connsiteY1" fmla="*/ 0 h 4539316"/>
              <a:gd name="connsiteX2" fmla="*/ 662976 w 1933575"/>
              <a:gd name="connsiteY2" fmla="*/ 172486 h 4539316"/>
              <a:gd name="connsiteX3" fmla="*/ 1933575 w 1933575"/>
              <a:gd name="connsiteY3" fmla="*/ 4381500 h 4539316"/>
              <a:gd name="connsiteX4" fmla="*/ 28959 w 1933575"/>
              <a:gd name="connsiteY4" fmla="*/ 4539316 h 4539316"/>
              <a:gd name="connsiteX0" fmla="*/ 164833 w 2069449"/>
              <a:gd name="connsiteY0" fmla="*/ 6099069 h 6099069"/>
              <a:gd name="connsiteX1" fmla="*/ 0 w 2069449"/>
              <a:gd name="connsiteY1" fmla="*/ 0 h 6099069"/>
              <a:gd name="connsiteX2" fmla="*/ 798850 w 2069449"/>
              <a:gd name="connsiteY2" fmla="*/ 1732239 h 6099069"/>
              <a:gd name="connsiteX3" fmla="*/ 2069449 w 2069449"/>
              <a:gd name="connsiteY3" fmla="*/ 5941253 h 6099069"/>
              <a:gd name="connsiteX4" fmla="*/ 164833 w 2069449"/>
              <a:gd name="connsiteY4" fmla="*/ 6099069 h 6099069"/>
              <a:gd name="connsiteX0" fmla="*/ 164833 w 2069449"/>
              <a:gd name="connsiteY0" fmla="*/ 6099069 h 6099069"/>
              <a:gd name="connsiteX1" fmla="*/ 0 w 2069449"/>
              <a:gd name="connsiteY1" fmla="*/ 0 h 6099069"/>
              <a:gd name="connsiteX2" fmla="*/ 1200350 w 2069449"/>
              <a:gd name="connsiteY2" fmla="*/ 1801531 h 6099069"/>
              <a:gd name="connsiteX3" fmla="*/ 2069449 w 2069449"/>
              <a:gd name="connsiteY3" fmla="*/ 5941253 h 6099069"/>
              <a:gd name="connsiteX4" fmla="*/ 164833 w 2069449"/>
              <a:gd name="connsiteY4" fmla="*/ 6099069 h 609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449" h="6099069">
                <a:moveTo>
                  <a:pt x="164833" y="6099069"/>
                </a:moveTo>
                <a:lnTo>
                  <a:pt x="0" y="0"/>
                </a:lnTo>
                <a:lnTo>
                  <a:pt x="1200350" y="1801531"/>
                </a:lnTo>
                <a:lnTo>
                  <a:pt x="2069449" y="5941253"/>
                </a:lnTo>
                <a:lnTo>
                  <a:pt x="164833" y="6099069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4"/>
          <p:cNvSpPr/>
          <p:nvPr/>
        </p:nvSpPr>
        <p:spPr>
          <a:xfrm rot="13022898">
            <a:off x="6040326" y="-3413778"/>
            <a:ext cx="6985720" cy="5195442"/>
          </a:xfrm>
          <a:custGeom>
            <a:avLst/>
            <a:gdLst>
              <a:gd name="connsiteX0" fmla="*/ 0 w 2425700"/>
              <a:gd name="connsiteY0" fmla="*/ 2743200 h 2743200"/>
              <a:gd name="connsiteX1" fmla="*/ 1212850 w 2425700"/>
              <a:gd name="connsiteY1" fmla="*/ 0 h 2743200"/>
              <a:gd name="connsiteX2" fmla="*/ 2425700 w 2425700"/>
              <a:gd name="connsiteY2" fmla="*/ 2743200 h 2743200"/>
              <a:gd name="connsiteX3" fmla="*/ 0 w 2425700"/>
              <a:gd name="connsiteY3" fmla="*/ 2743200 h 2743200"/>
              <a:gd name="connsiteX0" fmla="*/ 0 w 2035215"/>
              <a:gd name="connsiteY0" fmla="*/ 2933755 h 2933755"/>
              <a:gd name="connsiteX1" fmla="*/ 822365 w 2035215"/>
              <a:gd name="connsiteY1" fmla="*/ 0 h 2933755"/>
              <a:gd name="connsiteX2" fmla="*/ 2035215 w 2035215"/>
              <a:gd name="connsiteY2" fmla="*/ 2743200 h 2933755"/>
              <a:gd name="connsiteX3" fmla="*/ 0 w 2035215"/>
              <a:gd name="connsiteY3" fmla="*/ 2933755 h 2933755"/>
              <a:gd name="connsiteX0" fmla="*/ 1316412 w 3351627"/>
              <a:gd name="connsiteY0" fmla="*/ 5408688 h 5408688"/>
              <a:gd name="connsiteX1" fmla="*/ 0 w 3351627"/>
              <a:gd name="connsiteY1" fmla="*/ 0 h 5408688"/>
              <a:gd name="connsiteX2" fmla="*/ 3351627 w 3351627"/>
              <a:gd name="connsiteY2" fmla="*/ 5218133 h 5408688"/>
              <a:gd name="connsiteX3" fmla="*/ 1316412 w 3351627"/>
              <a:gd name="connsiteY3" fmla="*/ 5408688 h 5408688"/>
              <a:gd name="connsiteX0" fmla="*/ 1316412 w 3351627"/>
              <a:gd name="connsiteY0" fmla="*/ 5408688 h 5408688"/>
              <a:gd name="connsiteX1" fmla="*/ 0 w 3351627"/>
              <a:gd name="connsiteY1" fmla="*/ 0 h 5408688"/>
              <a:gd name="connsiteX2" fmla="*/ 1800079 w 3351627"/>
              <a:gd name="connsiteY2" fmla="*/ 2797405 h 5408688"/>
              <a:gd name="connsiteX3" fmla="*/ 3351627 w 3351627"/>
              <a:gd name="connsiteY3" fmla="*/ 5218133 h 5408688"/>
              <a:gd name="connsiteX4" fmla="*/ 1316412 w 3351627"/>
              <a:gd name="connsiteY4" fmla="*/ 5408688 h 5408688"/>
              <a:gd name="connsiteX0" fmla="*/ 1316412 w 3351627"/>
              <a:gd name="connsiteY0" fmla="*/ 5408688 h 5408688"/>
              <a:gd name="connsiteX1" fmla="*/ 0 w 3351627"/>
              <a:gd name="connsiteY1" fmla="*/ 0 h 5408688"/>
              <a:gd name="connsiteX2" fmla="*/ 2743341 w 3351627"/>
              <a:gd name="connsiteY2" fmla="*/ 2276305 h 5408688"/>
              <a:gd name="connsiteX3" fmla="*/ 3351627 w 3351627"/>
              <a:gd name="connsiteY3" fmla="*/ 5218133 h 5408688"/>
              <a:gd name="connsiteX4" fmla="*/ 1316412 w 3351627"/>
              <a:gd name="connsiteY4" fmla="*/ 5408688 h 5408688"/>
              <a:gd name="connsiteX0" fmla="*/ 1316412 w 3351627"/>
              <a:gd name="connsiteY0" fmla="*/ 5408688 h 5408688"/>
              <a:gd name="connsiteX1" fmla="*/ 0 w 3351627"/>
              <a:gd name="connsiteY1" fmla="*/ 0 h 5408688"/>
              <a:gd name="connsiteX2" fmla="*/ 461655 w 3351627"/>
              <a:gd name="connsiteY2" fmla="*/ 402531 h 5408688"/>
              <a:gd name="connsiteX3" fmla="*/ 2743341 w 3351627"/>
              <a:gd name="connsiteY3" fmla="*/ 2276305 h 5408688"/>
              <a:gd name="connsiteX4" fmla="*/ 3351627 w 3351627"/>
              <a:gd name="connsiteY4" fmla="*/ 5218133 h 5408688"/>
              <a:gd name="connsiteX5" fmla="*/ 1316412 w 3351627"/>
              <a:gd name="connsiteY5" fmla="*/ 5408688 h 5408688"/>
              <a:gd name="connsiteX0" fmla="*/ 1316412 w 3351627"/>
              <a:gd name="connsiteY0" fmla="*/ 5408688 h 5408688"/>
              <a:gd name="connsiteX1" fmla="*/ 204071 w 3351627"/>
              <a:gd name="connsiteY1" fmla="*/ 883396 h 5408688"/>
              <a:gd name="connsiteX2" fmla="*/ 0 w 3351627"/>
              <a:gd name="connsiteY2" fmla="*/ 0 h 5408688"/>
              <a:gd name="connsiteX3" fmla="*/ 461655 w 3351627"/>
              <a:gd name="connsiteY3" fmla="*/ 402531 h 5408688"/>
              <a:gd name="connsiteX4" fmla="*/ 2743341 w 3351627"/>
              <a:gd name="connsiteY4" fmla="*/ 2276305 h 5408688"/>
              <a:gd name="connsiteX5" fmla="*/ 3351627 w 3351627"/>
              <a:gd name="connsiteY5" fmla="*/ 5218133 h 5408688"/>
              <a:gd name="connsiteX6" fmla="*/ 1316412 w 3351627"/>
              <a:gd name="connsiteY6" fmla="*/ 5408688 h 5408688"/>
              <a:gd name="connsiteX0" fmla="*/ 3596726 w 5631941"/>
              <a:gd name="connsiteY0" fmla="*/ 6026431 h 6026431"/>
              <a:gd name="connsiteX1" fmla="*/ 2484385 w 5631941"/>
              <a:gd name="connsiteY1" fmla="*/ 1501139 h 6026431"/>
              <a:gd name="connsiteX2" fmla="*/ 0 w 5631941"/>
              <a:gd name="connsiteY2" fmla="*/ 0 h 6026431"/>
              <a:gd name="connsiteX3" fmla="*/ 2741969 w 5631941"/>
              <a:gd name="connsiteY3" fmla="*/ 1020274 h 6026431"/>
              <a:gd name="connsiteX4" fmla="*/ 5023655 w 5631941"/>
              <a:gd name="connsiteY4" fmla="*/ 2894048 h 6026431"/>
              <a:gd name="connsiteX5" fmla="*/ 5631941 w 5631941"/>
              <a:gd name="connsiteY5" fmla="*/ 5835876 h 6026431"/>
              <a:gd name="connsiteX6" fmla="*/ 3596726 w 5631941"/>
              <a:gd name="connsiteY6" fmla="*/ 6026431 h 6026431"/>
              <a:gd name="connsiteX0" fmla="*/ 3596726 w 5631941"/>
              <a:gd name="connsiteY0" fmla="*/ 6026431 h 6026431"/>
              <a:gd name="connsiteX1" fmla="*/ 2573071 w 5631941"/>
              <a:gd name="connsiteY1" fmla="*/ 1839955 h 6026431"/>
              <a:gd name="connsiteX2" fmla="*/ 0 w 5631941"/>
              <a:gd name="connsiteY2" fmla="*/ 0 h 6026431"/>
              <a:gd name="connsiteX3" fmla="*/ 2741969 w 5631941"/>
              <a:gd name="connsiteY3" fmla="*/ 1020274 h 6026431"/>
              <a:gd name="connsiteX4" fmla="*/ 5023655 w 5631941"/>
              <a:gd name="connsiteY4" fmla="*/ 2894048 h 6026431"/>
              <a:gd name="connsiteX5" fmla="*/ 5631941 w 5631941"/>
              <a:gd name="connsiteY5" fmla="*/ 5835876 h 6026431"/>
              <a:gd name="connsiteX6" fmla="*/ 3596726 w 5631941"/>
              <a:gd name="connsiteY6" fmla="*/ 6026431 h 6026431"/>
              <a:gd name="connsiteX0" fmla="*/ 3596726 w 5631941"/>
              <a:gd name="connsiteY0" fmla="*/ 6026431 h 6026431"/>
              <a:gd name="connsiteX1" fmla="*/ 2573071 w 5631941"/>
              <a:gd name="connsiteY1" fmla="*/ 1839955 h 6026431"/>
              <a:gd name="connsiteX2" fmla="*/ 705813 w 5631941"/>
              <a:gd name="connsiteY2" fmla="*/ 504641 h 6026431"/>
              <a:gd name="connsiteX3" fmla="*/ 0 w 5631941"/>
              <a:gd name="connsiteY3" fmla="*/ 0 h 6026431"/>
              <a:gd name="connsiteX4" fmla="*/ 2741969 w 5631941"/>
              <a:gd name="connsiteY4" fmla="*/ 1020274 h 6026431"/>
              <a:gd name="connsiteX5" fmla="*/ 5023655 w 5631941"/>
              <a:gd name="connsiteY5" fmla="*/ 2894048 h 6026431"/>
              <a:gd name="connsiteX6" fmla="*/ 5631941 w 5631941"/>
              <a:gd name="connsiteY6" fmla="*/ 5835876 h 6026431"/>
              <a:gd name="connsiteX7" fmla="*/ 3596726 w 5631941"/>
              <a:gd name="connsiteY7" fmla="*/ 6026431 h 6026431"/>
              <a:gd name="connsiteX0" fmla="*/ 4156767 w 6191982"/>
              <a:gd name="connsiteY0" fmla="*/ 6026431 h 6026431"/>
              <a:gd name="connsiteX1" fmla="*/ 3133112 w 6191982"/>
              <a:gd name="connsiteY1" fmla="*/ 1839955 h 6026431"/>
              <a:gd name="connsiteX2" fmla="*/ 0 w 6191982"/>
              <a:gd name="connsiteY2" fmla="*/ 2653623 h 6026431"/>
              <a:gd name="connsiteX3" fmla="*/ 560041 w 6191982"/>
              <a:gd name="connsiteY3" fmla="*/ 0 h 6026431"/>
              <a:gd name="connsiteX4" fmla="*/ 3302010 w 6191982"/>
              <a:gd name="connsiteY4" fmla="*/ 1020274 h 6026431"/>
              <a:gd name="connsiteX5" fmla="*/ 5583696 w 6191982"/>
              <a:gd name="connsiteY5" fmla="*/ 2894048 h 6026431"/>
              <a:gd name="connsiteX6" fmla="*/ 6191982 w 6191982"/>
              <a:gd name="connsiteY6" fmla="*/ 5835876 h 6026431"/>
              <a:gd name="connsiteX7" fmla="*/ 4156767 w 6191982"/>
              <a:gd name="connsiteY7" fmla="*/ 6026431 h 6026431"/>
              <a:gd name="connsiteX0" fmla="*/ 4156767 w 6191982"/>
              <a:gd name="connsiteY0" fmla="*/ 6026431 h 6026431"/>
              <a:gd name="connsiteX1" fmla="*/ 3133112 w 6191982"/>
              <a:gd name="connsiteY1" fmla="*/ 1839955 h 6026431"/>
              <a:gd name="connsiteX2" fmla="*/ 0 w 6191982"/>
              <a:gd name="connsiteY2" fmla="*/ 2653623 h 6026431"/>
              <a:gd name="connsiteX3" fmla="*/ 560041 w 6191982"/>
              <a:gd name="connsiteY3" fmla="*/ 0 h 6026431"/>
              <a:gd name="connsiteX4" fmla="*/ 3302010 w 6191982"/>
              <a:gd name="connsiteY4" fmla="*/ 1020274 h 6026431"/>
              <a:gd name="connsiteX5" fmla="*/ 5583696 w 6191982"/>
              <a:gd name="connsiteY5" fmla="*/ 2894048 h 6026431"/>
              <a:gd name="connsiteX6" fmla="*/ 6191982 w 6191982"/>
              <a:gd name="connsiteY6" fmla="*/ 5835876 h 6026431"/>
              <a:gd name="connsiteX7" fmla="*/ 4156767 w 6191982"/>
              <a:gd name="connsiteY7" fmla="*/ 6026431 h 6026431"/>
              <a:gd name="connsiteX0" fmla="*/ 4950505 w 6985720"/>
              <a:gd name="connsiteY0" fmla="*/ 5195442 h 5195442"/>
              <a:gd name="connsiteX1" fmla="*/ 3926850 w 6985720"/>
              <a:gd name="connsiteY1" fmla="*/ 1008966 h 5195442"/>
              <a:gd name="connsiteX2" fmla="*/ 793738 w 6985720"/>
              <a:gd name="connsiteY2" fmla="*/ 1822634 h 5195442"/>
              <a:gd name="connsiteX3" fmla="*/ 0 w 6985720"/>
              <a:gd name="connsiteY3" fmla="*/ 0 h 5195442"/>
              <a:gd name="connsiteX4" fmla="*/ 4095748 w 6985720"/>
              <a:gd name="connsiteY4" fmla="*/ 189285 h 5195442"/>
              <a:gd name="connsiteX5" fmla="*/ 6377434 w 6985720"/>
              <a:gd name="connsiteY5" fmla="*/ 2063059 h 5195442"/>
              <a:gd name="connsiteX6" fmla="*/ 6985720 w 6985720"/>
              <a:gd name="connsiteY6" fmla="*/ 5004887 h 5195442"/>
              <a:gd name="connsiteX7" fmla="*/ 4950505 w 6985720"/>
              <a:gd name="connsiteY7" fmla="*/ 5195442 h 5195442"/>
              <a:gd name="connsiteX0" fmla="*/ 4950505 w 6985720"/>
              <a:gd name="connsiteY0" fmla="*/ 5195442 h 5195442"/>
              <a:gd name="connsiteX1" fmla="*/ 3926850 w 6985720"/>
              <a:gd name="connsiteY1" fmla="*/ 1008966 h 5195442"/>
              <a:gd name="connsiteX2" fmla="*/ 1417116 w 6985720"/>
              <a:gd name="connsiteY2" fmla="*/ 1352061 h 5195442"/>
              <a:gd name="connsiteX3" fmla="*/ 0 w 6985720"/>
              <a:gd name="connsiteY3" fmla="*/ 0 h 5195442"/>
              <a:gd name="connsiteX4" fmla="*/ 4095748 w 6985720"/>
              <a:gd name="connsiteY4" fmla="*/ 189285 h 5195442"/>
              <a:gd name="connsiteX5" fmla="*/ 6377434 w 6985720"/>
              <a:gd name="connsiteY5" fmla="*/ 2063059 h 5195442"/>
              <a:gd name="connsiteX6" fmla="*/ 6985720 w 6985720"/>
              <a:gd name="connsiteY6" fmla="*/ 5004887 h 5195442"/>
              <a:gd name="connsiteX7" fmla="*/ 4950505 w 6985720"/>
              <a:gd name="connsiteY7" fmla="*/ 5195442 h 519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5720" h="5195442">
                <a:moveTo>
                  <a:pt x="4950505" y="5195442"/>
                </a:moveTo>
                <a:lnTo>
                  <a:pt x="3926850" y="1008966"/>
                </a:lnTo>
                <a:lnTo>
                  <a:pt x="1417116" y="1352061"/>
                </a:lnTo>
                <a:lnTo>
                  <a:pt x="0" y="0"/>
                </a:lnTo>
                <a:lnTo>
                  <a:pt x="4095748" y="189285"/>
                </a:lnTo>
                <a:lnTo>
                  <a:pt x="6377434" y="2063059"/>
                </a:lnTo>
                <a:lnTo>
                  <a:pt x="6985720" y="5004887"/>
                </a:lnTo>
                <a:lnTo>
                  <a:pt x="4950505" y="519544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4"/>
          <p:cNvSpPr/>
          <p:nvPr/>
        </p:nvSpPr>
        <p:spPr>
          <a:xfrm rot="3466856">
            <a:off x="3954932" y="4969813"/>
            <a:ext cx="7049316" cy="2457924"/>
          </a:xfrm>
          <a:custGeom>
            <a:avLst/>
            <a:gdLst>
              <a:gd name="connsiteX0" fmla="*/ 0 w 6386312"/>
              <a:gd name="connsiteY0" fmla="*/ 2921671 h 2921671"/>
              <a:gd name="connsiteX1" fmla="*/ 0 w 6386312"/>
              <a:gd name="connsiteY1" fmla="*/ 0 h 2921671"/>
              <a:gd name="connsiteX2" fmla="*/ 6386312 w 6386312"/>
              <a:gd name="connsiteY2" fmla="*/ 2921671 h 2921671"/>
              <a:gd name="connsiteX3" fmla="*/ 0 w 6386312"/>
              <a:gd name="connsiteY3" fmla="*/ 2921671 h 2921671"/>
              <a:gd name="connsiteX0" fmla="*/ 0 w 6386312"/>
              <a:gd name="connsiteY0" fmla="*/ 2921671 h 2927606"/>
              <a:gd name="connsiteX1" fmla="*/ 0 w 6386312"/>
              <a:gd name="connsiteY1" fmla="*/ 0 h 2927606"/>
              <a:gd name="connsiteX2" fmla="*/ 6386312 w 6386312"/>
              <a:gd name="connsiteY2" fmla="*/ 2921671 h 2927606"/>
              <a:gd name="connsiteX3" fmla="*/ 3407507 w 6386312"/>
              <a:gd name="connsiteY3" fmla="*/ 2927606 h 2927606"/>
              <a:gd name="connsiteX4" fmla="*/ 0 w 6386312"/>
              <a:gd name="connsiteY4" fmla="*/ 2921671 h 2927606"/>
              <a:gd name="connsiteX0" fmla="*/ 0 w 7171921"/>
              <a:gd name="connsiteY0" fmla="*/ 4004937 h 4004937"/>
              <a:gd name="connsiteX1" fmla="*/ 785609 w 7171921"/>
              <a:gd name="connsiteY1" fmla="*/ 0 h 4004937"/>
              <a:gd name="connsiteX2" fmla="*/ 7171921 w 7171921"/>
              <a:gd name="connsiteY2" fmla="*/ 2921671 h 4004937"/>
              <a:gd name="connsiteX3" fmla="*/ 4193116 w 7171921"/>
              <a:gd name="connsiteY3" fmla="*/ 2927606 h 4004937"/>
              <a:gd name="connsiteX4" fmla="*/ 0 w 7171921"/>
              <a:gd name="connsiteY4" fmla="*/ 4004937 h 4004937"/>
              <a:gd name="connsiteX0" fmla="*/ 0 w 6606507"/>
              <a:gd name="connsiteY0" fmla="*/ 2971620 h 2971620"/>
              <a:gd name="connsiteX1" fmla="*/ 220195 w 6606507"/>
              <a:gd name="connsiteY1" fmla="*/ 0 h 2971620"/>
              <a:gd name="connsiteX2" fmla="*/ 6606507 w 6606507"/>
              <a:gd name="connsiteY2" fmla="*/ 2921671 h 2971620"/>
              <a:gd name="connsiteX3" fmla="*/ 3627702 w 6606507"/>
              <a:gd name="connsiteY3" fmla="*/ 2927606 h 2971620"/>
              <a:gd name="connsiteX4" fmla="*/ 0 w 6606507"/>
              <a:gd name="connsiteY4" fmla="*/ 2971620 h 2971620"/>
              <a:gd name="connsiteX0" fmla="*/ 0 w 6784678"/>
              <a:gd name="connsiteY0" fmla="*/ 3717138 h 3717138"/>
              <a:gd name="connsiteX1" fmla="*/ 398366 w 6784678"/>
              <a:gd name="connsiteY1" fmla="*/ 0 h 3717138"/>
              <a:gd name="connsiteX2" fmla="*/ 6784678 w 6784678"/>
              <a:gd name="connsiteY2" fmla="*/ 2921671 h 3717138"/>
              <a:gd name="connsiteX3" fmla="*/ 3805873 w 6784678"/>
              <a:gd name="connsiteY3" fmla="*/ 2927606 h 3717138"/>
              <a:gd name="connsiteX4" fmla="*/ 0 w 6784678"/>
              <a:gd name="connsiteY4" fmla="*/ 3717138 h 3717138"/>
              <a:gd name="connsiteX0" fmla="*/ 0 w 6784678"/>
              <a:gd name="connsiteY0" fmla="*/ 3717138 h 3717138"/>
              <a:gd name="connsiteX1" fmla="*/ 398366 w 6784678"/>
              <a:gd name="connsiteY1" fmla="*/ 0 h 3717138"/>
              <a:gd name="connsiteX2" fmla="*/ 3261099 w 6784678"/>
              <a:gd name="connsiteY2" fmla="*/ 1314740 h 3717138"/>
              <a:gd name="connsiteX3" fmla="*/ 6784678 w 6784678"/>
              <a:gd name="connsiteY3" fmla="*/ 2921671 h 3717138"/>
              <a:gd name="connsiteX4" fmla="*/ 3805873 w 6784678"/>
              <a:gd name="connsiteY4" fmla="*/ 2927606 h 3717138"/>
              <a:gd name="connsiteX5" fmla="*/ 0 w 6784678"/>
              <a:gd name="connsiteY5" fmla="*/ 3717138 h 3717138"/>
              <a:gd name="connsiteX0" fmla="*/ 264638 w 7049316"/>
              <a:gd name="connsiteY0" fmla="*/ 2402398 h 2402398"/>
              <a:gd name="connsiteX1" fmla="*/ 0 w 7049316"/>
              <a:gd name="connsiteY1" fmla="*/ 309005 h 2402398"/>
              <a:gd name="connsiteX2" fmla="*/ 3525737 w 7049316"/>
              <a:gd name="connsiteY2" fmla="*/ 0 h 2402398"/>
              <a:gd name="connsiteX3" fmla="*/ 7049316 w 7049316"/>
              <a:gd name="connsiteY3" fmla="*/ 1606931 h 2402398"/>
              <a:gd name="connsiteX4" fmla="*/ 4070511 w 7049316"/>
              <a:gd name="connsiteY4" fmla="*/ 1612866 h 2402398"/>
              <a:gd name="connsiteX5" fmla="*/ 264638 w 7049316"/>
              <a:gd name="connsiteY5" fmla="*/ 2402398 h 2402398"/>
              <a:gd name="connsiteX0" fmla="*/ 281637 w 7049316"/>
              <a:gd name="connsiteY0" fmla="*/ 2446886 h 2446886"/>
              <a:gd name="connsiteX1" fmla="*/ 0 w 7049316"/>
              <a:gd name="connsiteY1" fmla="*/ 309005 h 2446886"/>
              <a:gd name="connsiteX2" fmla="*/ 3525737 w 7049316"/>
              <a:gd name="connsiteY2" fmla="*/ 0 h 2446886"/>
              <a:gd name="connsiteX3" fmla="*/ 7049316 w 7049316"/>
              <a:gd name="connsiteY3" fmla="*/ 1606931 h 2446886"/>
              <a:gd name="connsiteX4" fmla="*/ 4070511 w 7049316"/>
              <a:gd name="connsiteY4" fmla="*/ 1612866 h 2446886"/>
              <a:gd name="connsiteX5" fmla="*/ 281637 w 7049316"/>
              <a:gd name="connsiteY5" fmla="*/ 2446886 h 2446886"/>
              <a:gd name="connsiteX0" fmla="*/ 263422 w 7049316"/>
              <a:gd name="connsiteY0" fmla="*/ 2457924 h 2457924"/>
              <a:gd name="connsiteX1" fmla="*/ 0 w 7049316"/>
              <a:gd name="connsiteY1" fmla="*/ 309005 h 2457924"/>
              <a:gd name="connsiteX2" fmla="*/ 3525737 w 7049316"/>
              <a:gd name="connsiteY2" fmla="*/ 0 h 2457924"/>
              <a:gd name="connsiteX3" fmla="*/ 7049316 w 7049316"/>
              <a:gd name="connsiteY3" fmla="*/ 1606931 h 2457924"/>
              <a:gd name="connsiteX4" fmla="*/ 4070511 w 7049316"/>
              <a:gd name="connsiteY4" fmla="*/ 1612866 h 2457924"/>
              <a:gd name="connsiteX5" fmla="*/ 263422 w 7049316"/>
              <a:gd name="connsiteY5" fmla="*/ 2457924 h 245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49316" h="2457924">
                <a:moveTo>
                  <a:pt x="263422" y="2457924"/>
                </a:moveTo>
                <a:lnTo>
                  <a:pt x="0" y="309005"/>
                </a:lnTo>
                <a:lnTo>
                  <a:pt x="3525737" y="0"/>
                </a:lnTo>
                <a:lnTo>
                  <a:pt x="7049316" y="1606931"/>
                </a:lnTo>
                <a:lnTo>
                  <a:pt x="4070511" y="1612866"/>
                </a:lnTo>
                <a:lnTo>
                  <a:pt x="263422" y="24579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268107" y="334091"/>
            <a:ext cx="723900" cy="723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+</a:t>
            </a:r>
            <a:endParaRPr lang="zh-CN" altLang="en-US" sz="4400" dirty="0"/>
          </a:p>
        </p:txBody>
      </p:sp>
      <p:sp>
        <p:nvSpPr>
          <p:cNvPr id="7" name="椭圆 6"/>
          <p:cNvSpPr/>
          <p:nvPr/>
        </p:nvSpPr>
        <p:spPr>
          <a:xfrm>
            <a:off x="4390298" y="3740262"/>
            <a:ext cx="723900" cy="723900"/>
          </a:xfrm>
          <a:prstGeom prst="ellipse">
            <a:avLst/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+</a:t>
            </a:r>
            <a:endParaRPr lang="zh-CN" altLang="en-US" sz="4400" dirty="0"/>
          </a:p>
        </p:txBody>
      </p:sp>
      <p:sp>
        <p:nvSpPr>
          <p:cNvPr id="9" name="椭圆 8"/>
          <p:cNvSpPr/>
          <p:nvPr/>
        </p:nvSpPr>
        <p:spPr>
          <a:xfrm>
            <a:off x="10397252" y="2999714"/>
            <a:ext cx="723900" cy="7239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+</a:t>
            </a:r>
            <a:endParaRPr lang="zh-CN" altLang="en-US" sz="4400" dirty="0"/>
          </a:p>
        </p:txBody>
      </p:sp>
      <p:sp>
        <p:nvSpPr>
          <p:cNvPr id="5" name="圆角矩形 4"/>
          <p:cNvSpPr/>
          <p:nvPr/>
        </p:nvSpPr>
        <p:spPr>
          <a:xfrm>
            <a:off x="2798544" y="129290"/>
            <a:ext cx="3524250" cy="2236000"/>
          </a:xfrm>
          <a:prstGeom prst="roundRect">
            <a:avLst>
              <a:gd name="adj" fmla="val 814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3" idx="2"/>
            <a:endCxn id="5" idx="3"/>
          </p:cNvCxnSpPr>
          <p:nvPr/>
        </p:nvCxnSpPr>
        <p:spPr>
          <a:xfrm flipH="1">
            <a:off x="6322794" y="696041"/>
            <a:ext cx="945313" cy="551249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4"/>
          <p:cNvSpPr txBox="1"/>
          <p:nvPr/>
        </p:nvSpPr>
        <p:spPr>
          <a:xfrm>
            <a:off x="2963766" y="1168111"/>
            <a:ext cx="3151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4" name="椭圆 13"/>
          <p:cNvSpPr/>
          <p:nvPr/>
        </p:nvSpPr>
        <p:spPr>
          <a:xfrm>
            <a:off x="2352405" y="-227599"/>
            <a:ext cx="876300" cy="876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33596" y="-154371"/>
            <a:ext cx="910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12</a:t>
            </a:r>
            <a:r>
              <a:rPr lang="en-US" altLang="zh-CN" sz="14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14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29351" y="2894875"/>
            <a:ext cx="3524250" cy="2236000"/>
          </a:xfrm>
          <a:prstGeom prst="roundRect">
            <a:avLst>
              <a:gd name="adj" fmla="val 814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4"/>
          <p:cNvSpPr txBox="1"/>
          <p:nvPr/>
        </p:nvSpPr>
        <p:spPr>
          <a:xfrm>
            <a:off x="394573" y="3933696"/>
            <a:ext cx="3151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7" name="椭圆 16"/>
          <p:cNvSpPr/>
          <p:nvPr/>
        </p:nvSpPr>
        <p:spPr>
          <a:xfrm>
            <a:off x="3177649" y="2651923"/>
            <a:ext cx="876300" cy="876300"/>
          </a:xfrm>
          <a:prstGeom prst="ellipse">
            <a:avLst/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158840" y="2725151"/>
            <a:ext cx="910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12</a:t>
            </a:r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0" name="直接连接符 19"/>
          <p:cNvCxnSpPr>
            <a:stCxn id="7" idx="2"/>
            <a:endCxn id="15" idx="3"/>
          </p:cNvCxnSpPr>
          <p:nvPr/>
        </p:nvCxnSpPr>
        <p:spPr>
          <a:xfrm flipH="1" flipV="1">
            <a:off x="3753601" y="4012875"/>
            <a:ext cx="636697" cy="89337"/>
          </a:xfrm>
          <a:prstGeom prst="line">
            <a:avLst/>
          </a:prstGeom>
          <a:ln>
            <a:solidFill>
              <a:srgbClr val="EAEA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894488" y="520127"/>
            <a:ext cx="23551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Your </a:t>
            </a:r>
            <a:r>
              <a:rPr lang="en-US" altLang="zh-CN" sz="4000" b="1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Title</a:t>
            </a:r>
            <a:endParaRPr lang="en-US" altLang="zh-CN" sz="4000" b="1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0476" y="3225810"/>
            <a:ext cx="23551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Your </a:t>
            </a:r>
            <a:r>
              <a:rPr lang="en-US" altLang="zh-CN" sz="4000" b="1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Title</a:t>
            </a:r>
            <a:endParaRPr lang="en-US" altLang="zh-CN" sz="4000" b="1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167737" y="4039754"/>
            <a:ext cx="2853289" cy="2689261"/>
          </a:xfrm>
          <a:prstGeom prst="roundRect">
            <a:avLst>
              <a:gd name="adj" fmla="val 814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4"/>
          <p:cNvSpPr txBox="1"/>
          <p:nvPr/>
        </p:nvSpPr>
        <p:spPr>
          <a:xfrm>
            <a:off x="9332959" y="5078576"/>
            <a:ext cx="2432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25" name="椭圆 24"/>
          <p:cNvSpPr/>
          <p:nvPr/>
        </p:nvSpPr>
        <p:spPr>
          <a:xfrm>
            <a:off x="8911589" y="3573012"/>
            <a:ext cx="876300" cy="876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892780" y="3646240"/>
            <a:ext cx="910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12</a:t>
            </a:r>
            <a:r>
              <a:rPr lang="en-US" altLang="zh-CN" sz="14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14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8862" y="4370690"/>
            <a:ext cx="23551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Your </a:t>
            </a:r>
            <a:r>
              <a:rPr lang="en-US" altLang="zh-CN" sz="4000" b="1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Title</a:t>
            </a:r>
            <a:endParaRPr lang="en-US" altLang="zh-CN" sz="4000" b="1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 rot="2404263">
            <a:off x="7898314" y="1124875"/>
            <a:ext cx="29081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Your </a:t>
            </a:r>
            <a:r>
              <a:rPr lang="en-US" altLang="zh-CN" sz="4400" b="1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Main</a:t>
            </a:r>
            <a:endParaRPr lang="en-US" altLang="zh-CN" sz="4400" b="1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 rot="20727360">
            <a:off x="7023994" y="2471092"/>
            <a:ext cx="25539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sz="4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723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7100000">
            <a:off x="3874351" y="-988195"/>
            <a:ext cx="6386312" cy="2921671"/>
          </a:xfrm>
          <a:prstGeom prst="rtTriangle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flipH="1">
            <a:off x="4829997" y="3162300"/>
            <a:ext cx="6991065" cy="3695700"/>
          </a:xfrm>
          <a:custGeom>
            <a:avLst/>
            <a:gdLst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3022264 w 6305265"/>
              <a:gd name="connsiteY3" fmla="*/ 3695700 h 3695700"/>
              <a:gd name="connsiteX4" fmla="*/ 0 w 6305265"/>
              <a:gd name="connsiteY4" fmla="*/ 3695700 h 3695700"/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5219364 w 6305265"/>
              <a:gd name="connsiteY3" fmla="*/ 3695700 h 3695700"/>
              <a:gd name="connsiteX4" fmla="*/ 0 w 6305265"/>
              <a:gd name="connsiteY4" fmla="*/ 3695700 h 3695700"/>
              <a:gd name="connsiteX0" fmla="*/ 0 w 7003765"/>
              <a:gd name="connsiteY0" fmla="*/ 3721100 h 3721100"/>
              <a:gd name="connsiteX1" fmla="*/ 3981501 w 7003765"/>
              <a:gd name="connsiteY1" fmla="*/ 0 h 3721100"/>
              <a:gd name="connsiteX2" fmla="*/ 7003765 w 7003765"/>
              <a:gd name="connsiteY2" fmla="*/ 0 h 3721100"/>
              <a:gd name="connsiteX3" fmla="*/ 5917864 w 7003765"/>
              <a:gd name="connsiteY3" fmla="*/ 3695700 h 3721100"/>
              <a:gd name="connsiteX4" fmla="*/ 0 w 7003765"/>
              <a:gd name="connsiteY4" fmla="*/ 3721100 h 3721100"/>
              <a:gd name="connsiteX0" fmla="*/ 0 w 7003765"/>
              <a:gd name="connsiteY0" fmla="*/ 3708400 h 3708400"/>
              <a:gd name="connsiteX1" fmla="*/ 3981501 w 7003765"/>
              <a:gd name="connsiteY1" fmla="*/ 0 h 3708400"/>
              <a:gd name="connsiteX2" fmla="*/ 7003765 w 7003765"/>
              <a:gd name="connsiteY2" fmla="*/ 0 h 3708400"/>
              <a:gd name="connsiteX3" fmla="*/ 5917864 w 7003765"/>
              <a:gd name="connsiteY3" fmla="*/ 3695700 h 3708400"/>
              <a:gd name="connsiteX4" fmla="*/ 0 w 7003765"/>
              <a:gd name="connsiteY4" fmla="*/ 3708400 h 3708400"/>
              <a:gd name="connsiteX0" fmla="*/ 0 w 6991065"/>
              <a:gd name="connsiteY0" fmla="*/ 3695700 h 3695700"/>
              <a:gd name="connsiteX1" fmla="*/ 3968801 w 6991065"/>
              <a:gd name="connsiteY1" fmla="*/ 0 h 3695700"/>
              <a:gd name="connsiteX2" fmla="*/ 6991065 w 6991065"/>
              <a:gd name="connsiteY2" fmla="*/ 0 h 3695700"/>
              <a:gd name="connsiteX3" fmla="*/ 5905164 w 6991065"/>
              <a:gd name="connsiteY3" fmla="*/ 3695700 h 3695700"/>
              <a:gd name="connsiteX4" fmla="*/ 0 w 6991065"/>
              <a:gd name="connsiteY4" fmla="*/ 36957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1065" h="3695700">
                <a:moveTo>
                  <a:pt x="0" y="3695700"/>
                </a:moveTo>
                <a:lnTo>
                  <a:pt x="3968801" y="0"/>
                </a:lnTo>
                <a:lnTo>
                  <a:pt x="6991065" y="0"/>
                </a:lnTo>
                <a:lnTo>
                  <a:pt x="5905164" y="3695700"/>
                </a:lnTo>
                <a:lnTo>
                  <a:pt x="0" y="36957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 rot="18355324" flipH="1">
            <a:off x="4482811" y="2466691"/>
            <a:ext cx="258569" cy="651903"/>
            <a:chOff x="0" y="0"/>
            <a:chExt cx="1038" cy="2616"/>
          </a:xfrm>
          <a:solidFill>
            <a:srgbClr val="EEEEEE"/>
          </a:solidFill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5" name="Group 5"/>
          <p:cNvGrpSpPr>
            <a:grpSpLocks/>
          </p:cNvGrpSpPr>
          <p:nvPr/>
        </p:nvGrpSpPr>
        <p:grpSpPr bwMode="auto">
          <a:xfrm rot="18355324" flipH="1">
            <a:off x="4701772" y="2190077"/>
            <a:ext cx="258569" cy="651903"/>
            <a:chOff x="0" y="0"/>
            <a:chExt cx="1038" cy="2616"/>
          </a:xfrm>
          <a:solidFill>
            <a:srgbClr val="EEEEEE"/>
          </a:solidFill>
        </p:grpSpPr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7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8" name="Group 5"/>
          <p:cNvGrpSpPr>
            <a:grpSpLocks/>
          </p:cNvGrpSpPr>
          <p:nvPr/>
        </p:nvGrpSpPr>
        <p:grpSpPr bwMode="auto">
          <a:xfrm rot="18355324" flipH="1">
            <a:off x="4920444" y="1916355"/>
            <a:ext cx="258569" cy="651903"/>
            <a:chOff x="0" y="0"/>
            <a:chExt cx="1038" cy="2616"/>
          </a:xfrm>
          <a:solidFill>
            <a:srgbClr val="EEEEEE"/>
          </a:solidFill>
        </p:grpSpPr>
        <p:sp>
          <p:nvSpPr>
            <p:cNvPr id="29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0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1" name="Group 5"/>
          <p:cNvGrpSpPr>
            <a:grpSpLocks/>
          </p:cNvGrpSpPr>
          <p:nvPr/>
        </p:nvGrpSpPr>
        <p:grpSpPr bwMode="auto">
          <a:xfrm rot="18355324" flipH="1">
            <a:off x="5139115" y="1642632"/>
            <a:ext cx="258569" cy="651903"/>
            <a:chOff x="0" y="0"/>
            <a:chExt cx="1038" cy="2616"/>
          </a:xfrm>
          <a:solidFill>
            <a:srgbClr val="EEEEEE"/>
          </a:solidFill>
        </p:grpSpPr>
        <p:sp>
          <p:nvSpPr>
            <p:cNvPr id="32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3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4" name="Group 5"/>
          <p:cNvGrpSpPr>
            <a:grpSpLocks/>
          </p:cNvGrpSpPr>
          <p:nvPr/>
        </p:nvGrpSpPr>
        <p:grpSpPr bwMode="auto">
          <a:xfrm rot="18355324" flipH="1">
            <a:off x="5357787" y="1368909"/>
            <a:ext cx="258569" cy="651903"/>
            <a:chOff x="0" y="0"/>
            <a:chExt cx="1038" cy="2616"/>
          </a:xfrm>
          <a:solidFill>
            <a:srgbClr val="FFC000"/>
          </a:solidFill>
        </p:grpSpPr>
        <p:sp>
          <p:nvSpPr>
            <p:cNvPr id="35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6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7" name="Group 5"/>
          <p:cNvGrpSpPr>
            <a:grpSpLocks/>
          </p:cNvGrpSpPr>
          <p:nvPr/>
        </p:nvGrpSpPr>
        <p:grpSpPr bwMode="auto">
          <a:xfrm rot="18355324" flipH="1">
            <a:off x="5576459" y="1095186"/>
            <a:ext cx="258569" cy="651903"/>
            <a:chOff x="0" y="0"/>
            <a:chExt cx="1038" cy="2616"/>
          </a:xfrm>
          <a:solidFill>
            <a:srgbClr val="FFC000"/>
          </a:solidFill>
        </p:grpSpPr>
        <p:sp>
          <p:nvSpPr>
            <p:cNvPr id="38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9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40" name="Group 5"/>
          <p:cNvGrpSpPr>
            <a:grpSpLocks/>
          </p:cNvGrpSpPr>
          <p:nvPr/>
        </p:nvGrpSpPr>
        <p:grpSpPr bwMode="auto">
          <a:xfrm rot="18355324" flipH="1">
            <a:off x="5795131" y="821464"/>
            <a:ext cx="258569" cy="651903"/>
            <a:chOff x="0" y="0"/>
            <a:chExt cx="1038" cy="2616"/>
          </a:xfrm>
          <a:solidFill>
            <a:srgbClr val="FFC000"/>
          </a:solidFill>
        </p:grpSpPr>
        <p:sp>
          <p:nvSpPr>
            <p:cNvPr id="41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2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43" name="Group 5"/>
          <p:cNvGrpSpPr>
            <a:grpSpLocks/>
          </p:cNvGrpSpPr>
          <p:nvPr/>
        </p:nvGrpSpPr>
        <p:grpSpPr bwMode="auto">
          <a:xfrm rot="18355324" flipH="1">
            <a:off x="6013803" y="547741"/>
            <a:ext cx="258569" cy="651903"/>
            <a:chOff x="0" y="0"/>
            <a:chExt cx="1038" cy="2616"/>
          </a:xfrm>
          <a:solidFill>
            <a:srgbClr val="FFC000"/>
          </a:solidFill>
        </p:grpSpPr>
        <p:sp>
          <p:nvSpPr>
            <p:cNvPr id="44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5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46" name="Group 5"/>
          <p:cNvGrpSpPr>
            <a:grpSpLocks/>
          </p:cNvGrpSpPr>
          <p:nvPr/>
        </p:nvGrpSpPr>
        <p:grpSpPr bwMode="auto">
          <a:xfrm rot="18355324" flipH="1">
            <a:off x="6232475" y="274018"/>
            <a:ext cx="258569" cy="651903"/>
            <a:chOff x="0" y="0"/>
            <a:chExt cx="1038" cy="2616"/>
          </a:xfrm>
          <a:solidFill>
            <a:srgbClr val="FFC000"/>
          </a:solidFill>
        </p:grpSpPr>
        <p:sp>
          <p:nvSpPr>
            <p:cNvPr id="47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8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49" name="Group 5"/>
          <p:cNvGrpSpPr>
            <a:grpSpLocks/>
          </p:cNvGrpSpPr>
          <p:nvPr/>
        </p:nvGrpSpPr>
        <p:grpSpPr bwMode="auto">
          <a:xfrm rot="18355324" flipH="1">
            <a:off x="6451147" y="296"/>
            <a:ext cx="258569" cy="651903"/>
            <a:chOff x="0" y="0"/>
            <a:chExt cx="1038" cy="2616"/>
          </a:xfrm>
          <a:solidFill>
            <a:srgbClr val="FFC000"/>
          </a:solidFill>
        </p:grpSpPr>
        <p:sp>
          <p:nvSpPr>
            <p:cNvPr id="50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1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4" name="Group 5"/>
          <p:cNvGrpSpPr>
            <a:grpSpLocks/>
          </p:cNvGrpSpPr>
          <p:nvPr/>
        </p:nvGrpSpPr>
        <p:grpSpPr bwMode="auto">
          <a:xfrm rot="2438226" flipH="1">
            <a:off x="8651763" y="3144939"/>
            <a:ext cx="258569" cy="651903"/>
            <a:chOff x="0" y="0"/>
            <a:chExt cx="1038" cy="2616"/>
          </a:xfrm>
          <a:solidFill>
            <a:srgbClr val="1DAFE3"/>
          </a:solidFill>
        </p:grpSpPr>
        <p:sp>
          <p:nvSpPr>
            <p:cNvPr id="82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3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5" name="Group 5"/>
          <p:cNvGrpSpPr>
            <a:grpSpLocks/>
          </p:cNvGrpSpPr>
          <p:nvPr/>
        </p:nvGrpSpPr>
        <p:grpSpPr bwMode="auto">
          <a:xfrm rot="2438226" flipH="1">
            <a:off x="8909443" y="3385897"/>
            <a:ext cx="258569" cy="651903"/>
            <a:chOff x="0" y="0"/>
            <a:chExt cx="1038" cy="2616"/>
          </a:xfrm>
          <a:solidFill>
            <a:srgbClr val="1DAFE3"/>
          </a:solidFill>
        </p:grpSpPr>
        <p:sp>
          <p:nvSpPr>
            <p:cNvPr id="80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81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6" name="Group 5"/>
          <p:cNvGrpSpPr>
            <a:grpSpLocks/>
          </p:cNvGrpSpPr>
          <p:nvPr/>
        </p:nvGrpSpPr>
        <p:grpSpPr bwMode="auto">
          <a:xfrm rot="2438226" flipH="1">
            <a:off x="9164264" y="3626329"/>
            <a:ext cx="258569" cy="651903"/>
            <a:chOff x="0" y="0"/>
            <a:chExt cx="1038" cy="2616"/>
          </a:xfrm>
          <a:solidFill>
            <a:srgbClr val="1DAFE3"/>
          </a:solidFill>
        </p:grpSpPr>
        <p:sp>
          <p:nvSpPr>
            <p:cNvPr id="78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9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7" name="Group 5"/>
          <p:cNvGrpSpPr>
            <a:grpSpLocks/>
          </p:cNvGrpSpPr>
          <p:nvPr/>
        </p:nvGrpSpPr>
        <p:grpSpPr bwMode="auto">
          <a:xfrm rot="2438226" flipH="1">
            <a:off x="9419086" y="3866760"/>
            <a:ext cx="258569" cy="651903"/>
            <a:chOff x="0" y="0"/>
            <a:chExt cx="1038" cy="2616"/>
          </a:xfrm>
          <a:solidFill>
            <a:srgbClr val="1DAFE3"/>
          </a:solidFill>
        </p:grpSpPr>
        <p:sp>
          <p:nvSpPr>
            <p:cNvPr id="76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7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8" name="Group 5"/>
          <p:cNvGrpSpPr>
            <a:grpSpLocks/>
          </p:cNvGrpSpPr>
          <p:nvPr/>
        </p:nvGrpSpPr>
        <p:grpSpPr bwMode="auto">
          <a:xfrm rot="2438226" flipH="1">
            <a:off x="9673907" y="4107192"/>
            <a:ext cx="258569" cy="651903"/>
            <a:chOff x="0" y="0"/>
            <a:chExt cx="1038" cy="2616"/>
          </a:xfrm>
          <a:solidFill>
            <a:srgbClr val="1DAFE3"/>
          </a:solidFill>
        </p:grpSpPr>
        <p:sp>
          <p:nvSpPr>
            <p:cNvPr id="74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5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9" name="Group 5"/>
          <p:cNvGrpSpPr>
            <a:grpSpLocks/>
          </p:cNvGrpSpPr>
          <p:nvPr/>
        </p:nvGrpSpPr>
        <p:grpSpPr bwMode="auto">
          <a:xfrm rot="2438226" flipH="1">
            <a:off x="9928729" y="4347624"/>
            <a:ext cx="258569" cy="651903"/>
            <a:chOff x="0" y="0"/>
            <a:chExt cx="1038" cy="2616"/>
          </a:xfrm>
          <a:solidFill>
            <a:srgbClr val="1DAFE3"/>
          </a:solidFill>
        </p:grpSpPr>
        <p:sp>
          <p:nvSpPr>
            <p:cNvPr id="72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3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0" name="Group 5"/>
          <p:cNvGrpSpPr>
            <a:grpSpLocks/>
          </p:cNvGrpSpPr>
          <p:nvPr/>
        </p:nvGrpSpPr>
        <p:grpSpPr bwMode="auto">
          <a:xfrm rot="2438226" flipH="1">
            <a:off x="10183550" y="4588056"/>
            <a:ext cx="258569" cy="651903"/>
            <a:chOff x="0" y="0"/>
            <a:chExt cx="1038" cy="2616"/>
          </a:xfrm>
          <a:solidFill>
            <a:srgbClr val="1DAFE3"/>
          </a:solidFill>
        </p:grpSpPr>
        <p:sp>
          <p:nvSpPr>
            <p:cNvPr id="70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1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1" name="Group 5"/>
          <p:cNvGrpSpPr>
            <a:grpSpLocks/>
          </p:cNvGrpSpPr>
          <p:nvPr/>
        </p:nvGrpSpPr>
        <p:grpSpPr bwMode="auto">
          <a:xfrm rot="2438226" flipH="1">
            <a:off x="10438372" y="4828488"/>
            <a:ext cx="258569" cy="651903"/>
            <a:chOff x="0" y="0"/>
            <a:chExt cx="1038" cy="2616"/>
          </a:xfrm>
          <a:solidFill>
            <a:srgbClr val="EEEEEE"/>
          </a:solidFill>
        </p:grpSpPr>
        <p:sp>
          <p:nvSpPr>
            <p:cNvPr id="68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9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2" name="Group 5"/>
          <p:cNvGrpSpPr>
            <a:grpSpLocks/>
          </p:cNvGrpSpPr>
          <p:nvPr/>
        </p:nvGrpSpPr>
        <p:grpSpPr bwMode="auto">
          <a:xfrm rot="2438226" flipH="1">
            <a:off x="10693194" y="5068920"/>
            <a:ext cx="258569" cy="651903"/>
            <a:chOff x="0" y="0"/>
            <a:chExt cx="1038" cy="2616"/>
          </a:xfrm>
          <a:solidFill>
            <a:srgbClr val="EEEEEE"/>
          </a:solidFill>
        </p:grpSpPr>
        <p:sp>
          <p:nvSpPr>
            <p:cNvPr id="66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7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3" name="Group 5"/>
          <p:cNvGrpSpPr>
            <a:grpSpLocks/>
          </p:cNvGrpSpPr>
          <p:nvPr/>
        </p:nvGrpSpPr>
        <p:grpSpPr bwMode="auto">
          <a:xfrm rot="2438226" flipH="1">
            <a:off x="10948015" y="5309352"/>
            <a:ext cx="258569" cy="651903"/>
            <a:chOff x="0" y="0"/>
            <a:chExt cx="1038" cy="2616"/>
          </a:xfrm>
          <a:solidFill>
            <a:srgbClr val="EEEEEE"/>
          </a:solidFill>
        </p:grpSpPr>
        <p:sp>
          <p:nvSpPr>
            <p:cNvPr id="64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5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 rot="2990389">
            <a:off x="4748613" y="3796261"/>
            <a:ext cx="5543827" cy="2151574"/>
            <a:chOff x="6751732" y="-82445"/>
            <a:chExt cx="5543827" cy="2151574"/>
          </a:xfrm>
        </p:grpSpPr>
        <p:sp>
          <p:nvSpPr>
            <p:cNvPr id="84" name="文本框 83"/>
            <p:cNvSpPr txBox="1"/>
            <p:nvPr/>
          </p:nvSpPr>
          <p:spPr>
            <a:xfrm>
              <a:off x="7782247" y="0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说</a:t>
              </a:r>
              <a:r>
                <a:rPr lang="zh-CN" altLang="en-US" sz="5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点儿什么</a:t>
              </a:r>
              <a:endPara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7887971" y="1065981"/>
              <a:ext cx="67056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14"/>
            <p:cNvSpPr txBox="1"/>
            <p:nvPr/>
          </p:nvSpPr>
          <p:spPr>
            <a:xfrm>
              <a:off x="7782247" y="1238132"/>
              <a:ext cx="34827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然后，我觉得，你可以在这里写点儿简单的介绍什么的，这样看起来也美观</a:t>
              </a: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……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再然后，可以写点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Slogan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，比如：</a:t>
              </a:r>
            </a:p>
            <a:p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pic>
          <p:nvPicPr>
            <p:cNvPr id="87" name="图片 86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l="54779" t="24728" r="29798" b="57553"/>
            <a:stretch/>
          </p:blipFill>
          <p:spPr>
            <a:xfrm>
              <a:off x="6751732" y="-25401"/>
              <a:ext cx="1030515" cy="1132114"/>
            </a:xfrm>
            <a:prstGeom prst="rect">
              <a:avLst/>
            </a:prstGeom>
            <a:noFill/>
          </p:spPr>
        </p:pic>
        <p:pic>
          <p:nvPicPr>
            <p:cNvPr id="88" name="图片 87"/>
            <p:cNvPicPr>
              <a:picLocks noChangeAspect="1"/>
            </p:cNvPicPr>
            <p:nvPr/>
          </p:nvPicPr>
          <p:blipFill rotWithShape="1">
            <a:blip r:embed="rId3"/>
            <a:srcRect l="54779" t="24728" r="29798" b="57553"/>
            <a:stretch/>
          </p:blipFill>
          <p:spPr>
            <a:xfrm rot="10800000">
              <a:off x="11265044" y="-82445"/>
              <a:ext cx="1030515" cy="1132114"/>
            </a:xfrm>
            <a:prstGeom prst="rect">
              <a:avLst/>
            </a:prstGeom>
            <a:noFill/>
          </p:spPr>
        </p:pic>
      </p:grpSp>
      <p:sp>
        <p:nvSpPr>
          <p:cNvPr id="90" name="Rectangle 96"/>
          <p:cNvSpPr/>
          <p:nvPr/>
        </p:nvSpPr>
        <p:spPr>
          <a:xfrm>
            <a:off x="469065" y="3910320"/>
            <a:ext cx="42851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condimentum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Class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aptent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taciti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sociosqu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litora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torquent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conubia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nostra,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inceptos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himenaeos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Nunc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bibendum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scelerisque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turpis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semper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augue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ornare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Nam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elementum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lectus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nulla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 quam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ultricies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malesuada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nec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In ac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dui.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justo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Phasellus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rhoncus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nisl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accumsan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lorem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aliquam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a. Lorem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ipsum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 rot="4062515">
            <a:off x="3489092" y="474539"/>
            <a:ext cx="2223036" cy="2109588"/>
            <a:chOff x="1313100" y="3336148"/>
            <a:chExt cx="2223036" cy="2109588"/>
          </a:xfrm>
        </p:grpSpPr>
        <p:sp>
          <p:nvSpPr>
            <p:cNvPr id="92" name="弧形 91"/>
            <p:cNvSpPr/>
            <p:nvPr/>
          </p:nvSpPr>
          <p:spPr>
            <a:xfrm flipH="1">
              <a:off x="1441642" y="3336148"/>
              <a:ext cx="2094494" cy="2109588"/>
            </a:xfrm>
            <a:prstGeom prst="arc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连接符 92"/>
            <p:cNvCxnSpPr>
              <a:stCxn id="92" idx="2"/>
            </p:cNvCxnSpPr>
            <p:nvPr/>
          </p:nvCxnSpPr>
          <p:spPr>
            <a:xfrm flipH="1" flipV="1">
              <a:off x="1313100" y="4020249"/>
              <a:ext cx="128542" cy="370693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1419597" y="4020249"/>
              <a:ext cx="238930" cy="368089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文本框 14"/>
          <p:cNvSpPr txBox="1"/>
          <p:nvPr/>
        </p:nvSpPr>
        <p:spPr>
          <a:xfrm>
            <a:off x="849428" y="780012"/>
            <a:ext cx="3151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97" name="矩形 96"/>
          <p:cNvSpPr/>
          <p:nvPr/>
        </p:nvSpPr>
        <p:spPr>
          <a:xfrm>
            <a:off x="1676800" y="132028"/>
            <a:ext cx="23551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Your </a:t>
            </a:r>
            <a:r>
              <a:rPr lang="en-US" altLang="zh-CN" sz="4000" b="1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Title</a:t>
            </a:r>
            <a:endParaRPr lang="en-US" altLang="zh-CN" sz="4000" b="1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8" name="文本框 14"/>
          <p:cNvSpPr txBox="1"/>
          <p:nvPr/>
        </p:nvSpPr>
        <p:spPr>
          <a:xfrm>
            <a:off x="9018729" y="1758603"/>
            <a:ext cx="3151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99" name="矩形 98"/>
          <p:cNvSpPr/>
          <p:nvPr/>
        </p:nvSpPr>
        <p:spPr>
          <a:xfrm>
            <a:off x="9048513" y="1110619"/>
            <a:ext cx="23551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Your </a:t>
            </a:r>
            <a:r>
              <a:rPr lang="en-US" altLang="zh-CN" sz="4000" b="1" dirty="0" smtClean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Title</a:t>
            </a:r>
            <a:endParaRPr lang="en-US" altLang="zh-CN" sz="4000" b="1" dirty="0">
              <a:solidFill>
                <a:srgbClr val="1DAFE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 rot="10800000">
            <a:off x="9157978" y="1772696"/>
            <a:ext cx="2223036" cy="2109588"/>
            <a:chOff x="1313100" y="3336148"/>
            <a:chExt cx="2223036" cy="2109588"/>
          </a:xfrm>
        </p:grpSpPr>
        <p:sp>
          <p:nvSpPr>
            <p:cNvPr id="101" name="弧形 100"/>
            <p:cNvSpPr/>
            <p:nvPr/>
          </p:nvSpPr>
          <p:spPr>
            <a:xfrm flipH="1">
              <a:off x="1441642" y="3336148"/>
              <a:ext cx="2094494" cy="2109588"/>
            </a:xfrm>
            <a:prstGeom prst="arc">
              <a:avLst/>
            </a:prstGeom>
            <a:ln>
              <a:solidFill>
                <a:srgbClr val="1DAFE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连接符 101"/>
            <p:cNvCxnSpPr>
              <a:stCxn id="101" idx="2"/>
            </p:cNvCxnSpPr>
            <p:nvPr/>
          </p:nvCxnSpPr>
          <p:spPr>
            <a:xfrm flipH="1" flipV="1">
              <a:off x="1313100" y="4020249"/>
              <a:ext cx="128542" cy="370693"/>
            </a:xfrm>
            <a:prstGeom prst="line">
              <a:avLst/>
            </a:prstGeom>
            <a:ln>
              <a:solidFill>
                <a:srgbClr val="1DAFE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H="1">
              <a:off x="1419597" y="4020249"/>
              <a:ext cx="238930" cy="368089"/>
            </a:xfrm>
            <a:prstGeom prst="line">
              <a:avLst/>
            </a:prstGeom>
            <a:ln>
              <a:solidFill>
                <a:srgbClr val="1DAFE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1043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1150997">
            <a:off x="1754407" y="814119"/>
            <a:ext cx="7506269" cy="3392426"/>
          </a:xfrm>
          <a:custGeom>
            <a:avLst/>
            <a:gdLst>
              <a:gd name="connsiteX0" fmla="*/ 0 w 7506269"/>
              <a:gd name="connsiteY0" fmla="*/ 2647665 h 2647665"/>
              <a:gd name="connsiteX1" fmla="*/ 1350733 w 7506269"/>
              <a:gd name="connsiteY1" fmla="*/ 0 h 2647665"/>
              <a:gd name="connsiteX2" fmla="*/ 6155536 w 7506269"/>
              <a:gd name="connsiteY2" fmla="*/ 0 h 2647665"/>
              <a:gd name="connsiteX3" fmla="*/ 7506269 w 7506269"/>
              <a:gd name="connsiteY3" fmla="*/ 2647665 h 2647665"/>
              <a:gd name="connsiteX4" fmla="*/ 0 w 7506269"/>
              <a:gd name="connsiteY4" fmla="*/ 2647665 h 2647665"/>
              <a:gd name="connsiteX0" fmla="*/ 0 w 7506269"/>
              <a:gd name="connsiteY0" fmla="*/ 3392426 h 3392426"/>
              <a:gd name="connsiteX1" fmla="*/ 1636214 w 7506269"/>
              <a:gd name="connsiteY1" fmla="*/ 0 h 3392426"/>
              <a:gd name="connsiteX2" fmla="*/ 6155536 w 7506269"/>
              <a:gd name="connsiteY2" fmla="*/ 744761 h 3392426"/>
              <a:gd name="connsiteX3" fmla="*/ 7506269 w 7506269"/>
              <a:gd name="connsiteY3" fmla="*/ 3392426 h 3392426"/>
              <a:gd name="connsiteX4" fmla="*/ 0 w 7506269"/>
              <a:gd name="connsiteY4" fmla="*/ 3392426 h 339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6269" h="3392426">
                <a:moveTo>
                  <a:pt x="0" y="3392426"/>
                </a:moveTo>
                <a:lnTo>
                  <a:pt x="1636214" y="0"/>
                </a:lnTo>
                <a:lnTo>
                  <a:pt x="6155536" y="744761"/>
                </a:lnTo>
                <a:lnTo>
                  <a:pt x="7506269" y="3392426"/>
                </a:lnTo>
                <a:lnTo>
                  <a:pt x="0" y="3392426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3466856">
            <a:off x="4318838" y="3855881"/>
            <a:ext cx="7171921" cy="4004937"/>
          </a:xfrm>
          <a:custGeom>
            <a:avLst/>
            <a:gdLst>
              <a:gd name="connsiteX0" fmla="*/ 0 w 6386312"/>
              <a:gd name="connsiteY0" fmla="*/ 2921671 h 2921671"/>
              <a:gd name="connsiteX1" fmla="*/ 0 w 6386312"/>
              <a:gd name="connsiteY1" fmla="*/ 0 h 2921671"/>
              <a:gd name="connsiteX2" fmla="*/ 6386312 w 6386312"/>
              <a:gd name="connsiteY2" fmla="*/ 2921671 h 2921671"/>
              <a:gd name="connsiteX3" fmla="*/ 0 w 6386312"/>
              <a:gd name="connsiteY3" fmla="*/ 2921671 h 2921671"/>
              <a:gd name="connsiteX0" fmla="*/ 0 w 6386312"/>
              <a:gd name="connsiteY0" fmla="*/ 2921671 h 2927606"/>
              <a:gd name="connsiteX1" fmla="*/ 0 w 6386312"/>
              <a:gd name="connsiteY1" fmla="*/ 0 h 2927606"/>
              <a:gd name="connsiteX2" fmla="*/ 6386312 w 6386312"/>
              <a:gd name="connsiteY2" fmla="*/ 2921671 h 2927606"/>
              <a:gd name="connsiteX3" fmla="*/ 3407507 w 6386312"/>
              <a:gd name="connsiteY3" fmla="*/ 2927606 h 2927606"/>
              <a:gd name="connsiteX4" fmla="*/ 0 w 6386312"/>
              <a:gd name="connsiteY4" fmla="*/ 2921671 h 2927606"/>
              <a:gd name="connsiteX0" fmla="*/ 0 w 7171921"/>
              <a:gd name="connsiteY0" fmla="*/ 4004937 h 4004937"/>
              <a:gd name="connsiteX1" fmla="*/ 785609 w 7171921"/>
              <a:gd name="connsiteY1" fmla="*/ 0 h 4004937"/>
              <a:gd name="connsiteX2" fmla="*/ 7171921 w 7171921"/>
              <a:gd name="connsiteY2" fmla="*/ 2921671 h 4004937"/>
              <a:gd name="connsiteX3" fmla="*/ 4193116 w 7171921"/>
              <a:gd name="connsiteY3" fmla="*/ 2927606 h 4004937"/>
              <a:gd name="connsiteX4" fmla="*/ 0 w 7171921"/>
              <a:gd name="connsiteY4" fmla="*/ 4004937 h 400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1921" h="4004937">
                <a:moveTo>
                  <a:pt x="0" y="4004937"/>
                </a:moveTo>
                <a:lnTo>
                  <a:pt x="785609" y="0"/>
                </a:lnTo>
                <a:lnTo>
                  <a:pt x="7171921" y="2921671"/>
                </a:lnTo>
                <a:lnTo>
                  <a:pt x="4193116" y="2927606"/>
                </a:lnTo>
                <a:lnTo>
                  <a:pt x="0" y="40049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11651174">
            <a:off x="1402056" y="-3016386"/>
            <a:ext cx="4913194" cy="6432821"/>
          </a:xfrm>
          <a:prstGeom prst="triangle">
            <a:avLst>
              <a:gd name="adj" fmla="val 852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4779" t="24728" r="29798" b="57553"/>
          <a:stretch/>
        </p:blipFill>
        <p:spPr>
          <a:xfrm>
            <a:off x="0" y="3478319"/>
            <a:ext cx="1030515" cy="1132114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868117" y="3658439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</a:t>
            </a:r>
            <a:r>
              <a:rPr lang="zh-CN" alt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点儿什么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037597" y="4813929"/>
            <a:ext cx="67056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4"/>
          <p:cNvSpPr txBox="1"/>
          <p:nvPr/>
        </p:nvSpPr>
        <p:spPr>
          <a:xfrm>
            <a:off x="868118" y="5079555"/>
            <a:ext cx="332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1" name="文本框 14"/>
          <p:cNvSpPr txBox="1"/>
          <p:nvPr/>
        </p:nvSpPr>
        <p:spPr>
          <a:xfrm>
            <a:off x="868117" y="5863046"/>
            <a:ext cx="332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l="54779" t="24728" r="29798" b="57553"/>
          <a:stretch/>
        </p:blipFill>
        <p:spPr>
          <a:xfrm rot="10800000">
            <a:off x="4192278" y="5725886"/>
            <a:ext cx="1030515" cy="1132114"/>
          </a:xfrm>
          <a:prstGeom prst="rect">
            <a:avLst/>
          </a:prstGeom>
          <a:noFill/>
        </p:spPr>
      </p:pic>
      <p:sp>
        <p:nvSpPr>
          <p:cNvPr id="18" name="任意多边形 17"/>
          <p:cNvSpPr/>
          <p:nvPr/>
        </p:nvSpPr>
        <p:spPr>
          <a:xfrm>
            <a:off x="8589808" y="2059604"/>
            <a:ext cx="1137576" cy="750151"/>
          </a:xfrm>
          <a:custGeom>
            <a:avLst/>
            <a:gdLst>
              <a:gd name="connsiteX0" fmla="*/ 0 w 4957592"/>
              <a:gd name="connsiteY0" fmla="*/ 0 h 1062709"/>
              <a:gd name="connsiteX1" fmla="*/ 1167246 w 4957592"/>
              <a:gd name="connsiteY1" fmla="*/ 0 h 1062709"/>
              <a:gd name="connsiteX2" fmla="*/ 1167246 w 4957592"/>
              <a:gd name="connsiteY2" fmla="*/ 909793 h 1062709"/>
              <a:gd name="connsiteX3" fmla="*/ 1568416 w 4957592"/>
              <a:gd name="connsiteY3" fmla="*/ 0 h 1062709"/>
              <a:gd name="connsiteX4" fmla="*/ 4426238 w 4957592"/>
              <a:gd name="connsiteY4" fmla="*/ 0 h 1062709"/>
              <a:gd name="connsiteX5" fmla="*/ 4957592 w 4957592"/>
              <a:gd name="connsiteY5" fmla="*/ 531355 h 1062709"/>
              <a:gd name="connsiteX6" fmla="*/ 4426238 w 4957592"/>
              <a:gd name="connsiteY6" fmla="*/ 1062709 h 1062709"/>
              <a:gd name="connsiteX7" fmla="*/ 0 w 4957592"/>
              <a:gd name="connsiteY7" fmla="*/ 1062709 h 1062709"/>
              <a:gd name="connsiteX0" fmla="*/ 0 w 4957592"/>
              <a:gd name="connsiteY0" fmla="*/ 0 h 1062709"/>
              <a:gd name="connsiteX1" fmla="*/ 1167246 w 4957592"/>
              <a:gd name="connsiteY1" fmla="*/ 0 h 1062709"/>
              <a:gd name="connsiteX2" fmla="*/ 1568416 w 4957592"/>
              <a:gd name="connsiteY2" fmla="*/ 0 h 1062709"/>
              <a:gd name="connsiteX3" fmla="*/ 4426238 w 4957592"/>
              <a:gd name="connsiteY3" fmla="*/ 0 h 1062709"/>
              <a:gd name="connsiteX4" fmla="*/ 4957592 w 4957592"/>
              <a:gd name="connsiteY4" fmla="*/ 531355 h 1062709"/>
              <a:gd name="connsiteX5" fmla="*/ 4426238 w 4957592"/>
              <a:gd name="connsiteY5" fmla="*/ 1062709 h 1062709"/>
              <a:gd name="connsiteX6" fmla="*/ 0 w 4957592"/>
              <a:gd name="connsiteY6" fmla="*/ 1062709 h 1062709"/>
              <a:gd name="connsiteX7" fmla="*/ 0 w 4957592"/>
              <a:gd name="connsiteY7" fmla="*/ 0 h 10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7592" h="1062709">
                <a:moveTo>
                  <a:pt x="0" y="0"/>
                </a:moveTo>
                <a:lnTo>
                  <a:pt x="1167246" y="0"/>
                </a:lnTo>
                <a:lnTo>
                  <a:pt x="1568416" y="0"/>
                </a:lnTo>
                <a:lnTo>
                  <a:pt x="4426238" y="0"/>
                </a:lnTo>
                <a:lnTo>
                  <a:pt x="4957592" y="531355"/>
                </a:lnTo>
                <a:lnTo>
                  <a:pt x="4426238" y="1062709"/>
                </a:lnTo>
                <a:lnTo>
                  <a:pt x="0" y="1062709"/>
                </a:lnTo>
                <a:lnTo>
                  <a:pt x="0" y="0"/>
                </a:lnTo>
                <a:close/>
              </a:path>
            </a:pathLst>
          </a:cu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655893" y="213055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优势</a:t>
            </a:r>
            <a:endParaRPr lang="zh-CN" altLang="en-US" sz="3200" b="1" dirty="0">
              <a:solidFill>
                <a:schemeClr val="bg1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980000" y="2045954"/>
            <a:ext cx="646331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9980000" y="2299039"/>
            <a:ext cx="210187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8590723" y="2880820"/>
            <a:ext cx="1136661" cy="750151"/>
          </a:xfrm>
          <a:custGeom>
            <a:avLst/>
            <a:gdLst>
              <a:gd name="connsiteX0" fmla="*/ 0 w 4957592"/>
              <a:gd name="connsiteY0" fmla="*/ 0 h 1062709"/>
              <a:gd name="connsiteX1" fmla="*/ 1167246 w 4957592"/>
              <a:gd name="connsiteY1" fmla="*/ 0 h 1062709"/>
              <a:gd name="connsiteX2" fmla="*/ 1167246 w 4957592"/>
              <a:gd name="connsiteY2" fmla="*/ 909793 h 1062709"/>
              <a:gd name="connsiteX3" fmla="*/ 1568416 w 4957592"/>
              <a:gd name="connsiteY3" fmla="*/ 0 h 1062709"/>
              <a:gd name="connsiteX4" fmla="*/ 4426238 w 4957592"/>
              <a:gd name="connsiteY4" fmla="*/ 0 h 1062709"/>
              <a:gd name="connsiteX5" fmla="*/ 4957592 w 4957592"/>
              <a:gd name="connsiteY5" fmla="*/ 531355 h 1062709"/>
              <a:gd name="connsiteX6" fmla="*/ 4426238 w 4957592"/>
              <a:gd name="connsiteY6" fmla="*/ 1062709 h 1062709"/>
              <a:gd name="connsiteX7" fmla="*/ 0 w 4957592"/>
              <a:gd name="connsiteY7" fmla="*/ 1062709 h 1062709"/>
              <a:gd name="connsiteX0" fmla="*/ 0 w 4957592"/>
              <a:gd name="connsiteY0" fmla="*/ 0 h 1062709"/>
              <a:gd name="connsiteX1" fmla="*/ 1167246 w 4957592"/>
              <a:gd name="connsiteY1" fmla="*/ 0 h 1062709"/>
              <a:gd name="connsiteX2" fmla="*/ 1568416 w 4957592"/>
              <a:gd name="connsiteY2" fmla="*/ 0 h 1062709"/>
              <a:gd name="connsiteX3" fmla="*/ 4426238 w 4957592"/>
              <a:gd name="connsiteY3" fmla="*/ 0 h 1062709"/>
              <a:gd name="connsiteX4" fmla="*/ 4957592 w 4957592"/>
              <a:gd name="connsiteY4" fmla="*/ 531355 h 1062709"/>
              <a:gd name="connsiteX5" fmla="*/ 4426238 w 4957592"/>
              <a:gd name="connsiteY5" fmla="*/ 1062709 h 1062709"/>
              <a:gd name="connsiteX6" fmla="*/ 0 w 4957592"/>
              <a:gd name="connsiteY6" fmla="*/ 1062709 h 1062709"/>
              <a:gd name="connsiteX7" fmla="*/ 0 w 4957592"/>
              <a:gd name="connsiteY7" fmla="*/ 0 h 10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7592" h="1062709">
                <a:moveTo>
                  <a:pt x="0" y="0"/>
                </a:moveTo>
                <a:lnTo>
                  <a:pt x="1167246" y="0"/>
                </a:lnTo>
                <a:lnTo>
                  <a:pt x="1568416" y="0"/>
                </a:lnTo>
                <a:lnTo>
                  <a:pt x="4426238" y="0"/>
                </a:lnTo>
                <a:lnTo>
                  <a:pt x="4957592" y="531355"/>
                </a:lnTo>
                <a:lnTo>
                  <a:pt x="4426238" y="1062709"/>
                </a:lnTo>
                <a:lnTo>
                  <a:pt x="0" y="106270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655893" y="295932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zh-CN" altLang="en-US" dirty="0"/>
              <a:t>劣势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8589807" y="3702035"/>
            <a:ext cx="1137577" cy="750151"/>
          </a:xfrm>
          <a:custGeom>
            <a:avLst/>
            <a:gdLst>
              <a:gd name="connsiteX0" fmla="*/ 0 w 4957592"/>
              <a:gd name="connsiteY0" fmla="*/ 0 h 1062709"/>
              <a:gd name="connsiteX1" fmla="*/ 1167246 w 4957592"/>
              <a:gd name="connsiteY1" fmla="*/ 0 h 1062709"/>
              <a:gd name="connsiteX2" fmla="*/ 1167246 w 4957592"/>
              <a:gd name="connsiteY2" fmla="*/ 909793 h 1062709"/>
              <a:gd name="connsiteX3" fmla="*/ 1568416 w 4957592"/>
              <a:gd name="connsiteY3" fmla="*/ 0 h 1062709"/>
              <a:gd name="connsiteX4" fmla="*/ 4426238 w 4957592"/>
              <a:gd name="connsiteY4" fmla="*/ 0 h 1062709"/>
              <a:gd name="connsiteX5" fmla="*/ 4957592 w 4957592"/>
              <a:gd name="connsiteY5" fmla="*/ 531355 h 1062709"/>
              <a:gd name="connsiteX6" fmla="*/ 4426238 w 4957592"/>
              <a:gd name="connsiteY6" fmla="*/ 1062709 h 1062709"/>
              <a:gd name="connsiteX7" fmla="*/ 0 w 4957592"/>
              <a:gd name="connsiteY7" fmla="*/ 1062709 h 1062709"/>
              <a:gd name="connsiteX0" fmla="*/ 0 w 4957592"/>
              <a:gd name="connsiteY0" fmla="*/ 0 h 1062709"/>
              <a:gd name="connsiteX1" fmla="*/ 1167246 w 4957592"/>
              <a:gd name="connsiteY1" fmla="*/ 0 h 1062709"/>
              <a:gd name="connsiteX2" fmla="*/ 1568416 w 4957592"/>
              <a:gd name="connsiteY2" fmla="*/ 0 h 1062709"/>
              <a:gd name="connsiteX3" fmla="*/ 4426238 w 4957592"/>
              <a:gd name="connsiteY3" fmla="*/ 0 h 1062709"/>
              <a:gd name="connsiteX4" fmla="*/ 4957592 w 4957592"/>
              <a:gd name="connsiteY4" fmla="*/ 531355 h 1062709"/>
              <a:gd name="connsiteX5" fmla="*/ 4426238 w 4957592"/>
              <a:gd name="connsiteY5" fmla="*/ 1062709 h 1062709"/>
              <a:gd name="connsiteX6" fmla="*/ 0 w 4957592"/>
              <a:gd name="connsiteY6" fmla="*/ 1062709 h 1062709"/>
              <a:gd name="connsiteX7" fmla="*/ 0 w 4957592"/>
              <a:gd name="connsiteY7" fmla="*/ 0 h 10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7592" h="1062709">
                <a:moveTo>
                  <a:pt x="0" y="0"/>
                </a:moveTo>
                <a:lnTo>
                  <a:pt x="1167246" y="0"/>
                </a:lnTo>
                <a:lnTo>
                  <a:pt x="1568416" y="0"/>
                </a:lnTo>
                <a:lnTo>
                  <a:pt x="4426238" y="0"/>
                </a:lnTo>
                <a:lnTo>
                  <a:pt x="4957592" y="531355"/>
                </a:lnTo>
                <a:lnTo>
                  <a:pt x="4426238" y="1062709"/>
                </a:lnTo>
                <a:lnTo>
                  <a:pt x="0" y="1062709"/>
                </a:lnTo>
                <a:lnTo>
                  <a:pt x="0" y="0"/>
                </a:lnTo>
                <a:close/>
              </a:path>
            </a:pathLst>
          </a:cu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655892" y="375608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zh-CN" altLang="en-US" dirty="0"/>
              <a:t>机会</a:t>
            </a:r>
          </a:p>
        </p:txBody>
      </p:sp>
      <p:sp>
        <p:nvSpPr>
          <p:cNvPr id="26" name="任意多边形 25"/>
          <p:cNvSpPr/>
          <p:nvPr/>
        </p:nvSpPr>
        <p:spPr>
          <a:xfrm>
            <a:off x="8589807" y="4523250"/>
            <a:ext cx="1137578" cy="750151"/>
          </a:xfrm>
          <a:custGeom>
            <a:avLst/>
            <a:gdLst>
              <a:gd name="connsiteX0" fmla="*/ 0 w 4957592"/>
              <a:gd name="connsiteY0" fmla="*/ 0 h 1062709"/>
              <a:gd name="connsiteX1" fmla="*/ 1167246 w 4957592"/>
              <a:gd name="connsiteY1" fmla="*/ 0 h 1062709"/>
              <a:gd name="connsiteX2" fmla="*/ 1167246 w 4957592"/>
              <a:gd name="connsiteY2" fmla="*/ 909793 h 1062709"/>
              <a:gd name="connsiteX3" fmla="*/ 1568416 w 4957592"/>
              <a:gd name="connsiteY3" fmla="*/ 0 h 1062709"/>
              <a:gd name="connsiteX4" fmla="*/ 4426238 w 4957592"/>
              <a:gd name="connsiteY4" fmla="*/ 0 h 1062709"/>
              <a:gd name="connsiteX5" fmla="*/ 4957592 w 4957592"/>
              <a:gd name="connsiteY5" fmla="*/ 531355 h 1062709"/>
              <a:gd name="connsiteX6" fmla="*/ 4426238 w 4957592"/>
              <a:gd name="connsiteY6" fmla="*/ 1062709 h 1062709"/>
              <a:gd name="connsiteX7" fmla="*/ 0 w 4957592"/>
              <a:gd name="connsiteY7" fmla="*/ 1062709 h 1062709"/>
              <a:gd name="connsiteX0" fmla="*/ 0 w 4957592"/>
              <a:gd name="connsiteY0" fmla="*/ 0 h 1062709"/>
              <a:gd name="connsiteX1" fmla="*/ 1167246 w 4957592"/>
              <a:gd name="connsiteY1" fmla="*/ 0 h 1062709"/>
              <a:gd name="connsiteX2" fmla="*/ 1568416 w 4957592"/>
              <a:gd name="connsiteY2" fmla="*/ 0 h 1062709"/>
              <a:gd name="connsiteX3" fmla="*/ 4426238 w 4957592"/>
              <a:gd name="connsiteY3" fmla="*/ 0 h 1062709"/>
              <a:gd name="connsiteX4" fmla="*/ 4957592 w 4957592"/>
              <a:gd name="connsiteY4" fmla="*/ 531355 h 1062709"/>
              <a:gd name="connsiteX5" fmla="*/ 4426238 w 4957592"/>
              <a:gd name="connsiteY5" fmla="*/ 1062709 h 1062709"/>
              <a:gd name="connsiteX6" fmla="*/ 0 w 4957592"/>
              <a:gd name="connsiteY6" fmla="*/ 1062709 h 1062709"/>
              <a:gd name="connsiteX7" fmla="*/ 0 w 4957592"/>
              <a:gd name="connsiteY7" fmla="*/ 0 h 10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7592" h="1062709">
                <a:moveTo>
                  <a:pt x="0" y="0"/>
                </a:moveTo>
                <a:lnTo>
                  <a:pt x="1167246" y="0"/>
                </a:lnTo>
                <a:lnTo>
                  <a:pt x="1568416" y="0"/>
                </a:lnTo>
                <a:lnTo>
                  <a:pt x="4426238" y="0"/>
                </a:lnTo>
                <a:lnTo>
                  <a:pt x="4957592" y="531355"/>
                </a:lnTo>
                <a:lnTo>
                  <a:pt x="4426238" y="1062709"/>
                </a:lnTo>
                <a:lnTo>
                  <a:pt x="0" y="106270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657072" y="46045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zh-CN" altLang="en-US" dirty="0"/>
              <a:t>威胁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968327" y="28371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9968327" y="3090208"/>
            <a:ext cx="2113543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980000" y="36438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9980000" y="3896935"/>
            <a:ext cx="207463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968327" y="44789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9968327" y="4731991"/>
            <a:ext cx="2086303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436823" y="250387"/>
            <a:ext cx="2034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分析</a:t>
            </a:r>
            <a:endParaRPr lang="zh-CN" altLang="en-US" sz="7200" b="1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466702" y="1202712"/>
            <a:ext cx="19747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</a:rPr>
              <a:t>analysis</a:t>
            </a:r>
            <a:endParaRPr lang="zh-CN" altLang="en-US" sz="4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958160" y="1272751"/>
            <a:ext cx="1073892" cy="1073892"/>
            <a:chOff x="2969930" y="4335139"/>
            <a:chExt cx="1073892" cy="1073892"/>
          </a:xfrm>
        </p:grpSpPr>
        <p:grpSp>
          <p:nvGrpSpPr>
            <p:cNvPr id="37" name="组合 36"/>
            <p:cNvGrpSpPr/>
            <p:nvPr/>
          </p:nvGrpSpPr>
          <p:grpSpPr>
            <a:xfrm>
              <a:off x="2969930" y="4335139"/>
              <a:ext cx="1073892" cy="1073892"/>
              <a:chOff x="1588326" y="4350310"/>
              <a:chExt cx="1073892" cy="1073892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空心弧 37"/>
            <p:cNvSpPr/>
            <p:nvPr/>
          </p:nvSpPr>
          <p:spPr>
            <a:xfrm>
              <a:off x="3112630" y="4431864"/>
              <a:ext cx="817307" cy="817307"/>
            </a:xfrm>
            <a:prstGeom prst="blockArc">
              <a:avLst>
                <a:gd name="adj1" fmla="val 13382597"/>
                <a:gd name="adj2" fmla="val 294773"/>
                <a:gd name="adj3" fmla="val 866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247669" y="2258015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32</a:t>
            </a:r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032015" y="2496001"/>
            <a:ext cx="1073892" cy="1073892"/>
            <a:chOff x="5935893" y="4328113"/>
            <a:chExt cx="1073892" cy="1073892"/>
          </a:xfrm>
        </p:grpSpPr>
        <p:grpSp>
          <p:nvGrpSpPr>
            <p:cNvPr id="43" name="组合 42"/>
            <p:cNvGrpSpPr/>
            <p:nvPr/>
          </p:nvGrpSpPr>
          <p:grpSpPr>
            <a:xfrm>
              <a:off x="5935893" y="4328113"/>
              <a:ext cx="1073892" cy="1073892"/>
              <a:chOff x="1588326" y="4350310"/>
              <a:chExt cx="1073892" cy="1073892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空心弧 43"/>
            <p:cNvSpPr/>
            <p:nvPr/>
          </p:nvSpPr>
          <p:spPr>
            <a:xfrm>
              <a:off x="6051290" y="4443465"/>
              <a:ext cx="834425" cy="834425"/>
            </a:xfrm>
            <a:prstGeom prst="blockArc">
              <a:avLst>
                <a:gd name="adj1" fmla="val 10727270"/>
                <a:gd name="adj2" fmla="val 294773"/>
                <a:gd name="adj3" fmla="val 866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906200" y="4604544"/>
            <a:ext cx="1073892" cy="1073892"/>
            <a:chOff x="7326813" y="4328659"/>
            <a:chExt cx="1073892" cy="1073892"/>
          </a:xfrm>
        </p:grpSpPr>
        <p:grpSp>
          <p:nvGrpSpPr>
            <p:cNvPr id="48" name="组合 47"/>
            <p:cNvGrpSpPr/>
            <p:nvPr/>
          </p:nvGrpSpPr>
          <p:grpSpPr>
            <a:xfrm>
              <a:off x="7326813" y="4328659"/>
              <a:ext cx="1073892" cy="1073892"/>
              <a:chOff x="1588326" y="4350310"/>
              <a:chExt cx="1073892" cy="1073892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空心弧 48"/>
            <p:cNvSpPr/>
            <p:nvPr/>
          </p:nvSpPr>
          <p:spPr>
            <a:xfrm>
              <a:off x="7455339" y="4435151"/>
              <a:ext cx="834425" cy="834425"/>
            </a:xfrm>
            <a:prstGeom prst="blockArc">
              <a:avLst>
                <a:gd name="adj1" fmla="val 18520956"/>
                <a:gd name="adj2" fmla="val 294773"/>
                <a:gd name="adj3" fmla="val 866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6313563" y="3442220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50</a:t>
            </a:r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203842" y="5557172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14</a:t>
            </a:r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2154" y="0"/>
            <a:ext cx="1073892" cy="1073892"/>
            <a:chOff x="5935893" y="4328113"/>
            <a:chExt cx="1073892" cy="1073892"/>
          </a:xfrm>
        </p:grpSpPr>
        <p:grpSp>
          <p:nvGrpSpPr>
            <p:cNvPr id="55" name="组合 54"/>
            <p:cNvGrpSpPr/>
            <p:nvPr/>
          </p:nvGrpSpPr>
          <p:grpSpPr>
            <a:xfrm>
              <a:off x="5935893" y="4328113"/>
              <a:ext cx="1073892" cy="1073892"/>
              <a:chOff x="1588326" y="4350310"/>
              <a:chExt cx="1073892" cy="1073892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空心弧 55"/>
            <p:cNvSpPr/>
            <p:nvPr/>
          </p:nvSpPr>
          <p:spPr>
            <a:xfrm>
              <a:off x="6051290" y="4443465"/>
              <a:ext cx="834425" cy="834425"/>
            </a:xfrm>
            <a:prstGeom prst="blockArc">
              <a:avLst>
                <a:gd name="adj1" fmla="val 10727270"/>
                <a:gd name="adj2" fmla="val 294773"/>
                <a:gd name="adj3" fmla="val 866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2313702" y="946219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50</a:t>
            </a:r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280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2"/>
          <p:cNvSpPr/>
          <p:nvPr/>
        </p:nvSpPr>
        <p:spPr>
          <a:xfrm rot="10800000" flipH="1">
            <a:off x="7942998" y="2838733"/>
            <a:ext cx="4492213" cy="856967"/>
          </a:xfrm>
          <a:custGeom>
            <a:avLst/>
            <a:gdLst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3022264 w 6305265"/>
              <a:gd name="connsiteY3" fmla="*/ 3695700 h 3695700"/>
              <a:gd name="connsiteX4" fmla="*/ 0 w 6305265"/>
              <a:gd name="connsiteY4" fmla="*/ 3695700 h 3695700"/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5219364 w 6305265"/>
              <a:gd name="connsiteY3" fmla="*/ 3695700 h 3695700"/>
              <a:gd name="connsiteX4" fmla="*/ 0 w 6305265"/>
              <a:gd name="connsiteY4" fmla="*/ 3695700 h 3695700"/>
              <a:gd name="connsiteX0" fmla="*/ 0 w 7003765"/>
              <a:gd name="connsiteY0" fmla="*/ 3721100 h 3721100"/>
              <a:gd name="connsiteX1" fmla="*/ 3981501 w 7003765"/>
              <a:gd name="connsiteY1" fmla="*/ 0 h 3721100"/>
              <a:gd name="connsiteX2" fmla="*/ 7003765 w 7003765"/>
              <a:gd name="connsiteY2" fmla="*/ 0 h 3721100"/>
              <a:gd name="connsiteX3" fmla="*/ 5917864 w 7003765"/>
              <a:gd name="connsiteY3" fmla="*/ 3695700 h 3721100"/>
              <a:gd name="connsiteX4" fmla="*/ 0 w 7003765"/>
              <a:gd name="connsiteY4" fmla="*/ 3721100 h 3721100"/>
              <a:gd name="connsiteX0" fmla="*/ 0 w 7003765"/>
              <a:gd name="connsiteY0" fmla="*/ 3708400 h 3708400"/>
              <a:gd name="connsiteX1" fmla="*/ 3981501 w 7003765"/>
              <a:gd name="connsiteY1" fmla="*/ 0 h 3708400"/>
              <a:gd name="connsiteX2" fmla="*/ 7003765 w 7003765"/>
              <a:gd name="connsiteY2" fmla="*/ 0 h 3708400"/>
              <a:gd name="connsiteX3" fmla="*/ 5917864 w 7003765"/>
              <a:gd name="connsiteY3" fmla="*/ 3695700 h 3708400"/>
              <a:gd name="connsiteX4" fmla="*/ 0 w 7003765"/>
              <a:gd name="connsiteY4" fmla="*/ 3708400 h 3708400"/>
              <a:gd name="connsiteX0" fmla="*/ 0 w 6991065"/>
              <a:gd name="connsiteY0" fmla="*/ 3695700 h 3695700"/>
              <a:gd name="connsiteX1" fmla="*/ 3968801 w 6991065"/>
              <a:gd name="connsiteY1" fmla="*/ 0 h 3695700"/>
              <a:gd name="connsiteX2" fmla="*/ 6991065 w 6991065"/>
              <a:gd name="connsiteY2" fmla="*/ 0 h 3695700"/>
              <a:gd name="connsiteX3" fmla="*/ 5905164 w 6991065"/>
              <a:gd name="connsiteY3" fmla="*/ 3695700 h 3695700"/>
              <a:gd name="connsiteX4" fmla="*/ 0 w 6991065"/>
              <a:gd name="connsiteY4" fmla="*/ 3695700 h 3695700"/>
              <a:gd name="connsiteX0" fmla="*/ 0 w 5642689"/>
              <a:gd name="connsiteY0" fmla="*/ 3695700 h 3695700"/>
              <a:gd name="connsiteX1" fmla="*/ 2620425 w 5642689"/>
              <a:gd name="connsiteY1" fmla="*/ 0 h 3695700"/>
              <a:gd name="connsiteX2" fmla="*/ 5642689 w 5642689"/>
              <a:gd name="connsiteY2" fmla="*/ 0 h 3695700"/>
              <a:gd name="connsiteX3" fmla="*/ 4556788 w 5642689"/>
              <a:gd name="connsiteY3" fmla="*/ 3695700 h 3695700"/>
              <a:gd name="connsiteX4" fmla="*/ 0 w 5642689"/>
              <a:gd name="connsiteY4" fmla="*/ 3695700 h 3695700"/>
              <a:gd name="connsiteX0" fmla="*/ 0 w 5412478"/>
              <a:gd name="connsiteY0" fmla="*/ 4086150 h 4086150"/>
              <a:gd name="connsiteX1" fmla="*/ 2390214 w 5412478"/>
              <a:gd name="connsiteY1" fmla="*/ 0 h 4086150"/>
              <a:gd name="connsiteX2" fmla="*/ 5412478 w 5412478"/>
              <a:gd name="connsiteY2" fmla="*/ 0 h 4086150"/>
              <a:gd name="connsiteX3" fmla="*/ 4326577 w 5412478"/>
              <a:gd name="connsiteY3" fmla="*/ 3695700 h 4086150"/>
              <a:gd name="connsiteX4" fmla="*/ 0 w 5412478"/>
              <a:gd name="connsiteY4" fmla="*/ 4086150 h 4086150"/>
              <a:gd name="connsiteX0" fmla="*/ 0 w 5412478"/>
              <a:gd name="connsiteY0" fmla="*/ 4086150 h 4086150"/>
              <a:gd name="connsiteX1" fmla="*/ 2390214 w 5412478"/>
              <a:gd name="connsiteY1" fmla="*/ 0 h 4086150"/>
              <a:gd name="connsiteX2" fmla="*/ 5412478 w 5412478"/>
              <a:gd name="connsiteY2" fmla="*/ 0 h 4086150"/>
              <a:gd name="connsiteX3" fmla="*/ 4293690 w 5412478"/>
              <a:gd name="connsiteY3" fmla="*/ 1287940 h 4086150"/>
              <a:gd name="connsiteX4" fmla="*/ 0 w 5412478"/>
              <a:gd name="connsiteY4" fmla="*/ 4086150 h 40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2478" h="4086150">
                <a:moveTo>
                  <a:pt x="0" y="4086150"/>
                </a:moveTo>
                <a:lnTo>
                  <a:pt x="2390214" y="0"/>
                </a:lnTo>
                <a:lnTo>
                  <a:pt x="5412478" y="0"/>
                </a:lnTo>
                <a:lnTo>
                  <a:pt x="4293690" y="1287940"/>
                </a:lnTo>
                <a:lnTo>
                  <a:pt x="0" y="408615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2"/>
          <p:cNvSpPr/>
          <p:nvPr/>
        </p:nvSpPr>
        <p:spPr>
          <a:xfrm rot="10800000" flipH="1">
            <a:off x="5921818" y="0"/>
            <a:ext cx="6991065" cy="3695700"/>
          </a:xfrm>
          <a:custGeom>
            <a:avLst/>
            <a:gdLst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3022264 w 6305265"/>
              <a:gd name="connsiteY3" fmla="*/ 3695700 h 3695700"/>
              <a:gd name="connsiteX4" fmla="*/ 0 w 6305265"/>
              <a:gd name="connsiteY4" fmla="*/ 3695700 h 3695700"/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5219364 w 6305265"/>
              <a:gd name="connsiteY3" fmla="*/ 3695700 h 3695700"/>
              <a:gd name="connsiteX4" fmla="*/ 0 w 6305265"/>
              <a:gd name="connsiteY4" fmla="*/ 3695700 h 3695700"/>
              <a:gd name="connsiteX0" fmla="*/ 0 w 7003765"/>
              <a:gd name="connsiteY0" fmla="*/ 3721100 h 3721100"/>
              <a:gd name="connsiteX1" fmla="*/ 3981501 w 7003765"/>
              <a:gd name="connsiteY1" fmla="*/ 0 h 3721100"/>
              <a:gd name="connsiteX2" fmla="*/ 7003765 w 7003765"/>
              <a:gd name="connsiteY2" fmla="*/ 0 h 3721100"/>
              <a:gd name="connsiteX3" fmla="*/ 5917864 w 7003765"/>
              <a:gd name="connsiteY3" fmla="*/ 3695700 h 3721100"/>
              <a:gd name="connsiteX4" fmla="*/ 0 w 7003765"/>
              <a:gd name="connsiteY4" fmla="*/ 3721100 h 3721100"/>
              <a:gd name="connsiteX0" fmla="*/ 0 w 7003765"/>
              <a:gd name="connsiteY0" fmla="*/ 3708400 h 3708400"/>
              <a:gd name="connsiteX1" fmla="*/ 3981501 w 7003765"/>
              <a:gd name="connsiteY1" fmla="*/ 0 h 3708400"/>
              <a:gd name="connsiteX2" fmla="*/ 7003765 w 7003765"/>
              <a:gd name="connsiteY2" fmla="*/ 0 h 3708400"/>
              <a:gd name="connsiteX3" fmla="*/ 5917864 w 7003765"/>
              <a:gd name="connsiteY3" fmla="*/ 3695700 h 3708400"/>
              <a:gd name="connsiteX4" fmla="*/ 0 w 7003765"/>
              <a:gd name="connsiteY4" fmla="*/ 3708400 h 3708400"/>
              <a:gd name="connsiteX0" fmla="*/ 0 w 6991065"/>
              <a:gd name="connsiteY0" fmla="*/ 3695700 h 3695700"/>
              <a:gd name="connsiteX1" fmla="*/ 3968801 w 6991065"/>
              <a:gd name="connsiteY1" fmla="*/ 0 h 3695700"/>
              <a:gd name="connsiteX2" fmla="*/ 6991065 w 6991065"/>
              <a:gd name="connsiteY2" fmla="*/ 0 h 3695700"/>
              <a:gd name="connsiteX3" fmla="*/ 5905164 w 6991065"/>
              <a:gd name="connsiteY3" fmla="*/ 3695700 h 3695700"/>
              <a:gd name="connsiteX4" fmla="*/ 0 w 6991065"/>
              <a:gd name="connsiteY4" fmla="*/ 36957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1065" h="3695700">
                <a:moveTo>
                  <a:pt x="0" y="3695700"/>
                </a:moveTo>
                <a:lnTo>
                  <a:pt x="3968801" y="0"/>
                </a:lnTo>
                <a:lnTo>
                  <a:pt x="6991065" y="0"/>
                </a:lnTo>
                <a:lnTo>
                  <a:pt x="5905164" y="3695700"/>
                </a:lnTo>
                <a:lnTo>
                  <a:pt x="0" y="36957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等腰三角形 5"/>
          <p:cNvSpPr/>
          <p:nvPr/>
        </p:nvSpPr>
        <p:spPr>
          <a:xfrm rot="12189079">
            <a:off x="6796141" y="3046993"/>
            <a:ext cx="2157506" cy="538247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489885" y="1766402"/>
            <a:ext cx="7212231" cy="3325196"/>
            <a:chOff x="965885" y="1766402"/>
            <a:chExt cx="7212231" cy="3325196"/>
          </a:xfrm>
        </p:grpSpPr>
        <p:sp>
          <p:nvSpPr>
            <p:cNvPr id="8" name="文本框 11"/>
            <p:cNvSpPr txBox="1"/>
            <p:nvPr/>
          </p:nvSpPr>
          <p:spPr>
            <a:xfrm>
              <a:off x="3014675" y="4297937"/>
              <a:ext cx="48654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www.tretars.com</a:t>
              </a:r>
              <a:endPara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936127" y="2590841"/>
              <a:ext cx="494398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600" b="1" dirty="0" smtClean="0">
                  <a:solidFill>
                    <a:srgbClr val="DF494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逼格 </a:t>
              </a:r>
              <a:r>
                <a:rPr lang="en-US" altLang="zh-CN" sz="9600" b="1" dirty="0" smtClean="0">
                  <a:solidFill>
                    <a:srgbClr val="DF494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PPT</a:t>
              </a:r>
              <a:endParaRPr lang="zh-CN" altLang="en-US" sz="9600" b="1" dirty="0">
                <a:solidFill>
                  <a:srgbClr val="DF4949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" name="文本框 6"/>
            <p:cNvSpPr txBox="1"/>
            <p:nvPr/>
          </p:nvSpPr>
          <p:spPr>
            <a:xfrm>
              <a:off x="965885" y="1766402"/>
              <a:ext cx="72122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微博</a:t>
              </a:r>
              <a:r>
                <a:rPr lang="en-US" altLang="zh-CN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</a:t>
              </a:r>
              <a:r>
                <a:rPr lang="zh-CN" altLang="en-US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微信可关注“逼格</a:t>
              </a:r>
              <a:r>
                <a:rPr lang="en-US" altLang="zh-CN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PPT</a:t>
              </a:r>
              <a:r>
                <a:rPr lang="zh-CN" altLang="en-US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”</a:t>
              </a:r>
              <a:endParaRPr lang="zh-CN" altLang="en-US" sz="4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080550" y="2616186"/>
              <a:ext cx="679955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80550" y="5091598"/>
              <a:ext cx="679955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50" y="2713437"/>
              <a:ext cx="1621382" cy="1621382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1196734" y="4497991"/>
              <a:ext cx="13890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微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信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二维码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223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 flipH="1">
            <a:off x="2581327" y="2724476"/>
            <a:ext cx="1517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3294511" y="4339847"/>
            <a:ext cx="1273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416297" y="5841230"/>
            <a:ext cx="685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角三角形 1"/>
          <p:cNvSpPr/>
          <p:nvPr/>
        </p:nvSpPr>
        <p:spPr>
          <a:xfrm rot="17100000">
            <a:off x="3874351" y="-988195"/>
            <a:ext cx="6386312" cy="2921671"/>
          </a:xfrm>
          <a:prstGeom prst="rtTriangle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flipH="1">
            <a:off x="4829997" y="3162300"/>
            <a:ext cx="6991065" cy="3695700"/>
          </a:xfrm>
          <a:custGeom>
            <a:avLst/>
            <a:gdLst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3022264 w 6305265"/>
              <a:gd name="connsiteY3" fmla="*/ 3695700 h 3695700"/>
              <a:gd name="connsiteX4" fmla="*/ 0 w 6305265"/>
              <a:gd name="connsiteY4" fmla="*/ 3695700 h 3695700"/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5219364 w 6305265"/>
              <a:gd name="connsiteY3" fmla="*/ 3695700 h 3695700"/>
              <a:gd name="connsiteX4" fmla="*/ 0 w 6305265"/>
              <a:gd name="connsiteY4" fmla="*/ 3695700 h 3695700"/>
              <a:gd name="connsiteX0" fmla="*/ 0 w 7003765"/>
              <a:gd name="connsiteY0" fmla="*/ 3721100 h 3721100"/>
              <a:gd name="connsiteX1" fmla="*/ 3981501 w 7003765"/>
              <a:gd name="connsiteY1" fmla="*/ 0 h 3721100"/>
              <a:gd name="connsiteX2" fmla="*/ 7003765 w 7003765"/>
              <a:gd name="connsiteY2" fmla="*/ 0 h 3721100"/>
              <a:gd name="connsiteX3" fmla="*/ 5917864 w 7003765"/>
              <a:gd name="connsiteY3" fmla="*/ 3695700 h 3721100"/>
              <a:gd name="connsiteX4" fmla="*/ 0 w 7003765"/>
              <a:gd name="connsiteY4" fmla="*/ 3721100 h 3721100"/>
              <a:gd name="connsiteX0" fmla="*/ 0 w 7003765"/>
              <a:gd name="connsiteY0" fmla="*/ 3708400 h 3708400"/>
              <a:gd name="connsiteX1" fmla="*/ 3981501 w 7003765"/>
              <a:gd name="connsiteY1" fmla="*/ 0 h 3708400"/>
              <a:gd name="connsiteX2" fmla="*/ 7003765 w 7003765"/>
              <a:gd name="connsiteY2" fmla="*/ 0 h 3708400"/>
              <a:gd name="connsiteX3" fmla="*/ 5917864 w 7003765"/>
              <a:gd name="connsiteY3" fmla="*/ 3695700 h 3708400"/>
              <a:gd name="connsiteX4" fmla="*/ 0 w 7003765"/>
              <a:gd name="connsiteY4" fmla="*/ 3708400 h 3708400"/>
              <a:gd name="connsiteX0" fmla="*/ 0 w 6991065"/>
              <a:gd name="connsiteY0" fmla="*/ 3695700 h 3695700"/>
              <a:gd name="connsiteX1" fmla="*/ 3968801 w 6991065"/>
              <a:gd name="connsiteY1" fmla="*/ 0 h 3695700"/>
              <a:gd name="connsiteX2" fmla="*/ 6991065 w 6991065"/>
              <a:gd name="connsiteY2" fmla="*/ 0 h 3695700"/>
              <a:gd name="connsiteX3" fmla="*/ 5905164 w 6991065"/>
              <a:gd name="connsiteY3" fmla="*/ 3695700 h 3695700"/>
              <a:gd name="connsiteX4" fmla="*/ 0 w 6991065"/>
              <a:gd name="connsiteY4" fmla="*/ 36957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1065" h="3695700">
                <a:moveTo>
                  <a:pt x="0" y="3695700"/>
                </a:moveTo>
                <a:lnTo>
                  <a:pt x="3968801" y="0"/>
                </a:lnTo>
                <a:lnTo>
                  <a:pt x="6991065" y="0"/>
                </a:lnTo>
                <a:lnTo>
                  <a:pt x="5905164" y="3695700"/>
                </a:lnTo>
                <a:lnTo>
                  <a:pt x="0" y="36957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4779" t="24728" r="29798" b="57553"/>
          <a:stretch/>
        </p:blipFill>
        <p:spPr>
          <a:xfrm>
            <a:off x="6886751" y="161753"/>
            <a:ext cx="1030515" cy="1132114"/>
          </a:xfrm>
          <a:prstGeom prst="rect">
            <a:avLst/>
          </a:prstGeom>
          <a:noFill/>
        </p:spPr>
      </p:pic>
      <p:sp>
        <p:nvSpPr>
          <p:cNvPr id="5" name="文本框 4"/>
          <p:cNvSpPr txBox="1"/>
          <p:nvPr/>
        </p:nvSpPr>
        <p:spPr>
          <a:xfrm>
            <a:off x="7917266" y="26614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</a:t>
            </a:r>
            <a:r>
              <a:rPr lang="zh-CN" alt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点儿什么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8086746" y="1421635"/>
            <a:ext cx="67056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54779" t="24728" r="29798" b="57553"/>
          <a:stretch/>
        </p:blipFill>
        <p:spPr>
          <a:xfrm rot="10800000">
            <a:off x="11147783" y="5124613"/>
            <a:ext cx="1030515" cy="1132114"/>
          </a:xfrm>
          <a:prstGeom prst="rect">
            <a:avLst/>
          </a:prstGeom>
          <a:noFill/>
        </p:spPr>
      </p:pic>
      <p:sp>
        <p:nvSpPr>
          <p:cNvPr id="11" name="椭圆 10"/>
          <p:cNvSpPr/>
          <p:nvPr/>
        </p:nvSpPr>
        <p:spPr>
          <a:xfrm>
            <a:off x="5329597" y="912224"/>
            <a:ext cx="1302515" cy="1302515"/>
          </a:xfrm>
          <a:prstGeom prst="ellipse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098705" y="2107153"/>
            <a:ext cx="1302515" cy="1302515"/>
          </a:xfrm>
          <a:prstGeom prst="ellipse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594008" y="3670059"/>
            <a:ext cx="1302515" cy="1302515"/>
          </a:xfrm>
          <a:prstGeom prst="ellipse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101856" y="5196038"/>
            <a:ext cx="1302515" cy="1302515"/>
          </a:xfrm>
          <a:prstGeom prst="ellipse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1" idx="2"/>
          </p:cNvCxnSpPr>
          <p:nvPr/>
        </p:nvCxnSpPr>
        <p:spPr>
          <a:xfrm flipH="1">
            <a:off x="3502998" y="1563482"/>
            <a:ext cx="1826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486168" y="1172310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50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59463" y="2350423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50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737543" y="3930117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50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53165" y="5456509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50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文本框 14"/>
          <p:cNvSpPr txBox="1"/>
          <p:nvPr/>
        </p:nvSpPr>
        <p:spPr>
          <a:xfrm>
            <a:off x="906562" y="1147982"/>
            <a:ext cx="2417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35" name="文本框 14"/>
          <p:cNvSpPr txBox="1"/>
          <p:nvPr/>
        </p:nvSpPr>
        <p:spPr>
          <a:xfrm>
            <a:off x="849956" y="3930117"/>
            <a:ext cx="2417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36" name="文本框 14"/>
          <p:cNvSpPr txBox="1"/>
          <p:nvPr/>
        </p:nvSpPr>
        <p:spPr>
          <a:xfrm>
            <a:off x="1817126" y="5425730"/>
            <a:ext cx="2417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38" name="文本框 14"/>
          <p:cNvSpPr txBox="1"/>
          <p:nvPr/>
        </p:nvSpPr>
        <p:spPr>
          <a:xfrm>
            <a:off x="163955" y="2342911"/>
            <a:ext cx="2417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43" name="Rectangle 96"/>
          <p:cNvSpPr/>
          <p:nvPr/>
        </p:nvSpPr>
        <p:spPr>
          <a:xfrm>
            <a:off x="8010740" y="1675984"/>
            <a:ext cx="32408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condimentum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Class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aptent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taciti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sociosqu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litora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torquent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conubia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nostra,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inceptos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himenaeos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Nunc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bibendum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scelerisque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turpis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semper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augue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ornare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Nam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elementum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lectus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nulla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 quam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ultricies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malesuada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nec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In ac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dui.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justo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Phasellus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rhoncus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nisl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accumsan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lorem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aliquam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a. Lorem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ipsum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16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椭圆 136"/>
          <p:cNvSpPr/>
          <p:nvPr/>
        </p:nvSpPr>
        <p:spPr>
          <a:xfrm rot="21007764">
            <a:off x="1570241" y="3031525"/>
            <a:ext cx="237806" cy="237806"/>
          </a:xfrm>
          <a:prstGeom prst="ellipse">
            <a:avLst/>
          </a:prstGeom>
          <a:solidFill>
            <a:srgbClr val="1DAFE3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 rot="21007764">
            <a:off x="1789737" y="2724701"/>
            <a:ext cx="237806" cy="237806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 rot="21007764">
            <a:off x="629004" y="6514934"/>
            <a:ext cx="114828" cy="114828"/>
          </a:xfrm>
          <a:prstGeom prst="ellipse">
            <a:avLst/>
          </a:prstGeom>
          <a:solidFill>
            <a:srgbClr val="FFC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 rot="21007764">
            <a:off x="1221363" y="4338844"/>
            <a:ext cx="114828" cy="114828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 rot="21007764">
            <a:off x="1068923" y="6064292"/>
            <a:ext cx="114828" cy="114828"/>
          </a:xfrm>
          <a:prstGeom prst="ellipse">
            <a:avLst/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 rot="21007764">
            <a:off x="1208454" y="6032116"/>
            <a:ext cx="114828" cy="114828"/>
          </a:xfrm>
          <a:prstGeom prst="ellipse">
            <a:avLst/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 rot="21007764">
            <a:off x="1178302" y="4544147"/>
            <a:ext cx="114828" cy="114828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 rot="21007764">
            <a:off x="2100644" y="3363329"/>
            <a:ext cx="179489" cy="179489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 rot="21007764">
            <a:off x="1814865" y="3460043"/>
            <a:ext cx="237806" cy="237806"/>
          </a:xfrm>
          <a:prstGeom prst="ellipse">
            <a:avLst/>
          </a:prstGeom>
          <a:solidFill>
            <a:srgbClr val="1DAFE3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 rot="21007764">
            <a:off x="1897223" y="4401643"/>
            <a:ext cx="114828" cy="114828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 rot="21007764">
            <a:off x="1793898" y="2476325"/>
            <a:ext cx="193543" cy="193543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 rot="21007764">
            <a:off x="948316" y="3150914"/>
            <a:ext cx="114828" cy="114828"/>
          </a:xfrm>
          <a:prstGeom prst="ellipse">
            <a:avLst/>
          </a:prstGeom>
          <a:solidFill>
            <a:srgbClr val="1DAFE3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 rot="21007764">
            <a:off x="1856693" y="3243219"/>
            <a:ext cx="114828" cy="114828"/>
          </a:xfrm>
          <a:prstGeom prst="ellipse">
            <a:avLst/>
          </a:prstGeom>
          <a:solidFill>
            <a:srgbClr val="076D5C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 rot="21007764">
            <a:off x="1301122" y="2670215"/>
            <a:ext cx="53240" cy="53240"/>
          </a:xfrm>
          <a:prstGeom prst="ellipse">
            <a:avLst/>
          </a:prstGeom>
          <a:solidFill>
            <a:srgbClr val="1DAFE3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 rot="21007764">
            <a:off x="1012086" y="3677270"/>
            <a:ext cx="53240" cy="53240"/>
          </a:xfrm>
          <a:prstGeom prst="ellipse">
            <a:avLst/>
          </a:prstGeom>
          <a:solidFill>
            <a:srgbClr val="1DAFE3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 rot="21007764">
            <a:off x="1752121" y="4225004"/>
            <a:ext cx="53240" cy="53240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 rot="21007764">
            <a:off x="1669689" y="4382219"/>
            <a:ext cx="53240" cy="53240"/>
          </a:xfrm>
          <a:prstGeom prst="ellipse">
            <a:avLst/>
          </a:prstGeom>
          <a:solidFill>
            <a:srgbClr val="076D5C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 rot="21007764">
            <a:off x="1787177" y="4495626"/>
            <a:ext cx="53240" cy="53240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 rot="21007764">
            <a:off x="756995" y="6126099"/>
            <a:ext cx="53240" cy="53240"/>
          </a:xfrm>
          <a:prstGeom prst="ellipse">
            <a:avLst/>
          </a:prstGeom>
          <a:solidFill>
            <a:srgbClr val="FFC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 rot="21007764">
            <a:off x="1150949" y="6272613"/>
            <a:ext cx="53240" cy="53240"/>
          </a:xfrm>
          <a:prstGeom prst="ellipse">
            <a:avLst/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 rot="21007764">
            <a:off x="432716" y="2435273"/>
            <a:ext cx="114828" cy="114828"/>
          </a:xfrm>
          <a:prstGeom prst="ellipse">
            <a:avLst/>
          </a:prstGeom>
          <a:solidFill>
            <a:srgbClr val="FFC0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21007764">
            <a:off x="4486930" y="957053"/>
            <a:ext cx="237806" cy="237806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21007764">
            <a:off x="4706426" y="650229"/>
            <a:ext cx="237806" cy="237806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21007764">
            <a:off x="3384383" y="2106309"/>
            <a:ext cx="114828" cy="114828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21007764">
            <a:off x="4138052" y="2264372"/>
            <a:ext cx="114828" cy="114828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 rot="21007764">
            <a:off x="3566805" y="1931697"/>
            <a:ext cx="114828" cy="114828"/>
          </a:xfrm>
          <a:prstGeom prst="ellipse">
            <a:avLst/>
          </a:prstGeom>
          <a:solidFill>
            <a:srgbClr val="076D5C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 rot="21007764">
            <a:off x="3706336" y="1899521"/>
            <a:ext cx="114828" cy="114828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 rot="21007764">
            <a:off x="4094991" y="2469675"/>
            <a:ext cx="114828" cy="114828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21007764">
            <a:off x="5017333" y="1288857"/>
            <a:ext cx="179489" cy="179489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 rot="21007764">
            <a:off x="4731554" y="1385571"/>
            <a:ext cx="237806" cy="237806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21007764">
            <a:off x="4007569" y="994766"/>
            <a:ext cx="237806" cy="237806"/>
          </a:xfrm>
          <a:prstGeom prst="ellipse">
            <a:avLst/>
          </a:prstGeom>
          <a:solidFill>
            <a:srgbClr val="FFC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21007764">
            <a:off x="4813912" y="2327171"/>
            <a:ext cx="114828" cy="114828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 rot="21007764">
            <a:off x="4150425" y="1513389"/>
            <a:ext cx="237806" cy="237806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21007764">
            <a:off x="3653653" y="772080"/>
            <a:ext cx="114828" cy="114828"/>
          </a:xfrm>
          <a:prstGeom prst="ellipse">
            <a:avLst/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 rot="21007764">
            <a:off x="4773382" y="1168747"/>
            <a:ext cx="114828" cy="114828"/>
          </a:xfrm>
          <a:prstGeom prst="ellipse">
            <a:avLst/>
          </a:prstGeom>
          <a:solidFill>
            <a:srgbClr val="076D5C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 rot="21007764">
            <a:off x="4858627" y="1716022"/>
            <a:ext cx="237806" cy="237806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21007764">
            <a:off x="3642982" y="1467796"/>
            <a:ext cx="237806" cy="237806"/>
          </a:xfrm>
          <a:prstGeom prst="ellipse">
            <a:avLst/>
          </a:prstGeom>
          <a:solidFill>
            <a:srgbClr val="1DAFE3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 rot="21007764">
            <a:off x="3192769" y="1553934"/>
            <a:ext cx="114828" cy="114828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 rot="21007764">
            <a:off x="4217811" y="595743"/>
            <a:ext cx="53240" cy="53240"/>
          </a:xfrm>
          <a:prstGeom prst="ellipse">
            <a:avLst/>
          </a:prstGeom>
          <a:solidFill>
            <a:srgbClr val="1DAFE3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 rot="21007764">
            <a:off x="4147954" y="877101"/>
            <a:ext cx="53240" cy="53240"/>
          </a:xfrm>
          <a:prstGeom prst="ellipse">
            <a:avLst/>
          </a:prstGeom>
          <a:solidFill>
            <a:srgbClr val="1DAFE3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 rot="21007764">
            <a:off x="4668810" y="2150532"/>
            <a:ext cx="53240" cy="53240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 rot="21007764">
            <a:off x="4586378" y="2307747"/>
            <a:ext cx="53240" cy="53240"/>
          </a:xfrm>
          <a:prstGeom prst="ellipse">
            <a:avLst/>
          </a:prstGeom>
          <a:solidFill>
            <a:srgbClr val="076D5C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 rot="21007764">
            <a:off x="4703866" y="2421154"/>
            <a:ext cx="53240" cy="53240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21007764">
            <a:off x="3254877" y="1993504"/>
            <a:ext cx="53240" cy="53240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 rot="21007764">
            <a:off x="3648831" y="2140018"/>
            <a:ext cx="53240" cy="53240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 rot="21007764">
            <a:off x="3349405" y="360801"/>
            <a:ext cx="114828" cy="114828"/>
          </a:xfrm>
          <a:prstGeom prst="ellipse">
            <a:avLst/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73626" y="2980936"/>
            <a:ext cx="2598678" cy="2702721"/>
          </a:xfrm>
          <a:custGeom>
            <a:avLst/>
            <a:gdLst>
              <a:gd name="connsiteX0" fmla="*/ 0 w 2386280"/>
              <a:gd name="connsiteY0" fmla="*/ 0 h 2386280"/>
              <a:gd name="connsiteX1" fmla="*/ 2386280 w 2386280"/>
              <a:gd name="connsiteY1" fmla="*/ 0 h 2386280"/>
              <a:gd name="connsiteX2" fmla="*/ 2386280 w 2386280"/>
              <a:gd name="connsiteY2" fmla="*/ 2386280 h 2386280"/>
              <a:gd name="connsiteX3" fmla="*/ 0 w 2386280"/>
              <a:gd name="connsiteY3" fmla="*/ 2386280 h 2386280"/>
              <a:gd name="connsiteX4" fmla="*/ 0 w 2386280"/>
              <a:gd name="connsiteY4" fmla="*/ 0 h 2386280"/>
              <a:gd name="connsiteX0" fmla="*/ 0 w 2386280"/>
              <a:gd name="connsiteY0" fmla="*/ 428977 h 2815257"/>
              <a:gd name="connsiteX1" fmla="*/ 2386280 w 2386280"/>
              <a:gd name="connsiteY1" fmla="*/ 428977 h 2815257"/>
              <a:gd name="connsiteX2" fmla="*/ 2386280 w 2386280"/>
              <a:gd name="connsiteY2" fmla="*/ 2815257 h 2815257"/>
              <a:gd name="connsiteX3" fmla="*/ 0 w 2386280"/>
              <a:gd name="connsiteY3" fmla="*/ 2815257 h 2815257"/>
              <a:gd name="connsiteX4" fmla="*/ 0 w 2386280"/>
              <a:gd name="connsiteY4" fmla="*/ 428977 h 2815257"/>
              <a:gd name="connsiteX0" fmla="*/ 237066 w 2623346"/>
              <a:gd name="connsiteY0" fmla="*/ 428977 h 2815257"/>
              <a:gd name="connsiteX1" fmla="*/ 2623346 w 2623346"/>
              <a:gd name="connsiteY1" fmla="*/ 428977 h 2815257"/>
              <a:gd name="connsiteX2" fmla="*/ 2623346 w 2623346"/>
              <a:gd name="connsiteY2" fmla="*/ 2815257 h 2815257"/>
              <a:gd name="connsiteX3" fmla="*/ 237066 w 2623346"/>
              <a:gd name="connsiteY3" fmla="*/ 2815257 h 2815257"/>
              <a:gd name="connsiteX4" fmla="*/ 237066 w 2623346"/>
              <a:gd name="connsiteY4" fmla="*/ 428977 h 2815257"/>
              <a:gd name="connsiteX0" fmla="*/ 237066 w 2623346"/>
              <a:gd name="connsiteY0" fmla="*/ 545595 h 2931875"/>
              <a:gd name="connsiteX1" fmla="*/ 2623346 w 2623346"/>
              <a:gd name="connsiteY1" fmla="*/ 545595 h 2931875"/>
              <a:gd name="connsiteX2" fmla="*/ 2623346 w 2623346"/>
              <a:gd name="connsiteY2" fmla="*/ 2931875 h 2931875"/>
              <a:gd name="connsiteX3" fmla="*/ 237066 w 2623346"/>
              <a:gd name="connsiteY3" fmla="*/ 2931875 h 2931875"/>
              <a:gd name="connsiteX4" fmla="*/ 237066 w 2623346"/>
              <a:gd name="connsiteY4" fmla="*/ 545595 h 2931875"/>
              <a:gd name="connsiteX0" fmla="*/ 237066 w 2894279"/>
              <a:gd name="connsiteY0" fmla="*/ 545595 h 2931875"/>
              <a:gd name="connsiteX1" fmla="*/ 2623346 w 2894279"/>
              <a:gd name="connsiteY1" fmla="*/ 545595 h 2931875"/>
              <a:gd name="connsiteX2" fmla="*/ 2623346 w 2894279"/>
              <a:gd name="connsiteY2" fmla="*/ 2931875 h 2931875"/>
              <a:gd name="connsiteX3" fmla="*/ 237066 w 2894279"/>
              <a:gd name="connsiteY3" fmla="*/ 2931875 h 2931875"/>
              <a:gd name="connsiteX4" fmla="*/ 237066 w 2894279"/>
              <a:gd name="connsiteY4" fmla="*/ 545595 h 2931875"/>
              <a:gd name="connsiteX0" fmla="*/ 237066 w 3075796"/>
              <a:gd name="connsiteY0" fmla="*/ 545595 h 2931875"/>
              <a:gd name="connsiteX1" fmla="*/ 2623346 w 3075796"/>
              <a:gd name="connsiteY1" fmla="*/ 545595 h 2931875"/>
              <a:gd name="connsiteX2" fmla="*/ 2623346 w 3075796"/>
              <a:gd name="connsiteY2" fmla="*/ 2931875 h 2931875"/>
              <a:gd name="connsiteX3" fmla="*/ 237066 w 3075796"/>
              <a:gd name="connsiteY3" fmla="*/ 2931875 h 2931875"/>
              <a:gd name="connsiteX4" fmla="*/ 237066 w 3075796"/>
              <a:gd name="connsiteY4" fmla="*/ 545595 h 2931875"/>
              <a:gd name="connsiteX0" fmla="*/ 237066 w 3075796"/>
              <a:gd name="connsiteY0" fmla="*/ 545595 h 3219741"/>
              <a:gd name="connsiteX1" fmla="*/ 2623346 w 3075796"/>
              <a:gd name="connsiteY1" fmla="*/ 545595 h 3219741"/>
              <a:gd name="connsiteX2" fmla="*/ 2623346 w 3075796"/>
              <a:gd name="connsiteY2" fmla="*/ 2931875 h 3219741"/>
              <a:gd name="connsiteX3" fmla="*/ 237066 w 3075796"/>
              <a:gd name="connsiteY3" fmla="*/ 2931875 h 3219741"/>
              <a:gd name="connsiteX4" fmla="*/ 237066 w 3075796"/>
              <a:gd name="connsiteY4" fmla="*/ 545595 h 3219741"/>
              <a:gd name="connsiteX0" fmla="*/ 349614 w 3188344"/>
              <a:gd name="connsiteY0" fmla="*/ 545595 h 3219741"/>
              <a:gd name="connsiteX1" fmla="*/ 2735894 w 3188344"/>
              <a:gd name="connsiteY1" fmla="*/ 545595 h 3219741"/>
              <a:gd name="connsiteX2" fmla="*/ 2735894 w 3188344"/>
              <a:gd name="connsiteY2" fmla="*/ 2931875 h 3219741"/>
              <a:gd name="connsiteX3" fmla="*/ 349614 w 3188344"/>
              <a:gd name="connsiteY3" fmla="*/ 2931875 h 3219741"/>
              <a:gd name="connsiteX4" fmla="*/ 349614 w 3188344"/>
              <a:gd name="connsiteY4" fmla="*/ 545595 h 3219741"/>
              <a:gd name="connsiteX0" fmla="*/ 349614 w 3188344"/>
              <a:gd name="connsiteY0" fmla="*/ 545595 h 3319826"/>
              <a:gd name="connsiteX1" fmla="*/ 2735894 w 3188344"/>
              <a:gd name="connsiteY1" fmla="*/ 545595 h 3319826"/>
              <a:gd name="connsiteX2" fmla="*/ 2735894 w 3188344"/>
              <a:gd name="connsiteY2" fmla="*/ 2931875 h 3319826"/>
              <a:gd name="connsiteX3" fmla="*/ 349614 w 3188344"/>
              <a:gd name="connsiteY3" fmla="*/ 2931875 h 3319826"/>
              <a:gd name="connsiteX4" fmla="*/ 349614 w 3188344"/>
              <a:gd name="connsiteY4" fmla="*/ 545595 h 3319826"/>
              <a:gd name="connsiteX0" fmla="*/ 349614 w 3188344"/>
              <a:gd name="connsiteY0" fmla="*/ 541765 h 3315996"/>
              <a:gd name="connsiteX1" fmla="*/ 2735894 w 3188344"/>
              <a:gd name="connsiteY1" fmla="*/ 541765 h 3315996"/>
              <a:gd name="connsiteX2" fmla="*/ 2735894 w 3188344"/>
              <a:gd name="connsiteY2" fmla="*/ 2928045 h 3315996"/>
              <a:gd name="connsiteX3" fmla="*/ 349614 w 3188344"/>
              <a:gd name="connsiteY3" fmla="*/ 2928045 h 3315996"/>
              <a:gd name="connsiteX4" fmla="*/ 349614 w 3188344"/>
              <a:gd name="connsiteY4" fmla="*/ 541765 h 331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344" h="3315996">
                <a:moveTo>
                  <a:pt x="349614" y="541765"/>
                </a:moveTo>
                <a:cubicBezTo>
                  <a:pt x="738641" y="-423435"/>
                  <a:pt x="2461167" y="109965"/>
                  <a:pt x="2735894" y="541765"/>
                </a:cubicBezTo>
                <a:cubicBezTo>
                  <a:pt x="3345494" y="1400692"/>
                  <a:pt x="3332794" y="2551718"/>
                  <a:pt x="2735894" y="2928045"/>
                </a:cubicBezTo>
                <a:cubicBezTo>
                  <a:pt x="1737267" y="3575745"/>
                  <a:pt x="891041" y="3296345"/>
                  <a:pt x="349614" y="2928045"/>
                </a:cubicBezTo>
                <a:cubicBezTo>
                  <a:pt x="-44086" y="2577118"/>
                  <a:pt x="-183786" y="2213492"/>
                  <a:pt x="349614" y="541765"/>
                </a:cubicBezTo>
                <a:close/>
              </a:path>
            </a:pathLst>
          </a:cu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Freeform 19"/>
          <p:cNvSpPr>
            <a:spLocks/>
          </p:cNvSpPr>
          <p:nvPr/>
        </p:nvSpPr>
        <p:spPr bwMode="auto">
          <a:xfrm>
            <a:off x="385169" y="3990375"/>
            <a:ext cx="3182357" cy="2241664"/>
          </a:xfrm>
          <a:custGeom>
            <a:avLst/>
            <a:gdLst>
              <a:gd name="T0" fmla="*/ 2449 w 2451"/>
              <a:gd name="T1" fmla="*/ 1289 h 2450"/>
              <a:gd name="T2" fmla="*/ 2427 w 2451"/>
              <a:gd name="T3" fmla="*/ 1473 h 2450"/>
              <a:gd name="T4" fmla="*/ 2376 w 2451"/>
              <a:gd name="T5" fmla="*/ 1647 h 2450"/>
              <a:gd name="T6" fmla="*/ 2304 w 2451"/>
              <a:gd name="T7" fmla="*/ 1809 h 2450"/>
              <a:gd name="T8" fmla="*/ 2208 w 2451"/>
              <a:gd name="T9" fmla="*/ 1958 h 2450"/>
              <a:gd name="T10" fmla="*/ 2093 w 2451"/>
              <a:gd name="T11" fmla="*/ 2092 h 2450"/>
              <a:gd name="T12" fmla="*/ 1958 w 2451"/>
              <a:gd name="T13" fmla="*/ 2208 h 2450"/>
              <a:gd name="T14" fmla="*/ 1809 w 2451"/>
              <a:gd name="T15" fmla="*/ 2303 h 2450"/>
              <a:gd name="T16" fmla="*/ 1647 w 2451"/>
              <a:gd name="T17" fmla="*/ 2378 h 2450"/>
              <a:gd name="T18" fmla="*/ 1473 w 2451"/>
              <a:gd name="T19" fmla="*/ 2426 h 2450"/>
              <a:gd name="T20" fmla="*/ 1289 w 2451"/>
              <a:gd name="T21" fmla="*/ 2450 h 2450"/>
              <a:gd name="T22" fmla="*/ 1162 w 2451"/>
              <a:gd name="T23" fmla="*/ 2450 h 2450"/>
              <a:gd name="T24" fmla="*/ 979 w 2451"/>
              <a:gd name="T25" fmla="*/ 2426 h 2450"/>
              <a:gd name="T26" fmla="*/ 804 w 2451"/>
              <a:gd name="T27" fmla="*/ 2378 h 2450"/>
              <a:gd name="T28" fmla="*/ 641 w 2451"/>
              <a:gd name="T29" fmla="*/ 2303 h 2450"/>
              <a:gd name="T30" fmla="*/ 492 w 2451"/>
              <a:gd name="T31" fmla="*/ 2208 h 2450"/>
              <a:gd name="T32" fmla="*/ 358 w 2451"/>
              <a:gd name="T33" fmla="*/ 2092 h 2450"/>
              <a:gd name="T34" fmla="*/ 242 w 2451"/>
              <a:gd name="T35" fmla="*/ 1958 h 2450"/>
              <a:gd name="T36" fmla="*/ 147 w 2451"/>
              <a:gd name="T37" fmla="*/ 1809 h 2450"/>
              <a:gd name="T38" fmla="*/ 74 w 2451"/>
              <a:gd name="T39" fmla="*/ 1647 h 2450"/>
              <a:gd name="T40" fmla="*/ 24 w 2451"/>
              <a:gd name="T41" fmla="*/ 1473 h 2450"/>
              <a:gd name="T42" fmla="*/ 2 w 2451"/>
              <a:gd name="T43" fmla="*/ 1289 h 2450"/>
              <a:gd name="T44" fmla="*/ 2 w 2451"/>
              <a:gd name="T45" fmla="*/ 1162 h 2450"/>
              <a:gd name="T46" fmla="*/ 24 w 2451"/>
              <a:gd name="T47" fmla="*/ 979 h 2450"/>
              <a:gd name="T48" fmla="*/ 74 w 2451"/>
              <a:gd name="T49" fmla="*/ 804 h 2450"/>
              <a:gd name="T50" fmla="*/ 147 w 2451"/>
              <a:gd name="T51" fmla="*/ 641 h 2450"/>
              <a:gd name="T52" fmla="*/ 242 w 2451"/>
              <a:gd name="T53" fmla="*/ 492 h 2450"/>
              <a:gd name="T54" fmla="*/ 358 w 2451"/>
              <a:gd name="T55" fmla="*/ 358 h 2450"/>
              <a:gd name="T56" fmla="*/ 492 w 2451"/>
              <a:gd name="T57" fmla="*/ 242 h 2450"/>
              <a:gd name="T58" fmla="*/ 641 w 2451"/>
              <a:gd name="T59" fmla="*/ 147 h 2450"/>
              <a:gd name="T60" fmla="*/ 804 w 2451"/>
              <a:gd name="T61" fmla="*/ 74 h 2450"/>
              <a:gd name="T62" fmla="*/ 979 w 2451"/>
              <a:gd name="T63" fmla="*/ 24 h 2450"/>
              <a:gd name="T64" fmla="*/ 1162 w 2451"/>
              <a:gd name="T65" fmla="*/ 2 h 2450"/>
              <a:gd name="T66" fmla="*/ 1289 w 2451"/>
              <a:gd name="T67" fmla="*/ 2 h 2450"/>
              <a:gd name="T68" fmla="*/ 1473 w 2451"/>
              <a:gd name="T69" fmla="*/ 24 h 2450"/>
              <a:gd name="T70" fmla="*/ 1647 w 2451"/>
              <a:gd name="T71" fmla="*/ 74 h 2450"/>
              <a:gd name="T72" fmla="*/ 1809 w 2451"/>
              <a:gd name="T73" fmla="*/ 147 h 2450"/>
              <a:gd name="T74" fmla="*/ 1958 w 2451"/>
              <a:gd name="T75" fmla="*/ 242 h 2450"/>
              <a:gd name="T76" fmla="*/ 2093 w 2451"/>
              <a:gd name="T77" fmla="*/ 358 h 2450"/>
              <a:gd name="T78" fmla="*/ 2208 w 2451"/>
              <a:gd name="T79" fmla="*/ 492 h 2450"/>
              <a:gd name="T80" fmla="*/ 2304 w 2451"/>
              <a:gd name="T81" fmla="*/ 641 h 2450"/>
              <a:gd name="T82" fmla="*/ 2376 w 2451"/>
              <a:gd name="T83" fmla="*/ 804 h 2450"/>
              <a:gd name="T84" fmla="*/ 2427 w 2451"/>
              <a:gd name="T85" fmla="*/ 979 h 2450"/>
              <a:gd name="T86" fmla="*/ 2449 w 2451"/>
              <a:gd name="T87" fmla="*/ 1162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51" h="2450">
                <a:moveTo>
                  <a:pt x="2451" y="1225"/>
                </a:moveTo>
                <a:lnTo>
                  <a:pt x="2451" y="1225"/>
                </a:lnTo>
                <a:lnTo>
                  <a:pt x="2449" y="1289"/>
                </a:lnTo>
                <a:lnTo>
                  <a:pt x="2445" y="1350"/>
                </a:lnTo>
                <a:lnTo>
                  <a:pt x="2438" y="1412"/>
                </a:lnTo>
                <a:lnTo>
                  <a:pt x="2427" y="1473"/>
                </a:lnTo>
                <a:lnTo>
                  <a:pt x="2414" y="1531"/>
                </a:lnTo>
                <a:lnTo>
                  <a:pt x="2397" y="1591"/>
                </a:lnTo>
                <a:lnTo>
                  <a:pt x="2376" y="1647"/>
                </a:lnTo>
                <a:lnTo>
                  <a:pt x="2356" y="1703"/>
                </a:lnTo>
                <a:lnTo>
                  <a:pt x="2331" y="1757"/>
                </a:lnTo>
                <a:lnTo>
                  <a:pt x="2304" y="1809"/>
                </a:lnTo>
                <a:lnTo>
                  <a:pt x="2274" y="1861"/>
                </a:lnTo>
                <a:lnTo>
                  <a:pt x="2242" y="1911"/>
                </a:lnTo>
                <a:lnTo>
                  <a:pt x="2208" y="1958"/>
                </a:lnTo>
                <a:lnTo>
                  <a:pt x="2171" y="2005"/>
                </a:lnTo>
                <a:lnTo>
                  <a:pt x="2134" y="2049"/>
                </a:lnTo>
                <a:lnTo>
                  <a:pt x="2093" y="2092"/>
                </a:lnTo>
                <a:lnTo>
                  <a:pt x="2050" y="2133"/>
                </a:lnTo>
                <a:lnTo>
                  <a:pt x="2005" y="2171"/>
                </a:lnTo>
                <a:lnTo>
                  <a:pt x="1958" y="2208"/>
                </a:lnTo>
                <a:lnTo>
                  <a:pt x="1912" y="2242"/>
                </a:lnTo>
                <a:lnTo>
                  <a:pt x="1861" y="2273"/>
                </a:lnTo>
                <a:lnTo>
                  <a:pt x="1809" y="2303"/>
                </a:lnTo>
                <a:lnTo>
                  <a:pt x="1757" y="2331"/>
                </a:lnTo>
                <a:lnTo>
                  <a:pt x="1703" y="2355"/>
                </a:lnTo>
                <a:lnTo>
                  <a:pt x="1647" y="2378"/>
                </a:lnTo>
                <a:lnTo>
                  <a:pt x="1591" y="2396"/>
                </a:lnTo>
                <a:lnTo>
                  <a:pt x="1531" y="2413"/>
                </a:lnTo>
                <a:lnTo>
                  <a:pt x="1473" y="2426"/>
                </a:lnTo>
                <a:lnTo>
                  <a:pt x="1412" y="2437"/>
                </a:lnTo>
                <a:lnTo>
                  <a:pt x="1350" y="2445"/>
                </a:lnTo>
                <a:lnTo>
                  <a:pt x="1289" y="2450"/>
                </a:lnTo>
                <a:lnTo>
                  <a:pt x="1225" y="2450"/>
                </a:lnTo>
                <a:lnTo>
                  <a:pt x="1225" y="2450"/>
                </a:lnTo>
                <a:lnTo>
                  <a:pt x="1162" y="2450"/>
                </a:lnTo>
                <a:lnTo>
                  <a:pt x="1100" y="2445"/>
                </a:lnTo>
                <a:lnTo>
                  <a:pt x="1039" y="2437"/>
                </a:lnTo>
                <a:lnTo>
                  <a:pt x="979" y="2426"/>
                </a:lnTo>
                <a:lnTo>
                  <a:pt x="919" y="2413"/>
                </a:lnTo>
                <a:lnTo>
                  <a:pt x="862" y="2396"/>
                </a:lnTo>
                <a:lnTo>
                  <a:pt x="804" y="2378"/>
                </a:lnTo>
                <a:lnTo>
                  <a:pt x="748" y="2355"/>
                </a:lnTo>
                <a:lnTo>
                  <a:pt x="694" y="2331"/>
                </a:lnTo>
                <a:lnTo>
                  <a:pt x="641" y="2303"/>
                </a:lnTo>
                <a:lnTo>
                  <a:pt x="589" y="2273"/>
                </a:lnTo>
                <a:lnTo>
                  <a:pt x="541" y="2242"/>
                </a:lnTo>
                <a:lnTo>
                  <a:pt x="492" y="2208"/>
                </a:lnTo>
                <a:lnTo>
                  <a:pt x="446" y="2171"/>
                </a:lnTo>
                <a:lnTo>
                  <a:pt x="401" y="2133"/>
                </a:lnTo>
                <a:lnTo>
                  <a:pt x="358" y="2092"/>
                </a:lnTo>
                <a:lnTo>
                  <a:pt x="319" y="2049"/>
                </a:lnTo>
                <a:lnTo>
                  <a:pt x="280" y="2005"/>
                </a:lnTo>
                <a:lnTo>
                  <a:pt x="242" y="1958"/>
                </a:lnTo>
                <a:lnTo>
                  <a:pt x="209" y="1911"/>
                </a:lnTo>
                <a:lnTo>
                  <a:pt x="177" y="1861"/>
                </a:lnTo>
                <a:lnTo>
                  <a:pt x="147" y="1809"/>
                </a:lnTo>
                <a:lnTo>
                  <a:pt x="121" y="1757"/>
                </a:lnTo>
                <a:lnTo>
                  <a:pt x="95" y="1703"/>
                </a:lnTo>
                <a:lnTo>
                  <a:pt x="74" y="1647"/>
                </a:lnTo>
                <a:lnTo>
                  <a:pt x="54" y="1591"/>
                </a:lnTo>
                <a:lnTo>
                  <a:pt x="39" y="1531"/>
                </a:lnTo>
                <a:lnTo>
                  <a:pt x="24" y="1473"/>
                </a:lnTo>
                <a:lnTo>
                  <a:pt x="13" y="1412"/>
                </a:lnTo>
                <a:lnTo>
                  <a:pt x="5" y="1350"/>
                </a:lnTo>
                <a:lnTo>
                  <a:pt x="2" y="1289"/>
                </a:lnTo>
                <a:lnTo>
                  <a:pt x="0" y="1225"/>
                </a:lnTo>
                <a:lnTo>
                  <a:pt x="0" y="1225"/>
                </a:lnTo>
                <a:lnTo>
                  <a:pt x="2" y="1162"/>
                </a:lnTo>
                <a:lnTo>
                  <a:pt x="5" y="1100"/>
                </a:lnTo>
                <a:lnTo>
                  <a:pt x="13" y="1039"/>
                </a:lnTo>
                <a:lnTo>
                  <a:pt x="24" y="979"/>
                </a:lnTo>
                <a:lnTo>
                  <a:pt x="39" y="919"/>
                </a:lnTo>
                <a:lnTo>
                  <a:pt x="54" y="861"/>
                </a:lnTo>
                <a:lnTo>
                  <a:pt x="74" y="804"/>
                </a:lnTo>
                <a:lnTo>
                  <a:pt x="95" y="748"/>
                </a:lnTo>
                <a:lnTo>
                  <a:pt x="121" y="694"/>
                </a:lnTo>
                <a:lnTo>
                  <a:pt x="147" y="641"/>
                </a:lnTo>
                <a:lnTo>
                  <a:pt x="177" y="589"/>
                </a:lnTo>
                <a:lnTo>
                  <a:pt x="209" y="541"/>
                </a:lnTo>
                <a:lnTo>
                  <a:pt x="242" y="492"/>
                </a:lnTo>
                <a:lnTo>
                  <a:pt x="280" y="446"/>
                </a:lnTo>
                <a:lnTo>
                  <a:pt x="319" y="401"/>
                </a:lnTo>
                <a:lnTo>
                  <a:pt x="358" y="358"/>
                </a:lnTo>
                <a:lnTo>
                  <a:pt x="401" y="319"/>
                </a:lnTo>
                <a:lnTo>
                  <a:pt x="446" y="280"/>
                </a:lnTo>
                <a:lnTo>
                  <a:pt x="492" y="242"/>
                </a:lnTo>
                <a:lnTo>
                  <a:pt x="541" y="209"/>
                </a:lnTo>
                <a:lnTo>
                  <a:pt x="589" y="177"/>
                </a:lnTo>
                <a:lnTo>
                  <a:pt x="641" y="147"/>
                </a:lnTo>
                <a:lnTo>
                  <a:pt x="694" y="121"/>
                </a:lnTo>
                <a:lnTo>
                  <a:pt x="748" y="97"/>
                </a:lnTo>
                <a:lnTo>
                  <a:pt x="804" y="74"/>
                </a:lnTo>
                <a:lnTo>
                  <a:pt x="862" y="54"/>
                </a:lnTo>
                <a:lnTo>
                  <a:pt x="919" y="39"/>
                </a:lnTo>
                <a:lnTo>
                  <a:pt x="979" y="24"/>
                </a:lnTo>
                <a:lnTo>
                  <a:pt x="1039" y="15"/>
                </a:lnTo>
                <a:lnTo>
                  <a:pt x="1100" y="5"/>
                </a:lnTo>
                <a:lnTo>
                  <a:pt x="1162" y="2"/>
                </a:lnTo>
                <a:lnTo>
                  <a:pt x="1225" y="0"/>
                </a:lnTo>
                <a:lnTo>
                  <a:pt x="1225" y="0"/>
                </a:lnTo>
                <a:lnTo>
                  <a:pt x="1289" y="2"/>
                </a:lnTo>
                <a:lnTo>
                  <a:pt x="1350" y="5"/>
                </a:lnTo>
                <a:lnTo>
                  <a:pt x="1412" y="15"/>
                </a:lnTo>
                <a:lnTo>
                  <a:pt x="1473" y="24"/>
                </a:lnTo>
                <a:lnTo>
                  <a:pt x="1531" y="39"/>
                </a:lnTo>
                <a:lnTo>
                  <a:pt x="1591" y="54"/>
                </a:lnTo>
                <a:lnTo>
                  <a:pt x="1647" y="74"/>
                </a:lnTo>
                <a:lnTo>
                  <a:pt x="1703" y="97"/>
                </a:lnTo>
                <a:lnTo>
                  <a:pt x="1757" y="121"/>
                </a:lnTo>
                <a:lnTo>
                  <a:pt x="1809" y="147"/>
                </a:lnTo>
                <a:lnTo>
                  <a:pt x="1861" y="177"/>
                </a:lnTo>
                <a:lnTo>
                  <a:pt x="1912" y="209"/>
                </a:lnTo>
                <a:lnTo>
                  <a:pt x="1958" y="242"/>
                </a:lnTo>
                <a:lnTo>
                  <a:pt x="2005" y="280"/>
                </a:lnTo>
                <a:lnTo>
                  <a:pt x="2050" y="319"/>
                </a:lnTo>
                <a:lnTo>
                  <a:pt x="2093" y="358"/>
                </a:lnTo>
                <a:lnTo>
                  <a:pt x="2134" y="401"/>
                </a:lnTo>
                <a:lnTo>
                  <a:pt x="2171" y="446"/>
                </a:lnTo>
                <a:lnTo>
                  <a:pt x="2208" y="492"/>
                </a:lnTo>
                <a:lnTo>
                  <a:pt x="2242" y="541"/>
                </a:lnTo>
                <a:lnTo>
                  <a:pt x="2274" y="589"/>
                </a:lnTo>
                <a:lnTo>
                  <a:pt x="2304" y="641"/>
                </a:lnTo>
                <a:lnTo>
                  <a:pt x="2331" y="694"/>
                </a:lnTo>
                <a:lnTo>
                  <a:pt x="2356" y="748"/>
                </a:lnTo>
                <a:lnTo>
                  <a:pt x="2376" y="804"/>
                </a:lnTo>
                <a:lnTo>
                  <a:pt x="2397" y="861"/>
                </a:lnTo>
                <a:lnTo>
                  <a:pt x="2414" y="919"/>
                </a:lnTo>
                <a:lnTo>
                  <a:pt x="2427" y="979"/>
                </a:lnTo>
                <a:lnTo>
                  <a:pt x="2438" y="1039"/>
                </a:lnTo>
                <a:lnTo>
                  <a:pt x="2445" y="1100"/>
                </a:lnTo>
                <a:lnTo>
                  <a:pt x="2449" y="1162"/>
                </a:lnTo>
                <a:lnTo>
                  <a:pt x="2451" y="1225"/>
                </a:lnTo>
                <a:lnTo>
                  <a:pt x="2451" y="12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平行四边形 2"/>
          <p:cNvSpPr/>
          <p:nvPr/>
        </p:nvSpPr>
        <p:spPr>
          <a:xfrm rot="10800000" flipH="1">
            <a:off x="7942998" y="2838733"/>
            <a:ext cx="4492213" cy="856967"/>
          </a:xfrm>
          <a:custGeom>
            <a:avLst/>
            <a:gdLst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3022264 w 6305265"/>
              <a:gd name="connsiteY3" fmla="*/ 3695700 h 3695700"/>
              <a:gd name="connsiteX4" fmla="*/ 0 w 6305265"/>
              <a:gd name="connsiteY4" fmla="*/ 3695700 h 3695700"/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5219364 w 6305265"/>
              <a:gd name="connsiteY3" fmla="*/ 3695700 h 3695700"/>
              <a:gd name="connsiteX4" fmla="*/ 0 w 6305265"/>
              <a:gd name="connsiteY4" fmla="*/ 3695700 h 3695700"/>
              <a:gd name="connsiteX0" fmla="*/ 0 w 7003765"/>
              <a:gd name="connsiteY0" fmla="*/ 3721100 h 3721100"/>
              <a:gd name="connsiteX1" fmla="*/ 3981501 w 7003765"/>
              <a:gd name="connsiteY1" fmla="*/ 0 h 3721100"/>
              <a:gd name="connsiteX2" fmla="*/ 7003765 w 7003765"/>
              <a:gd name="connsiteY2" fmla="*/ 0 h 3721100"/>
              <a:gd name="connsiteX3" fmla="*/ 5917864 w 7003765"/>
              <a:gd name="connsiteY3" fmla="*/ 3695700 h 3721100"/>
              <a:gd name="connsiteX4" fmla="*/ 0 w 7003765"/>
              <a:gd name="connsiteY4" fmla="*/ 3721100 h 3721100"/>
              <a:gd name="connsiteX0" fmla="*/ 0 w 7003765"/>
              <a:gd name="connsiteY0" fmla="*/ 3708400 h 3708400"/>
              <a:gd name="connsiteX1" fmla="*/ 3981501 w 7003765"/>
              <a:gd name="connsiteY1" fmla="*/ 0 h 3708400"/>
              <a:gd name="connsiteX2" fmla="*/ 7003765 w 7003765"/>
              <a:gd name="connsiteY2" fmla="*/ 0 h 3708400"/>
              <a:gd name="connsiteX3" fmla="*/ 5917864 w 7003765"/>
              <a:gd name="connsiteY3" fmla="*/ 3695700 h 3708400"/>
              <a:gd name="connsiteX4" fmla="*/ 0 w 7003765"/>
              <a:gd name="connsiteY4" fmla="*/ 3708400 h 3708400"/>
              <a:gd name="connsiteX0" fmla="*/ 0 w 6991065"/>
              <a:gd name="connsiteY0" fmla="*/ 3695700 h 3695700"/>
              <a:gd name="connsiteX1" fmla="*/ 3968801 w 6991065"/>
              <a:gd name="connsiteY1" fmla="*/ 0 h 3695700"/>
              <a:gd name="connsiteX2" fmla="*/ 6991065 w 6991065"/>
              <a:gd name="connsiteY2" fmla="*/ 0 h 3695700"/>
              <a:gd name="connsiteX3" fmla="*/ 5905164 w 6991065"/>
              <a:gd name="connsiteY3" fmla="*/ 3695700 h 3695700"/>
              <a:gd name="connsiteX4" fmla="*/ 0 w 6991065"/>
              <a:gd name="connsiteY4" fmla="*/ 3695700 h 3695700"/>
              <a:gd name="connsiteX0" fmla="*/ 0 w 5642689"/>
              <a:gd name="connsiteY0" fmla="*/ 3695700 h 3695700"/>
              <a:gd name="connsiteX1" fmla="*/ 2620425 w 5642689"/>
              <a:gd name="connsiteY1" fmla="*/ 0 h 3695700"/>
              <a:gd name="connsiteX2" fmla="*/ 5642689 w 5642689"/>
              <a:gd name="connsiteY2" fmla="*/ 0 h 3695700"/>
              <a:gd name="connsiteX3" fmla="*/ 4556788 w 5642689"/>
              <a:gd name="connsiteY3" fmla="*/ 3695700 h 3695700"/>
              <a:gd name="connsiteX4" fmla="*/ 0 w 5642689"/>
              <a:gd name="connsiteY4" fmla="*/ 3695700 h 3695700"/>
              <a:gd name="connsiteX0" fmla="*/ 0 w 5412478"/>
              <a:gd name="connsiteY0" fmla="*/ 4086150 h 4086150"/>
              <a:gd name="connsiteX1" fmla="*/ 2390214 w 5412478"/>
              <a:gd name="connsiteY1" fmla="*/ 0 h 4086150"/>
              <a:gd name="connsiteX2" fmla="*/ 5412478 w 5412478"/>
              <a:gd name="connsiteY2" fmla="*/ 0 h 4086150"/>
              <a:gd name="connsiteX3" fmla="*/ 4326577 w 5412478"/>
              <a:gd name="connsiteY3" fmla="*/ 3695700 h 4086150"/>
              <a:gd name="connsiteX4" fmla="*/ 0 w 5412478"/>
              <a:gd name="connsiteY4" fmla="*/ 4086150 h 4086150"/>
              <a:gd name="connsiteX0" fmla="*/ 0 w 5412478"/>
              <a:gd name="connsiteY0" fmla="*/ 4086150 h 4086150"/>
              <a:gd name="connsiteX1" fmla="*/ 2390214 w 5412478"/>
              <a:gd name="connsiteY1" fmla="*/ 0 h 4086150"/>
              <a:gd name="connsiteX2" fmla="*/ 5412478 w 5412478"/>
              <a:gd name="connsiteY2" fmla="*/ 0 h 4086150"/>
              <a:gd name="connsiteX3" fmla="*/ 4293690 w 5412478"/>
              <a:gd name="connsiteY3" fmla="*/ 1287940 h 4086150"/>
              <a:gd name="connsiteX4" fmla="*/ 0 w 5412478"/>
              <a:gd name="connsiteY4" fmla="*/ 4086150 h 408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2478" h="4086150">
                <a:moveTo>
                  <a:pt x="0" y="4086150"/>
                </a:moveTo>
                <a:lnTo>
                  <a:pt x="2390214" y="0"/>
                </a:lnTo>
                <a:lnTo>
                  <a:pt x="5412478" y="0"/>
                </a:lnTo>
                <a:lnTo>
                  <a:pt x="4293690" y="1287940"/>
                </a:lnTo>
                <a:lnTo>
                  <a:pt x="0" y="408615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平行四边形 2"/>
          <p:cNvSpPr/>
          <p:nvPr/>
        </p:nvSpPr>
        <p:spPr>
          <a:xfrm rot="10800000" flipH="1">
            <a:off x="5921818" y="0"/>
            <a:ext cx="6991065" cy="3695700"/>
          </a:xfrm>
          <a:custGeom>
            <a:avLst/>
            <a:gdLst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3022264 w 6305265"/>
              <a:gd name="connsiteY3" fmla="*/ 3695700 h 3695700"/>
              <a:gd name="connsiteX4" fmla="*/ 0 w 6305265"/>
              <a:gd name="connsiteY4" fmla="*/ 3695700 h 3695700"/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5219364 w 6305265"/>
              <a:gd name="connsiteY3" fmla="*/ 3695700 h 3695700"/>
              <a:gd name="connsiteX4" fmla="*/ 0 w 6305265"/>
              <a:gd name="connsiteY4" fmla="*/ 3695700 h 3695700"/>
              <a:gd name="connsiteX0" fmla="*/ 0 w 7003765"/>
              <a:gd name="connsiteY0" fmla="*/ 3721100 h 3721100"/>
              <a:gd name="connsiteX1" fmla="*/ 3981501 w 7003765"/>
              <a:gd name="connsiteY1" fmla="*/ 0 h 3721100"/>
              <a:gd name="connsiteX2" fmla="*/ 7003765 w 7003765"/>
              <a:gd name="connsiteY2" fmla="*/ 0 h 3721100"/>
              <a:gd name="connsiteX3" fmla="*/ 5917864 w 7003765"/>
              <a:gd name="connsiteY3" fmla="*/ 3695700 h 3721100"/>
              <a:gd name="connsiteX4" fmla="*/ 0 w 7003765"/>
              <a:gd name="connsiteY4" fmla="*/ 3721100 h 3721100"/>
              <a:gd name="connsiteX0" fmla="*/ 0 w 7003765"/>
              <a:gd name="connsiteY0" fmla="*/ 3708400 h 3708400"/>
              <a:gd name="connsiteX1" fmla="*/ 3981501 w 7003765"/>
              <a:gd name="connsiteY1" fmla="*/ 0 h 3708400"/>
              <a:gd name="connsiteX2" fmla="*/ 7003765 w 7003765"/>
              <a:gd name="connsiteY2" fmla="*/ 0 h 3708400"/>
              <a:gd name="connsiteX3" fmla="*/ 5917864 w 7003765"/>
              <a:gd name="connsiteY3" fmla="*/ 3695700 h 3708400"/>
              <a:gd name="connsiteX4" fmla="*/ 0 w 7003765"/>
              <a:gd name="connsiteY4" fmla="*/ 3708400 h 3708400"/>
              <a:gd name="connsiteX0" fmla="*/ 0 w 6991065"/>
              <a:gd name="connsiteY0" fmla="*/ 3695700 h 3695700"/>
              <a:gd name="connsiteX1" fmla="*/ 3968801 w 6991065"/>
              <a:gd name="connsiteY1" fmla="*/ 0 h 3695700"/>
              <a:gd name="connsiteX2" fmla="*/ 6991065 w 6991065"/>
              <a:gd name="connsiteY2" fmla="*/ 0 h 3695700"/>
              <a:gd name="connsiteX3" fmla="*/ 5905164 w 6991065"/>
              <a:gd name="connsiteY3" fmla="*/ 3695700 h 3695700"/>
              <a:gd name="connsiteX4" fmla="*/ 0 w 6991065"/>
              <a:gd name="connsiteY4" fmla="*/ 3695700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1065" h="3695700">
                <a:moveTo>
                  <a:pt x="0" y="3695700"/>
                </a:moveTo>
                <a:lnTo>
                  <a:pt x="3968801" y="0"/>
                </a:lnTo>
                <a:lnTo>
                  <a:pt x="6991065" y="0"/>
                </a:lnTo>
                <a:lnTo>
                  <a:pt x="5905164" y="3695700"/>
                </a:lnTo>
                <a:lnTo>
                  <a:pt x="0" y="36957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2189079">
            <a:off x="6796141" y="3046993"/>
            <a:ext cx="2157506" cy="538247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18"/>
          <p:cNvSpPr>
            <a:spLocks/>
          </p:cNvSpPr>
          <p:nvPr/>
        </p:nvSpPr>
        <p:spPr bwMode="auto">
          <a:xfrm>
            <a:off x="4008485" y="534914"/>
            <a:ext cx="1956631" cy="2397233"/>
          </a:xfrm>
          <a:custGeom>
            <a:avLst/>
            <a:gdLst>
              <a:gd name="T0" fmla="*/ 1992 w 1994"/>
              <a:gd name="T1" fmla="*/ 1050 h 1995"/>
              <a:gd name="T2" fmla="*/ 1974 w 1994"/>
              <a:gd name="T3" fmla="*/ 1199 h 1995"/>
              <a:gd name="T4" fmla="*/ 1934 w 1994"/>
              <a:gd name="T5" fmla="*/ 1341 h 1995"/>
              <a:gd name="T6" fmla="*/ 1873 w 1994"/>
              <a:gd name="T7" fmla="*/ 1473 h 1995"/>
              <a:gd name="T8" fmla="*/ 1796 w 1994"/>
              <a:gd name="T9" fmla="*/ 1594 h 1995"/>
              <a:gd name="T10" fmla="*/ 1701 w 1994"/>
              <a:gd name="T11" fmla="*/ 1702 h 1995"/>
              <a:gd name="T12" fmla="*/ 1593 w 1994"/>
              <a:gd name="T13" fmla="*/ 1796 h 1995"/>
              <a:gd name="T14" fmla="*/ 1472 w 1994"/>
              <a:gd name="T15" fmla="*/ 1874 h 1995"/>
              <a:gd name="T16" fmla="*/ 1339 w 1994"/>
              <a:gd name="T17" fmla="*/ 1934 h 1995"/>
              <a:gd name="T18" fmla="*/ 1198 w 1994"/>
              <a:gd name="T19" fmla="*/ 1975 h 1995"/>
              <a:gd name="T20" fmla="*/ 1048 w 1994"/>
              <a:gd name="T21" fmla="*/ 1993 h 1995"/>
              <a:gd name="T22" fmla="*/ 946 w 1994"/>
              <a:gd name="T23" fmla="*/ 1993 h 1995"/>
              <a:gd name="T24" fmla="*/ 797 w 1994"/>
              <a:gd name="T25" fmla="*/ 1975 h 1995"/>
              <a:gd name="T26" fmla="*/ 655 w 1994"/>
              <a:gd name="T27" fmla="*/ 1934 h 1995"/>
              <a:gd name="T28" fmla="*/ 522 w 1994"/>
              <a:gd name="T29" fmla="*/ 1874 h 1995"/>
              <a:gd name="T30" fmla="*/ 399 w 1994"/>
              <a:gd name="T31" fmla="*/ 1796 h 1995"/>
              <a:gd name="T32" fmla="*/ 291 w 1994"/>
              <a:gd name="T33" fmla="*/ 1702 h 1995"/>
              <a:gd name="T34" fmla="*/ 198 w 1994"/>
              <a:gd name="T35" fmla="*/ 1594 h 1995"/>
              <a:gd name="T36" fmla="*/ 119 w 1994"/>
              <a:gd name="T37" fmla="*/ 1473 h 1995"/>
              <a:gd name="T38" fmla="*/ 60 w 1994"/>
              <a:gd name="T39" fmla="*/ 1341 h 1995"/>
              <a:gd name="T40" fmla="*/ 21 w 1994"/>
              <a:gd name="T41" fmla="*/ 1199 h 1995"/>
              <a:gd name="T42" fmla="*/ 0 w 1994"/>
              <a:gd name="T43" fmla="*/ 1050 h 1995"/>
              <a:gd name="T44" fmla="*/ 0 w 1994"/>
              <a:gd name="T45" fmla="*/ 947 h 1995"/>
              <a:gd name="T46" fmla="*/ 21 w 1994"/>
              <a:gd name="T47" fmla="*/ 796 h 1995"/>
              <a:gd name="T48" fmla="*/ 60 w 1994"/>
              <a:gd name="T49" fmla="*/ 654 h 1995"/>
              <a:gd name="T50" fmla="*/ 119 w 1994"/>
              <a:gd name="T51" fmla="*/ 522 h 1995"/>
              <a:gd name="T52" fmla="*/ 198 w 1994"/>
              <a:gd name="T53" fmla="*/ 401 h 1995"/>
              <a:gd name="T54" fmla="*/ 291 w 1994"/>
              <a:gd name="T55" fmla="*/ 292 h 1995"/>
              <a:gd name="T56" fmla="*/ 399 w 1994"/>
              <a:gd name="T57" fmla="*/ 199 h 1995"/>
              <a:gd name="T58" fmla="*/ 522 w 1994"/>
              <a:gd name="T59" fmla="*/ 121 h 1995"/>
              <a:gd name="T60" fmla="*/ 655 w 1994"/>
              <a:gd name="T61" fmla="*/ 61 h 1995"/>
              <a:gd name="T62" fmla="*/ 797 w 1994"/>
              <a:gd name="T63" fmla="*/ 20 h 1995"/>
              <a:gd name="T64" fmla="*/ 946 w 1994"/>
              <a:gd name="T65" fmla="*/ 1 h 1995"/>
              <a:gd name="T66" fmla="*/ 1048 w 1994"/>
              <a:gd name="T67" fmla="*/ 1 h 1995"/>
              <a:gd name="T68" fmla="*/ 1198 w 1994"/>
              <a:gd name="T69" fmla="*/ 20 h 1995"/>
              <a:gd name="T70" fmla="*/ 1339 w 1994"/>
              <a:gd name="T71" fmla="*/ 61 h 1995"/>
              <a:gd name="T72" fmla="*/ 1472 w 1994"/>
              <a:gd name="T73" fmla="*/ 121 h 1995"/>
              <a:gd name="T74" fmla="*/ 1593 w 1994"/>
              <a:gd name="T75" fmla="*/ 199 h 1995"/>
              <a:gd name="T76" fmla="*/ 1701 w 1994"/>
              <a:gd name="T77" fmla="*/ 292 h 1995"/>
              <a:gd name="T78" fmla="*/ 1796 w 1994"/>
              <a:gd name="T79" fmla="*/ 401 h 1995"/>
              <a:gd name="T80" fmla="*/ 1873 w 1994"/>
              <a:gd name="T81" fmla="*/ 522 h 1995"/>
              <a:gd name="T82" fmla="*/ 1934 w 1994"/>
              <a:gd name="T83" fmla="*/ 654 h 1995"/>
              <a:gd name="T84" fmla="*/ 1974 w 1994"/>
              <a:gd name="T85" fmla="*/ 796 h 1995"/>
              <a:gd name="T86" fmla="*/ 1992 w 1994"/>
              <a:gd name="T87" fmla="*/ 947 h 1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94" h="1995">
                <a:moveTo>
                  <a:pt x="1994" y="997"/>
                </a:moveTo>
                <a:lnTo>
                  <a:pt x="1994" y="997"/>
                </a:lnTo>
                <a:lnTo>
                  <a:pt x="1992" y="1050"/>
                </a:lnTo>
                <a:lnTo>
                  <a:pt x="1989" y="1100"/>
                </a:lnTo>
                <a:lnTo>
                  <a:pt x="1983" y="1148"/>
                </a:lnTo>
                <a:lnTo>
                  <a:pt x="1974" y="1199"/>
                </a:lnTo>
                <a:lnTo>
                  <a:pt x="1962" y="1247"/>
                </a:lnTo>
                <a:lnTo>
                  <a:pt x="1949" y="1294"/>
                </a:lnTo>
                <a:lnTo>
                  <a:pt x="1934" y="1341"/>
                </a:lnTo>
                <a:lnTo>
                  <a:pt x="1916" y="1385"/>
                </a:lnTo>
                <a:lnTo>
                  <a:pt x="1895" y="1430"/>
                </a:lnTo>
                <a:lnTo>
                  <a:pt x="1873" y="1473"/>
                </a:lnTo>
                <a:lnTo>
                  <a:pt x="1851" y="1514"/>
                </a:lnTo>
                <a:lnTo>
                  <a:pt x="1824" y="1555"/>
                </a:lnTo>
                <a:lnTo>
                  <a:pt x="1796" y="1594"/>
                </a:lnTo>
                <a:lnTo>
                  <a:pt x="1767" y="1631"/>
                </a:lnTo>
                <a:lnTo>
                  <a:pt x="1735" y="1669"/>
                </a:lnTo>
                <a:lnTo>
                  <a:pt x="1701" y="1702"/>
                </a:lnTo>
                <a:lnTo>
                  <a:pt x="1668" y="1736"/>
                </a:lnTo>
                <a:lnTo>
                  <a:pt x="1630" y="1768"/>
                </a:lnTo>
                <a:lnTo>
                  <a:pt x="1593" y="1796"/>
                </a:lnTo>
                <a:lnTo>
                  <a:pt x="1554" y="1824"/>
                </a:lnTo>
                <a:lnTo>
                  <a:pt x="1515" y="1850"/>
                </a:lnTo>
                <a:lnTo>
                  <a:pt x="1472" y="1874"/>
                </a:lnTo>
                <a:lnTo>
                  <a:pt x="1429" y="1896"/>
                </a:lnTo>
                <a:lnTo>
                  <a:pt x="1384" y="1917"/>
                </a:lnTo>
                <a:lnTo>
                  <a:pt x="1339" y="1934"/>
                </a:lnTo>
                <a:lnTo>
                  <a:pt x="1293" y="1950"/>
                </a:lnTo>
                <a:lnTo>
                  <a:pt x="1246" y="1963"/>
                </a:lnTo>
                <a:lnTo>
                  <a:pt x="1198" y="1975"/>
                </a:lnTo>
                <a:lnTo>
                  <a:pt x="1149" y="1984"/>
                </a:lnTo>
                <a:lnTo>
                  <a:pt x="1099" y="1990"/>
                </a:lnTo>
                <a:lnTo>
                  <a:pt x="1048" y="1993"/>
                </a:lnTo>
                <a:lnTo>
                  <a:pt x="996" y="1995"/>
                </a:lnTo>
                <a:lnTo>
                  <a:pt x="996" y="1995"/>
                </a:lnTo>
                <a:lnTo>
                  <a:pt x="946" y="1993"/>
                </a:lnTo>
                <a:lnTo>
                  <a:pt x="895" y="1990"/>
                </a:lnTo>
                <a:lnTo>
                  <a:pt x="845" y="1984"/>
                </a:lnTo>
                <a:lnTo>
                  <a:pt x="797" y="1975"/>
                </a:lnTo>
                <a:lnTo>
                  <a:pt x="748" y="1963"/>
                </a:lnTo>
                <a:lnTo>
                  <a:pt x="700" y="1950"/>
                </a:lnTo>
                <a:lnTo>
                  <a:pt x="655" y="1934"/>
                </a:lnTo>
                <a:lnTo>
                  <a:pt x="608" y="1917"/>
                </a:lnTo>
                <a:lnTo>
                  <a:pt x="565" y="1896"/>
                </a:lnTo>
                <a:lnTo>
                  <a:pt x="522" y="1874"/>
                </a:lnTo>
                <a:lnTo>
                  <a:pt x="479" y="1850"/>
                </a:lnTo>
                <a:lnTo>
                  <a:pt x="438" y="1824"/>
                </a:lnTo>
                <a:lnTo>
                  <a:pt x="399" y="1796"/>
                </a:lnTo>
                <a:lnTo>
                  <a:pt x="362" y="1768"/>
                </a:lnTo>
                <a:lnTo>
                  <a:pt x="327" y="1736"/>
                </a:lnTo>
                <a:lnTo>
                  <a:pt x="291" y="1702"/>
                </a:lnTo>
                <a:lnTo>
                  <a:pt x="259" y="1669"/>
                </a:lnTo>
                <a:lnTo>
                  <a:pt x="228" y="1631"/>
                </a:lnTo>
                <a:lnTo>
                  <a:pt x="198" y="1594"/>
                </a:lnTo>
                <a:lnTo>
                  <a:pt x="170" y="1555"/>
                </a:lnTo>
                <a:lnTo>
                  <a:pt x="144" y="1514"/>
                </a:lnTo>
                <a:lnTo>
                  <a:pt x="119" y="1473"/>
                </a:lnTo>
                <a:lnTo>
                  <a:pt x="97" y="1430"/>
                </a:lnTo>
                <a:lnTo>
                  <a:pt x="78" y="1385"/>
                </a:lnTo>
                <a:lnTo>
                  <a:pt x="60" y="1341"/>
                </a:lnTo>
                <a:lnTo>
                  <a:pt x="45" y="1294"/>
                </a:lnTo>
                <a:lnTo>
                  <a:pt x="32" y="1247"/>
                </a:lnTo>
                <a:lnTo>
                  <a:pt x="21" y="1199"/>
                </a:lnTo>
                <a:lnTo>
                  <a:pt x="11" y="1148"/>
                </a:lnTo>
                <a:lnTo>
                  <a:pt x="4" y="1100"/>
                </a:lnTo>
                <a:lnTo>
                  <a:pt x="0" y="1050"/>
                </a:lnTo>
                <a:lnTo>
                  <a:pt x="0" y="997"/>
                </a:lnTo>
                <a:lnTo>
                  <a:pt x="0" y="997"/>
                </a:lnTo>
                <a:lnTo>
                  <a:pt x="0" y="947"/>
                </a:lnTo>
                <a:lnTo>
                  <a:pt x="4" y="895"/>
                </a:lnTo>
                <a:lnTo>
                  <a:pt x="11" y="846"/>
                </a:lnTo>
                <a:lnTo>
                  <a:pt x="21" y="796"/>
                </a:lnTo>
                <a:lnTo>
                  <a:pt x="32" y="747"/>
                </a:lnTo>
                <a:lnTo>
                  <a:pt x="45" y="701"/>
                </a:lnTo>
                <a:lnTo>
                  <a:pt x="60" y="654"/>
                </a:lnTo>
                <a:lnTo>
                  <a:pt x="78" y="609"/>
                </a:lnTo>
                <a:lnTo>
                  <a:pt x="97" y="565"/>
                </a:lnTo>
                <a:lnTo>
                  <a:pt x="119" y="522"/>
                </a:lnTo>
                <a:lnTo>
                  <a:pt x="144" y="481"/>
                </a:lnTo>
                <a:lnTo>
                  <a:pt x="170" y="440"/>
                </a:lnTo>
                <a:lnTo>
                  <a:pt x="198" y="401"/>
                </a:lnTo>
                <a:lnTo>
                  <a:pt x="228" y="363"/>
                </a:lnTo>
                <a:lnTo>
                  <a:pt x="259" y="328"/>
                </a:lnTo>
                <a:lnTo>
                  <a:pt x="291" y="292"/>
                </a:lnTo>
                <a:lnTo>
                  <a:pt x="327" y="259"/>
                </a:lnTo>
                <a:lnTo>
                  <a:pt x="362" y="229"/>
                </a:lnTo>
                <a:lnTo>
                  <a:pt x="399" y="199"/>
                </a:lnTo>
                <a:lnTo>
                  <a:pt x="438" y="171"/>
                </a:lnTo>
                <a:lnTo>
                  <a:pt x="479" y="145"/>
                </a:lnTo>
                <a:lnTo>
                  <a:pt x="522" y="121"/>
                </a:lnTo>
                <a:lnTo>
                  <a:pt x="565" y="98"/>
                </a:lnTo>
                <a:lnTo>
                  <a:pt x="608" y="78"/>
                </a:lnTo>
                <a:lnTo>
                  <a:pt x="655" y="61"/>
                </a:lnTo>
                <a:lnTo>
                  <a:pt x="700" y="44"/>
                </a:lnTo>
                <a:lnTo>
                  <a:pt x="748" y="31"/>
                </a:lnTo>
                <a:lnTo>
                  <a:pt x="797" y="20"/>
                </a:lnTo>
                <a:lnTo>
                  <a:pt x="845" y="13"/>
                </a:lnTo>
                <a:lnTo>
                  <a:pt x="895" y="5"/>
                </a:lnTo>
                <a:lnTo>
                  <a:pt x="946" y="1"/>
                </a:lnTo>
                <a:lnTo>
                  <a:pt x="996" y="0"/>
                </a:lnTo>
                <a:lnTo>
                  <a:pt x="996" y="0"/>
                </a:lnTo>
                <a:lnTo>
                  <a:pt x="1048" y="1"/>
                </a:lnTo>
                <a:lnTo>
                  <a:pt x="1099" y="5"/>
                </a:lnTo>
                <a:lnTo>
                  <a:pt x="1149" y="13"/>
                </a:lnTo>
                <a:lnTo>
                  <a:pt x="1198" y="20"/>
                </a:lnTo>
                <a:lnTo>
                  <a:pt x="1246" y="31"/>
                </a:lnTo>
                <a:lnTo>
                  <a:pt x="1293" y="44"/>
                </a:lnTo>
                <a:lnTo>
                  <a:pt x="1339" y="61"/>
                </a:lnTo>
                <a:lnTo>
                  <a:pt x="1384" y="78"/>
                </a:lnTo>
                <a:lnTo>
                  <a:pt x="1429" y="98"/>
                </a:lnTo>
                <a:lnTo>
                  <a:pt x="1472" y="121"/>
                </a:lnTo>
                <a:lnTo>
                  <a:pt x="1515" y="145"/>
                </a:lnTo>
                <a:lnTo>
                  <a:pt x="1554" y="171"/>
                </a:lnTo>
                <a:lnTo>
                  <a:pt x="1593" y="199"/>
                </a:lnTo>
                <a:lnTo>
                  <a:pt x="1630" y="229"/>
                </a:lnTo>
                <a:lnTo>
                  <a:pt x="1668" y="259"/>
                </a:lnTo>
                <a:lnTo>
                  <a:pt x="1701" y="292"/>
                </a:lnTo>
                <a:lnTo>
                  <a:pt x="1735" y="328"/>
                </a:lnTo>
                <a:lnTo>
                  <a:pt x="1767" y="363"/>
                </a:lnTo>
                <a:lnTo>
                  <a:pt x="1796" y="401"/>
                </a:lnTo>
                <a:lnTo>
                  <a:pt x="1824" y="440"/>
                </a:lnTo>
                <a:lnTo>
                  <a:pt x="1851" y="481"/>
                </a:lnTo>
                <a:lnTo>
                  <a:pt x="1873" y="522"/>
                </a:lnTo>
                <a:lnTo>
                  <a:pt x="1895" y="565"/>
                </a:lnTo>
                <a:lnTo>
                  <a:pt x="1916" y="609"/>
                </a:lnTo>
                <a:lnTo>
                  <a:pt x="1934" y="654"/>
                </a:lnTo>
                <a:lnTo>
                  <a:pt x="1949" y="701"/>
                </a:lnTo>
                <a:lnTo>
                  <a:pt x="1962" y="747"/>
                </a:lnTo>
                <a:lnTo>
                  <a:pt x="1974" y="796"/>
                </a:lnTo>
                <a:lnTo>
                  <a:pt x="1983" y="846"/>
                </a:lnTo>
                <a:lnTo>
                  <a:pt x="1989" y="895"/>
                </a:lnTo>
                <a:lnTo>
                  <a:pt x="1992" y="947"/>
                </a:lnTo>
                <a:lnTo>
                  <a:pt x="1994" y="997"/>
                </a:lnTo>
                <a:lnTo>
                  <a:pt x="1994" y="997"/>
                </a:lnTo>
                <a:close/>
              </a:path>
            </a:pathLst>
          </a:custGeom>
          <a:solidFill>
            <a:srgbClr val="1DAFE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0"/>
          <p:cNvSpPr txBox="1">
            <a:spLocks noChangeArrowheads="1"/>
          </p:cNvSpPr>
          <p:nvPr/>
        </p:nvSpPr>
        <p:spPr bwMode="auto">
          <a:xfrm>
            <a:off x="5921818" y="4020770"/>
            <a:ext cx="752475" cy="7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rgbClr val="1DAFE3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91" name="文本框 81"/>
          <p:cNvSpPr txBox="1">
            <a:spLocks noChangeArrowheads="1"/>
          </p:cNvSpPr>
          <p:nvPr/>
        </p:nvSpPr>
        <p:spPr bwMode="auto">
          <a:xfrm>
            <a:off x="5958331" y="4459409"/>
            <a:ext cx="220605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900" dirty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ahoma" panose="020B0604030504040204" pitchFamily="34" charset="0"/>
              </a:rPr>
              <a:t>www.tretars.com</a:t>
            </a:r>
            <a:endParaRPr lang="zh-CN" altLang="en-US" sz="1900" dirty="0">
              <a:solidFill>
                <a:srgbClr val="1DAFE3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ahoma" panose="020B0604030504040204" pitchFamily="34" charset="0"/>
            </a:endParaRPr>
          </a:p>
        </p:txBody>
      </p:sp>
      <p:sp>
        <p:nvSpPr>
          <p:cNvPr id="92" name="文本框 80"/>
          <p:cNvSpPr txBox="1">
            <a:spLocks noChangeArrowheads="1"/>
          </p:cNvSpPr>
          <p:nvPr/>
        </p:nvSpPr>
        <p:spPr bwMode="auto">
          <a:xfrm>
            <a:off x="6517414" y="4045511"/>
            <a:ext cx="16674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更多</a:t>
            </a:r>
            <a:r>
              <a:rPr lang="en-US" altLang="zh-CN" sz="3200" dirty="0" smtClean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PPT</a:t>
            </a:r>
            <a:endParaRPr lang="zh-CN" altLang="en-US" sz="3200" dirty="0">
              <a:solidFill>
                <a:srgbClr val="1DAFE3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93" name="文本框 80"/>
          <p:cNvSpPr txBox="1">
            <a:spLocks noChangeArrowheads="1"/>
          </p:cNvSpPr>
          <p:nvPr/>
        </p:nvSpPr>
        <p:spPr bwMode="auto">
          <a:xfrm>
            <a:off x="322139" y="640576"/>
            <a:ext cx="752475" cy="7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94" name="文本框 81"/>
          <p:cNvSpPr txBox="1">
            <a:spLocks noChangeArrowheads="1"/>
          </p:cNvSpPr>
          <p:nvPr/>
        </p:nvSpPr>
        <p:spPr bwMode="auto">
          <a:xfrm>
            <a:off x="358652" y="1079633"/>
            <a:ext cx="220605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9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ahoma" panose="020B0604030504040204" pitchFamily="34" charset="0"/>
              </a:rPr>
              <a:t>www.tretars.com</a:t>
            </a:r>
            <a:endParaRPr lang="zh-CN" altLang="en-US" sz="19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ahoma" panose="020B0604030504040204" pitchFamily="34" charset="0"/>
            </a:endParaRPr>
          </a:p>
        </p:txBody>
      </p:sp>
      <p:sp>
        <p:nvSpPr>
          <p:cNvPr id="95" name="文本框 80"/>
          <p:cNvSpPr txBox="1">
            <a:spLocks noChangeArrowheads="1"/>
          </p:cNvSpPr>
          <p:nvPr/>
        </p:nvSpPr>
        <p:spPr bwMode="auto">
          <a:xfrm>
            <a:off x="917735" y="665317"/>
            <a:ext cx="16674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更多</a:t>
            </a:r>
            <a:r>
              <a:rPr lang="en-US" altLang="zh-CN" sz="32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PPT</a:t>
            </a:r>
            <a:endParaRPr lang="zh-CN" altLang="en-US" sz="32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96" name="文本框 80"/>
          <p:cNvSpPr txBox="1">
            <a:spLocks noChangeArrowheads="1"/>
          </p:cNvSpPr>
          <p:nvPr/>
        </p:nvSpPr>
        <p:spPr bwMode="auto">
          <a:xfrm>
            <a:off x="2852186" y="5899772"/>
            <a:ext cx="752475" cy="7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97" name="文本框 81"/>
          <p:cNvSpPr txBox="1">
            <a:spLocks noChangeArrowheads="1"/>
          </p:cNvSpPr>
          <p:nvPr/>
        </p:nvSpPr>
        <p:spPr bwMode="auto">
          <a:xfrm>
            <a:off x="2888699" y="6339345"/>
            <a:ext cx="220605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900" dirty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ahoma" panose="020B0604030504040204" pitchFamily="34" charset="0"/>
              </a:rPr>
              <a:t>www.tretars.com</a:t>
            </a:r>
            <a:endParaRPr lang="zh-CN" altLang="en-US" sz="19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ahoma" panose="020B0604030504040204" pitchFamily="34" charset="0"/>
            </a:endParaRPr>
          </a:p>
        </p:txBody>
      </p:sp>
      <p:sp>
        <p:nvSpPr>
          <p:cNvPr id="98" name="文本框 80"/>
          <p:cNvSpPr txBox="1">
            <a:spLocks noChangeArrowheads="1"/>
          </p:cNvSpPr>
          <p:nvPr/>
        </p:nvSpPr>
        <p:spPr bwMode="auto">
          <a:xfrm>
            <a:off x="3447782" y="5924513"/>
            <a:ext cx="16674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更多</a:t>
            </a:r>
            <a:r>
              <a:rPr lang="en-US" altLang="zh-CN" sz="32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PPT</a:t>
            </a:r>
            <a:endParaRPr lang="zh-CN" altLang="en-US" sz="32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99" name="文本框 80"/>
          <p:cNvSpPr txBox="1">
            <a:spLocks noChangeArrowheads="1"/>
          </p:cNvSpPr>
          <p:nvPr/>
        </p:nvSpPr>
        <p:spPr bwMode="auto">
          <a:xfrm>
            <a:off x="5868222" y="2183026"/>
            <a:ext cx="752475" cy="7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rgbClr val="1DAFE3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100" name="文本框 81"/>
          <p:cNvSpPr txBox="1">
            <a:spLocks noChangeArrowheads="1"/>
          </p:cNvSpPr>
          <p:nvPr/>
        </p:nvSpPr>
        <p:spPr bwMode="auto">
          <a:xfrm>
            <a:off x="5904735" y="2622599"/>
            <a:ext cx="220605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900" dirty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ahoma" panose="020B0604030504040204" pitchFamily="34" charset="0"/>
              </a:rPr>
              <a:t>www.tretars.com</a:t>
            </a:r>
            <a:endParaRPr lang="zh-CN" altLang="en-US" sz="1900" dirty="0">
              <a:solidFill>
                <a:srgbClr val="1DAFE3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ahoma" panose="020B0604030504040204" pitchFamily="34" charset="0"/>
            </a:endParaRPr>
          </a:p>
        </p:txBody>
      </p:sp>
      <p:sp>
        <p:nvSpPr>
          <p:cNvPr id="101" name="文本框 80"/>
          <p:cNvSpPr txBox="1">
            <a:spLocks noChangeArrowheads="1"/>
          </p:cNvSpPr>
          <p:nvPr/>
        </p:nvSpPr>
        <p:spPr bwMode="auto">
          <a:xfrm>
            <a:off x="6463818" y="2207767"/>
            <a:ext cx="16674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更多</a:t>
            </a:r>
            <a:r>
              <a:rPr lang="en-US" altLang="zh-CN" sz="3200" dirty="0" smtClean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PPT</a:t>
            </a:r>
            <a:endParaRPr lang="zh-CN" altLang="en-US" sz="3200" dirty="0">
              <a:solidFill>
                <a:srgbClr val="1DAFE3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4779" t="24728" r="29798" b="57553"/>
          <a:stretch/>
        </p:blipFill>
        <p:spPr>
          <a:xfrm>
            <a:off x="8075289" y="-3828"/>
            <a:ext cx="1030515" cy="1132114"/>
          </a:xfrm>
          <a:prstGeom prst="rect">
            <a:avLst/>
          </a:prstGeom>
          <a:noFill/>
        </p:spPr>
      </p:pic>
      <p:sp>
        <p:nvSpPr>
          <p:cNvPr id="103" name="文本框 102"/>
          <p:cNvSpPr txBox="1"/>
          <p:nvPr/>
        </p:nvSpPr>
        <p:spPr>
          <a:xfrm>
            <a:off x="8512842" y="97383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</a:t>
            </a:r>
            <a:r>
              <a:rPr lang="zh-CN" alt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点儿什么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8682322" y="2129328"/>
            <a:ext cx="67056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4"/>
          <p:cNvSpPr txBox="1"/>
          <p:nvPr/>
        </p:nvSpPr>
        <p:spPr>
          <a:xfrm>
            <a:off x="8512843" y="2394954"/>
            <a:ext cx="332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06" name="文本框 14"/>
          <p:cNvSpPr txBox="1"/>
          <p:nvPr/>
        </p:nvSpPr>
        <p:spPr>
          <a:xfrm>
            <a:off x="8512842" y="3178445"/>
            <a:ext cx="332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07" name="文本框 14"/>
          <p:cNvSpPr txBox="1"/>
          <p:nvPr/>
        </p:nvSpPr>
        <p:spPr>
          <a:xfrm>
            <a:off x="8512840" y="3937670"/>
            <a:ext cx="332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pic>
        <p:nvPicPr>
          <p:cNvPr id="108" name="图片 107"/>
          <p:cNvPicPr>
            <a:picLocks noChangeAspect="1"/>
          </p:cNvPicPr>
          <p:nvPr/>
        </p:nvPicPr>
        <p:blipFill rotWithShape="1">
          <a:blip r:embed="rId4"/>
          <a:srcRect l="54779" t="24728" r="29798" b="57553"/>
          <a:stretch/>
        </p:blipFill>
        <p:spPr>
          <a:xfrm rot="10800000">
            <a:off x="10469974" y="4575545"/>
            <a:ext cx="1030515" cy="1132114"/>
          </a:xfrm>
          <a:prstGeom prst="rect">
            <a:avLst/>
          </a:prstGeom>
          <a:noFill/>
        </p:spPr>
      </p:pic>
      <p:sp>
        <p:nvSpPr>
          <p:cNvPr id="109" name="矩形 2"/>
          <p:cNvSpPr/>
          <p:nvPr/>
        </p:nvSpPr>
        <p:spPr>
          <a:xfrm>
            <a:off x="1553026" y="1287654"/>
            <a:ext cx="2884542" cy="2702721"/>
          </a:xfrm>
          <a:custGeom>
            <a:avLst/>
            <a:gdLst>
              <a:gd name="connsiteX0" fmla="*/ 0 w 2386280"/>
              <a:gd name="connsiteY0" fmla="*/ 0 h 2386280"/>
              <a:gd name="connsiteX1" fmla="*/ 2386280 w 2386280"/>
              <a:gd name="connsiteY1" fmla="*/ 0 h 2386280"/>
              <a:gd name="connsiteX2" fmla="*/ 2386280 w 2386280"/>
              <a:gd name="connsiteY2" fmla="*/ 2386280 h 2386280"/>
              <a:gd name="connsiteX3" fmla="*/ 0 w 2386280"/>
              <a:gd name="connsiteY3" fmla="*/ 2386280 h 2386280"/>
              <a:gd name="connsiteX4" fmla="*/ 0 w 2386280"/>
              <a:gd name="connsiteY4" fmla="*/ 0 h 2386280"/>
              <a:gd name="connsiteX0" fmla="*/ 0 w 2386280"/>
              <a:gd name="connsiteY0" fmla="*/ 428977 h 2815257"/>
              <a:gd name="connsiteX1" fmla="*/ 2386280 w 2386280"/>
              <a:gd name="connsiteY1" fmla="*/ 428977 h 2815257"/>
              <a:gd name="connsiteX2" fmla="*/ 2386280 w 2386280"/>
              <a:gd name="connsiteY2" fmla="*/ 2815257 h 2815257"/>
              <a:gd name="connsiteX3" fmla="*/ 0 w 2386280"/>
              <a:gd name="connsiteY3" fmla="*/ 2815257 h 2815257"/>
              <a:gd name="connsiteX4" fmla="*/ 0 w 2386280"/>
              <a:gd name="connsiteY4" fmla="*/ 428977 h 2815257"/>
              <a:gd name="connsiteX0" fmla="*/ 237066 w 2623346"/>
              <a:gd name="connsiteY0" fmla="*/ 428977 h 2815257"/>
              <a:gd name="connsiteX1" fmla="*/ 2623346 w 2623346"/>
              <a:gd name="connsiteY1" fmla="*/ 428977 h 2815257"/>
              <a:gd name="connsiteX2" fmla="*/ 2623346 w 2623346"/>
              <a:gd name="connsiteY2" fmla="*/ 2815257 h 2815257"/>
              <a:gd name="connsiteX3" fmla="*/ 237066 w 2623346"/>
              <a:gd name="connsiteY3" fmla="*/ 2815257 h 2815257"/>
              <a:gd name="connsiteX4" fmla="*/ 237066 w 2623346"/>
              <a:gd name="connsiteY4" fmla="*/ 428977 h 2815257"/>
              <a:gd name="connsiteX0" fmla="*/ 237066 w 2623346"/>
              <a:gd name="connsiteY0" fmla="*/ 545595 h 2931875"/>
              <a:gd name="connsiteX1" fmla="*/ 2623346 w 2623346"/>
              <a:gd name="connsiteY1" fmla="*/ 545595 h 2931875"/>
              <a:gd name="connsiteX2" fmla="*/ 2623346 w 2623346"/>
              <a:gd name="connsiteY2" fmla="*/ 2931875 h 2931875"/>
              <a:gd name="connsiteX3" fmla="*/ 237066 w 2623346"/>
              <a:gd name="connsiteY3" fmla="*/ 2931875 h 2931875"/>
              <a:gd name="connsiteX4" fmla="*/ 237066 w 2623346"/>
              <a:gd name="connsiteY4" fmla="*/ 545595 h 2931875"/>
              <a:gd name="connsiteX0" fmla="*/ 237066 w 2894279"/>
              <a:gd name="connsiteY0" fmla="*/ 545595 h 2931875"/>
              <a:gd name="connsiteX1" fmla="*/ 2623346 w 2894279"/>
              <a:gd name="connsiteY1" fmla="*/ 545595 h 2931875"/>
              <a:gd name="connsiteX2" fmla="*/ 2623346 w 2894279"/>
              <a:gd name="connsiteY2" fmla="*/ 2931875 h 2931875"/>
              <a:gd name="connsiteX3" fmla="*/ 237066 w 2894279"/>
              <a:gd name="connsiteY3" fmla="*/ 2931875 h 2931875"/>
              <a:gd name="connsiteX4" fmla="*/ 237066 w 2894279"/>
              <a:gd name="connsiteY4" fmla="*/ 545595 h 2931875"/>
              <a:gd name="connsiteX0" fmla="*/ 237066 w 3075796"/>
              <a:gd name="connsiteY0" fmla="*/ 545595 h 2931875"/>
              <a:gd name="connsiteX1" fmla="*/ 2623346 w 3075796"/>
              <a:gd name="connsiteY1" fmla="*/ 545595 h 2931875"/>
              <a:gd name="connsiteX2" fmla="*/ 2623346 w 3075796"/>
              <a:gd name="connsiteY2" fmla="*/ 2931875 h 2931875"/>
              <a:gd name="connsiteX3" fmla="*/ 237066 w 3075796"/>
              <a:gd name="connsiteY3" fmla="*/ 2931875 h 2931875"/>
              <a:gd name="connsiteX4" fmla="*/ 237066 w 3075796"/>
              <a:gd name="connsiteY4" fmla="*/ 545595 h 2931875"/>
              <a:gd name="connsiteX0" fmla="*/ 237066 w 3075796"/>
              <a:gd name="connsiteY0" fmla="*/ 545595 h 3219741"/>
              <a:gd name="connsiteX1" fmla="*/ 2623346 w 3075796"/>
              <a:gd name="connsiteY1" fmla="*/ 545595 h 3219741"/>
              <a:gd name="connsiteX2" fmla="*/ 2623346 w 3075796"/>
              <a:gd name="connsiteY2" fmla="*/ 2931875 h 3219741"/>
              <a:gd name="connsiteX3" fmla="*/ 237066 w 3075796"/>
              <a:gd name="connsiteY3" fmla="*/ 2931875 h 3219741"/>
              <a:gd name="connsiteX4" fmla="*/ 237066 w 3075796"/>
              <a:gd name="connsiteY4" fmla="*/ 545595 h 3219741"/>
              <a:gd name="connsiteX0" fmla="*/ 349614 w 3188344"/>
              <a:gd name="connsiteY0" fmla="*/ 545595 h 3219741"/>
              <a:gd name="connsiteX1" fmla="*/ 2735894 w 3188344"/>
              <a:gd name="connsiteY1" fmla="*/ 545595 h 3219741"/>
              <a:gd name="connsiteX2" fmla="*/ 2735894 w 3188344"/>
              <a:gd name="connsiteY2" fmla="*/ 2931875 h 3219741"/>
              <a:gd name="connsiteX3" fmla="*/ 349614 w 3188344"/>
              <a:gd name="connsiteY3" fmla="*/ 2931875 h 3219741"/>
              <a:gd name="connsiteX4" fmla="*/ 349614 w 3188344"/>
              <a:gd name="connsiteY4" fmla="*/ 545595 h 3219741"/>
              <a:gd name="connsiteX0" fmla="*/ 349614 w 3188344"/>
              <a:gd name="connsiteY0" fmla="*/ 545595 h 3319826"/>
              <a:gd name="connsiteX1" fmla="*/ 2735894 w 3188344"/>
              <a:gd name="connsiteY1" fmla="*/ 545595 h 3319826"/>
              <a:gd name="connsiteX2" fmla="*/ 2735894 w 3188344"/>
              <a:gd name="connsiteY2" fmla="*/ 2931875 h 3319826"/>
              <a:gd name="connsiteX3" fmla="*/ 349614 w 3188344"/>
              <a:gd name="connsiteY3" fmla="*/ 2931875 h 3319826"/>
              <a:gd name="connsiteX4" fmla="*/ 349614 w 3188344"/>
              <a:gd name="connsiteY4" fmla="*/ 545595 h 3319826"/>
              <a:gd name="connsiteX0" fmla="*/ 349614 w 3188344"/>
              <a:gd name="connsiteY0" fmla="*/ 541765 h 3315996"/>
              <a:gd name="connsiteX1" fmla="*/ 2735894 w 3188344"/>
              <a:gd name="connsiteY1" fmla="*/ 541765 h 3315996"/>
              <a:gd name="connsiteX2" fmla="*/ 2735894 w 3188344"/>
              <a:gd name="connsiteY2" fmla="*/ 2928045 h 3315996"/>
              <a:gd name="connsiteX3" fmla="*/ 349614 w 3188344"/>
              <a:gd name="connsiteY3" fmla="*/ 2928045 h 3315996"/>
              <a:gd name="connsiteX4" fmla="*/ 349614 w 3188344"/>
              <a:gd name="connsiteY4" fmla="*/ 541765 h 3315996"/>
              <a:gd name="connsiteX0" fmla="*/ 302627 w 3141357"/>
              <a:gd name="connsiteY0" fmla="*/ 541765 h 3315996"/>
              <a:gd name="connsiteX1" fmla="*/ 2688907 w 3141357"/>
              <a:gd name="connsiteY1" fmla="*/ 541765 h 3315996"/>
              <a:gd name="connsiteX2" fmla="*/ 2688907 w 3141357"/>
              <a:gd name="connsiteY2" fmla="*/ 2928045 h 3315996"/>
              <a:gd name="connsiteX3" fmla="*/ 302627 w 3141357"/>
              <a:gd name="connsiteY3" fmla="*/ 2928045 h 3315996"/>
              <a:gd name="connsiteX4" fmla="*/ 33479 w 3141357"/>
              <a:gd name="connsiteY4" fmla="*/ 1490755 h 3315996"/>
              <a:gd name="connsiteX5" fmla="*/ 302627 w 3141357"/>
              <a:gd name="connsiteY5" fmla="*/ 541765 h 3315996"/>
              <a:gd name="connsiteX0" fmla="*/ 553806 w 3392536"/>
              <a:gd name="connsiteY0" fmla="*/ 541765 h 3315996"/>
              <a:gd name="connsiteX1" fmla="*/ 2940086 w 3392536"/>
              <a:gd name="connsiteY1" fmla="*/ 541765 h 3315996"/>
              <a:gd name="connsiteX2" fmla="*/ 2940086 w 3392536"/>
              <a:gd name="connsiteY2" fmla="*/ 2928045 h 3315996"/>
              <a:gd name="connsiteX3" fmla="*/ 553806 w 3392536"/>
              <a:gd name="connsiteY3" fmla="*/ 2928045 h 3315996"/>
              <a:gd name="connsiteX4" fmla="*/ 0 w 3392536"/>
              <a:gd name="connsiteY4" fmla="*/ 1842391 h 3315996"/>
              <a:gd name="connsiteX5" fmla="*/ 553806 w 3392536"/>
              <a:gd name="connsiteY5" fmla="*/ 541765 h 3315996"/>
              <a:gd name="connsiteX0" fmla="*/ 721252 w 3392536"/>
              <a:gd name="connsiteY0" fmla="*/ 541766 h 3315996"/>
              <a:gd name="connsiteX1" fmla="*/ 2940086 w 3392536"/>
              <a:gd name="connsiteY1" fmla="*/ 541765 h 3315996"/>
              <a:gd name="connsiteX2" fmla="*/ 2940086 w 3392536"/>
              <a:gd name="connsiteY2" fmla="*/ 2928045 h 3315996"/>
              <a:gd name="connsiteX3" fmla="*/ 553806 w 3392536"/>
              <a:gd name="connsiteY3" fmla="*/ 2928045 h 3315996"/>
              <a:gd name="connsiteX4" fmla="*/ 0 w 3392536"/>
              <a:gd name="connsiteY4" fmla="*/ 1842391 h 3315996"/>
              <a:gd name="connsiteX5" fmla="*/ 721252 w 3392536"/>
              <a:gd name="connsiteY5" fmla="*/ 541766 h 3315996"/>
              <a:gd name="connsiteX0" fmla="*/ 721252 w 3539073"/>
              <a:gd name="connsiteY0" fmla="*/ 541766 h 3315996"/>
              <a:gd name="connsiteX1" fmla="*/ 2940086 w 3539073"/>
              <a:gd name="connsiteY1" fmla="*/ 541765 h 3315996"/>
              <a:gd name="connsiteX2" fmla="*/ 2940086 w 3539073"/>
              <a:gd name="connsiteY2" fmla="*/ 2928045 h 3315996"/>
              <a:gd name="connsiteX3" fmla="*/ 553806 w 3539073"/>
              <a:gd name="connsiteY3" fmla="*/ 2928045 h 3315996"/>
              <a:gd name="connsiteX4" fmla="*/ 0 w 3539073"/>
              <a:gd name="connsiteY4" fmla="*/ 1842391 h 3315996"/>
              <a:gd name="connsiteX5" fmla="*/ 721252 w 3539073"/>
              <a:gd name="connsiteY5" fmla="*/ 541766 h 331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9073" h="3315996">
                <a:moveTo>
                  <a:pt x="721252" y="541766"/>
                </a:moveTo>
                <a:cubicBezTo>
                  <a:pt x="1110279" y="-423434"/>
                  <a:pt x="2665359" y="109965"/>
                  <a:pt x="2940086" y="541765"/>
                </a:cubicBezTo>
                <a:cubicBezTo>
                  <a:pt x="3918067" y="1635117"/>
                  <a:pt x="3536986" y="2551718"/>
                  <a:pt x="2940086" y="2928045"/>
                </a:cubicBezTo>
                <a:cubicBezTo>
                  <a:pt x="1941459" y="3575745"/>
                  <a:pt x="1095233" y="3296345"/>
                  <a:pt x="553806" y="2928045"/>
                </a:cubicBezTo>
                <a:cubicBezTo>
                  <a:pt x="111235" y="2688497"/>
                  <a:pt x="0" y="2240104"/>
                  <a:pt x="0" y="1842391"/>
                </a:cubicBezTo>
                <a:cubicBezTo>
                  <a:pt x="0" y="1444678"/>
                  <a:pt x="278681" y="699931"/>
                  <a:pt x="721252" y="54176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 rot="21007764">
            <a:off x="3470244" y="5636504"/>
            <a:ext cx="209244" cy="244254"/>
          </a:xfrm>
          <a:prstGeom prst="ellipse">
            <a:avLst/>
          </a:prstGeom>
          <a:solidFill>
            <a:srgbClr val="FFC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21007764">
            <a:off x="5385443" y="5886669"/>
            <a:ext cx="101036" cy="11794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21007764">
            <a:off x="6140638" y="4974897"/>
            <a:ext cx="101036" cy="11794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21007764">
            <a:off x="5967692" y="6089724"/>
            <a:ext cx="101036" cy="117942"/>
          </a:xfrm>
          <a:prstGeom prst="ellipse">
            <a:avLst/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21007764">
            <a:off x="6217700" y="5579859"/>
            <a:ext cx="101036" cy="117942"/>
          </a:xfrm>
          <a:prstGeom prst="ellipse">
            <a:avLst/>
          </a:prstGeom>
          <a:solidFill>
            <a:srgbClr val="1DAFE3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 rot="21007764">
            <a:off x="6623775" y="3228022"/>
            <a:ext cx="101036" cy="117942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21007764">
            <a:off x="5504269" y="4495895"/>
            <a:ext cx="101036" cy="117942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21007764">
            <a:off x="5658417" y="5243581"/>
            <a:ext cx="209244" cy="2442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21007764">
            <a:off x="5193829" y="5334294"/>
            <a:ext cx="101036" cy="117942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21007764">
            <a:off x="6211671" y="4378395"/>
            <a:ext cx="46846" cy="54684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21007764">
            <a:off x="6141814" y="4659753"/>
            <a:ext cx="46846" cy="54684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21007764">
            <a:off x="6662670" y="5933184"/>
            <a:ext cx="46846" cy="546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 rot="21007764">
            <a:off x="6580238" y="6090399"/>
            <a:ext cx="46846" cy="546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 rot="21007764">
            <a:off x="5248737" y="5776156"/>
            <a:ext cx="46846" cy="546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 rot="21007764">
            <a:off x="5642691" y="5922670"/>
            <a:ext cx="46846" cy="546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 rot="21007764">
            <a:off x="2495014" y="5893495"/>
            <a:ext cx="237806" cy="237806"/>
          </a:xfrm>
          <a:prstGeom prst="ellipse">
            <a:avLst/>
          </a:prstGeom>
          <a:solidFill>
            <a:srgbClr val="1DAFE3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1" name="Freeform 72"/>
          <p:cNvSpPr>
            <a:spLocks noEditPoints="1"/>
          </p:cNvSpPr>
          <p:nvPr/>
        </p:nvSpPr>
        <p:spPr bwMode="auto">
          <a:xfrm>
            <a:off x="2491119" y="2197572"/>
            <a:ext cx="1039297" cy="900722"/>
          </a:xfrm>
          <a:custGeom>
            <a:avLst/>
            <a:gdLst>
              <a:gd name="T0" fmla="*/ 51 w 51"/>
              <a:gd name="T1" fmla="*/ 14 h 44"/>
              <a:gd name="T2" fmla="*/ 51 w 51"/>
              <a:gd name="T3" fmla="*/ 38 h 44"/>
              <a:gd name="T4" fmla="*/ 44 w 51"/>
              <a:gd name="T5" fmla="*/ 44 h 44"/>
              <a:gd name="T6" fmla="*/ 6 w 51"/>
              <a:gd name="T7" fmla="*/ 44 h 44"/>
              <a:gd name="T8" fmla="*/ 0 w 51"/>
              <a:gd name="T9" fmla="*/ 38 h 44"/>
              <a:gd name="T10" fmla="*/ 0 w 51"/>
              <a:gd name="T11" fmla="*/ 14 h 44"/>
              <a:gd name="T12" fmla="*/ 6 w 51"/>
              <a:gd name="T13" fmla="*/ 7 h 44"/>
              <a:gd name="T14" fmla="*/ 12 w 51"/>
              <a:gd name="T15" fmla="*/ 7 h 44"/>
              <a:gd name="T16" fmla="*/ 14 w 51"/>
              <a:gd name="T17" fmla="*/ 3 h 44"/>
              <a:gd name="T18" fmla="*/ 18 w 51"/>
              <a:gd name="T19" fmla="*/ 0 h 44"/>
              <a:gd name="T20" fmla="*/ 32 w 51"/>
              <a:gd name="T21" fmla="*/ 0 h 44"/>
              <a:gd name="T22" fmla="*/ 37 w 51"/>
              <a:gd name="T23" fmla="*/ 3 h 44"/>
              <a:gd name="T24" fmla="*/ 38 w 51"/>
              <a:gd name="T25" fmla="*/ 7 h 44"/>
              <a:gd name="T26" fmla="*/ 44 w 51"/>
              <a:gd name="T27" fmla="*/ 7 h 44"/>
              <a:gd name="T28" fmla="*/ 51 w 51"/>
              <a:gd name="T29" fmla="*/ 14 h 44"/>
              <a:gd name="T30" fmla="*/ 37 w 51"/>
              <a:gd name="T31" fmla="*/ 26 h 44"/>
              <a:gd name="T32" fmla="*/ 25 w 51"/>
              <a:gd name="T33" fmla="*/ 14 h 44"/>
              <a:gd name="T34" fmla="*/ 13 w 51"/>
              <a:gd name="T35" fmla="*/ 26 h 44"/>
              <a:gd name="T36" fmla="*/ 25 w 51"/>
              <a:gd name="T37" fmla="*/ 38 h 44"/>
              <a:gd name="T38" fmla="*/ 37 w 51"/>
              <a:gd name="T39" fmla="*/ 26 h 44"/>
              <a:gd name="T40" fmla="*/ 33 w 51"/>
              <a:gd name="T41" fmla="*/ 26 h 44"/>
              <a:gd name="T42" fmla="*/ 25 w 51"/>
              <a:gd name="T43" fmla="*/ 33 h 44"/>
              <a:gd name="T44" fmla="*/ 18 w 51"/>
              <a:gd name="T45" fmla="*/ 26 h 44"/>
              <a:gd name="T46" fmla="*/ 25 w 51"/>
              <a:gd name="T47" fmla="*/ 18 h 44"/>
              <a:gd name="T48" fmla="*/ 33 w 51"/>
              <a:gd name="T49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1" h="44">
                <a:moveTo>
                  <a:pt x="51" y="14"/>
                </a:moveTo>
                <a:cubicBezTo>
                  <a:pt x="51" y="38"/>
                  <a:pt x="51" y="38"/>
                  <a:pt x="51" y="38"/>
                </a:cubicBezTo>
                <a:cubicBezTo>
                  <a:pt x="51" y="41"/>
                  <a:pt x="48" y="44"/>
                  <a:pt x="44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3" y="44"/>
                  <a:pt x="0" y="41"/>
                  <a:pt x="0" y="3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3" y="7"/>
                  <a:pt x="6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4" y="3"/>
                  <a:pt x="14" y="3"/>
                  <a:pt x="14" y="3"/>
                </a:cubicBezTo>
                <a:cubicBezTo>
                  <a:pt x="15" y="1"/>
                  <a:pt x="17" y="0"/>
                  <a:pt x="1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6" y="1"/>
                  <a:pt x="37" y="3"/>
                </a:cubicBezTo>
                <a:cubicBezTo>
                  <a:pt x="38" y="7"/>
                  <a:pt x="38" y="7"/>
                  <a:pt x="38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8" y="7"/>
                  <a:pt x="51" y="10"/>
                  <a:pt x="51" y="14"/>
                </a:cubicBezTo>
                <a:close/>
                <a:moveTo>
                  <a:pt x="37" y="26"/>
                </a:moveTo>
                <a:cubicBezTo>
                  <a:pt x="37" y="19"/>
                  <a:pt x="32" y="14"/>
                  <a:pt x="25" y="14"/>
                </a:cubicBezTo>
                <a:cubicBezTo>
                  <a:pt x="19" y="14"/>
                  <a:pt x="13" y="19"/>
                  <a:pt x="13" y="26"/>
                </a:cubicBezTo>
                <a:cubicBezTo>
                  <a:pt x="13" y="32"/>
                  <a:pt x="19" y="38"/>
                  <a:pt x="25" y="38"/>
                </a:cubicBezTo>
                <a:cubicBezTo>
                  <a:pt x="32" y="38"/>
                  <a:pt x="37" y="32"/>
                  <a:pt x="37" y="26"/>
                </a:cubicBezTo>
                <a:close/>
                <a:moveTo>
                  <a:pt x="33" y="26"/>
                </a:moveTo>
                <a:cubicBezTo>
                  <a:pt x="33" y="30"/>
                  <a:pt x="30" y="33"/>
                  <a:pt x="25" y="33"/>
                </a:cubicBezTo>
                <a:cubicBezTo>
                  <a:pt x="21" y="33"/>
                  <a:pt x="18" y="30"/>
                  <a:pt x="18" y="26"/>
                </a:cubicBezTo>
                <a:cubicBezTo>
                  <a:pt x="18" y="21"/>
                  <a:pt x="21" y="18"/>
                  <a:pt x="25" y="18"/>
                </a:cubicBezTo>
                <a:cubicBezTo>
                  <a:pt x="30" y="18"/>
                  <a:pt x="33" y="21"/>
                  <a:pt x="33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sp>
        <p:nvSpPr>
          <p:cNvPr id="192" name="Freeform 110"/>
          <p:cNvSpPr>
            <a:spLocks noEditPoints="1"/>
          </p:cNvSpPr>
          <p:nvPr/>
        </p:nvSpPr>
        <p:spPr bwMode="auto">
          <a:xfrm>
            <a:off x="4576942" y="1370329"/>
            <a:ext cx="1039297" cy="779475"/>
          </a:xfrm>
          <a:custGeom>
            <a:avLst/>
            <a:gdLst>
              <a:gd name="T0" fmla="*/ 41 w 51"/>
              <a:gd name="T1" fmla="*/ 38 h 38"/>
              <a:gd name="T2" fmla="*/ 12 w 51"/>
              <a:gd name="T3" fmla="*/ 38 h 38"/>
              <a:gd name="T4" fmla="*/ 0 w 51"/>
              <a:gd name="T5" fmla="*/ 26 h 38"/>
              <a:gd name="T6" fmla="*/ 7 w 51"/>
              <a:gd name="T7" fmla="*/ 15 h 38"/>
              <a:gd name="T8" fmla="*/ 7 w 51"/>
              <a:gd name="T9" fmla="*/ 14 h 38"/>
              <a:gd name="T10" fmla="*/ 20 w 51"/>
              <a:gd name="T11" fmla="*/ 0 h 38"/>
              <a:gd name="T12" fmla="*/ 33 w 51"/>
              <a:gd name="T13" fmla="*/ 9 h 38"/>
              <a:gd name="T14" fmla="*/ 37 w 51"/>
              <a:gd name="T15" fmla="*/ 7 h 38"/>
              <a:gd name="T16" fmla="*/ 44 w 51"/>
              <a:gd name="T17" fmla="*/ 14 h 38"/>
              <a:gd name="T18" fmla="*/ 43 w 51"/>
              <a:gd name="T19" fmla="*/ 17 h 38"/>
              <a:gd name="T20" fmla="*/ 51 w 51"/>
              <a:gd name="T21" fmla="*/ 28 h 38"/>
              <a:gd name="T22" fmla="*/ 41 w 51"/>
              <a:gd name="T23" fmla="*/ 38 h 38"/>
              <a:gd name="T24" fmla="*/ 34 w 51"/>
              <a:gd name="T25" fmla="*/ 19 h 38"/>
              <a:gd name="T26" fmla="*/ 24 w 51"/>
              <a:gd name="T27" fmla="*/ 10 h 38"/>
              <a:gd name="T28" fmla="*/ 24 w 51"/>
              <a:gd name="T29" fmla="*/ 10 h 38"/>
              <a:gd name="T30" fmla="*/ 23 w 51"/>
              <a:gd name="T31" fmla="*/ 10 h 38"/>
              <a:gd name="T32" fmla="*/ 14 w 51"/>
              <a:gd name="T33" fmla="*/ 19 h 38"/>
              <a:gd name="T34" fmla="*/ 13 w 51"/>
              <a:gd name="T35" fmla="*/ 20 h 38"/>
              <a:gd name="T36" fmla="*/ 14 w 51"/>
              <a:gd name="T37" fmla="*/ 21 h 38"/>
              <a:gd name="T38" fmla="*/ 20 w 51"/>
              <a:gd name="T39" fmla="*/ 21 h 38"/>
              <a:gd name="T40" fmla="*/ 20 w 51"/>
              <a:gd name="T41" fmla="*/ 30 h 38"/>
              <a:gd name="T42" fmla="*/ 21 w 51"/>
              <a:gd name="T43" fmla="*/ 31 h 38"/>
              <a:gd name="T44" fmla="*/ 26 w 51"/>
              <a:gd name="T45" fmla="*/ 31 h 38"/>
              <a:gd name="T46" fmla="*/ 27 w 51"/>
              <a:gd name="T47" fmla="*/ 30 h 38"/>
              <a:gd name="T48" fmla="*/ 27 w 51"/>
              <a:gd name="T49" fmla="*/ 21 h 38"/>
              <a:gd name="T50" fmla="*/ 33 w 51"/>
              <a:gd name="T51" fmla="*/ 21 h 38"/>
              <a:gd name="T52" fmla="*/ 34 w 51"/>
              <a:gd name="T53" fmla="*/ 20 h 38"/>
              <a:gd name="T54" fmla="*/ 34 w 51"/>
              <a:gd name="T55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" h="38">
                <a:moveTo>
                  <a:pt x="41" y="38"/>
                </a:moveTo>
                <a:cubicBezTo>
                  <a:pt x="12" y="38"/>
                  <a:pt x="12" y="38"/>
                  <a:pt x="12" y="38"/>
                </a:cubicBezTo>
                <a:cubicBezTo>
                  <a:pt x="5" y="38"/>
                  <a:pt x="0" y="32"/>
                  <a:pt x="0" y="26"/>
                </a:cubicBezTo>
                <a:cubicBezTo>
                  <a:pt x="0" y="21"/>
                  <a:pt x="2" y="17"/>
                  <a:pt x="7" y="15"/>
                </a:cubicBezTo>
                <a:cubicBezTo>
                  <a:pt x="7" y="15"/>
                  <a:pt x="7" y="14"/>
                  <a:pt x="7" y="14"/>
                </a:cubicBezTo>
                <a:cubicBezTo>
                  <a:pt x="7" y="6"/>
                  <a:pt x="13" y="0"/>
                  <a:pt x="20" y="0"/>
                </a:cubicBezTo>
                <a:cubicBezTo>
                  <a:pt x="26" y="0"/>
                  <a:pt x="31" y="3"/>
                  <a:pt x="33" y="9"/>
                </a:cubicBezTo>
                <a:cubicBezTo>
                  <a:pt x="34" y="8"/>
                  <a:pt x="36" y="7"/>
                  <a:pt x="37" y="7"/>
                </a:cubicBezTo>
                <a:cubicBezTo>
                  <a:pt x="41" y="7"/>
                  <a:pt x="44" y="10"/>
                  <a:pt x="44" y="14"/>
                </a:cubicBezTo>
                <a:cubicBezTo>
                  <a:pt x="44" y="15"/>
                  <a:pt x="44" y="16"/>
                  <a:pt x="43" y="17"/>
                </a:cubicBezTo>
                <a:cubicBezTo>
                  <a:pt x="48" y="19"/>
                  <a:pt x="51" y="23"/>
                  <a:pt x="51" y="28"/>
                </a:cubicBezTo>
                <a:cubicBezTo>
                  <a:pt x="51" y="33"/>
                  <a:pt x="47" y="38"/>
                  <a:pt x="41" y="38"/>
                </a:cubicBezTo>
                <a:close/>
                <a:moveTo>
                  <a:pt x="34" y="19"/>
                </a:move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3" y="10"/>
                  <a:pt x="23" y="1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3" y="20"/>
                  <a:pt x="13" y="20"/>
                </a:cubicBezTo>
                <a:cubicBezTo>
                  <a:pt x="13" y="20"/>
                  <a:pt x="14" y="21"/>
                  <a:pt x="14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1"/>
                  <a:pt x="21" y="31"/>
                  <a:pt x="21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7" y="31"/>
                  <a:pt x="27" y="31"/>
                  <a:pt x="27" y="30"/>
                </a:cubicBezTo>
                <a:cubicBezTo>
                  <a:pt x="27" y="21"/>
                  <a:pt x="27" y="21"/>
                  <a:pt x="27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4" y="21"/>
                  <a:pt x="34" y="20"/>
                  <a:pt x="34" y="20"/>
                </a:cubicBezTo>
                <a:cubicBezTo>
                  <a:pt x="34" y="20"/>
                  <a:pt x="34" y="19"/>
                  <a:pt x="34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sp>
        <p:nvSpPr>
          <p:cNvPr id="193" name="Freeform 335"/>
          <p:cNvSpPr>
            <a:spLocks/>
          </p:cNvSpPr>
          <p:nvPr/>
        </p:nvSpPr>
        <p:spPr bwMode="auto">
          <a:xfrm>
            <a:off x="1484133" y="4601561"/>
            <a:ext cx="970009" cy="978676"/>
          </a:xfrm>
          <a:custGeom>
            <a:avLst/>
            <a:gdLst>
              <a:gd name="T0" fmla="*/ 6 w 47"/>
              <a:gd name="T1" fmla="*/ 20 h 48"/>
              <a:gd name="T2" fmla="*/ 7 w 47"/>
              <a:gd name="T3" fmla="*/ 18 h 48"/>
              <a:gd name="T4" fmla="*/ 8 w 47"/>
              <a:gd name="T5" fmla="*/ 15 h 48"/>
              <a:gd name="T6" fmla="*/ 16 w 47"/>
              <a:gd name="T7" fmla="*/ 2 h 48"/>
              <a:gd name="T8" fmla="*/ 25 w 47"/>
              <a:gd name="T9" fmla="*/ 0 h 48"/>
              <a:gd name="T10" fmla="*/ 32 w 47"/>
              <a:gd name="T11" fmla="*/ 2 h 48"/>
              <a:gd name="T12" fmla="*/ 41 w 47"/>
              <a:gd name="T13" fmla="*/ 16 h 48"/>
              <a:gd name="T14" fmla="*/ 41 w 47"/>
              <a:gd name="T15" fmla="*/ 16 h 48"/>
              <a:gd name="T16" fmla="*/ 43 w 47"/>
              <a:gd name="T17" fmla="*/ 20 h 48"/>
              <a:gd name="T18" fmla="*/ 42 w 47"/>
              <a:gd name="T19" fmla="*/ 22 h 48"/>
              <a:gd name="T20" fmla="*/ 42 w 47"/>
              <a:gd name="T21" fmla="*/ 22 h 48"/>
              <a:gd name="T22" fmla="*/ 47 w 47"/>
              <a:gd name="T23" fmla="*/ 33 h 48"/>
              <a:gd name="T24" fmla="*/ 45 w 47"/>
              <a:gd name="T25" fmla="*/ 38 h 48"/>
              <a:gd name="T26" fmla="*/ 42 w 47"/>
              <a:gd name="T27" fmla="*/ 34 h 48"/>
              <a:gd name="T28" fmla="*/ 42 w 47"/>
              <a:gd name="T29" fmla="*/ 34 h 48"/>
              <a:gd name="T30" fmla="*/ 42 w 47"/>
              <a:gd name="T31" fmla="*/ 35 h 48"/>
              <a:gd name="T32" fmla="*/ 38 w 47"/>
              <a:gd name="T33" fmla="*/ 41 h 48"/>
              <a:gd name="T34" fmla="*/ 43 w 47"/>
              <a:gd name="T35" fmla="*/ 44 h 48"/>
              <a:gd name="T36" fmla="*/ 43 w 47"/>
              <a:gd name="T37" fmla="*/ 45 h 48"/>
              <a:gd name="T38" fmla="*/ 34 w 47"/>
              <a:gd name="T39" fmla="*/ 48 h 48"/>
              <a:gd name="T40" fmla="*/ 25 w 47"/>
              <a:gd name="T41" fmla="*/ 46 h 48"/>
              <a:gd name="T42" fmla="*/ 23 w 47"/>
              <a:gd name="T43" fmla="*/ 46 h 48"/>
              <a:gd name="T44" fmla="*/ 15 w 47"/>
              <a:gd name="T45" fmla="*/ 48 h 48"/>
              <a:gd name="T46" fmla="*/ 5 w 47"/>
              <a:gd name="T47" fmla="*/ 45 h 48"/>
              <a:gd name="T48" fmla="*/ 7 w 47"/>
              <a:gd name="T49" fmla="*/ 42 h 48"/>
              <a:gd name="T50" fmla="*/ 9 w 47"/>
              <a:gd name="T51" fmla="*/ 41 h 48"/>
              <a:gd name="T52" fmla="*/ 9 w 47"/>
              <a:gd name="T53" fmla="*/ 41 h 48"/>
              <a:gd name="T54" fmla="*/ 9 w 47"/>
              <a:gd name="T55" fmla="*/ 41 h 48"/>
              <a:gd name="T56" fmla="*/ 9 w 47"/>
              <a:gd name="T57" fmla="*/ 41 h 48"/>
              <a:gd name="T58" fmla="*/ 5 w 47"/>
              <a:gd name="T59" fmla="*/ 34 h 48"/>
              <a:gd name="T60" fmla="*/ 4 w 47"/>
              <a:gd name="T61" fmla="*/ 34 h 48"/>
              <a:gd name="T62" fmla="*/ 4 w 47"/>
              <a:gd name="T63" fmla="*/ 34 h 48"/>
              <a:gd name="T64" fmla="*/ 1 w 47"/>
              <a:gd name="T65" fmla="*/ 37 h 48"/>
              <a:gd name="T66" fmla="*/ 1 w 47"/>
              <a:gd name="T67" fmla="*/ 37 h 48"/>
              <a:gd name="T68" fmla="*/ 0 w 47"/>
              <a:gd name="T69" fmla="*/ 37 h 48"/>
              <a:gd name="T70" fmla="*/ 0 w 47"/>
              <a:gd name="T71" fmla="*/ 34 h 48"/>
              <a:gd name="T72" fmla="*/ 6 w 47"/>
              <a:gd name="T73" fmla="*/ 22 h 48"/>
              <a:gd name="T74" fmla="*/ 6 w 47"/>
              <a:gd name="T75" fmla="*/ 2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" h="48">
                <a:moveTo>
                  <a:pt x="6" y="20"/>
                </a:moveTo>
                <a:cubicBezTo>
                  <a:pt x="6" y="20"/>
                  <a:pt x="7" y="18"/>
                  <a:pt x="7" y="18"/>
                </a:cubicBezTo>
                <a:cubicBezTo>
                  <a:pt x="7" y="17"/>
                  <a:pt x="7" y="16"/>
                  <a:pt x="8" y="15"/>
                </a:cubicBezTo>
                <a:cubicBezTo>
                  <a:pt x="8" y="10"/>
                  <a:pt x="12" y="4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7" y="0"/>
                  <a:pt x="30" y="1"/>
                  <a:pt x="32" y="2"/>
                </a:cubicBezTo>
                <a:cubicBezTo>
                  <a:pt x="38" y="4"/>
                  <a:pt x="40" y="9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3" y="20"/>
                </a:cubicBezTo>
                <a:cubicBezTo>
                  <a:pt x="43" y="20"/>
                  <a:pt x="42" y="21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6"/>
                  <a:pt x="47" y="29"/>
                  <a:pt x="47" y="33"/>
                </a:cubicBezTo>
                <a:cubicBezTo>
                  <a:pt x="47" y="34"/>
                  <a:pt x="46" y="38"/>
                  <a:pt x="45" y="38"/>
                </a:cubicBezTo>
                <a:cubicBezTo>
                  <a:pt x="44" y="38"/>
                  <a:pt x="43" y="35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40" y="39"/>
                  <a:pt x="38" y="41"/>
                </a:cubicBezTo>
                <a:cubicBezTo>
                  <a:pt x="40" y="42"/>
                  <a:pt x="42" y="42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8"/>
                  <a:pt x="37" y="48"/>
                  <a:pt x="34" y="48"/>
                </a:cubicBezTo>
                <a:cubicBezTo>
                  <a:pt x="31" y="48"/>
                  <a:pt x="29" y="47"/>
                  <a:pt x="25" y="46"/>
                </a:cubicBezTo>
                <a:cubicBezTo>
                  <a:pt x="25" y="46"/>
                  <a:pt x="24" y="46"/>
                  <a:pt x="23" y="46"/>
                </a:cubicBezTo>
                <a:cubicBezTo>
                  <a:pt x="21" y="48"/>
                  <a:pt x="18" y="48"/>
                  <a:pt x="15" y="48"/>
                </a:cubicBezTo>
                <a:cubicBezTo>
                  <a:pt x="13" y="48"/>
                  <a:pt x="5" y="48"/>
                  <a:pt x="5" y="45"/>
                </a:cubicBezTo>
                <a:cubicBezTo>
                  <a:pt x="5" y="43"/>
                  <a:pt x="6" y="43"/>
                  <a:pt x="7" y="42"/>
                </a:cubicBezTo>
                <a:cubicBezTo>
                  <a:pt x="7" y="42"/>
                  <a:pt x="8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0"/>
                  <a:pt x="5" y="36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6"/>
                  <a:pt x="2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5"/>
                  <a:pt x="0" y="34"/>
                </a:cubicBezTo>
                <a:cubicBezTo>
                  <a:pt x="0" y="29"/>
                  <a:pt x="2" y="25"/>
                  <a:pt x="6" y="22"/>
                </a:cubicBezTo>
                <a:cubicBezTo>
                  <a:pt x="6" y="21"/>
                  <a:pt x="6" y="21"/>
                  <a:pt x="6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sp>
        <p:nvSpPr>
          <p:cNvPr id="194" name="Freeform 440"/>
          <p:cNvSpPr>
            <a:spLocks noEditPoints="1"/>
          </p:cNvSpPr>
          <p:nvPr/>
        </p:nvSpPr>
        <p:spPr bwMode="auto">
          <a:xfrm>
            <a:off x="4237250" y="3901599"/>
            <a:ext cx="883400" cy="840101"/>
          </a:xfrm>
          <a:custGeom>
            <a:avLst/>
            <a:gdLst>
              <a:gd name="T0" fmla="*/ 11 w 43"/>
              <a:gd name="T1" fmla="*/ 36 h 41"/>
              <a:gd name="T2" fmla="*/ 9 w 43"/>
              <a:gd name="T3" fmla="*/ 38 h 41"/>
              <a:gd name="T4" fmla="*/ 1 w 43"/>
              <a:gd name="T5" fmla="*/ 38 h 41"/>
              <a:gd name="T6" fmla="*/ 0 w 43"/>
              <a:gd name="T7" fmla="*/ 36 h 41"/>
              <a:gd name="T8" fmla="*/ 0 w 43"/>
              <a:gd name="T9" fmla="*/ 19 h 41"/>
              <a:gd name="T10" fmla="*/ 1 w 43"/>
              <a:gd name="T11" fmla="*/ 17 h 41"/>
              <a:gd name="T12" fmla="*/ 9 w 43"/>
              <a:gd name="T13" fmla="*/ 17 h 41"/>
              <a:gd name="T14" fmla="*/ 11 w 43"/>
              <a:gd name="T15" fmla="*/ 19 h 41"/>
              <a:gd name="T16" fmla="*/ 11 w 43"/>
              <a:gd name="T17" fmla="*/ 36 h 41"/>
              <a:gd name="T18" fmla="*/ 5 w 43"/>
              <a:gd name="T19" fmla="*/ 31 h 41"/>
              <a:gd name="T20" fmla="*/ 3 w 43"/>
              <a:gd name="T21" fmla="*/ 33 h 41"/>
              <a:gd name="T22" fmla="*/ 5 w 43"/>
              <a:gd name="T23" fmla="*/ 34 h 41"/>
              <a:gd name="T24" fmla="*/ 7 w 43"/>
              <a:gd name="T25" fmla="*/ 33 h 41"/>
              <a:gd name="T26" fmla="*/ 5 w 43"/>
              <a:gd name="T27" fmla="*/ 31 h 41"/>
              <a:gd name="T28" fmla="*/ 41 w 43"/>
              <a:gd name="T29" fmla="*/ 23 h 41"/>
              <a:gd name="T30" fmla="*/ 41 w 43"/>
              <a:gd name="T31" fmla="*/ 25 h 41"/>
              <a:gd name="T32" fmla="*/ 40 w 43"/>
              <a:gd name="T33" fmla="*/ 29 h 41"/>
              <a:gd name="T34" fmla="*/ 40 w 43"/>
              <a:gd name="T35" fmla="*/ 32 h 41"/>
              <a:gd name="T36" fmla="*/ 39 w 43"/>
              <a:gd name="T37" fmla="*/ 34 h 41"/>
              <a:gd name="T38" fmla="*/ 38 w 43"/>
              <a:gd name="T39" fmla="*/ 39 h 41"/>
              <a:gd name="T40" fmla="*/ 32 w 43"/>
              <a:gd name="T41" fmla="*/ 41 h 41"/>
              <a:gd name="T42" fmla="*/ 31 w 43"/>
              <a:gd name="T43" fmla="*/ 41 h 41"/>
              <a:gd name="T44" fmla="*/ 29 w 43"/>
              <a:gd name="T45" fmla="*/ 41 h 41"/>
              <a:gd name="T46" fmla="*/ 29 w 43"/>
              <a:gd name="T47" fmla="*/ 41 h 41"/>
              <a:gd name="T48" fmla="*/ 18 w 43"/>
              <a:gd name="T49" fmla="*/ 39 h 41"/>
              <a:gd name="T50" fmla="*/ 14 w 43"/>
              <a:gd name="T51" fmla="*/ 38 h 41"/>
              <a:gd name="T52" fmla="*/ 13 w 43"/>
              <a:gd name="T53" fmla="*/ 36 h 41"/>
              <a:gd name="T54" fmla="*/ 13 w 43"/>
              <a:gd name="T55" fmla="*/ 19 h 41"/>
              <a:gd name="T56" fmla="*/ 14 w 43"/>
              <a:gd name="T57" fmla="*/ 17 h 41"/>
              <a:gd name="T58" fmla="*/ 19 w 43"/>
              <a:gd name="T59" fmla="*/ 12 h 41"/>
              <a:gd name="T60" fmla="*/ 22 w 43"/>
              <a:gd name="T61" fmla="*/ 9 h 41"/>
              <a:gd name="T62" fmla="*/ 23 w 43"/>
              <a:gd name="T63" fmla="*/ 5 h 41"/>
              <a:gd name="T64" fmla="*/ 25 w 43"/>
              <a:gd name="T65" fmla="*/ 1 h 41"/>
              <a:gd name="T66" fmla="*/ 26 w 43"/>
              <a:gd name="T67" fmla="*/ 0 h 41"/>
              <a:gd name="T68" fmla="*/ 32 w 43"/>
              <a:gd name="T69" fmla="*/ 7 h 41"/>
              <a:gd name="T70" fmla="*/ 31 w 43"/>
              <a:gd name="T71" fmla="*/ 12 h 41"/>
              <a:gd name="T72" fmla="*/ 30 w 43"/>
              <a:gd name="T73" fmla="*/ 14 h 41"/>
              <a:gd name="T74" fmla="*/ 37 w 43"/>
              <a:gd name="T75" fmla="*/ 14 h 41"/>
              <a:gd name="T76" fmla="*/ 43 w 43"/>
              <a:gd name="T77" fmla="*/ 19 h 41"/>
              <a:gd name="T78" fmla="*/ 41 w 43"/>
              <a:gd name="T79" fmla="*/ 2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" h="41">
                <a:moveTo>
                  <a:pt x="11" y="36"/>
                </a:moveTo>
                <a:cubicBezTo>
                  <a:pt x="11" y="37"/>
                  <a:pt x="10" y="38"/>
                  <a:pt x="9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0" y="3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1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7"/>
                  <a:pt x="11" y="18"/>
                  <a:pt x="11" y="19"/>
                </a:cubicBezTo>
                <a:lnTo>
                  <a:pt x="11" y="36"/>
                </a:lnTo>
                <a:close/>
                <a:moveTo>
                  <a:pt x="5" y="31"/>
                </a:moveTo>
                <a:cubicBezTo>
                  <a:pt x="4" y="31"/>
                  <a:pt x="3" y="32"/>
                  <a:pt x="3" y="33"/>
                </a:cubicBezTo>
                <a:cubicBezTo>
                  <a:pt x="3" y="34"/>
                  <a:pt x="4" y="34"/>
                  <a:pt x="5" y="34"/>
                </a:cubicBezTo>
                <a:cubicBezTo>
                  <a:pt x="6" y="34"/>
                  <a:pt x="7" y="34"/>
                  <a:pt x="7" y="33"/>
                </a:cubicBezTo>
                <a:cubicBezTo>
                  <a:pt x="7" y="32"/>
                  <a:pt x="6" y="31"/>
                  <a:pt x="5" y="31"/>
                </a:cubicBezTo>
                <a:close/>
                <a:moveTo>
                  <a:pt x="41" y="23"/>
                </a:moveTo>
                <a:cubicBezTo>
                  <a:pt x="41" y="24"/>
                  <a:pt x="41" y="25"/>
                  <a:pt x="41" y="25"/>
                </a:cubicBezTo>
                <a:cubicBezTo>
                  <a:pt x="42" y="26"/>
                  <a:pt x="41" y="28"/>
                  <a:pt x="40" y="29"/>
                </a:cubicBezTo>
                <a:cubicBezTo>
                  <a:pt x="41" y="30"/>
                  <a:pt x="41" y="31"/>
                  <a:pt x="40" y="32"/>
                </a:cubicBezTo>
                <a:cubicBezTo>
                  <a:pt x="40" y="33"/>
                  <a:pt x="40" y="34"/>
                  <a:pt x="39" y="34"/>
                </a:cubicBezTo>
                <a:cubicBezTo>
                  <a:pt x="39" y="36"/>
                  <a:pt x="39" y="38"/>
                  <a:pt x="38" y="39"/>
                </a:cubicBezTo>
                <a:cubicBezTo>
                  <a:pt x="36" y="41"/>
                  <a:pt x="35" y="41"/>
                  <a:pt x="32" y="41"/>
                </a:cubicBezTo>
                <a:cubicBezTo>
                  <a:pt x="32" y="41"/>
                  <a:pt x="32" y="41"/>
                  <a:pt x="31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1"/>
                  <a:pt x="21" y="40"/>
                  <a:pt x="18" y="39"/>
                </a:cubicBezTo>
                <a:cubicBezTo>
                  <a:pt x="17" y="38"/>
                  <a:pt x="15" y="38"/>
                  <a:pt x="14" y="38"/>
                </a:cubicBezTo>
                <a:cubicBezTo>
                  <a:pt x="13" y="38"/>
                  <a:pt x="13" y="37"/>
                  <a:pt x="13" y="36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8"/>
                  <a:pt x="13" y="17"/>
                  <a:pt x="14" y="17"/>
                </a:cubicBezTo>
                <a:cubicBezTo>
                  <a:pt x="15" y="17"/>
                  <a:pt x="18" y="14"/>
                  <a:pt x="19" y="12"/>
                </a:cubicBezTo>
                <a:cubicBezTo>
                  <a:pt x="20" y="11"/>
                  <a:pt x="21" y="10"/>
                  <a:pt x="22" y="9"/>
                </a:cubicBezTo>
                <a:cubicBezTo>
                  <a:pt x="23" y="8"/>
                  <a:pt x="23" y="7"/>
                  <a:pt x="23" y="5"/>
                </a:cubicBezTo>
                <a:cubicBezTo>
                  <a:pt x="24" y="3"/>
                  <a:pt x="24" y="2"/>
                  <a:pt x="25" y="1"/>
                </a:cubicBezTo>
                <a:cubicBezTo>
                  <a:pt x="25" y="0"/>
                  <a:pt x="26" y="0"/>
                  <a:pt x="26" y="0"/>
                </a:cubicBezTo>
                <a:cubicBezTo>
                  <a:pt x="32" y="0"/>
                  <a:pt x="32" y="5"/>
                  <a:pt x="32" y="7"/>
                </a:cubicBezTo>
                <a:cubicBezTo>
                  <a:pt x="32" y="9"/>
                  <a:pt x="31" y="11"/>
                  <a:pt x="31" y="12"/>
                </a:cubicBezTo>
                <a:cubicBezTo>
                  <a:pt x="30" y="13"/>
                  <a:pt x="30" y="13"/>
                  <a:pt x="30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40" y="14"/>
                  <a:pt x="43" y="16"/>
                  <a:pt x="43" y="19"/>
                </a:cubicBezTo>
                <a:cubicBezTo>
                  <a:pt x="43" y="20"/>
                  <a:pt x="42" y="22"/>
                  <a:pt x="41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sp>
        <p:nvSpPr>
          <p:cNvPr id="197" name="椭圆 196"/>
          <p:cNvSpPr/>
          <p:nvPr/>
        </p:nvSpPr>
        <p:spPr>
          <a:xfrm rot="21007764">
            <a:off x="3597139" y="4108468"/>
            <a:ext cx="237806" cy="237806"/>
          </a:xfrm>
          <a:prstGeom prst="ellipse">
            <a:avLst/>
          </a:prstGeom>
          <a:solidFill>
            <a:srgbClr val="1DAFE3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 rot="21007764">
            <a:off x="2954760" y="4494955"/>
            <a:ext cx="114828" cy="114828"/>
          </a:xfrm>
          <a:prstGeom prst="ellipse">
            <a:avLst/>
          </a:prstGeom>
          <a:solidFill>
            <a:srgbClr val="FFC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 rot="21007764">
            <a:off x="3909945" y="3818122"/>
            <a:ext cx="53240" cy="53240"/>
          </a:xfrm>
          <a:prstGeom prst="ellipse">
            <a:avLst/>
          </a:prstGeom>
          <a:solidFill>
            <a:srgbClr val="1DAFE3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 rot="21007764">
            <a:off x="3679631" y="3838398"/>
            <a:ext cx="114828" cy="114828"/>
          </a:xfrm>
          <a:prstGeom prst="ellipse">
            <a:avLst/>
          </a:prstGeom>
          <a:solidFill>
            <a:srgbClr val="1DAFE3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 rot="21007764">
            <a:off x="4011570" y="4290310"/>
            <a:ext cx="237806" cy="237806"/>
          </a:xfrm>
          <a:prstGeom prst="ellipse">
            <a:avLst/>
          </a:prstGeom>
          <a:solidFill>
            <a:srgbClr val="1DAFE3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 rot="21007764">
            <a:off x="3369191" y="4676797"/>
            <a:ext cx="114828" cy="114828"/>
          </a:xfrm>
          <a:prstGeom prst="ellipse">
            <a:avLst/>
          </a:prstGeom>
          <a:solidFill>
            <a:srgbClr val="FFC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 rot="21007764">
            <a:off x="4324376" y="3999964"/>
            <a:ext cx="53240" cy="53240"/>
          </a:xfrm>
          <a:prstGeom prst="ellipse">
            <a:avLst/>
          </a:prstGeom>
          <a:solidFill>
            <a:srgbClr val="1DAFE3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 rot="21007764">
            <a:off x="5213134" y="2625239"/>
            <a:ext cx="114828" cy="114828"/>
          </a:xfrm>
          <a:prstGeom prst="ellipse">
            <a:avLst/>
          </a:prstGeom>
          <a:solidFill>
            <a:srgbClr val="1DAFE3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 rot="21007764">
            <a:off x="5857879" y="2786805"/>
            <a:ext cx="53240" cy="53240"/>
          </a:xfrm>
          <a:prstGeom prst="ellipse">
            <a:avLst/>
          </a:prstGeom>
          <a:solidFill>
            <a:srgbClr val="1DAFE3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 rot="21007764">
            <a:off x="6067149" y="1583508"/>
            <a:ext cx="101036" cy="117942"/>
          </a:xfrm>
          <a:prstGeom prst="ellipse">
            <a:avLst/>
          </a:prstGeom>
          <a:solidFill>
            <a:srgbClr val="0BB195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 rot="21007764">
            <a:off x="5914847" y="1409161"/>
            <a:ext cx="46846" cy="546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 rot="21007764">
            <a:off x="5832415" y="1566376"/>
            <a:ext cx="46846" cy="546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 rot="21007764">
            <a:off x="5949903" y="1679783"/>
            <a:ext cx="46846" cy="546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8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2189079">
            <a:off x="6796142" y="-3811292"/>
            <a:ext cx="2157506" cy="538247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6053804">
            <a:off x="4551645" y="-1448247"/>
            <a:ext cx="1614085" cy="3323772"/>
          </a:xfrm>
          <a:prstGeom prst="parallelogram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669091">
            <a:off x="3352844" y="121738"/>
            <a:ext cx="13445015" cy="4654607"/>
          </a:xfrm>
          <a:custGeom>
            <a:avLst/>
            <a:gdLst>
              <a:gd name="connsiteX0" fmla="*/ 0 w 5486400"/>
              <a:gd name="connsiteY0" fmla="*/ 2844800 h 2844800"/>
              <a:gd name="connsiteX1" fmla="*/ 0 w 5486400"/>
              <a:gd name="connsiteY1" fmla="*/ 0 h 2844800"/>
              <a:gd name="connsiteX2" fmla="*/ 5486400 w 5486400"/>
              <a:gd name="connsiteY2" fmla="*/ 2844800 h 2844800"/>
              <a:gd name="connsiteX3" fmla="*/ 0 w 5486400"/>
              <a:gd name="connsiteY3" fmla="*/ 2844800 h 2844800"/>
              <a:gd name="connsiteX0" fmla="*/ 0 w 5412481"/>
              <a:gd name="connsiteY0" fmla="*/ 2844800 h 4871301"/>
              <a:gd name="connsiteX1" fmla="*/ 0 w 5412481"/>
              <a:gd name="connsiteY1" fmla="*/ 0 h 4871301"/>
              <a:gd name="connsiteX2" fmla="*/ 5412481 w 5412481"/>
              <a:gd name="connsiteY2" fmla="*/ 4871301 h 4871301"/>
              <a:gd name="connsiteX3" fmla="*/ 0 w 5412481"/>
              <a:gd name="connsiteY3" fmla="*/ 2844800 h 4871301"/>
              <a:gd name="connsiteX0" fmla="*/ 0 w 5412481"/>
              <a:gd name="connsiteY0" fmla="*/ 2844800 h 4871301"/>
              <a:gd name="connsiteX1" fmla="*/ 0 w 5412481"/>
              <a:gd name="connsiteY1" fmla="*/ 0 h 4871301"/>
              <a:gd name="connsiteX2" fmla="*/ 4331253 w 5412481"/>
              <a:gd name="connsiteY2" fmla="*/ 3867768 h 4871301"/>
              <a:gd name="connsiteX3" fmla="*/ 5412481 w 5412481"/>
              <a:gd name="connsiteY3" fmla="*/ 4871301 h 4871301"/>
              <a:gd name="connsiteX4" fmla="*/ 0 w 5412481"/>
              <a:gd name="connsiteY4" fmla="*/ 2844800 h 4871301"/>
              <a:gd name="connsiteX0" fmla="*/ 0 w 5412481"/>
              <a:gd name="connsiteY0" fmla="*/ 2844800 h 4871301"/>
              <a:gd name="connsiteX1" fmla="*/ 0 w 5412481"/>
              <a:gd name="connsiteY1" fmla="*/ 0 h 4871301"/>
              <a:gd name="connsiteX2" fmla="*/ 4331253 w 5412481"/>
              <a:gd name="connsiteY2" fmla="*/ 3867768 h 4871301"/>
              <a:gd name="connsiteX3" fmla="*/ 5412481 w 5412481"/>
              <a:gd name="connsiteY3" fmla="*/ 4871301 h 4871301"/>
              <a:gd name="connsiteX4" fmla="*/ 4767439 w 5412481"/>
              <a:gd name="connsiteY4" fmla="*/ 4654607 h 4871301"/>
              <a:gd name="connsiteX5" fmla="*/ 0 w 5412481"/>
              <a:gd name="connsiteY5" fmla="*/ 2844800 h 4871301"/>
              <a:gd name="connsiteX0" fmla="*/ 0 w 8443722"/>
              <a:gd name="connsiteY0" fmla="*/ 2844800 h 4654607"/>
              <a:gd name="connsiteX1" fmla="*/ 0 w 8443722"/>
              <a:gd name="connsiteY1" fmla="*/ 0 h 4654607"/>
              <a:gd name="connsiteX2" fmla="*/ 4331253 w 8443722"/>
              <a:gd name="connsiteY2" fmla="*/ 3867768 h 4654607"/>
              <a:gd name="connsiteX3" fmla="*/ 8443722 w 8443722"/>
              <a:gd name="connsiteY3" fmla="*/ 2912753 h 4654607"/>
              <a:gd name="connsiteX4" fmla="*/ 4767439 w 8443722"/>
              <a:gd name="connsiteY4" fmla="*/ 4654607 h 4654607"/>
              <a:gd name="connsiteX5" fmla="*/ 0 w 8443722"/>
              <a:gd name="connsiteY5" fmla="*/ 2844800 h 4654607"/>
              <a:gd name="connsiteX0" fmla="*/ 0 w 8443722"/>
              <a:gd name="connsiteY0" fmla="*/ 2844800 h 4654607"/>
              <a:gd name="connsiteX1" fmla="*/ 0 w 8443722"/>
              <a:gd name="connsiteY1" fmla="*/ 0 h 4654607"/>
              <a:gd name="connsiteX2" fmla="*/ 4861973 w 8443722"/>
              <a:gd name="connsiteY2" fmla="*/ 3408102 h 4654607"/>
              <a:gd name="connsiteX3" fmla="*/ 8443722 w 8443722"/>
              <a:gd name="connsiteY3" fmla="*/ 2912753 h 4654607"/>
              <a:gd name="connsiteX4" fmla="*/ 4767439 w 8443722"/>
              <a:gd name="connsiteY4" fmla="*/ 4654607 h 4654607"/>
              <a:gd name="connsiteX5" fmla="*/ 0 w 8443722"/>
              <a:gd name="connsiteY5" fmla="*/ 2844800 h 4654607"/>
              <a:gd name="connsiteX0" fmla="*/ 0 w 9004893"/>
              <a:gd name="connsiteY0" fmla="*/ 2844800 h 4654607"/>
              <a:gd name="connsiteX1" fmla="*/ 0 w 9004893"/>
              <a:gd name="connsiteY1" fmla="*/ 0 h 4654607"/>
              <a:gd name="connsiteX2" fmla="*/ 4861973 w 9004893"/>
              <a:gd name="connsiteY2" fmla="*/ 3408102 h 4654607"/>
              <a:gd name="connsiteX3" fmla="*/ 9004893 w 9004893"/>
              <a:gd name="connsiteY3" fmla="*/ 3986544 h 4654607"/>
              <a:gd name="connsiteX4" fmla="*/ 4767439 w 9004893"/>
              <a:gd name="connsiteY4" fmla="*/ 4654607 h 4654607"/>
              <a:gd name="connsiteX5" fmla="*/ 0 w 9004893"/>
              <a:gd name="connsiteY5" fmla="*/ 2844800 h 4654607"/>
              <a:gd name="connsiteX0" fmla="*/ 0 w 9004893"/>
              <a:gd name="connsiteY0" fmla="*/ 2844800 h 4654607"/>
              <a:gd name="connsiteX1" fmla="*/ 0 w 9004893"/>
              <a:gd name="connsiteY1" fmla="*/ 0 h 4654607"/>
              <a:gd name="connsiteX2" fmla="*/ 4861973 w 9004893"/>
              <a:gd name="connsiteY2" fmla="*/ 3408102 h 4654607"/>
              <a:gd name="connsiteX3" fmla="*/ 6617928 w 9004893"/>
              <a:gd name="connsiteY3" fmla="*/ 3657401 h 4654607"/>
              <a:gd name="connsiteX4" fmla="*/ 9004893 w 9004893"/>
              <a:gd name="connsiteY4" fmla="*/ 3986544 h 4654607"/>
              <a:gd name="connsiteX5" fmla="*/ 4767439 w 9004893"/>
              <a:gd name="connsiteY5" fmla="*/ 4654607 h 4654607"/>
              <a:gd name="connsiteX6" fmla="*/ 0 w 9004893"/>
              <a:gd name="connsiteY6" fmla="*/ 2844800 h 4654607"/>
              <a:gd name="connsiteX0" fmla="*/ 0 w 9004893"/>
              <a:gd name="connsiteY0" fmla="*/ 2844800 h 4654607"/>
              <a:gd name="connsiteX1" fmla="*/ 0 w 9004893"/>
              <a:gd name="connsiteY1" fmla="*/ 0 h 4654607"/>
              <a:gd name="connsiteX2" fmla="*/ 4861973 w 9004893"/>
              <a:gd name="connsiteY2" fmla="*/ 3408102 h 4654607"/>
              <a:gd name="connsiteX3" fmla="*/ 6970434 w 9004893"/>
              <a:gd name="connsiteY3" fmla="*/ 3180165 h 4654607"/>
              <a:gd name="connsiteX4" fmla="*/ 9004893 w 9004893"/>
              <a:gd name="connsiteY4" fmla="*/ 3986544 h 4654607"/>
              <a:gd name="connsiteX5" fmla="*/ 4767439 w 9004893"/>
              <a:gd name="connsiteY5" fmla="*/ 4654607 h 4654607"/>
              <a:gd name="connsiteX6" fmla="*/ 0 w 9004893"/>
              <a:gd name="connsiteY6" fmla="*/ 2844800 h 4654607"/>
              <a:gd name="connsiteX0" fmla="*/ 0 w 9004893"/>
              <a:gd name="connsiteY0" fmla="*/ 2844800 h 4654607"/>
              <a:gd name="connsiteX1" fmla="*/ 0 w 9004893"/>
              <a:gd name="connsiteY1" fmla="*/ 0 h 4654607"/>
              <a:gd name="connsiteX2" fmla="*/ 4861973 w 9004893"/>
              <a:gd name="connsiteY2" fmla="*/ 3408102 h 4654607"/>
              <a:gd name="connsiteX3" fmla="*/ 6970434 w 9004893"/>
              <a:gd name="connsiteY3" fmla="*/ 3180165 h 4654607"/>
              <a:gd name="connsiteX4" fmla="*/ 9004893 w 9004893"/>
              <a:gd name="connsiteY4" fmla="*/ 3986544 h 4654607"/>
              <a:gd name="connsiteX5" fmla="*/ 7565301 w 9004893"/>
              <a:gd name="connsiteY5" fmla="*/ 4227897 h 4654607"/>
              <a:gd name="connsiteX6" fmla="*/ 4767439 w 9004893"/>
              <a:gd name="connsiteY6" fmla="*/ 4654607 h 4654607"/>
              <a:gd name="connsiteX7" fmla="*/ 0 w 9004893"/>
              <a:gd name="connsiteY7" fmla="*/ 2844800 h 4654607"/>
              <a:gd name="connsiteX0" fmla="*/ 0 w 9004893"/>
              <a:gd name="connsiteY0" fmla="*/ 2844800 h 4654607"/>
              <a:gd name="connsiteX1" fmla="*/ 0 w 9004893"/>
              <a:gd name="connsiteY1" fmla="*/ 0 h 4654607"/>
              <a:gd name="connsiteX2" fmla="*/ 4861973 w 9004893"/>
              <a:gd name="connsiteY2" fmla="*/ 3408102 h 4654607"/>
              <a:gd name="connsiteX3" fmla="*/ 6970434 w 9004893"/>
              <a:gd name="connsiteY3" fmla="*/ 3180165 h 4654607"/>
              <a:gd name="connsiteX4" fmla="*/ 9004893 w 9004893"/>
              <a:gd name="connsiteY4" fmla="*/ 3986544 h 4654607"/>
              <a:gd name="connsiteX5" fmla="*/ 7535826 w 9004893"/>
              <a:gd name="connsiteY5" fmla="*/ 4078374 h 4654607"/>
              <a:gd name="connsiteX6" fmla="*/ 4767439 w 9004893"/>
              <a:gd name="connsiteY6" fmla="*/ 4654607 h 4654607"/>
              <a:gd name="connsiteX7" fmla="*/ 0 w 9004893"/>
              <a:gd name="connsiteY7" fmla="*/ 2844800 h 4654607"/>
              <a:gd name="connsiteX0" fmla="*/ 0 w 13445015"/>
              <a:gd name="connsiteY0" fmla="*/ 2844800 h 4654607"/>
              <a:gd name="connsiteX1" fmla="*/ 0 w 13445015"/>
              <a:gd name="connsiteY1" fmla="*/ 0 h 4654607"/>
              <a:gd name="connsiteX2" fmla="*/ 4861973 w 13445015"/>
              <a:gd name="connsiteY2" fmla="*/ 3408102 h 4654607"/>
              <a:gd name="connsiteX3" fmla="*/ 6970434 w 13445015"/>
              <a:gd name="connsiteY3" fmla="*/ 3180165 h 4654607"/>
              <a:gd name="connsiteX4" fmla="*/ 13445015 w 13445015"/>
              <a:gd name="connsiteY4" fmla="*/ 3363696 h 4654607"/>
              <a:gd name="connsiteX5" fmla="*/ 7535826 w 13445015"/>
              <a:gd name="connsiteY5" fmla="*/ 4078374 h 4654607"/>
              <a:gd name="connsiteX6" fmla="*/ 4767439 w 13445015"/>
              <a:gd name="connsiteY6" fmla="*/ 4654607 h 4654607"/>
              <a:gd name="connsiteX7" fmla="*/ 0 w 13445015"/>
              <a:gd name="connsiteY7" fmla="*/ 2844800 h 465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45015" h="4654607">
                <a:moveTo>
                  <a:pt x="0" y="2844800"/>
                </a:moveTo>
                <a:lnTo>
                  <a:pt x="0" y="0"/>
                </a:lnTo>
                <a:lnTo>
                  <a:pt x="4861973" y="3408102"/>
                </a:lnTo>
                <a:lnTo>
                  <a:pt x="6970434" y="3180165"/>
                </a:lnTo>
                <a:lnTo>
                  <a:pt x="13445015" y="3363696"/>
                </a:lnTo>
                <a:lnTo>
                  <a:pt x="7535826" y="4078374"/>
                </a:lnTo>
                <a:lnTo>
                  <a:pt x="4767439" y="4654607"/>
                </a:lnTo>
                <a:lnTo>
                  <a:pt x="0" y="2844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56" idx="6"/>
            <a:endCxn id="61" idx="2"/>
          </p:cNvCxnSpPr>
          <p:nvPr/>
        </p:nvCxnSpPr>
        <p:spPr>
          <a:xfrm>
            <a:off x="998846" y="3114116"/>
            <a:ext cx="849393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130166" y="2679776"/>
            <a:ext cx="868680" cy="8686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2185569" y="2794076"/>
            <a:ext cx="640080" cy="640080"/>
          </a:xfrm>
          <a:prstGeom prst="ellipse">
            <a:avLst/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4012372" y="2794076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5839175" y="2794076"/>
            <a:ext cx="640080" cy="640080"/>
          </a:xfrm>
          <a:prstGeom prst="ellipse">
            <a:avLst/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7665978" y="2794076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9492781" y="2679776"/>
            <a:ext cx="868680" cy="868680"/>
          </a:xfrm>
          <a:prstGeom prst="ellipse">
            <a:avLst/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平行四边形 14"/>
          <p:cNvSpPr/>
          <p:nvPr/>
        </p:nvSpPr>
        <p:spPr>
          <a:xfrm rot="20000729">
            <a:off x="263649" y="1291108"/>
            <a:ext cx="2946117" cy="587340"/>
          </a:xfrm>
          <a:custGeom>
            <a:avLst/>
            <a:gdLst>
              <a:gd name="connsiteX0" fmla="*/ 0 w 2865120"/>
              <a:gd name="connsiteY0" fmla="*/ 1030106 h 1030106"/>
              <a:gd name="connsiteX1" fmla="*/ 257527 w 2865120"/>
              <a:gd name="connsiteY1" fmla="*/ 0 h 1030106"/>
              <a:gd name="connsiteX2" fmla="*/ 2865120 w 2865120"/>
              <a:gd name="connsiteY2" fmla="*/ 0 h 1030106"/>
              <a:gd name="connsiteX3" fmla="*/ 2607594 w 2865120"/>
              <a:gd name="connsiteY3" fmla="*/ 1030106 h 1030106"/>
              <a:gd name="connsiteX4" fmla="*/ 0 w 2865120"/>
              <a:gd name="connsiteY4" fmla="*/ 1030106 h 1030106"/>
              <a:gd name="connsiteX0" fmla="*/ 0 w 2865120"/>
              <a:gd name="connsiteY0" fmla="*/ 1030106 h 1030106"/>
              <a:gd name="connsiteX1" fmla="*/ 113812 w 2865120"/>
              <a:gd name="connsiteY1" fmla="*/ 599083 h 1030106"/>
              <a:gd name="connsiteX2" fmla="*/ 257527 w 2865120"/>
              <a:gd name="connsiteY2" fmla="*/ 0 h 1030106"/>
              <a:gd name="connsiteX3" fmla="*/ 2865120 w 2865120"/>
              <a:gd name="connsiteY3" fmla="*/ 0 h 1030106"/>
              <a:gd name="connsiteX4" fmla="*/ 2607594 w 2865120"/>
              <a:gd name="connsiteY4" fmla="*/ 1030106 h 1030106"/>
              <a:gd name="connsiteX5" fmla="*/ 0 w 2865120"/>
              <a:gd name="connsiteY5" fmla="*/ 1030106 h 1030106"/>
              <a:gd name="connsiteX0" fmla="*/ 0 w 2865120"/>
              <a:gd name="connsiteY0" fmla="*/ 1030106 h 1030106"/>
              <a:gd name="connsiteX1" fmla="*/ 113812 w 2865120"/>
              <a:gd name="connsiteY1" fmla="*/ 599083 h 1030106"/>
              <a:gd name="connsiteX2" fmla="*/ 257527 w 2865120"/>
              <a:gd name="connsiteY2" fmla="*/ 0 h 1030106"/>
              <a:gd name="connsiteX3" fmla="*/ 2865120 w 2865120"/>
              <a:gd name="connsiteY3" fmla="*/ 0 h 1030106"/>
              <a:gd name="connsiteX4" fmla="*/ 2607594 w 2865120"/>
              <a:gd name="connsiteY4" fmla="*/ 1030106 h 1030106"/>
              <a:gd name="connsiteX5" fmla="*/ 562867 w 2865120"/>
              <a:gd name="connsiteY5" fmla="*/ 1011909 h 1030106"/>
              <a:gd name="connsiteX6" fmla="*/ 0 w 2865120"/>
              <a:gd name="connsiteY6" fmla="*/ 1030106 h 1030106"/>
              <a:gd name="connsiteX0" fmla="*/ 0 w 3070475"/>
              <a:gd name="connsiteY0" fmla="*/ 1299053 h 1299053"/>
              <a:gd name="connsiteX1" fmla="*/ 319167 w 3070475"/>
              <a:gd name="connsiteY1" fmla="*/ 599083 h 1299053"/>
              <a:gd name="connsiteX2" fmla="*/ 462882 w 3070475"/>
              <a:gd name="connsiteY2" fmla="*/ 0 h 1299053"/>
              <a:gd name="connsiteX3" fmla="*/ 3070475 w 3070475"/>
              <a:gd name="connsiteY3" fmla="*/ 0 h 1299053"/>
              <a:gd name="connsiteX4" fmla="*/ 2812949 w 3070475"/>
              <a:gd name="connsiteY4" fmla="*/ 1030106 h 1299053"/>
              <a:gd name="connsiteX5" fmla="*/ 768222 w 3070475"/>
              <a:gd name="connsiteY5" fmla="*/ 1011909 h 1299053"/>
              <a:gd name="connsiteX6" fmla="*/ 0 w 3070475"/>
              <a:gd name="connsiteY6" fmla="*/ 1299053 h 1299053"/>
              <a:gd name="connsiteX0" fmla="*/ 0 w 2946117"/>
              <a:gd name="connsiteY0" fmla="*/ 1141841 h 1141841"/>
              <a:gd name="connsiteX1" fmla="*/ 194809 w 2946117"/>
              <a:gd name="connsiteY1" fmla="*/ 599083 h 1141841"/>
              <a:gd name="connsiteX2" fmla="*/ 338524 w 2946117"/>
              <a:gd name="connsiteY2" fmla="*/ 0 h 1141841"/>
              <a:gd name="connsiteX3" fmla="*/ 2946117 w 2946117"/>
              <a:gd name="connsiteY3" fmla="*/ 0 h 1141841"/>
              <a:gd name="connsiteX4" fmla="*/ 2688591 w 2946117"/>
              <a:gd name="connsiteY4" fmla="*/ 1030106 h 1141841"/>
              <a:gd name="connsiteX5" fmla="*/ 643864 w 2946117"/>
              <a:gd name="connsiteY5" fmla="*/ 1011909 h 1141841"/>
              <a:gd name="connsiteX6" fmla="*/ 0 w 2946117"/>
              <a:gd name="connsiteY6" fmla="*/ 1141841 h 114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117" h="1141841">
                <a:moveTo>
                  <a:pt x="0" y="1141841"/>
                </a:moveTo>
                <a:lnTo>
                  <a:pt x="194809" y="599083"/>
                </a:lnTo>
                <a:lnTo>
                  <a:pt x="338524" y="0"/>
                </a:lnTo>
                <a:lnTo>
                  <a:pt x="2946117" y="0"/>
                </a:lnTo>
                <a:lnTo>
                  <a:pt x="2688591" y="1030106"/>
                </a:lnTo>
                <a:lnTo>
                  <a:pt x="643864" y="1011909"/>
                </a:lnTo>
                <a:lnTo>
                  <a:pt x="0" y="1141841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DAFE3"/>
              </a:solidFill>
            </a:endParaRPr>
          </a:p>
        </p:txBody>
      </p:sp>
      <p:sp>
        <p:nvSpPr>
          <p:cNvPr id="63" name="平行四边形 14"/>
          <p:cNvSpPr/>
          <p:nvPr/>
        </p:nvSpPr>
        <p:spPr>
          <a:xfrm rot="20585793">
            <a:off x="4005560" y="1814924"/>
            <a:ext cx="2102471" cy="664474"/>
          </a:xfrm>
          <a:custGeom>
            <a:avLst/>
            <a:gdLst>
              <a:gd name="connsiteX0" fmla="*/ 0 w 2865120"/>
              <a:gd name="connsiteY0" fmla="*/ 1030106 h 1030106"/>
              <a:gd name="connsiteX1" fmla="*/ 257527 w 2865120"/>
              <a:gd name="connsiteY1" fmla="*/ 0 h 1030106"/>
              <a:gd name="connsiteX2" fmla="*/ 2865120 w 2865120"/>
              <a:gd name="connsiteY2" fmla="*/ 0 h 1030106"/>
              <a:gd name="connsiteX3" fmla="*/ 2607594 w 2865120"/>
              <a:gd name="connsiteY3" fmla="*/ 1030106 h 1030106"/>
              <a:gd name="connsiteX4" fmla="*/ 0 w 2865120"/>
              <a:gd name="connsiteY4" fmla="*/ 1030106 h 1030106"/>
              <a:gd name="connsiteX0" fmla="*/ 0 w 2865120"/>
              <a:gd name="connsiteY0" fmla="*/ 1030106 h 1030106"/>
              <a:gd name="connsiteX1" fmla="*/ 113812 w 2865120"/>
              <a:gd name="connsiteY1" fmla="*/ 599083 h 1030106"/>
              <a:gd name="connsiteX2" fmla="*/ 257527 w 2865120"/>
              <a:gd name="connsiteY2" fmla="*/ 0 h 1030106"/>
              <a:gd name="connsiteX3" fmla="*/ 2865120 w 2865120"/>
              <a:gd name="connsiteY3" fmla="*/ 0 h 1030106"/>
              <a:gd name="connsiteX4" fmla="*/ 2607594 w 2865120"/>
              <a:gd name="connsiteY4" fmla="*/ 1030106 h 1030106"/>
              <a:gd name="connsiteX5" fmla="*/ 0 w 2865120"/>
              <a:gd name="connsiteY5" fmla="*/ 1030106 h 1030106"/>
              <a:gd name="connsiteX0" fmla="*/ 0 w 2865120"/>
              <a:gd name="connsiteY0" fmla="*/ 1030106 h 1030106"/>
              <a:gd name="connsiteX1" fmla="*/ 113812 w 2865120"/>
              <a:gd name="connsiteY1" fmla="*/ 599083 h 1030106"/>
              <a:gd name="connsiteX2" fmla="*/ 257527 w 2865120"/>
              <a:gd name="connsiteY2" fmla="*/ 0 h 1030106"/>
              <a:gd name="connsiteX3" fmla="*/ 2865120 w 2865120"/>
              <a:gd name="connsiteY3" fmla="*/ 0 h 1030106"/>
              <a:gd name="connsiteX4" fmla="*/ 2607594 w 2865120"/>
              <a:gd name="connsiteY4" fmla="*/ 1030106 h 1030106"/>
              <a:gd name="connsiteX5" fmla="*/ 562867 w 2865120"/>
              <a:gd name="connsiteY5" fmla="*/ 1011909 h 1030106"/>
              <a:gd name="connsiteX6" fmla="*/ 0 w 2865120"/>
              <a:gd name="connsiteY6" fmla="*/ 1030106 h 1030106"/>
              <a:gd name="connsiteX0" fmla="*/ 0 w 3070475"/>
              <a:gd name="connsiteY0" fmla="*/ 1299053 h 1299053"/>
              <a:gd name="connsiteX1" fmla="*/ 319167 w 3070475"/>
              <a:gd name="connsiteY1" fmla="*/ 599083 h 1299053"/>
              <a:gd name="connsiteX2" fmla="*/ 462882 w 3070475"/>
              <a:gd name="connsiteY2" fmla="*/ 0 h 1299053"/>
              <a:gd name="connsiteX3" fmla="*/ 3070475 w 3070475"/>
              <a:gd name="connsiteY3" fmla="*/ 0 h 1299053"/>
              <a:gd name="connsiteX4" fmla="*/ 2812949 w 3070475"/>
              <a:gd name="connsiteY4" fmla="*/ 1030106 h 1299053"/>
              <a:gd name="connsiteX5" fmla="*/ 768222 w 3070475"/>
              <a:gd name="connsiteY5" fmla="*/ 1011909 h 1299053"/>
              <a:gd name="connsiteX6" fmla="*/ 0 w 3070475"/>
              <a:gd name="connsiteY6" fmla="*/ 1299053 h 1299053"/>
              <a:gd name="connsiteX0" fmla="*/ 0 w 2946117"/>
              <a:gd name="connsiteY0" fmla="*/ 1141841 h 1141841"/>
              <a:gd name="connsiteX1" fmla="*/ 194809 w 2946117"/>
              <a:gd name="connsiteY1" fmla="*/ 599083 h 1141841"/>
              <a:gd name="connsiteX2" fmla="*/ 338524 w 2946117"/>
              <a:gd name="connsiteY2" fmla="*/ 0 h 1141841"/>
              <a:gd name="connsiteX3" fmla="*/ 2946117 w 2946117"/>
              <a:gd name="connsiteY3" fmla="*/ 0 h 1141841"/>
              <a:gd name="connsiteX4" fmla="*/ 2688591 w 2946117"/>
              <a:gd name="connsiteY4" fmla="*/ 1030106 h 1141841"/>
              <a:gd name="connsiteX5" fmla="*/ 643864 w 2946117"/>
              <a:gd name="connsiteY5" fmla="*/ 1011909 h 1141841"/>
              <a:gd name="connsiteX6" fmla="*/ 0 w 2946117"/>
              <a:gd name="connsiteY6" fmla="*/ 1141841 h 1141841"/>
              <a:gd name="connsiteX0" fmla="*/ 283100 w 3229217"/>
              <a:gd name="connsiteY0" fmla="*/ 1141841 h 1141841"/>
              <a:gd name="connsiteX1" fmla="*/ 0 w 3229217"/>
              <a:gd name="connsiteY1" fmla="*/ 497216 h 1141841"/>
              <a:gd name="connsiteX2" fmla="*/ 621624 w 3229217"/>
              <a:gd name="connsiteY2" fmla="*/ 0 h 1141841"/>
              <a:gd name="connsiteX3" fmla="*/ 3229217 w 3229217"/>
              <a:gd name="connsiteY3" fmla="*/ 0 h 1141841"/>
              <a:gd name="connsiteX4" fmla="*/ 2971691 w 3229217"/>
              <a:gd name="connsiteY4" fmla="*/ 1030106 h 1141841"/>
              <a:gd name="connsiteX5" fmla="*/ 926964 w 3229217"/>
              <a:gd name="connsiteY5" fmla="*/ 1011909 h 1141841"/>
              <a:gd name="connsiteX6" fmla="*/ 283100 w 3229217"/>
              <a:gd name="connsiteY6" fmla="*/ 1141841 h 1141841"/>
              <a:gd name="connsiteX0" fmla="*/ 283100 w 3229217"/>
              <a:gd name="connsiteY0" fmla="*/ 1141841 h 1141841"/>
              <a:gd name="connsiteX1" fmla="*/ 0 w 3229217"/>
              <a:gd name="connsiteY1" fmla="*/ 497216 h 1141841"/>
              <a:gd name="connsiteX2" fmla="*/ 621624 w 3229217"/>
              <a:gd name="connsiteY2" fmla="*/ 0 h 1141841"/>
              <a:gd name="connsiteX3" fmla="*/ 3229217 w 3229217"/>
              <a:gd name="connsiteY3" fmla="*/ 0 h 1141841"/>
              <a:gd name="connsiteX4" fmla="*/ 3103230 w 3229217"/>
              <a:gd name="connsiteY4" fmla="*/ 434519 h 1141841"/>
              <a:gd name="connsiteX5" fmla="*/ 2971691 w 3229217"/>
              <a:gd name="connsiteY5" fmla="*/ 1030106 h 1141841"/>
              <a:gd name="connsiteX6" fmla="*/ 926964 w 3229217"/>
              <a:gd name="connsiteY6" fmla="*/ 1011909 h 1141841"/>
              <a:gd name="connsiteX7" fmla="*/ 283100 w 3229217"/>
              <a:gd name="connsiteY7" fmla="*/ 1141841 h 1141841"/>
              <a:gd name="connsiteX0" fmla="*/ 283100 w 3449473"/>
              <a:gd name="connsiteY0" fmla="*/ 1141841 h 1141841"/>
              <a:gd name="connsiteX1" fmla="*/ 0 w 3449473"/>
              <a:gd name="connsiteY1" fmla="*/ 497216 h 1141841"/>
              <a:gd name="connsiteX2" fmla="*/ 621624 w 3449473"/>
              <a:gd name="connsiteY2" fmla="*/ 0 h 1141841"/>
              <a:gd name="connsiteX3" fmla="*/ 3229217 w 3449473"/>
              <a:gd name="connsiteY3" fmla="*/ 0 h 1141841"/>
              <a:gd name="connsiteX4" fmla="*/ 3449472 w 3449473"/>
              <a:gd name="connsiteY4" fmla="*/ 489983 h 1141841"/>
              <a:gd name="connsiteX5" fmla="*/ 2971691 w 3449473"/>
              <a:gd name="connsiteY5" fmla="*/ 1030106 h 1141841"/>
              <a:gd name="connsiteX6" fmla="*/ 926964 w 3449473"/>
              <a:gd name="connsiteY6" fmla="*/ 1011909 h 1141841"/>
              <a:gd name="connsiteX7" fmla="*/ 283100 w 3449473"/>
              <a:gd name="connsiteY7" fmla="*/ 1141841 h 114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49473" h="1141841">
                <a:moveTo>
                  <a:pt x="283100" y="1141841"/>
                </a:moveTo>
                <a:lnTo>
                  <a:pt x="0" y="497216"/>
                </a:lnTo>
                <a:lnTo>
                  <a:pt x="621624" y="0"/>
                </a:lnTo>
                <a:lnTo>
                  <a:pt x="3229217" y="0"/>
                </a:lnTo>
                <a:lnTo>
                  <a:pt x="3449472" y="489983"/>
                </a:lnTo>
                <a:lnTo>
                  <a:pt x="2971691" y="1030106"/>
                </a:lnTo>
                <a:lnTo>
                  <a:pt x="926964" y="1011909"/>
                </a:lnTo>
                <a:lnTo>
                  <a:pt x="283100" y="1141841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DAFE3"/>
              </a:solidFill>
            </a:endParaRPr>
          </a:p>
        </p:txBody>
      </p:sp>
      <p:sp>
        <p:nvSpPr>
          <p:cNvPr id="64" name="平行四边形 14"/>
          <p:cNvSpPr/>
          <p:nvPr/>
        </p:nvSpPr>
        <p:spPr>
          <a:xfrm rot="20319581">
            <a:off x="7361698" y="1445103"/>
            <a:ext cx="2990898" cy="823260"/>
          </a:xfrm>
          <a:custGeom>
            <a:avLst/>
            <a:gdLst>
              <a:gd name="connsiteX0" fmla="*/ 0 w 2865120"/>
              <a:gd name="connsiteY0" fmla="*/ 1030106 h 1030106"/>
              <a:gd name="connsiteX1" fmla="*/ 257527 w 2865120"/>
              <a:gd name="connsiteY1" fmla="*/ 0 h 1030106"/>
              <a:gd name="connsiteX2" fmla="*/ 2865120 w 2865120"/>
              <a:gd name="connsiteY2" fmla="*/ 0 h 1030106"/>
              <a:gd name="connsiteX3" fmla="*/ 2607594 w 2865120"/>
              <a:gd name="connsiteY3" fmla="*/ 1030106 h 1030106"/>
              <a:gd name="connsiteX4" fmla="*/ 0 w 2865120"/>
              <a:gd name="connsiteY4" fmla="*/ 1030106 h 1030106"/>
              <a:gd name="connsiteX0" fmla="*/ 0 w 2865120"/>
              <a:gd name="connsiteY0" fmla="*/ 1030106 h 1030106"/>
              <a:gd name="connsiteX1" fmla="*/ 113812 w 2865120"/>
              <a:gd name="connsiteY1" fmla="*/ 599083 h 1030106"/>
              <a:gd name="connsiteX2" fmla="*/ 257527 w 2865120"/>
              <a:gd name="connsiteY2" fmla="*/ 0 h 1030106"/>
              <a:gd name="connsiteX3" fmla="*/ 2865120 w 2865120"/>
              <a:gd name="connsiteY3" fmla="*/ 0 h 1030106"/>
              <a:gd name="connsiteX4" fmla="*/ 2607594 w 2865120"/>
              <a:gd name="connsiteY4" fmla="*/ 1030106 h 1030106"/>
              <a:gd name="connsiteX5" fmla="*/ 0 w 2865120"/>
              <a:gd name="connsiteY5" fmla="*/ 1030106 h 1030106"/>
              <a:gd name="connsiteX0" fmla="*/ 0 w 2865120"/>
              <a:gd name="connsiteY0" fmla="*/ 1030106 h 1030106"/>
              <a:gd name="connsiteX1" fmla="*/ 113812 w 2865120"/>
              <a:gd name="connsiteY1" fmla="*/ 599083 h 1030106"/>
              <a:gd name="connsiteX2" fmla="*/ 257527 w 2865120"/>
              <a:gd name="connsiteY2" fmla="*/ 0 h 1030106"/>
              <a:gd name="connsiteX3" fmla="*/ 2865120 w 2865120"/>
              <a:gd name="connsiteY3" fmla="*/ 0 h 1030106"/>
              <a:gd name="connsiteX4" fmla="*/ 2607594 w 2865120"/>
              <a:gd name="connsiteY4" fmla="*/ 1030106 h 1030106"/>
              <a:gd name="connsiteX5" fmla="*/ 562867 w 2865120"/>
              <a:gd name="connsiteY5" fmla="*/ 1011909 h 1030106"/>
              <a:gd name="connsiteX6" fmla="*/ 0 w 2865120"/>
              <a:gd name="connsiteY6" fmla="*/ 1030106 h 1030106"/>
              <a:gd name="connsiteX0" fmla="*/ 0 w 3070475"/>
              <a:gd name="connsiteY0" fmla="*/ 1299053 h 1299053"/>
              <a:gd name="connsiteX1" fmla="*/ 319167 w 3070475"/>
              <a:gd name="connsiteY1" fmla="*/ 599083 h 1299053"/>
              <a:gd name="connsiteX2" fmla="*/ 462882 w 3070475"/>
              <a:gd name="connsiteY2" fmla="*/ 0 h 1299053"/>
              <a:gd name="connsiteX3" fmla="*/ 3070475 w 3070475"/>
              <a:gd name="connsiteY3" fmla="*/ 0 h 1299053"/>
              <a:gd name="connsiteX4" fmla="*/ 2812949 w 3070475"/>
              <a:gd name="connsiteY4" fmla="*/ 1030106 h 1299053"/>
              <a:gd name="connsiteX5" fmla="*/ 768222 w 3070475"/>
              <a:gd name="connsiteY5" fmla="*/ 1011909 h 1299053"/>
              <a:gd name="connsiteX6" fmla="*/ 0 w 3070475"/>
              <a:gd name="connsiteY6" fmla="*/ 1299053 h 1299053"/>
              <a:gd name="connsiteX0" fmla="*/ 0 w 2946117"/>
              <a:gd name="connsiteY0" fmla="*/ 1141841 h 1141841"/>
              <a:gd name="connsiteX1" fmla="*/ 194809 w 2946117"/>
              <a:gd name="connsiteY1" fmla="*/ 599083 h 1141841"/>
              <a:gd name="connsiteX2" fmla="*/ 338524 w 2946117"/>
              <a:gd name="connsiteY2" fmla="*/ 0 h 1141841"/>
              <a:gd name="connsiteX3" fmla="*/ 2946117 w 2946117"/>
              <a:gd name="connsiteY3" fmla="*/ 0 h 1141841"/>
              <a:gd name="connsiteX4" fmla="*/ 2688591 w 2946117"/>
              <a:gd name="connsiteY4" fmla="*/ 1030106 h 1141841"/>
              <a:gd name="connsiteX5" fmla="*/ 643864 w 2946117"/>
              <a:gd name="connsiteY5" fmla="*/ 1011909 h 1141841"/>
              <a:gd name="connsiteX6" fmla="*/ 0 w 2946117"/>
              <a:gd name="connsiteY6" fmla="*/ 1141841 h 1141841"/>
              <a:gd name="connsiteX0" fmla="*/ 283100 w 3229217"/>
              <a:gd name="connsiteY0" fmla="*/ 1141841 h 1141841"/>
              <a:gd name="connsiteX1" fmla="*/ 0 w 3229217"/>
              <a:gd name="connsiteY1" fmla="*/ 497216 h 1141841"/>
              <a:gd name="connsiteX2" fmla="*/ 621624 w 3229217"/>
              <a:gd name="connsiteY2" fmla="*/ 0 h 1141841"/>
              <a:gd name="connsiteX3" fmla="*/ 3229217 w 3229217"/>
              <a:gd name="connsiteY3" fmla="*/ 0 h 1141841"/>
              <a:gd name="connsiteX4" fmla="*/ 2971691 w 3229217"/>
              <a:gd name="connsiteY4" fmla="*/ 1030106 h 1141841"/>
              <a:gd name="connsiteX5" fmla="*/ 926964 w 3229217"/>
              <a:gd name="connsiteY5" fmla="*/ 1011909 h 1141841"/>
              <a:gd name="connsiteX6" fmla="*/ 283100 w 3229217"/>
              <a:gd name="connsiteY6" fmla="*/ 1141841 h 1141841"/>
              <a:gd name="connsiteX0" fmla="*/ 283100 w 3229217"/>
              <a:gd name="connsiteY0" fmla="*/ 1141841 h 1141841"/>
              <a:gd name="connsiteX1" fmla="*/ 0 w 3229217"/>
              <a:gd name="connsiteY1" fmla="*/ 497216 h 1141841"/>
              <a:gd name="connsiteX2" fmla="*/ 621624 w 3229217"/>
              <a:gd name="connsiteY2" fmla="*/ 0 h 1141841"/>
              <a:gd name="connsiteX3" fmla="*/ 3229217 w 3229217"/>
              <a:gd name="connsiteY3" fmla="*/ 0 h 1141841"/>
              <a:gd name="connsiteX4" fmla="*/ 3103230 w 3229217"/>
              <a:gd name="connsiteY4" fmla="*/ 434519 h 1141841"/>
              <a:gd name="connsiteX5" fmla="*/ 2971691 w 3229217"/>
              <a:gd name="connsiteY5" fmla="*/ 1030106 h 1141841"/>
              <a:gd name="connsiteX6" fmla="*/ 926964 w 3229217"/>
              <a:gd name="connsiteY6" fmla="*/ 1011909 h 1141841"/>
              <a:gd name="connsiteX7" fmla="*/ 283100 w 3229217"/>
              <a:gd name="connsiteY7" fmla="*/ 1141841 h 1141841"/>
              <a:gd name="connsiteX0" fmla="*/ 283100 w 3449473"/>
              <a:gd name="connsiteY0" fmla="*/ 1141841 h 1141841"/>
              <a:gd name="connsiteX1" fmla="*/ 0 w 3449473"/>
              <a:gd name="connsiteY1" fmla="*/ 497216 h 1141841"/>
              <a:gd name="connsiteX2" fmla="*/ 621624 w 3449473"/>
              <a:gd name="connsiteY2" fmla="*/ 0 h 1141841"/>
              <a:gd name="connsiteX3" fmla="*/ 3229217 w 3449473"/>
              <a:gd name="connsiteY3" fmla="*/ 0 h 1141841"/>
              <a:gd name="connsiteX4" fmla="*/ 3449472 w 3449473"/>
              <a:gd name="connsiteY4" fmla="*/ 489983 h 1141841"/>
              <a:gd name="connsiteX5" fmla="*/ 2971691 w 3449473"/>
              <a:gd name="connsiteY5" fmla="*/ 1030106 h 1141841"/>
              <a:gd name="connsiteX6" fmla="*/ 926964 w 3449473"/>
              <a:gd name="connsiteY6" fmla="*/ 1011909 h 1141841"/>
              <a:gd name="connsiteX7" fmla="*/ 283100 w 3449473"/>
              <a:gd name="connsiteY7" fmla="*/ 1141841 h 1141841"/>
              <a:gd name="connsiteX0" fmla="*/ 283100 w 3599502"/>
              <a:gd name="connsiteY0" fmla="*/ 1305774 h 1305774"/>
              <a:gd name="connsiteX1" fmla="*/ 0 w 3599502"/>
              <a:gd name="connsiteY1" fmla="*/ 661149 h 1305774"/>
              <a:gd name="connsiteX2" fmla="*/ 621624 w 3599502"/>
              <a:gd name="connsiteY2" fmla="*/ 163933 h 1305774"/>
              <a:gd name="connsiteX3" fmla="*/ 3229217 w 3599502"/>
              <a:gd name="connsiteY3" fmla="*/ 163933 h 1305774"/>
              <a:gd name="connsiteX4" fmla="*/ 3599502 w 3599502"/>
              <a:gd name="connsiteY4" fmla="*/ 0 h 1305774"/>
              <a:gd name="connsiteX5" fmla="*/ 2971691 w 3599502"/>
              <a:gd name="connsiteY5" fmla="*/ 1194039 h 1305774"/>
              <a:gd name="connsiteX6" fmla="*/ 926964 w 3599502"/>
              <a:gd name="connsiteY6" fmla="*/ 1175842 h 1305774"/>
              <a:gd name="connsiteX7" fmla="*/ 283100 w 3599502"/>
              <a:gd name="connsiteY7" fmla="*/ 1305774 h 13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99502" h="1305774">
                <a:moveTo>
                  <a:pt x="283100" y="1305774"/>
                </a:moveTo>
                <a:lnTo>
                  <a:pt x="0" y="661149"/>
                </a:lnTo>
                <a:lnTo>
                  <a:pt x="621624" y="163933"/>
                </a:lnTo>
                <a:lnTo>
                  <a:pt x="3229217" y="163933"/>
                </a:lnTo>
                <a:lnTo>
                  <a:pt x="3599502" y="0"/>
                </a:lnTo>
                <a:lnTo>
                  <a:pt x="2971691" y="1194039"/>
                </a:lnTo>
                <a:lnTo>
                  <a:pt x="926964" y="1175842"/>
                </a:lnTo>
                <a:lnTo>
                  <a:pt x="283100" y="1305774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DAFE3"/>
              </a:solidFill>
            </a:endParaRPr>
          </a:p>
        </p:txBody>
      </p:sp>
      <p:sp>
        <p:nvSpPr>
          <p:cNvPr id="65" name="平行四边形 14"/>
          <p:cNvSpPr/>
          <p:nvPr/>
        </p:nvSpPr>
        <p:spPr>
          <a:xfrm rot="8875853">
            <a:off x="2060683" y="1228878"/>
            <a:ext cx="2990898" cy="809595"/>
          </a:xfrm>
          <a:custGeom>
            <a:avLst/>
            <a:gdLst>
              <a:gd name="connsiteX0" fmla="*/ 0 w 2865120"/>
              <a:gd name="connsiteY0" fmla="*/ 1030106 h 1030106"/>
              <a:gd name="connsiteX1" fmla="*/ 257527 w 2865120"/>
              <a:gd name="connsiteY1" fmla="*/ 0 h 1030106"/>
              <a:gd name="connsiteX2" fmla="*/ 2865120 w 2865120"/>
              <a:gd name="connsiteY2" fmla="*/ 0 h 1030106"/>
              <a:gd name="connsiteX3" fmla="*/ 2607594 w 2865120"/>
              <a:gd name="connsiteY3" fmla="*/ 1030106 h 1030106"/>
              <a:gd name="connsiteX4" fmla="*/ 0 w 2865120"/>
              <a:gd name="connsiteY4" fmla="*/ 1030106 h 1030106"/>
              <a:gd name="connsiteX0" fmla="*/ 0 w 2865120"/>
              <a:gd name="connsiteY0" fmla="*/ 1030106 h 1030106"/>
              <a:gd name="connsiteX1" fmla="*/ 113812 w 2865120"/>
              <a:gd name="connsiteY1" fmla="*/ 599083 h 1030106"/>
              <a:gd name="connsiteX2" fmla="*/ 257527 w 2865120"/>
              <a:gd name="connsiteY2" fmla="*/ 0 h 1030106"/>
              <a:gd name="connsiteX3" fmla="*/ 2865120 w 2865120"/>
              <a:gd name="connsiteY3" fmla="*/ 0 h 1030106"/>
              <a:gd name="connsiteX4" fmla="*/ 2607594 w 2865120"/>
              <a:gd name="connsiteY4" fmla="*/ 1030106 h 1030106"/>
              <a:gd name="connsiteX5" fmla="*/ 0 w 2865120"/>
              <a:gd name="connsiteY5" fmla="*/ 1030106 h 1030106"/>
              <a:gd name="connsiteX0" fmla="*/ 0 w 2865120"/>
              <a:gd name="connsiteY0" fmla="*/ 1030106 h 1030106"/>
              <a:gd name="connsiteX1" fmla="*/ 113812 w 2865120"/>
              <a:gd name="connsiteY1" fmla="*/ 599083 h 1030106"/>
              <a:gd name="connsiteX2" fmla="*/ 257527 w 2865120"/>
              <a:gd name="connsiteY2" fmla="*/ 0 h 1030106"/>
              <a:gd name="connsiteX3" fmla="*/ 2865120 w 2865120"/>
              <a:gd name="connsiteY3" fmla="*/ 0 h 1030106"/>
              <a:gd name="connsiteX4" fmla="*/ 2607594 w 2865120"/>
              <a:gd name="connsiteY4" fmla="*/ 1030106 h 1030106"/>
              <a:gd name="connsiteX5" fmla="*/ 562867 w 2865120"/>
              <a:gd name="connsiteY5" fmla="*/ 1011909 h 1030106"/>
              <a:gd name="connsiteX6" fmla="*/ 0 w 2865120"/>
              <a:gd name="connsiteY6" fmla="*/ 1030106 h 1030106"/>
              <a:gd name="connsiteX0" fmla="*/ 0 w 3070475"/>
              <a:gd name="connsiteY0" fmla="*/ 1299053 h 1299053"/>
              <a:gd name="connsiteX1" fmla="*/ 319167 w 3070475"/>
              <a:gd name="connsiteY1" fmla="*/ 599083 h 1299053"/>
              <a:gd name="connsiteX2" fmla="*/ 462882 w 3070475"/>
              <a:gd name="connsiteY2" fmla="*/ 0 h 1299053"/>
              <a:gd name="connsiteX3" fmla="*/ 3070475 w 3070475"/>
              <a:gd name="connsiteY3" fmla="*/ 0 h 1299053"/>
              <a:gd name="connsiteX4" fmla="*/ 2812949 w 3070475"/>
              <a:gd name="connsiteY4" fmla="*/ 1030106 h 1299053"/>
              <a:gd name="connsiteX5" fmla="*/ 768222 w 3070475"/>
              <a:gd name="connsiteY5" fmla="*/ 1011909 h 1299053"/>
              <a:gd name="connsiteX6" fmla="*/ 0 w 3070475"/>
              <a:gd name="connsiteY6" fmla="*/ 1299053 h 1299053"/>
              <a:gd name="connsiteX0" fmla="*/ 0 w 2946117"/>
              <a:gd name="connsiteY0" fmla="*/ 1141841 h 1141841"/>
              <a:gd name="connsiteX1" fmla="*/ 194809 w 2946117"/>
              <a:gd name="connsiteY1" fmla="*/ 599083 h 1141841"/>
              <a:gd name="connsiteX2" fmla="*/ 338524 w 2946117"/>
              <a:gd name="connsiteY2" fmla="*/ 0 h 1141841"/>
              <a:gd name="connsiteX3" fmla="*/ 2946117 w 2946117"/>
              <a:gd name="connsiteY3" fmla="*/ 0 h 1141841"/>
              <a:gd name="connsiteX4" fmla="*/ 2688591 w 2946117"/>
              <a:gd name="connsiteY4" fmla="*/ 1030106 h 1141841"/>
              <a:gd name="connsiteX5" fmla="*/ 643864 w 2946117"/>
              <a:gd name="connsiteY5" fmla="*/ 1011909 h 1141841"/>
              <a:gd name="connsiteX6" fmla="*/ 0 w 2946117"/>
              <a:gd name="connsiteY6" fmla="*/ 1141841 h 1141841"/>
              <a:gd name="connsiteX0" fmla="*/ 283100 w 3229217"/>
              <a:gd name="connsiteY0" fmla="*/ 1141841 h 1141841"/>
              <a:gd name="connsiteX1" fmla="*/ 0 w 3229217"/>
              <a:gd name="connsiteY1" fmla="*/ 497216 h 1141841"/>
              <a:gd name="connsiteX2" fmla="*/ 621624 w 3229217"/>
              <a:gd name="connsiteY2" fmla="*/ 0 h 1141841"/>
              <a:gd name="connsiteX3" fmla="*/ 3229217 w 3229217"/>
              <a:gd name="connsiteY3" fmla="*/ 0 h 1141841"/>
              <a:gd name="connsiteX4" fmla="*/ 2971691 w 3229217"/>
              <a:gd name="connsiteY4" fmla="*/ 1030106 h 1141841"/>
              <a:gd name="connsiteX5" fmla="*/ 926964 w 3229217"/>
              <a:gd name="connsiteY5" fmla="*/ 1011909 h 1141841"/>
              <a:gd name="connsiteX6" fmla="*/ 283100 w 3229217"/>
              <a:gd name="connsiteY6" fmla="*/ 1141841 h 1141841"/>
              <a:gd name="connsiteX0" fmla="*/ 283100 w 3229217"/>
              <a:gd name="connsiteY0" fmla="*/ 1141841 h 1141841"/>
              <a:gd name="connsiteX1" fmla="*/ 0 w 3229217"/>
              <a:gd name="connsiteY1" fmla="*/ 497216 h 1141841"/>
              <a:gd name="connsiteX2" fmla="*/ 621624 w 3229217"/>
              <a:gd name="connsiteY2" fmla="*/ 0 h 1141841"/>
              <a:gd name="connsiteX3" fmla="*/ 3229217 w 3229217"/>
              <a:gd name="connsiteY3" fmla="*/ 0 h 1141841"/>
              <a:gd name="connsiteX4" fmla="*/ 3103230 w 3229217"/>
              <a:gd name="connsiteY4" fmla="*/ 434519 h 1141841"/>
              <a:gd name="connsiteX5" fmla="*/ 2971691 w 3229217"/>
              <a:gd name="connsiteY5" fmla="*/ 1030106 h 1141841"/>
              <a:gd name="connsiteX6" fmla="*/ 926964 w 3229217"/>
              <a:gd name="connsiteY6" fmla="*/ 1011909 h 1141841"/>
              <a:gd name="connsiteX7" fmla="*/ 283100 w 3229217"/>
              <a:gd name="connsiteY7" fmla="*/ 1141841 h 1141841"/>
              <a:gd name="connsiteX0" fmla="*/ 283100 w 3449473"/>
              <a:gd name="connsiteY0" fmla="*/ 1141841 h 1141841"/>
              <a:gd name="connsiteX1" fmla="*/ 0 w 3449473"/>
              <a:gd name="connsiteY1" fmla="*/ 497216 h 1141841"/>
              <a:gd name="connsiteX2" fmla="*/ 621624 w 3449473"/>
              <a:gd name="connsiteY2" fmla="*/ 0 h 1141841"/>
              <a:gd name="connsiteX3" fmla="*/ 3229217 w 3449473"/>
              <a:gd name="connsiteY3" fmla="*/ 0 h 1141841"/>
              <a:gd name="connsiteX4" fmla="*/ 3449472 w 3449473"/>
              <a:gd name="connsiteY4" fmla="*/ 489983 h 1141841"/>
              <a:gd name="connsiteX5" fmla="*/ 2971691 w 3449473"/>
              <a:gd name="connsiteY5" fmla="*/ 1030106 h 1141841"/>
              <a:gd name="connsiteX6" fmla="*/ 926964 w 3449473"/>
              <a:gd name="connsiteY6" fmla="*/ 1011909 h 1141841"/>
              <a:gd name="connsiteX7" fmla="*/ 283100 w 3449473"/>
              <a:gd name="connsiteY7" fmla="*/ 1141841 h 1141841"/>
              <a:gd name="connsiteX0" fmla="*/ 283100 w 3599502"/>
              <a:gd name="connsiteY0" fmla="*/ 1305774 h 1305774"/>
              <a:gd name="connsiteX1" fmla="*/ 0 w 3599502"/>
              <a:gd name="connsiteY1" fmla="*/ 661149 h 1305774"/>
              <a:gd name="connsiteX2" fmla="*/ 621624 w 3599502"/>
              <a:gd name="connsiteY2" fmla="*/ 163933 h 1305774"/>
              <a:gd name="connsiteX3" fmla="*/ 3229217 w 3599502"/>
              <a:gd name="connsiteY3" fmla="*/ 163933 h 1305774"/>
              <a:gd name="connsiteX4" fmla="*/ 3599502 w 3599502"/>
              <a:gd name="connsiteY4" fmla="*/ 0 h 1305774"/>
              <a:gd name="connsiteX5" fmla="*/ 2971691 w 3599502"/>
              <a:gd name="connsiteY5" fmla="*/ 1194039 h 1305774"/>
              <a:gd name="connsiteX6" fmla="*/ 926964 w 3599502"/>
              <a:gd name="connsiteY6" fmla="*/ 1175842 h 1305774"/>
              <a:gd name="connsiteX7" fmla="*/ 283100 w 3599502"/>
              <a:gd name="connsiteY7" fmla="*/ 1305774 h 13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99502" h="1305774">
                <a:moveTo>
                  <a:pt x="283100" y="1305774"/>
                </a:moveTo>
                <a:lnTo>
                  <a:pt x="0" y="661149"/>
                </a:lnTo>
                <a:lnTo>
                  <a:pt x="621624" y="163933"/>
                </a:lnTo>
                <a:lnTo>
                  <a:pt x="3229217" y="163933"/>
                </a:lnTo>
                <a:lnTo>
                  <a:pt x="3599502" y="0"/>
                </a:lnTo>
                <a:lnTo>
                  <a:pt x="2971691" y="1194039"/>
                </a:lnTo>
                <a:lnTo>
                  <a:pt x="926964" y="1175842"/>
                </a:lnTo>
                <a:lnTo>
                  <a:pt x="283100" y="1305774"/>
                </a:lnTo>
                <a:close/>
              </a:path>
            </a:pathLst>
          </a:custGeom>
          <a:noFill/>
          <a:ln>
            <a:solidFill>
              <a:srgbClr val="1DA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DAFE3"/>
              </a:solidFill>
            </a:endParaRPr>
          </a:p>
        </p:txBody>
      </p:sp>
      <p:sp>
        <p:nvSpPr>
          <p:cNvPr id="66" name="平行四边形 14"/>
          <p:cNvSpPr/>
          <p:nvPr/>
        </p:nvSpPr>
        <p:spPr>
          <a:xfrm rot="8344412">
            <a:off x="5657801" y="1157099"/>
            <a:ext cx="2601512" cy="855357"/>
          </a:xfrm>
          <a:custGeom>
            <a:avLst/>
            <a:gdLst>
              <a:gd name="connsiteX0" fmla="*/ 0 w 2865120"/>
              <a:gd name="connsiteY0" fmla="*/ 1030106 h 1030106"/>
              <a:gd name="connsiteX1" fmla="*/ 257527 w 2865120"/>
              <a:gd name="connsiteY1" fmla="*/ 0 h 1030106"/>
              <a:gd name="connsiteX2" fmla="*/ 2865120 w 2865120"/>
              <a:gd name="connsiteY2" fmla="*/ 0 h 1030106"/>
              <a:gd name="connsiteX3" fmla="*/ 2607594 w 2865120"/>
              <a:gd name="connsiteY3" fmla="*/ 1030106 h 1030106"/>
              <a:gd name="connsiteX4" fmla="*/ 0 w 2865120"/>
              <a:gd name="connsiteY4" fmla="*/ 1030106 h 1030106"/>
              <a:gd name="connsiteX0" fmla="*/ 0 w 2865120"/>
              <a:gd name="connsiteY0" fmla="*/ 1030106 h 1030106"/>
              <a:gd name="connsiteX1" fmla="*/ 113812 w 2865120"/>
              <a:gd name="connsiteY1" fmla="*/ 599083 h 1030106"/>
              <a:gd name="connsiteX2" fmla="*/ 257527 w 2865120"/>
              <a:gd name="connsiteY2" fmla="*/ 0 h 1030106"/>
              <a:gd name="connsiteX3" fmla="*/ 2865120 w 2865120"/>
              <a:gd name="connsiteY3" fmla="*/ 0 h 1030106"/>
              <a:gd name="connsiteX4" fmla="*/ 2607594 w 2865120"/>
              <a:gd name="connsiteY4" fmla="*/ 1030106 h 1030106"/>
              <a:gd name="connsiteX5" fmla="*/ 0 w 2865120"/>
              <a:gd name="connsiteY5" fmla="*/ 1030106 h 1030106"/>
              <a:gd name="connsiteX0" fmla="*/ 0 w 2865120"/>
              <a:gd name="connsiteY0" fmla="*/ 1030106 h 1030106"/>
              <a:gd name="connsiteX1" fmla="*/ 113812 w 2865120"/>
              <a:gd name="connsiteY1" fmla="*/ 599083 h 1030106"/>
              <a:gd name="connsiteX2" fmla="*/ 257527 w 2865120"/>
              <a:gd name="connsiteY2" fmla="*/ 0 h 1030106"/>
              <a:gd name="connsiteX3" fmla="*/ 2865120 w 2865120"/>
              <a:gd name="connsiteY3" fmla="*/ 0 h 1030106"/>
              <a:gd name="connsiteX4" fmla="*/ 2607594 w 2865120"/>
              <a:gd name="connsiteY4" fmla="*/ 1030106 h 1030106"/>
              <a:gd name="connsiteX5" fmla="*/ 562867 w 2865120"/>
              <a:gd name="connsiteY5" fmla="*/ 1011909 h 1030106"/>
              <a:gd name="connsiteX6" fmla="*/ 0 w 2865120"/>
              <a:gd name="connsiteY6" fmla="*/ 1030106 h 1030106"/>
              <a:gd name="connsiteX0" fmla="*/ 0 w 3070475"/>
              <a:gd name="connsiteY0" fmla="*/ 1299053 h 1299053"/>
              <a:gd name="connsiteX1" fmla="*/ 319167 w 3070475"/>
              <a:gd name="connsiteY1" fmla="*/ 599083 h 1299053"/>
              <a:gd name="connsiteX2" fmla="*/ 462882 w 3070475"/>
              <a:gd name="connsiteY2" fmla="*/ 0 h 1299053"/>
              <a:gd name="connsiteX3" fmla="*/ 3070475 w 3070475"/>
              <a:gd name="connsiteY3" fmla="*/ 0 h 1299053"/>
              <a:gd name="connsiteX4" fmla="*/ 2812949 w 3070475"/>
              <a:gd name="connsiteY4" fmla="*/ 1030106 h 1299053"/>
              <a:gd name="connsiteX5" fmla="*/ 768222 w 3070475"/>
              <a:gd name="connsiteY5" fmla="*/ 1011909 h 1299053"/>
              <a:gd name="connsiteX6" fmla="*/ 0 w 3070475"/>
              <a:gd name="connsiteY6" fmla="*/ 1299053 h 1299053"/>
              <a:gd name="connsiteX0" fmla="*/ 0 w 2946117"/>
              <a:gd name="connsiteY0" fmla="*/ 1141841 h 1141841"/>
              <a:gd name="connsiteX1" fmla="*/ 194809 w 2946117"/>
              <a:gd name="connsiteY1" fmla="*/ 599083 h 1141841"/>
              <a:gd name="connsiteX2" fmla="*/ 338524 w 2946117"/>
              <a:gd name="connsiteY2" fmla="*/ 0 h 1141841"/>
              <a:gd name="connsiteX3" fmla="*/ 2946117 w 2946117"/>
              <a:gd name="connsiteY3" fmla="*/ 0 h 1141841"/>
              <a:gd name="connsiteX4" fmla="*/ 2688591 w 2946117"/>
              <a:gd name="connsiteY4" fmla="*/ 1030106 h 1141841"/>
              <a:gd name="connsiteX5" fmla="*/ 643864 w 2946117"/>
              <a:gd name="connsiteY5" fmla="*/ 1011909 h 1141841"/>
              <a:gd name="connsiteX6" fmla="*/ 0 w 2946117"/>
              <a:gd name="connsiteY6" fmla="*/ 1141841 h 1141841"/>
              <a:gd name="connsiteX0" fmla="*/ 283100 w 3229217"/>
              <a:gd name="connsiteY0" fmla="*/ 1141841 h 1141841"/>
              <a:gd name="connsiteX1" fmla="*/ 0 w 3229217"/>
              <a:gd name="connsiteY1" fmla="*/ 497216 h 1141841"/>
              <a:gd name="connsiteX2" fmla="*/ 621624 w 3229217"/>
              <a:gd name="connsiteY2" fmla="*/ 0 h 1141841"/>
              <a:gd name="connsiteX3" fmla="*/ 3229217 w 3229217"/>
              <a:gd name="connsiteY3" fmla="*/ 0 h 1141841"/>
              <a:gd name="connsiteX4" fmla="*/ 2971691 w 3229217"/>
              <a:gd name="connsiteY4" fmla="*/ 1030106 h 1141841"/>
              <a:gd name="connsiteX5" fmla="*/ 926964 w 3229217"/>
              <a:gd name="connsiteY5" fmla="*/ 1011909 h 1141841"/>
              <a:gd name="connsiteX6" fmla="*/ 283100 w 3229217"/>
              <a:gd name="connsiteY6" fmla="*/ 1141841 h 1141841"/>
              <a:gd name="connsiteX0" fmla="*/ 283100 w 3229217"/>
              <a:gd name="connsiteY0" fmla="*/ 1141841 h 1141841"/>
              <a:gd name="connsiteX1" fmla="*/ 0 w 3229217"/>
              <a:gd name="connsiteY1" fmla="*/ 497216 h 1141841"/>
              <a:gd name="connsiteX2" fmla="*/ 621624 w 3229217"/>
              <a:gd name="connsiteY2" fmla="*/ 0 h 1141841"/>
              <a:gd name="connsiteX3" fmla="*/ 3229217 w 3229217"/>
              <a:gd name="connsiteY3" fmla="*/ 0 h 1141841"/>
              <a:gd name="connsiteX4" fmla="*/ 3103230 w 3229217"/>
              <a:gd name="connsiteY4" fmla="*/ 434519 h 1141841"/>
              <a:gd name="connsiteX5" fmla="*/ 2971691 w 3229217"/>
              <a:gd name="connsiteY5" fmla="*/ 1030106 h 1141841"/>
              <a:gd name="connsiteX6" fmla="*/ 926964 w 3229217"/>
              <a:gd name="connsiteY6" fmla="*/ 1011909 h 1141841"/>
              <a:gd name="connsiteX7" fmla="*/ 283100 w 3229217"/>
              <a:gd name="connsiteY7" fmla="*/ 1141841 h 1141841"/>
              <a:gd name="connsiteX0" fmla="*/ 283100 w 3449473"/>
              <a:gd name="connsiteY0" fmla="*/ 1141841 h 1141841"/>
              <a:gd name="connsiteX1" fmla="*/ 0 w 3449473"/>
              <a:gd name="connsiteY1" fmla="*/ 497216 h 1141841"/>
              <a:gd name="connsiteX2" fmla="*/ 621624 w 3449473"/>
              <a:gd name="connsiteY2" fmla="*/ 0 h 1141841"/>
              <a:gd name="connsiteX3" fmla="*/ 3229217 w 3449473"/>
              <a:gd name="connsiteY3" fmla="*/ 0 h 1141841"/>
              <a:gd name="connsiteX4" fmla="*/ 3449472 w 3449473"/>
              <a:gd name="connsiteY4" fmla="*/ 489983 h 1141841"/>
              <a:gd name="connsiteX5" fmla="*/ 2971691 w 3449473"/>
              <a:gd name="connsiteY5" fmla="*/ 1030106 h 1141841"/>
              <a:gd name="connsiteX6" fmla="*/ 926964 w 3449473"/>
              <a:gd name="connsiteY6" fmla="*/ 1011909 h 1141841"/>
              <a:gd name="connsiteX7" fmla="*/ 283100 w 3449473"/>
              <a:gd name="connsiteY7" fmla="*/ 1141841 h 1141841"/>
              <a:gd name="connsiteX0" fmla="*/ 283100 w 3599502"/>
              <a:gd name="connsiteY0" fmla="*/ 1305774 h 1305774"/>
              <a:gd name="connsiteX1" fmla="*/ 0 w 3599502"/>
              <a:gd name="connsiteY1" fmla="*/ 661149 h 1305774"/>
              <a:gd name="connsiteX2" fmla="*/ 621624 w 3599502"/>
              <a:gd name="connsiteY2" fmla="*/ 163933 h 1305774"/>
              <a:gd name="connsiteX3" fmla="*/ 3229217 w 3599502"/>
              <a:gd name="connsiteY3" fmla="*/ 163933 h 1305774"/>
              <a:gd name="connsiteX4" fmla="*/ 3599502 w 3599502"/>
              <a:gd name="connsiteY4" fmla="*/ 0 h 1305774"/>
              <a:gd name="connsiteX5" fmla="*/ 2971691 w 3599502"/>
              <a:gd name="connsiteY5" fmla="*/ 1194039 h 1305774"/>
              <a:gd name="connsiteX6" fmla="*/ 926964 w 3599502"/>
              <a:gd name="connsiteY6" fmla="*/ 1175842 h 1305774"/>
              <a:gd name="connsiteX7" fmla="*/ 283100 w 3599502"/>
              <a:gd name="connsiteY7" fmla="*/ 1305774 h 1305774"/>
              <a:gd name="connsiteX0" fmla="*/ 1 w 3316403"/>
              <a:gd name="connsiteY0" fmla="*/ 1305774 h 1305774"/>
              <a:gd name="connsiteX1" fmla="*/ 185521 w 3316403"/>
              <a:gd name="connsiteY1" fmla="*/ 751420 h 1305774"/>
              <a:gd name="connsiteX2" fmla="*/ 338525 w 3316403"/>
              <a:gd name="connsiteY2" fmla="*/ 163933 h 1305774"/>
              <a:gd name="connsiteX3" fmla="*/ 2946118 w 3316403"/>
              <a:gd name="connsiteY3" fmla="*/ 163933 h 1305774"/>
              <a:gd name="connsiteX4" fmla="*/ 3316403 w 3316403"/>
              <a:gd name="connsiteY4" fmla="*/ 0 h 1305774"/>
              <a:gd name="connsiteX5" fmla="*/ 2688592 w 3316403"/>
              <a:gd name="connsiteY5" fmla="*/ 1194039 h 1305774"/>
              <a:gd name="connsiteX6" fmla="*/ 643865 w 3316403"/>
              <a:gd name="connsiteY6" fmla="*/ 1175842 h 1305774"/>
              <a:gd name="connsiteX7" fmla="*/ 1 w 3316403"/>
              <a:gd name="connsiteY7" fmla="*/ 1305774 h 1305774"/>
              <a:gd name="connsiteX0" fmla="*/ 231625 w 3130882"/>
              <a:gd name="connsiteY0" fmla="*/ 969438 h 1194039"/>
              <a:gd name="connsiteX1" fmla="*/ 0 w 3130882"/>
              <a:gd name="connsiteY1" fmla="*/ 751420 h 1194039"/>
              <a:gd name="connsiteX2" fmla="*/ 153004 w 3130882"/>
              <a:gd name="connsiteY2" fmla="*/ 163933 h 1194039"/>
              <a:gd name="connsiteX3" fmla="*/ 2760597 w 3130882"/>
              <a:gd name="connsiteY3" fmla="*/ 163933 h 1194039"/>
              <a:gd name="connsiteX4" fmla="*/ 3130882 w 3130882"/>
              <a:gd name="connsiteY4" fmla="*/ 0 h 1194039"/>
              <a:gd name="connsiteX5" fmla="*/ 2503071 w 3130882"/>
              <a:gd name="connsiteY5" fmla="*/ 1194039 h 1194039"/>
              <a:gd name="connsiteX6" fmla="*/ 458344 w 3130882"/>
              <a:gd name="connsiteY6" fmla="*/ 1175842 h 1194039"/>
              <a:gd name="connsiteX7" fmla="*/ 231625 w 3130882"/>
              <a:gd name="connsiteY7" fmla="*/ 969438 h 119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0882" h="1194039">
                <a:moveTo>
                  <a:pt x="231625" y="969438"/>
                </a:moveTo>
                <a:lnTo>
                  <a:pt x="0" y="751420"/>
                </a:lnTo>
                <a:lnTo>
                  <a:pt x="153004" y="163933"/>
                </a:lnTo>
                <a:lnTo>
                  <a:pt x="2760597" y="163933"/>
                </a:lnTo>
                <a:lnTo>
                  <a:pt x="3130882" y="0"/>
                </a:lnTo>
                <a:lnTo>
                  <a:pt x="2503071" y="1194039"/>
                </a:lnTo>
                <a:lnTo>
                  <a:pt x="458344" y="1175842"/>
                </a:lnTo>
                <a:lnTo>
                  <a:pt x="231625" y="969438"/>
                </a:lnTo>
                <a:close/>
              </a:path>
            </a:pathLst>
          </a:custGeom>
          <a:noFill/>
          <a:ln>
            <a:solidFill>
              <a:srgbClr val="1DA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DAFE3"/>
              </a:solidFill>
            </a:endParaRPr>
          </a:p>
        </p:txBody>
      </p:sp>
      <p:sp>
        <p:nvSpPr>
          <p:cNvPr id="67" name="平行四边形 14"/>
          <p:cNvSpPr/>
          <p:nvPr/>
        </p:nvSpPr>
        <p:spPr>
          <a:xfrm rot="9710161">
            <a:off x="9882152" y="1363285"/>
            <a:ext cx="2474378" cy="945703"/>
          </a:xfrm>
          <a:custGeom>
            <a:avLst/>
            <a:gdLst>
              <a:gd name="connsiteX0" fmla="*/ 0 w 2865120"/>
              <a:gd name="connsiteY0" fmla="*/ 1030106 h 1030106"/>
              <a:gd name="connsiteX1" fmla="*/ 257527 w 2865120"/>
              <a:gd name="connsiteY1" fmla="*/ 0 h 1030106"/>
              <a:gd name="connsiteX2" fmla="*/ 2865120 w 2865120"/>
              <a:gd name="connsiteY2" fmla="*/ 0 h 1030106"/>
              <a:gd name="connsiteX3" fmla="*/ 2607594 w 2865120"/>
              <a:gd name="connsiteY3" fmla="*/ 1030106 h 1030106"/>
              <a:gd name="connsiteX4" fmla="*/ 0 w 2865120"/>
              <a:gd name="connsiteY4" fmla="*/ 1030106 h 1030106"/>
              <a:gd name="connsiteX0" fmla="*/ 0 w 2865120"/>
              <a:gd name="connsiteY0" fmla="*/ 1030106 h 1030106"/>
              <a:gd name="connsiteX1" fmla="*/ 113812 w 2865120"/>
              <a:gd name="connsiteY1" fmla="*/ 599083 h 1030106"/>
              <a:gd name="connsiteX2" fmla="*/ 257527 w 2865120"/>
              <a:gd name="connsiteY2" fmla="*/ 0 h 1030106"/>
              <a:gd name="connsiteX3" fmla="*/ 2865120 w 2865120"/>
              <a:gd name="connsiteY3" fmla="*/ 0 h 1030106"/>
              <a:gd name="connsiteX4" fmla="*/ 2607594 w 2865120"/>
              <a:gd name="connsiteY4" fmla="*/ 1030106 h 1030106"/>
              <a:gd name="connsiteX5" fmla="*/ 0 w 2865120"/>
              <a:gd name="connsiteY5" fmla="*/ 1030106 h 1030106"/>
              <a:gd name="connsiteX0" fmla="*/ 0 w 2865120"/>
              <a:gd name="connsiteY0" fmla="*/ 1030106 h 1030106"/>
              <a:gd name="connsiteX1" fmla="*/ 113812 w 2865120"/>
              <a:gd name="connsiteY1" fmla="*/ 599083 h 1030106"/>
              <a:gd name="connsiteX2" fmla="*/ 257527 w 2865120"/>
              <a:gd name="connsiteY2" fmla="*/ 0 h 1030106"/>
              <a:gd name="connsiteX3" fmla="*/ 2865120 w 2865120"/>
              <a:gd name="connsiteY3" fmla="*/ 0 h 1030106"/>
              <a:gd name="connsiteX4" fmla="*/ 2607594 w 2865120"/>
              <a:gd name="connsiteY4" fmla="*/ 1030106 h 1030106"/>
              <a:gd name="connsiteX5" fmla="*/ 562867 w 2865120"/>
              <a:gd name="connsiteY5" fmla="*/ 1011909 h 1030106"/>
              <a:gd name="connsiteX6" fmla="*/ 0 w 2865120"/>
              <a:gd name="connsiteY6" fmla="*/ 1030106 h 1030106"/>
              <a:gd name="connsiteX0" fmla="*/ 0 w 3070475"/>
              <a:gd name="connsiteY0" fmla="*/ 1299053 h 1299053"/>
              <a:gd name="connsiteX1" fmla="*/ 319167 w 3070475"/>
              <a:gd name="connsiteY1" fmla="*/ 599083 h 1299053"/>
              <a:gd name="connsiteX2" fmla="*/ 462882 w 3070475"/>
              <a:gd name="connsiteY2" fmla="*/ 0 h 1299053"/>
              <a:gd name="connsiteX3" fmla="*/ 3070475 w 3070475"/>
              <a:gd name="connsiteY3" fmla="*/ 0 h 1299053"/>
              <a:gd name="connsiteX4" fmla="*/ 2812949 w 3070475"/>
              <a:gd name="connsiteY4" fmla="*/ 1030106 h 1299053"/>
              <a:gd name="connsiteX5" fmla="*/ 768222 w 3070475"/>
              <a:gd name="connsiteY5" fmla="*/ 1011909 h 1299053"/>
              <a:gd name="connsiteX6" fmla="*/ 0 w 3070475"/>
              <a:gd name="connsiteY6" fmla="*/ 1299053 h 1299053"/>
              <a:gd name="connsiteX0" fmla="*/ 0 w 2946117"/>
              <a:gd name="connsiteY0" fmla="*/ 1141841 h 1141841"/>
              <a:gd name="connsiteX1" fmla="*/ 194809 w 2946117"/>
              <a:gd name="connsiteY1" fmla="*/ 599083 h 1141841"/>
              <a:gd name="connsiteX2" fmla="*/ 338524 w 2946117"/>
              <a:gd name="connsiteY2" fmla="*/ 0 h 1141841"/>
              <a:gd name="connsiteX3" fmla="*/ 2946117 w 2946117"/>
              <a:gd name="connsiteY3" fmla="*/ 0 h 1141841"/>
              <a:gd name="connsiteX4" fmla="*/ 2688591 w 2946117"/>
              <a:gd name="connsiteY4" fmla="*/ 1030106 h 1141841"/>
              <a:gd name="connsiteX5" fmla="*/ 643864 w 2946117"/>
              <a:gd name="connsiteY5" fmla="*/ 1011909 h 1141841"/>
              <a:gd name="connsiteX6" fmla="*/ 0 w 2946117"/>
              <a:gd name="connsiteY6" fmla="*/ 1141841 h 1141841"/>
              <a:gd name="connsiteX0" fmla="*/ 283100 w 3229217"/>
              <a:gd name="connsiteY0" fmla="*/ 1141841 h 1141841"/>
              <a:gd name="connsiteX1" fmla="*/ 0 w 3229217"/>
              <a:gd name="connsiteY1" fmla="*/ 497216 h 1141841"/>
              <a:gd name="connsiteX2" fmla="*/ 621624 w 3229217"/>
              <a:gd name="connsiteY2" fmla="*/ 0 h 1141841"/>
              <a:gd name="connsiteX3" fmla="*/ 3229217 w 3229217"/>
              <a:gd name="connsiteY3" fmla="*/ 0 h 1141841"/>
              <a:gd name="connsiteX4" fmla="*/ 2971691 w 3229217"/>
              <a:gd name="connsiteY4" fmla="*/ 1030106 h 1141841"/>
              <a:gd name="connsiteX5" fmla="*/ 926964 w 3229217"/>
              <a:gd name="connsiteY5" fmla="*/ 1011909 h 1141841"/>
              <a:gd name="connsiteX6" fmla="*/ 283100 w 3229217"/>
              <a:gd name="connsiteY6" fmla="*/ 1141841 h 1141841"/>
              <a:gd name="connsiteX0" fmla="*/ 283100 w 3229217"/>
              <a:gd name="connsiteY0" fmla="*/ 1141841 h 1141841"/>
              <a:gd name="connsiteX1" fmla="*/ 0 w 3229217"/>
              <a:gd name="connsiteY1" fmla="*/ 497216 h 1141841"/>
              <a:gd name="connsiteX2" fmla="*/ 621624 w 3229217"/>
              <a:gd name="connsiteY2" fmla="*/ 0 h 1141841"/>
              <a:gd name="connsiteX3" fmla="*/ 3229217 w 3229217"/>
              <a:gd name="connsiteY3" fmla="*/ 0 h 1141841"/>
              <a:gd name="connsiteX4" fmla="*/ 3103230 w 3229217"/>
              <a:gd name="connsiteY4" fmla="*/ 434519 h 1141841"/>
              <a:gd name="connsiteX5" fmla="*/ 2971691 w 3229217"/>
              <a:gd name="connsiteY5" fmla="*/ 1030106 h 1141841"/>
              <a:gd name="connsiteX6" fmla="*/ 926964 w 3229217"/>
              <a:gd name="connsiteY6" fmla="*/ 1011909 h 1141841"/>
              <a:gd name="connsiteX7" fmla="*/ 283100 w 3229217"/>
              <a:gd name="connsiteY7" fmla="*/ 1141841 h 1141841"/>
              <a:gd name="connsiteX0" fmla="*/ 283100 w 3449473"/>
              <a:gd name="connsiteY0" fmla="*/ 1141841 h 1141841"/>
              <a:gd name="connsiteX1" fmla="*/ 0 w 3449473"/>
              <a:gd name="connsiteY1" fmla="*/ 497216 h 1141841"/>
              <a:gd name="connsiteX2" fmla="*/ 621624 w 3449473"/>
              <a:gd name="connsiteY2" fmla="*/ 0 h 1141841"/>
              <a:gd name="connsiteX3" fmla="*/ 3229217 w 3449473"/>
              <a:gd name="connsiteY3" fmla="*/ 0 h 1141841"/>
              <a:gd name="connsiteX4" fmla="*/ 3449472 w 3449473"/>
              <a:gd name="connsiteY4" fmla="*/ 489983 h 1141841"/>
              <a:gd name="connsiteX5" fmla="*/ 2971691 w 3449473"/>
              <a:gd name="connsiteY5" fmla="*/ 1030106 h 1141841"/>
              <a:gd name="connsiteX6" fmla="*/ 926964 w 3449473"/>
              <a:gd name="connsiteY6" fmla="*/ 1011909 h 1141841"/>
              <a:gd name="connsiteX7" fmla="*/ 283100 w 3449473"/>
              <a:gd name="connsiteY7" fmla="*/ 1141841 h 1141841"/>
              <a:gd name="connsiteX0" fmla="*/ 283100 w 3599502"/>
              <a:gd name="connsiteY0" fmla="*/ 1305774 h 1305774"/>
              <a:gd name="connsiteX1" fmla="*/ 0 w 3599502"/>
              <a:gd name="connsiteY1" fmla="*/ 661149 h 1305774"/>
              <a:gd name="connsiteX2" fmla="*/ 621624 w 3599502"/>
              <a:gd name="connsiteY2" fmla="*/ 163933 h 1305774"/>
              <a:gd name="connsiteX3" fmla="*/ 3229217 w 3599502"/>
              <a:gd name="connsiteY3" fmla="*/ 163933 h 1305774"/>
              <a:gd name="connsiteX4" fmla="*/ 3599502 w 3599502"/>
              <a:gd name="connsiteY4" fmla="*/ 0 h 1305774"/>
              <a:gd name="connsiteX5" fmla="*/ 2971691 w 3599502"/>
              <a:gd name="connsiteY5" fmla="*/ 1194039 h 1305774"/>
              <a:gd name="connsiteX6" fmla="*/ 926964 w 3599502"/>
              <a:gd name="connsiteY6" fmla="*/ 1175842 h 1305774"/>
              <a:gd name="connsiteX7" fmla="*/ 283100 w 3599502"/>
              <a:gd name="connsiteY7" fmla="*/ 1305774 h 1305774"/>
              <a:gd name="connsiteX0" fmla="*/ 1 w 3316403"/>
              <a:gd name="connsiteY0" fmla="*/ 1305774 h 1305774"/>
              <a:gd name="connsiteX1" fmla="*/ 338525 w 3316403"/>
              <a:gd name="connsiteY1" fmla="*/ 163933 h 1305774"/>
              <a:gd name="connsiteX2" fmla="*/ 2946118 w 3316403"/>
              <a:gd name="connsiteY2" fmla="*/ 163933 h 1305774"/>
              <a:gd name="connsiteX3" fmla="*/ 3316403 w 3316403"/>
              <a:gd name="connsiteY3" fmla="*/ 0 h 1305774"/>
              <a:gd name="connsiteX4" fmla="*/ 2688592 w 3316403"/>
              <a:gd name="connsiteY4" fmla="*/ 1194039 h 1305774"/>
              <a:gd name="connsiteX5" fmla="*/ 643865 w 3316403"/>
              <a:gd name="connsiteY5" fmla="*/ 1175842 h 1305774"/>
              <a:gd name="connsiteX6" fmla="*/ 1 w 3316403"/>
              <a:gd name="connsiteY6" fmla="*/ 1305774 h 1305774"/>
              <a:gd name="connsiteX0" fmla="*/ 305340 w 2977878"/>
              <a:gd name="connsiteY0" fmla="*/ 1175842 h 1194039"/>
              <a:gd name="connsiteX1" fmla="*/ 0 w 2977878"/>
              <a:gd name="connsiteY1" fmla="*/ 163933 h 1194039"/>
              <a:gd name="connsiteX2" fmla="*/ 2607593 w 2977878"/>
              <a:gd name="connsiteY2" fmla="*/ 163933 h 1194039"/>
              <a:gd name="connsiteX3" fmla="*/ 2977878 w 2977878"/>
              <a:gd name="connsiteY3" fmla="*/ 0 h 1194039"/>
              <a:gd name="connsiteX4" fmla="*/ 2350067 w 2977878"/>
              <a:gd name="connsiteY4" fmla="*/ 1194039 h 1194039"/>
              <a:gd name="connsiteX5" fmla="*/ 305340 w 2977878"/>
              <a:gd name="connsiteY5" fmla="*/ 1175842 h 119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7878" h="1194039">
                <a:moveTo>
                  <a:pt x="305340" y="1175842"/>
                </a:moveTo>
                <a:lnTo>
                  <a:pt x="0" y="163933"/>
                </a:lnTo>
                <a:lnTo>
                  <a:pt x="2607593" y="163933"/>
                </a:lnTo>
                <a:lnTo>
                  <a:pt x="2977878" y="0"/>
                </a:lnTo>
                <a:lnTo>
                  <a:pt x="2350067" y="1194039"/>
                </a:lnTo>
                <a:lnTo>
                  <a:pt x="305340" y="1175842"/>
                </a:lnTo>
                <a:close/>
              </a:path>
            </a:pathLst>
          </a:custGeom>
          <a:noFill/>
          <a:ln>
            <a:solidFill>
              <a:srgbClr val="1DA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DAFE3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 rot="19941052">
            <a:off x="1011010" y="1331564"/>
            <a:ext cx="1329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DAFE3"/>
                </a:solidFill>
              </a:rPr>
              <a:t>Something</a:t>
            </a:r>
            <a:endParaRPr lang="zh-CN" altLang="en-US" sz="2000" b="1" dirty="0">
              <a:solidFill>
                <a:srgbClr val="1DAFE3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 rot="19941052">
            <a:off x="2899191" y="1374820"/>
            <a:ext cx="1329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DAFE3"/>
                </a:solidFill>
              </a:rPr>
              <a:t>Something</a:t>
            </a:r>
            <a:endParaRPr lang="zh-CN" altLang="en-US" sz="2000" b="1" dirty="0">
              <a:solidFill>
                <a:srgbClr val="1DAFE3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 rot="20643898">
            <a:off x="4413033" y="1897328"/>
            <a:ext cx="1329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DAFE3"/>
                </a:solidFill>
              </a:rPr>
              <a:t>Something</a:t>
            </a:r>
            <a:endParaRPr lang="zh-CN" altLang="en-US" sz="2000" b="1" dirty="0">
              <a:solidFill>
                <a:srgbClr val="1DAFE3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 rot="19186269">
            <a:off x="6241411" y="1281862"/>
            <a:ext cx="1329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DAFE3"/>
                </a:solidFill>
              </a:rPr>
              <a:t>Something</a:t>
            </a:r>
            <a:endParaRPr lang="zh-CN" altLang="en-US" sz="2000" b="1" dirty="0">
              <a:solidFill>
                <a:srgbClr val="1DAFE3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 rot="19186269">
            <a:off x="8214262" y="1680626"/>
            <a:ext cx="1329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DAFE3"/>
                </a:solidFill>
              </a:rPr>
              <a:t>Something</a:t>
            </a:r>
            <a:endParaRPr lang="zh-CN" altLang="en-US" sz="2000" b="1" dirty="0">
              <a:solidFill>
                <a:srgbClr val="1DAFE3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 rot="20537525">
            <a:off x="10469659" y="1574145"/>
            <a:ext cx="1329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DAFE3"/>
                </a:solidFill>
              </a:rPr>
              <a:t>Something</a:t>
            </a:r>
            <a:endParaRPr lang="zh-CN" altLang="en-US" sz="2000" b="1" dirty="0">
              <a:solidFill>
                <a:srgbClr val="1DAFE3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404344" y="4115881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</a:t>
            </a:r>
            <a:r>
              <a:rPr lang="zh-CN" alt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点儿什么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10558068" y="5183923"/>
            <a:ext cx="67056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14"/>
          <p:cNvSpPr txBox="1"/>
          <p:nvPr/>
        </p:nvSpPr>
        <p:spPr>
          <a:xfrm>
            <a:off x="8950553" y="5356074"/>
            <a:ext cx="2737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然后，我觉得，你可以在这里写点儿简单的介绍什么的，这样看起来也美观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再然后，可以写点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Slogan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，比如：</a:t>
            </a:r>
          </a:p>
          <a:p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4779" t="24728" r="29798" b="57553"/>
          <a:stretch/>
        </p:blipFill>
        <p:spPr>
          <a:xfrm>
            <a:off x="6373829" y="3883721"/>
            <a:ext cx="1030515" cy="1132114"/>
          </a:xfrm>
          <a:prstGeom prst="rect">
            <a:avLst/>
          </a:prstGeom>
          <a:noFill/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3"/>
          <a:srcRect l="54779" t="24728" r="29798" b="57553"/>
          <a:stretch/>
        </p:blipFill>
        <p:spPr>
          <a:xfrm rot="10800000">
            <a:off x="10845568" y="3969395"/>
            <a:ext cx="1030515" cy="1132114"/>
          </a:xfrm>
          <a:prstGeom prst="rect">
            <a:avLst/>
          </a:prstGeom>
          <a:noFill/>
        </p:spPr>
      </p:pic>
      <p:sp>
        <p:nvSpPr>
          <p:cNvPr id="85" name="Freeform 72"/>
          <p:cNvSpPr>
            <a:spLocks noEditPoints="1"/>
          </p:cNvSpPr>
          <p:nvPr/>
        </p:nvSpPr>
        <p:spPr bwMode="auto">
          <a:xfrm>
            <a:off x="2342908" y="2973109"/>
            <a:ext cx="325402" cy="282014"/>
          </a:xfrm>
          <a:custGeom>
            <a:avLst/>
            <a:gdLst>
              <a:gd name="T0" fmla="*/ 51 w 51"/>
              <a:gd name="T1" fmla="*/ 14 h 44"/>
              <a:gd name="T2" fmla="*/ 51 w 51"/>
              <a:gd name="T3" fmla="*/ 38 h 44"/>
              <a:gd name="T4" fmla="*/ 44 w 51"/>
              <a:gd name="T5" fmla="*/ 44 h 44"/>
              <a:gd name="T6" fmla="*/ 6 w 51"/>
              <a:gd name="T7" fmla="*/ 44 h 44"/>
              <a:gd name="T8" fmla="*/ 0 w 51"/>
              <a:gd name="T9" fmla="*/ 38 h 44"/>
              <a:gd name="T10" fmla="*/ 0 w 51"/>
              <a:gd name="T11" fmla="*/ 14 h 44"/>
              <a:gd name="T12" fmla="*/ 6 w 51"/>
              <a:gd name="T13" fmla="*/ 7 h 44"/>
              <a:gd name="T14" fmla="*/ 12 w 51"/>
              <a:gd name="T15" fmla="*/ 7 h 44"/>
              <a:gd name="T16" fmla="*/ 14 w 51"/>
              <a:gd name="T17" fmla="*/ 3 h 44"/>
              <a:gd name="T18" fmla="*/ 18 w 51"/>
              <a:gd name="T19" fmla="*/ 0 h 44"/>
              <a:gd name="T20" fmla="*/ 32 w 51"/>
              <a:gd name="T21" fmla="*/ 0 h 44"/>
              <a:gd name="T22" fmla="*/ 37 w 51"/>
              <a:gd name="T23" fmla="*/ 3 h 44"/>
              <a:gd name="T24" fmla="*/ 38 w 51"/>
              <a:gd name="T25" fmla="*/ 7 h 44"/>
              <a:gd name="T26" fmla="*/ 44 w 51"/>
              <a:gd name="T27" fmla="*/ 7 h 44"/>
              <a:gd name="T28" fmla="*/ 51 w 51"/>
              <a:gd name="T29" fmla="*/ 14 h 44"/>
              <a:gd name="T30" fmla="*/ 37 w 51"/>
              <a:gd name="T31" fmla="*/ 26 h 44"/>
              <a:gd name="T32" fmla="*/ 25 w 51"/>
              <a:gd name="T33" fmla="*/ 14 h 44"/>
              <a:gd name="T34" fmla="*/ 13 w 51"/>
              <a:gd name="T35" fmla="*/ 26 h 44"/>
              <a:gd name="T36" fmla="*/ 25 w 51"/>
              <a:gd name="T37" fmla="*/ 38 h 44"/>
              <a:gd name="T38" fmla="*/ 37 w 51"/>
              <a:gd name="T39" fmla="*/ 26 h 44"/>
              <a:gd name="T40" fmla="*/ 33 w 51"/>
              <a:gd name="T41" fmla="*/ 26 h 44"/>
              <a:gd name="T42" fmla="*/ 25 w 51"/>
              <a:gd name="T43" fmla="*/ 33 h 44"/>
              <a:gd name="T44" fmla="*/ 18 w 51"/>
              <a:gd name="T45" fmla="*/ 26 h 44"/>
              <a:gd name="T46" fmla="*/ 25 w 51"/>
              <a:gd name="T47" fmla="*/ 18 h 44"/>
              <a:gd name="T48" fmla="*/ 33 w 51"/>
              <a:gd name="T49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1" h="44">
                <a:moveTo>
                  <a:pt x="51" y="14"/>
                </a:moveTo>
                <a:cubicBezTo>
                  <a:pt x="51" y="38"/>
                  <a:pt x="51" y="38"/>
                  <a:pt x="51" y="38"/>
                </a:cubicBezTo>
                <a:cubicBezTo>
                  <a:pt x="51" y="41"/>
                  <a:pt x="48" y="44"/>
                  <a:pt x="44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3" y="44"/>
                  <a:pt x="0" y="41"/>
                  <a:pt x="0" y="3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3" y="7"/>
                  <a:pt x="6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4" y="3"/>
                  <a:pt x="14" y="3"/>
                  <a:pt x="14" y="3"/>
                </a:cubicBezTo>
                <a:cubicBezTo>
                  <a:pt x="15" y="1"/>
                  <a:pt x="17" y="0"/>
                  <a:pt x="1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6" y="1"/>
                  <a:pt x="37" y="3"/>
                </a:cubicBezTo>
                <a:cubicBezTo>
                  <a:pt x="38" y="7"/>
                  <a:pt x="38" y="7"/>
                  <a:pt x="38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8" y="7"/>
                  <a:pt x="51" y="10"/>
                  <a:pt x="51" y="14"/>
                </a:cubicBezTo>
                <a:close/>
                <a:moveTo>
                  <a:pt x="37" y="26"/>
                </a:moveTo>
                <a:cubicBezTo>
                  <a:pt x="37" y="19"/>
                  <a:pt x="32" y="14"/>
                  <a:pt x="25" y="14"/>
                </a:cubicBezTo>
                <a:cubicBezTo>
                  <a:pt x="19" y="14"/>
                  <a:pt x="13" y="19"/>
                  <a:pt x="13" y="26"/>
                </a:cubicBezTo>
                <a:cubicBezTo>
                  <a:pt x="13" y="32"/>
                  <a:pt x="19" y="38"/>
                  <a:pt x="25" y="38"/>
                </a:cubicBezTo>
                <a:cubicBezTo>
                  <a:pt x="32" y="38"/>
                  <a:pt x="37" y="32"/>
                  <a:pt x="37" y="26"/>
                </a:cubicBezTo>
                <a:close/>
                <a:moveTo>
                  <a:pt x="33" y="26"/>
                </a:moveTo>
                <a:cubicBezTo>
                  <a:pt x="33" y="30"/>
                  <a:pt x="30" y="33"/>
                  <a:pt x="25" y="33"/>
                </a:cubicBezTo>
                <a:cubicBezTo>
                  <a:pt x="21" y="33"/>
                  <a:pt x="18" y="30"/>
                  <a:pt x="18" y="26"/>
                </a:cubicBezTo>
                <a:cubicBezTo>
                  <a:pt x="18" y="21"/>
                  <a:pt x="21" y="18"/>
                  <a:pt x="25" y="18"/>
                </a:cubicBezTo>
                <a:cubicBezTo>
                  <a:pt x="30" y="18"/>
                  <a:pt x="33" y="21"/>
                  <a:pt x="33" y="2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sp>
        <p:nvSpPr>
          <p:cNvPr id="86" name="Freeform 110"/>
          <p:cNvSpPr>
            <a:spLocks noEditPoints="1"/>
          </p:cNvSpPr>
          <p:nvPr/>
        </p:nvSpPr>
        <p:spPr bwMode="auto">
          <a:xfrm>
            <a:off x="4156492" y="2963730"/>
            <a:ext cx="393524" cy="295144"/>
          </a:xfrm>
          <a:custGeom>
            <a:avLst/>
            <a:gdLst>
              <a:gd name="T0" fmla="*/ 41 w 51"/>
              <a:gd name="T1" fmla="*/ 38 h 38"/>
              <a:gd name="T2" fmla="*/ 12 w 51"/>
              <a:gd name="T3" fmla="*/ 38 h 38"/>
              <a:gd name="T4" fmla="*/ 0 w 51"/>
              <a:gd name="T5" fmla="*/ 26 h 38"/>
              <a:gd name="T6" fmla="*/ 7 w 51"/>
              <a:gd name="T7" fmla="*/ 15 h 38"/>
              <a:gd name="T8" fmla="*/ 7 w 51"/>
              <a:gd name="T9" fmla="*/ 14 h 38"/>
              <a:gd name="T10" fmla="*/ 20 w 51"/>
              <a:gd name="T11" fmla="*/ 0 h 38"/>
              <a:gd name="T12" fmla="*/ 33 w 51"/>
              <a:gd name="T13" fmla="*/ 9 h 38"/>
              <a:gd name="T14" fmla="*/ 37 w 51"/>
              <a:gd name="T15" fmla="*/ 7 h 38"/>
              <a:gd name="T16" fmla="*/ 44 w 51"/>
              <a:gd name="T17" fmla="*/ 14 h 38"/>
              <a:gd name="T18" fmla="*/ 43 w 51"/>
              <a:gd name="T19" fmla="*/ 17 h 38"/>
              <a:gd name="T20" fmla="*/ 51 w 51"/>
              <a:gd name="T21" fmla="*/ 28 h 38"/>
              <a:gd name="T22" fmla="*/ 41 w 51"/>
              <a:gd name="T23" fmla="*/ 38 h 38"/>
              <a:gd name="T24" fmla="*/ 34 w 51"/>
              <a:gd name="T25" fmla="*/ 19 h 38"/>
              <a:gd name="T26" fmla="*/ 24 w 51"/>
              <a:gd name="T27" fmla="*/ 10 h 38"/>
              <a:gd name="T28" fmla="*/ 24 w 51"/>
              <a:gd name="T29" fmla="*/ 10 h 38"/>
              <a:gd name="T30" fmla="*/ 23 w 51"/>
              <a:gd name="T31" fmla="*/ 10 h 38"/>
              <a:gd name="T32" fmla="*/ 14 w 51"/>
              <a:gd name="T33" fmla="*/ 19 h 38"/>
              <a:gd name="T34" fmla="*/ 13 w 51"/>
              <a:gd name="T35" fmla="*/ 20 h 38"/>
              <a:gd name="T36" fmla="*/ 14 w 51"/>
              <a:gd name="T37" fmla="*/ 21 h 38"/>
              <a:gd name="T38" fmla="*/ 20 w 51"/>
              <a:gd name="T39" fmla="*/ 21 h 38"/>
              <a:gd name="T40" fmla="*/ 20 w 51"/>
              <a:gd name="T41" fmla="*/ 30 h 38"/>
              <a:gd name="T42" fmla="*/ 21 w 51"/>
              <a:gd name="T43" fmla="*/ 31 h 38"/>
              <a:gd name="T44" fmla="*/ 26 w 51"/>
              <a:gd name="T45" fmla="*/ 31 h 38"/>
              <a:gd name="T46" fmla="*/ 27 w 51"/>
              <a:gd name="T47" fmla="*/ 30 h 38"/>
              <a:gd name="T48" fmla="*/ 27 w 51"/>
              <a:gd name="T49" fmla="*/ 21 h 38"/>
              <a:gd name="T50" fmla="*/ 33 w 51"/>
              <a:gd name="T51" fmla="*/ 21 h 38"/>
              <a:gd name="T52" fmla="*/ 34 w 51"/>
              <a:gd name="T53" fmla="*/ 20 h 38"/>
              <a:gd name="T54" fmla="*/ 34 w 51"/>
              <a:gd name="T55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" h="38">
                <a:moveTo>
                  <a:pt x="41" y="38"/>
                </a:moveTo>
                <a:cubicBezTo>
                  <a:pt x="12" y="38"/>
                  <a:pt x="12" y="38"/>
                  <a:pt x="12" y="38"/>
                </a:cubicBezTo>
                <a:cubicBezTo>
                  <a:pt x="5" y="38"/>
                  <a:pt x="0" y="32"/>
                  <a:pt x="0" y="26"/>
                </a:cubicBezTo>
                <a:cubicBezTo>
                  <a:pt x="0" y="21"/>
                  <a:pt x="2" y="17"/>
                  <a:pt x="7" y="15"/>
                </a:cubicBezTo>
                <a:cubicBezTo>
                  <a:pt x="7" y="15"/>
                  <a:pt x="7" y="14"/>
                  <a:pt x="7" y="14"/>
                </a:cubicBezTo>
                <a:cubicBezTo>
                  <a:pt x="7" y="6"/>
                  <a:pt x="13" y="0"/>
                  <a:pt x="20" y="0"/>
                </a:cubicBezTo>
                <a:cubicBezTo>
                  <a:pt x="26" y="0"/>
                  <a:pt x="31" y="3"/>
                  <a:pt x="33" y="9"/>
                </a:cubicBezTo>
                <a:cubicBezTo>
                  <a:pt x="34" y="8"/>
                  <a:pt x="36" y="7"/>
                  <a:pt x="37" y="7"/>
                </a:cubicBezTo>
                <a:cubicBezTo>
                  <a:pt x="41" y="7"/>
                  <a:pt x="44" y="10"/>
                  <a:pt x="44" y="14"/>
                </a:cubicBezTo>
                <a:cubicBezTo>
                  <a:pt x="44" y="15"/>
                  <a:pt x="44" y="16"/>
                  <a:pt x="43" y="17"/>
                </a:cubicBezTo>
                <a:cubicBezTo>
                  <a:pt x="48" y="19"/>
                  <a:pt x="51" y="23"/>
                  <a:pt x="51" y="28"/>
                </a:cubicBezTo>
                <a:cubicBezTo>
                  <a:pt x="51" y="33"/>
                  <a:pt x="47" y="38"/>
                  <a:pt x="41" y="38"/>
                </a:cubicBezTo>
                <a:close/>
                <a:moveTo>
                  <a:pt x="34" y="19"/>
                </a:move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3" y="10"/>
                  <a:pt x="23" y="1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3" y="20"/>
                  <a:pt x="13" y="20"/>
                </a:cubicBezTo>
                <a:cubicBezTo>
                  <a:pt x="13" y="20"/>
                  <a:pt x="14" y="21"/>
                  <a:pt x="14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1"/>
                  <a:pt x="21" y="31"/>
                  <a:pt x="21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7" y="31"/>
                  <a:pt x="27" y="31"/>
                  <a:pt x="27" y="30"/>
                </a:cubicBezTo>
                <a:cubicBezTo>
                  <a:pt x="27" y="21"/>
                  <a:pt x="27" y="21"/>
                  <a:pt x="27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4" y="21"/>
                  <a:pt x="34" y="20"/>
                  <a:pt x="34" y="20"/>
                </a:cubicBezTo>
                <a:cubicBezTo>
                  <a:pt x="34" y="20"/>
                  <a:pt x="34" y="19"/>
                  <a:pt x="34" y="19"/>
                </a:cubicBezTo>
                <a:close/>
              </a:path>
            </a:pathLst>
          </a:custGeom>
          <a:solidFill>
            <a:srgbClr val="1DAFE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sp>
        <p:nvSpPr>
          <p:cNvPr id="87" name="Freeform 335"/>
          <p:cNvSpPr>
            <a:spLocks/>
          </p:cNvSpPr>
          <p:nvPr/>
        </p:nvSpPr>
        <p:spPr bwMode="auto">
          <a:xfrm>
            <a:off x="274476" y="2791044"/>
            <a:ext cx="580060" cy="585243"/>
          </a:xfrm>
          <a:custGeom>
            <a:avLst/>
            <a:gdLst>
              <a:gd name="T0" fmla="*/ 6 w 47"/>
              <a:gd name="T1" fmla="*/ 20 h 48"/>
              <a:gd name="T2" fmla="*/ 7 w 47"/>
              <a:gd name="T3" fmla="*/ 18 h 48"/>
              <a:gd name="T4" fmla="*/ 8 w 47"/>
              <a:gd name="T5" fmla="*/ 15 h 48"/>
              <a:gd name="T6" fmla="*/ 16 w 47"/>
              <a:gd name="T7" fmla="*/ 2 h 48"/>
              <a:gd name="T8" fmla="*/ 25 w 47"/>
              <a:gd name="T9" fmla="*/ 0 h 48"/>
              <a:gd name="T10" fmla="*/ 32 w 47"/>
              <a:gd name="T11" fmla="*/ 2 h 48"/>
              <a:gd name="T12" fmla="*/ 41 w 47"/>
              <a:gd name="T13" fmla="*/ 16 h 48"/>
              <a:gd name="T14" fmla="*/ 41 w 47"/>
              <a:gd name="T15" fmla="*/ 16 h 48"/>
              <a:gd name="T16" fmla="*/ 43 w 47"/>
              <a:gd name="T17" fmla="*/ 20 h 48"/>
              <a:gd name="T18" fmla="*/ 42 w 47"/>
              <a:gd name="T19" fmla="*/ 22 h 48"/>
              <a:gd name="T20" fmla="*/ 42 w 47"/>
              <a:gd name="T21" fmla="*/ 22 h 48"/>
              <a:gd name="T22" fmla="*/ 47 w 47"/>
              <a:gd name="T23" fmla="*/ 33 h 48"/>
              <a:gd name="T24" fmla="*/ 45 w 47"/>
              <a:gd name="T25" fmla="*/ 38 h 48"/>
              <a:gd name="T26" fmla="*/ 42 w 47"/>
              <a:gd name="T27" fmla="*/ 34 h 48"/>
              <a:gd name="T28" fmla="*/ 42 w 47"/>
              <a:gd name="T29" fmla="*/ 34 h 48"/>
              <a:gd name="T30" fmla="*/ 42 w 47"/>
              <a:gd name="T31" fmla="*/ 35 h 48"/>
              <a:gd name="T32" fmla="*/ 38 w 47"/>
              <a:gd name="T33" fmla="*/ 41 h 48"/>
              <a:gd name="T34" fmla="*/ 43 w 47"/>
              <a:gd name="T35" fmla="*/ 44 h 48"/>
              <a:gd name="T36" fmla="*/ 43 w 47"/>
              <a:gd name="T37" fmla="*/ 45 h 48"/>
              <a:gd name="T38" fmla="*/ 34 w 47"/>
              <a:gd name="T39" fmla="*/ 48 h 48"/>
              <a:gd name="T40" fmla="*/ 25 w 47"/>
              <a:gd name="T41" fmla="*/ 46 h 48"/>
              <a:gd name="T42" fmla="*/ 23 w 47"/>
              <a:gd name="T43" fmla="*/ 46 h 48"/>
              <a:gd name="T44" fmla="*/ 15 w 47"/>
              <a:gd name="T45" fmla="*/ 48 h 48"/>
              <a:gd name="T46" fmla="*/ 5 w 47"/>
              <a:gd name="T47" fmla="*/ 45 h 48"/>
              <a:gd name="T48" fmla="*/ 7 w 47"/>
              <a:gd name="T49" fmla="*/ 42 h 48"/>
              <a:gd name="T50" fmla="*/ 9 w 47"/>
              <a:gd name="T51" fmla="*/ 41 h 48"/>
              <a:gd name="T52" fmla="*/ 9 w 47"/>
              <a:gd name="T53" fmla="*/ 41 h 48"/>
              <a:gd name="T54" fmla="*/ 9 w 47"/>
              <a:gd name="T55" fmla="*/ 41 h 48"/>
              <a:gd name="T56" fmla="*/ 9 w 47"/>
              <a:gd name="T57" fmla="*/ 41 h 48"/>
              <a:gd name="T58" fmla="*/ 5 w 47"/>
              <a:gd name="T59" fmla="*/ 34 h 48"/>
              <a:gd name="T60" fmla="*/ 4 w 47"/>
              <a:gd name="T61" fmla="*/ 34 h 48"/>
              <a:gd name="T62" fmla="*/ 4 w 47"/>
              <a:gd name="T63" fmla="*/ 34 h 48"/>
              <a:gd name="T64" fmla="*/ 1 w 47"/>
              <a:gd name="T65" fmla="*/ 37 h 48"/>
              <a:gd name="T66" fmla="*/ 1 w 47"/>
              <a:gd name="T67" fmla="*/ 37 h 48"/>
              <a:gd name="T68" fmla="*/ 0 w 47"/>
              <a:gd name="T69" fmla="*/ 37 h 48"/>
              <a:gd name="T70" fmla="*/ 0 w 47"/>
              <a:gd name="T71" fmla="*/ 34 h 48"/>
              <a:gd name="T72" fmla="*/ 6 w 47"/>
              <a:gd name="T73" fmla="*/ 22 h 48"/>
              <a:gd name="T74" fmla="*/ 6 w 47"/>
              <a:gd name="T75" fmla="*/ 2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" h="48">
                <a:moveTo>
                  <a:pt x="6" y="20"/>
                </a:moveTo>
                <a:cubicBezTo>
                  <a:pt x="6" y="20"/>
                  <a:pt x="7" y="18"/>
                  <a:pt x="7" y="18"/>
                </a:cubicBezTo>
                <a:cubicBezTo>
                  <a:pt x="7" y="17"/>
                  <a:pt x="7" y="16"/>
                  <a:pt x="8" y="15"/>
                </a:cubicBezTo>
                <a:cubicBezTo>
                  <a:pt x="8" y="10"/>
                  <a:pt x="12" y="4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7" y="0"/>
                  <a:pt x="30" y="1"/>
                  <a:pt x="32" y="2"/>
                </a:cubicBezTo>
                <a:cubicBezTo>
                  <a:pt x="38" y="4"/>
                  <a:pt x="40" y="9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3" y="20"/>
                </a:cubicBezTo>
                <a:cubicBezTo>
                  <a:pt x="43" y="20"/>
                  <a:pt x="42" y="21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6"/>
                  <a:pt x="47" y="29"/>
                  <a:pt x="47" y="33"/>
                </a:cubicBezTo>
                <a:cubicBezTo>
                  <a:pt x="47" y="34"/>
                  <a:pt x="46" y="38"/>
                  <a:pt x="45" y="38"/>
                </a:cubicBezTo>
                <a:cubicBezTo>
                  <a:pt x="44" y="38"/>
                  <a:pt x="43" y="35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40" y="39"/>
                  <a:pt x="38" y="41"/>
                </a:cubicBezTo>
                <a:cubicBezTo>
                  <a:pt x="40" y="42"/>
                  <a:pt x="42" y="42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8"/>
                  <a:pt x="37" y="48"/>
                  <a:pt x="34" y="48"/>
                </a:cubicBezTo>
                <a:cubicBezTo>
                  <a:pt x="31" y="48"/>
                  <a:pt x="29" y="47"/>
                  <a:pt x="25" y="46"/>
                </a:cubicBezTo>
                <a:cubicBezTo>
                  <a:pt x="25" y="46"/>
                  <a:pt x="24" y="46"/>
                  <a:pt x="23" y="46"/>
                </a:cubicBezTo>
                <a:cubicBezTo>
                  <a:pt x="21" y="48"/>
                  <a:pt x="18" y="48"/>
                  <a:pt x="15" y="48"/>
                </a:cubicBezTo>
                <a:cubicBezTo>
                  <a:pt x="13" y="48"/>
                  <a:pt x="5" y="48"/>
                  <a:pt x="5" y="45"/>
                </a:cubicBezTo>
                <a:cubicBezTo>
                  <a:pt x="5" y="43"/>
                  <a:pt x="6" y="43"/>
                  <a:pt x="7" y="42"/>
                </a:cubicBezTo>
                <a:cubicBezTo>
                  <a:pt x="7" y="42"/>
                  <a:pt x="8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0"/>
                  <a:pt x="5" y="36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6"/>
                  <a:pt x="2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5"/>
                  <a:pt x="0" y="34"/>
                </a:cubicBezTo>
                <a:cubicBezTo>
                  <a:pt x="0" y="29"/>
                  <a:pt x="2" y="25"/>
                  <a:pt x="6" y="22"/>
                </a:cubicBezTo>
                <a:cubicBezTo>
                  <a:pt x="6" y="21"/>
                  <a:pt x="6" y="21"/>
                  <a:pt x="6" y="20"/>
                </a:cubicBezTo>
                <a:close/>
              </a:path>
            </a:pathLst>
          </a:custGeom>
          <a:solidFill>
            <a:srgbClr val="1DAFE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sp>
        <p:nvSpPr>
          <p:cNvPr id="88" name="Freeform 440"/>
          <p:cNvSpPr>
            <a:spLocks noEditPoints="1"/>
          </p:cNvSpPr>
          <p:nvPr/>
        </p:nvSpPr>
        <p:spPr bwMode="auto">
          <a:xfrm>
            <a:off x="6005844" y="2953047"/>
            <a:ext cx="312766" cy="297436"/>
          </a:xfrm>
          <a:custGeom>
            <a:avLst/>
            <a:gdLst>
              <a:gd name="T0" fmla="*/ 11 w 43"/>
              <a:gd name="T1" fmla="*/ 36 h 41"/>
              <a:gd name="T2" fmla="*/ 9 w 43"/>
              <a:gd name="T3" fmla="*/ 38 h 41"/>
              <a:gd name="T4" fmla="*/ 1 w 43"/>
              <a:gd name="T5" fmla="*/ 38 h 41"/>
              <a:gd name="T6" fmla="*/ 0 w 43"/>
              <a:gd name="T7" fmla="*/ 36 h 41"/>
              <a:gd name="T8" fmla="*/ 0 w 43"/>
              <a:gd name="T9" fmla="*/ 19 h 41"/>
              <a:gd name="T10" fmla="*/ 1 w 43"/>
              <a:gd name="T11" fmla="*/ 17 h 41"/>
              <a:gd name="T12" fmla="*/ 9 w 43"/>
              <a:gd name="T13" fmla="*/ 17 h 41"/>
              <a:gd name="T14" fmla="*/ 11 w 43"/>
              <a:gd name="T15" fmla="*/ 19 h 41"/>
              <a:gd name="T16" fmla="*/ 11 w 43"/>
              <a:gd name="T17" fmla="*/ 36 h 41"/>
              <a:gd name="T18" fmla="*/ 5 w 43"/>
              <a:gd name="T19" fmla="*/ 31 h 41"/>
              <a:gd name="T20" fmla="*/ 3 w 43"/>
              <a:gd name="T21" fmla="*/ 33 h 41"/>
              <a:gd name="T22" fmla="*/ 5 w 43"/>
              <a:gd name="T23" fmla="*/ 34 h 41"/>
              <a:gd name="T24" fmla="*/ 7 w 43"/>
              <a:gd name="T25" fmla="*/ 33 h 41"/>
              <a:gd name="T26" fmla="*/ 5 w 43"/>
              <a:gd name="T27" fmla="*/ 31 h 41"/>
              <a:gd name="T28" fmla="*/ 41 w 43"/>
              <a:gd name="T29" fmla="*/ 23 h 41"/>
              <a:gd name="T30" fmla="*/ 41 w 43"/>
              <a:gd name="T31" fmla="*/ 25 h 41"/>
              <a:gd name="T32" fmla="*/ 40 w 43"/>
              <a:gd name="T33" fmla="*/ 29 h 41"/>
              <a:gd name="T34" fmla="*/ 40 w 43"/>
              <a:gd name="T35" fmla="*/ 32 h 41"/>
              <a:gd name="T36" fmla="*/ 39 w 43"/>
              <a:gd name="T37" fmla="*/ 34 h 41"/>
              <a:gd name="T38" fmla="*/ 38 w 43"/>
              <a:gd name="T39" fmla="*/ 39 h 41"/>
              <a:gd name="T40" fmla="*/ 32 w 43"/>
              <a:gd name="T41" fmla="*/ 41 h 41"/>
              <a:gd name="T42" fmla="*/ 31 w 43"/>
              <a:gd name="T43" fmla="*/ 41 h 41"/>
              <a:gd name="T44" fmla="*/ 29 w 43"/>
              <a:gd name="T45" fmla="*/ 41 h 41"/>
              <a:gd name="T46" fmla="*/ 29 w 43"/>
              <a:gd name="T47" fmla="*/ 41 h 41"/>
              <a:gd name="T48" fmla="*/ 18 w 43"/>
              <a:gd name="T49" fmla="*/ 39 h 41"/>
              <a:gd name="T50" fmla="*/ 14 w 43"/>
              <a:gd name="T51" fmla="*/ 38 h 41"/>
              <a:gd name="T52" fmla="*/ 13 w 43"/>
              <a:gd name="T53" fmla="*/ 36 h 41"/>
              <a:gd name="T54" fmla="*/ 13 w 43"/>
              <a:gd name="T55" fmla="*/ 19 h 41"/>
              <a:gd name="T56" fmla="*/ 14 w 43"/>
              <a:gd name="T57" fmla="*/ 17 h 41"/>
              <a:gd name="T58" fmla="*/ 19 w 43"/>
              <a:gd name="T59" fmla="*/ 12 h 41"/>
              <a:gd name="T60" fmla="*/ 22 w 43"/>
              <a:gd name="T61" fmla="*/ 9 h 41"/>
              <a:gd name="T62" fmla="*/ 23 w 43"/>
              <a:gd name="T63" fmla="*/ 5 h 41"/>
              <a:gd name="T64" fmla="*/ 25 w 43"/>
              <a:gd name="T65" fmla="*/ 1 h 41"/>
              <a:gd name="T66" fmla="*/ 26 w 43"/>
              <a:gd name="T67" fmla="*/ 0 h 41"/>
              <a:gd name="T68" fmla="*/ 32 w 43"/>
              <a:gd name="T69" fmla="*/ 7 h 41"/>
              <a:gd name="T70" fmla="*/ 31 w 43"/>
              <a:gd name="T71" fmla="*/ 12 h 41"/>
              <a:gd name="T72" fmla="*/ 30 w 43"/>
              <a:gd name="T73" fmla="*/ 14 h 41"/>
              <a:gd name="T74" fmla="*/ 37 w 43"/>
              <a:gd name="T75" fmla="*/ 14 h 41"/>
              <a:gd name="T76" fmla="*/ 43 w 43"/>
              <a:gd name="T77" fmla="*/ 19 h 41"/>
              <a:gd name="T78" fmla="*/ 41 w 43"/>
              <a:gd name="T79" fmla="*/ 2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" h="41">
                <a:moveTo>
                  <a:pt x="11" y="36"/>
                </a:moveTo>
                <a:cubicBezTo>
                  <a:pt x="11" y="37"/>
                  <a:pt x="10" y="38"/>
                  <a:pt x="9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0" y="3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1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7"/>
                  <a:pt x="11" y="18"/>
                  <a:pt x="11" y="19"/>
                </a:cubicBezTo>
                <a:lnTo>
                  <a:pt x="11" y="36"/>
                </a:lnTo>
                <a:close/>
                <a:moveTo>
                  <a:pt x="5" y="31"/>
                </a:moveTo>
                <a:cubicBezTo>
                  <a:pt x="4" y="31"/>
                  <a:pt x="3" y="32"/>
                  <a:pt x="3" y="33"/>
                </a:cubicBezTo>
                <a:cubicBezTo>
                  <a:pt x="3" y="34"/>
                  <a:pt x="4" y="34"/>
                  <a:pt x="5" y="34"/>
                </a:cubicBezTo>
                <a:cubicBezTo>
                  <a:pt x="6" y="34"/>
                  <a:pt x="7" y="34"/>
                  <a:pt x="7" y="33"/>
                </a:cubicBezTo>
                <a:cubicBezTo>
                  <a:pt x="7" y="32"/>
                  <a:pt x="6" y="31"/>
                  <a:pt x="5" y="31"/>
                </a:cubicBezTo>
                <a:close/>
                <a:moveTo>
                  <a:pt x="41" y="23"/>
                </a:moveTo>
                <a:cubicBezTo>
                  <a:pt x="41" y="24"/>
                  <a:pt x="41" y="25"/>
                  <a:pt x="41" y="25"/>
                </a:cubicBezTo>
                <a:cubicBezTo>
                  <a:pt x="42" y="26"/>
                  <a:pt x="41" y="28"/>
                  <a:pt x="40" y="29"/>
                </a:cubicBezTo>
                <a:cubicBezTo>
                  <a:pt x="41" y="30"/>
                  <a:pt x="41" y="31"/>
                  <a:pt x="40" y="32"/>
                </a:cubicBezTo>
                <a:cubicBezTo>
                  <a:pt x="40" y="33"/>
                  <a:pt x="40" y="34"/>
                  <a:pt x="39" y="34"/>
                </a:cubicBezTo>
                <a:cubicBezTo>
                  <a:pt x="39" y="36"/>
                  <a:pt x="39" y="38"/>
                  <a:pt x="38" y="39"/>
                </a:cubicBezTo>
                <a:cubicBezTo>
                  <a:pt x="36" y="41"/>
                  <a:pt x="35" y="41"/>
                  <a:pt x="32" y="41"/>
                </a:cubicBezTo>
                <a:cubicBezTo>
                  <a:pt x="32" y="41"/>
                  <a:pt x="32" y="41"/>
                  <a:pt x="31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1"/>
                  <a:pt x="21" y="40"/>
                  <a:pt x="18" y="39"/>
                </a:cubicBezTo>
                <a:cubicBezTo>
                  <a:pt x="17" y="38"/>
                  <a:pt x="15" y="38"/>
                  <a:pt x="14" y="38"/>
                </a:cubicBezTo>
                <a:cubicBezTo>
                  <a:pt x="13" y="38"/>
                  <a:pt x="13" y="37"/>
                  <a:pt x="13" y="36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8"/>
                  <a:pt x="13" y="17"/>
                  <a:pt x="14" y="17"/>
                </a:cubicBezTo>
                <a:cubicBezTo>
                  <a:pt x="15" y="17"/>
                  <a:pt x="18" y="14"/>
                  <a:pt x="19" y="12"/>
                </a:cubicBezTo>
                <a:cubicBezTo>
                  <a:pt x="20" y="11"/>
                  <a:pt x="21" y="10"/>
                  <a:pt x="22" y="9"/>
                </a:cubicBezTo>
                <a:cubicBezTo>
                  <a:pt x="23" y="8"/>
                  <a:pt x="23" y="7"/>
                  <a:pt x="23" y="5"/>
                </a:cubicBezTo>
                <a:cubicBezTo>
                  <a:pt x="24" y="3"/>
                  <a:pt x="24" y="2"/>
                  <a:pt x="25" y="1"/>
                </a:cubicBezTo>
                <a:cubicBezTo>
                  <a:pt x="25" y="0"/>
                  <a:pt x="26" y="0"/>
                  <a:pt x="26" y="0"/>
                </a:cubicBezTo>
                <a:cubicBezTo>
                  <a:pt x="32" y="0"/>
                  <a:pt x="32" y="5"/>
                  <a:pt x="32" y="7"/>
                </a:cubicBezTo>
                <a:cubicBezTo>
                  <a:pt x="32" y="9"/>
                  <a:pt x="31" y="11"/>
                  <a:pt x="31" y="12"/>
                </a:cubicBezTo>
                <a:cubicBezTo>
                  <a:pt x="30" y="13"/>
                  <a:pt x="30" y="13"/>
                  <a:pt x="30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40" y="14"/>
                  <a:pt x="43" y="16"/>
                  <a:pt x="43" y="19"/>
                </a:cubicBezTo>
                <a:cubicBezTo>
                  <a:pt x="43" y="20"/>
                  <a:pt x="42" y="22"/>
                  <a:pt x="41" y="2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sp>
        <p:nvSpPr>
          <p:cNvPr id="89" name="Freeform 22"/>
          <p:cNvSpPr>
            <a:spLocks noEditPoints="1"/>
          </p:cNvSpPr>
          <p:nvPr/>
        </p:nvSpPr>
        <p:spPr bwMode="auto">
          <a:xfrm>
            <a:off x="7796971" y="2899813"/>
            <a:ext cx="361866" cy="440893"/>
          </a:xfrm>
          <a:custGeom>
            <a:avLst/>
            <a:gdLst>
              <a:gd name="T0" fmla="*/ 34 w 37"/>
              <a:gd name="T1" fmla="*/ 39 h 45"/>
              <a:gd name="T2" fmla="*/ 27 w 37"/>
              <a:gd name="T3" fmla="*/ 45 h 45"/>
              <a:gd name="T4" fmla="*/ 23 w 37"/>
              <a:gd name="T5" fmla="*/ 44 h 45"/>
              <a:gd name="T6" fmla="*/ 19 w 37"/>
              <a:gd name="T7" fmla="*/ 43 h 45"/>
              <a:gd name="T8" fmla="*/ 15 w 37"/>
              <a:gd name="T9" fmla="*/ 44 h 45"/>
              <a:gd name="T10" fmla="*/ 12 w 37"/>
              <a:gd name="T11" fmla="*/ 45 h 45"/>
              <a:gd name="T12" fmla="*/ 4 w 37"/>
              <a:gd name="T13" fmla="*/ 38 h 45"/>
              <a:gd name="T14" fmla="*/ 0 w 37"/>
              <a:gd name="T15" fmla="*/ 24 h 45"/>
              <a:gd name="T16" fmla="*/ 3 w 37"/>
              <a:gd name="T17" fmla="*/ 14 h 45"/>
              <a:gd name="T18" fmla="*/ 10 w 37"/>
              <a:gd name="T19" fmla="*/ 10 h 45"/>
              <a:gd name="T20" fmla="*/ 15 w 37"/>
              <a:gd name="T21" fmla="*/ 11 h 45"/>
              <a:gd name="T22" fmla="*/ 19 w 37"/>
              <a:gd name="T23" fmla="*/ 12 h 45"/>
              <a:gd name="T24" fmla="*/ 23 w 37"/>
              <a:gd name="T25" fmla="*/ 11 h 45"/>
              <a:gd name="T26" fmla="*/ 27 w 37"/>
              <a:gd name="T27" fmla="*/ 10 h 45"/>
              <a:gd name="T28" fmla="*/ 33 w 37"/>
              <a:gd name="T29" fmla="*/ 12 h 45"/>
              <a:gd name="T30" fmla="*/ 36 w 37"/>
              <a:gd name="T31" fmla="*/ 15 h 45"/>
              <a:gd name="T32" fmla="*/ 33 w 37"/>
              <a:gd name="T33" fmla="*/ 18 h 45"/>
              <a:gd name="T34" fmla="*/ 31 w 37"/>
              <a:gd name="T35" fmla="*/ 23 h 45"/>
              <a:gd name="T36" fmla="*/ 33 w 37"/>
              <a:gd name="T37" fmla="*/ 29 h 45"/>
              <a:gd name="T38" fmla="*/ 37 w 37"/>
              <a:gd name="T39" fmla="*/ 33 h 45"/>
              <a:gd name="T40" fmla="*/ 34 w 37"/>
              <a:gd name="T41" fmla="*/ 39 h 45"/>
              <a:gd name="T42" fmla="*/ 26 w 37"/>
              <a:gd name="T43" fmla="*/ 5 h 45"/>
              <a:gd name="T44" fmla="*/ 24 w 37"/>
              <a:gd name="T45" fmla="*/ 9 h 45"/>
              <a:gd name="T46" fmla="*/ 21 w 37"/>
              <a:gd name="T47" fmla="*/ 10 h 45"/>
              <a:gd name="T48" fmla="*/ 18 w 37"/>
              <a:gd name="T49" fmla="*/ 11 h 45"/>
              <a:gd name="T50" fmla="*/ 20 w 37"/>
              <a:gd name="T51" fmla="*/ 4 h 45"/>
              <a:gd name="T52" fmla="*/ 27 w 37"/>
              <a:gd name="T53" fmla="*/ 0 h 45"/>
              <a:gd name="T54" fmla="*/ 27 w 37"/>
              <a:gd name="T55" fmla="*/ 1 h 45"/>
              <a:gd name="T56" fmla="*/ 27 w 37"/>
              <a:gd name="T57" fmla="*/ 1 h 45"/>
              <a:gd name="T58" fmla="*/ 26 w 37"/>
              <a:gd name="T59" fmla="*/ 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7" h="45">
                <a:moveTo>
                  <a:pt x="34" y="39"/>
                </a:moveTo>
                <a:cubicBezTo>
                  <a:pt x="32" y="43"/>
                  <a:pt x="29" y="45"/>
                  <a:pt x="27" y="45"/>
                </a:cubicBezTo>
                <a:cubicBezTo>
                  <a:pt x="26" y="45"/>
                  <a:pt x="25" y="44"/>
                  <a:pt x="23" y="44"/>
                </a:cubicBezTo>
                <a:cubicBezTo>
                  <a:pt x="22" y="43"/>
                  <a:pt x="20" y="43"/>
                  <a:pt x="19" y="43"/>
                </a:cubicBezTo>
                <a:cubicBezTo>
                  <a:pt x="18" y="43"/>
                  <a:pt x="17" y="43"/>
                  <a:pt x="15" y="44"/>
                </a:cubicBezTo>
                <a:cubicBezTo>
                  <a:pt x="14" y="44"/>
                  <a:pt x="13" y="45"/>
                  <a:pt x="12" y="45"/>
                </a:cubicBezTo>
                <a:cubicBezTo>
                  <a:pt x="9" y="45"/>
                  <a:pt x="6" y="42"/>
                  <a:pt x="4" y="38"/>
                </a:cubicBezTo>
                <a:cubicBezTo>
                  <a:pt x="1" y="33"/>
                  <a:pt x="0" y="29"/>
                  <a:pt x="0" y="24"/>
                </a:cubicBezTo>
                <a:cubicBezTo>
                  <a:pt x="0" y="20"/>
                  <a:pt x="1" y="17"/>
                  <a:pt x="3" y="14"/>
                </a:cubicBezTo>
                <a:cubicBezTo>
                  <a:pt x="5" y="12"/>
                  <a:pt x="7" y="10"/>
                  <a:pt x="10" y="10"/>
                </a:cubicBezTo>
                <a:cubicBezTo>
                  <a:pt x="12" y="10"/>
                  <a:pt x="13" y="11"/>
                  <a:pt x="15" y="11"/>
                </a:cubicBezTo>
                <a:cubicBezTo>
                  <a:pt x="17" y="12"/>
                  <a:pt x="18" y="12"/>
                  <a:pt x="19" y="12"/>
                </a:cubicBezTo>
                <a:cubicBezTo>
                  <a:pt x="20" y="12"/>
                  <a:pt x="21" y="12"/>
                  <a:pt x="23" y="11"/>
                </a:cubicBezTo>
                <a:cubicBezTo>
                  <a:pt x="24" y="10"/>
                  <a:pt x="26" y="10"/>
                  <a:pt x="27" y="10"/>
                </a:cubicBezTo>
                <a:cubicBezTo>
                  <a:pt x="29" y="10"/>
                  <a:pt x="31" y="11"/>
                  <a:pt x="33" y="12"/>
                </a:cubicBezTo>
                <a:cubicBezTo>
                  <a:pt x="34" y="13"/>
                  <a:pt x="35" y="13"/>
                  <a:pt x="36" y="15"/>
                </a:cubicBezTo>
                <a:cubicBezTo>
                  <a:pt x="34" y="16"/>
                  <a:pt x="33" y="17"/>
                  <a:pt x="33" y="18"/>
                </a:cubicBezTo>
                <a:cubicBezTo>
                  <a:pt x="32" y="19"/>
                  <a:pt x="31" y="21"/>
                  <a:pt x="31" y="23"/>
                </a:cubicBezTo>
                <a:cubicBezTo>
                  <a:pt x="31" y="25"/>
                  <a:pt x="32" y="27"/>
                  <a:pt x="33" y="29"/>
                </a:cubicBezTo>
                <a:cubicBezTo>
                  <a:pt x="34" y="31"/>
                  <a:pt x="36" y="32"/>
                  <a:pt x="37" y="33"/>
                </a:cubicBezTo>
                <a:cubicBezTo>
                  <a:pt x="36" y="35"/>
                  <a:pt x="35" y="37"/>
                  <a:pt x="34" y="39"/>
                </a:cubicBezTo>
                <a:close/>
                <a:moveTo>
                  <a:pt x="26" y="5"/>
                </a:moveTo>
                <a:cubicBezTo>
                  <a:pt x="26" y="6"/>
                  <a:pt x="25" y="7"/>
                  <a:pt x="24" y="9"/>
                </a:cubicBezTo>
                <a:cubicBezTo>
                  <a:pt x="23" y="9"/>
                  <a:pt x="22" y="10"/>
                  <a:pt x="21" y="10"/>
                </a:cubicBezTo>
                <a:cubicBezTo>
                  <a:pt x="20" y="11"/>
                  <a:pt x="19" y="11"/>
                  <a:pt x="18" y="11"/>
                </a:cubicBezTo>
                <a:cubicBezTo>
                  <a:pt x="18" y="8"/>
                  <a:pt x="19" y="6"/>
                  <a:pt x="20" y="4"/>
                </a:cubicBezTo>
                <a:cubicBezTo>
                  <a:pt x="22" y="2"/>
                  <a:pt x="24" y="1"/>
                  <a:pt x="27" y="0"/>
                </a:cubicBezTo>
                <a:cubicBezTo>
                  <a:pt x="27" y="0"/>
                  <a:pt x="27" y="0"/>
                  <a:pt x="27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2"/>
                  <a:pt x="27" y="4"/>
                  <a:pt x="26" y="5"/>
                </a:cubicBezTo>
                <a:close/>
              </a:path>
            </a:pathLst>
          </a:custGeom>
          <a:solidFill>
            <a:srgbClr val="1DAFE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0" name="Freeform 136"/>
          <p:cNvSpPr>
            <a:spLocks noEditPoints="1"/>
          </p:cNvSpPr>
          <p:nvPr/>
        </p:nvSpPr>
        <p:spPr bwMode="auto">
          <a:xfrm>
            <a:off x="9650120" y="2886794"/>
            <a:ext cx="586571" cy="495961"/>
          </a:xfrm>
          <a:custGeom>
            <a:avLst/>
            <a:gdLst>
              <a:gd name="T0" fmla="*/ 52 w 52"/>
              <a:gd name="T1" fmla="*/ 33 h 44"/>
              <a:gd name="T2" fmla="*/ 47 w 52"/>
              <a:gd name="T3" fmla="*/ 38 h 44"/>
              <a:gd name="T4" fmla="*/ 33 w 52"/>
              <a:gd name="T5" fmla="*/ 38 h 44"/>
              <a:gd name="T6" fmla="*/ 35 w 52"/>
              <a:gd name="T7" fmla="*/ 43 h 44"/>
              <a:gd name="T8" fmla="*/ 33 w 52"/>
              <a:gd name="T9" fmla="*/ 44 h 44"/>
              <a:gd name="T10" fmla="*/ 19 w 52"/>
              <a:gd name="T11" fmla="*/ 44 h 44"/>
              <a:gd name="T12" fmla="*/ 17 w 52"/>
              <a:gd name="T13" fmla="*/ 43 h 44"/>
              <a:gd name="T14" fmla="*/ 19 w 52"/>
              <a:gd name="T15" fmla="*/ 38 h 44"/>
              <a:gd name="T16" fmla="*/ 5 w 52"/>
              <a:gd name="T17" fmla="*/ 38 h 44"/>
              <a:gd name="T18" fmla="*/ 0 w 52"/>
              <a:gd name="T19" fmla="*/ 33 h 44"/>
              <a:gd name="T20" fmla="*/ 0 w 52"/>
              <a:gd name="T21" fmla="*/ 4 h 44"/>
              <a:gd name="T22" fmla="*/ 5 w 52"/>
              <a:gd name="T23" fmla="*/ 0 h 44"/>
              <a:gd name="T24" fmla="*/ 47 w 52"/>
              <a:gd name="T25" fmla="*/ 0 h 44"/>
              <a:gd name="T26" fmla="*/ 52 w 52"/>
              <a:gd name="T27" fmla="*/ 4 h 44"/>
              <a:gd name="T28" fmla="*/ 52 w 52"/>
              <a:gd name="T29" fmla="*/ 33 h 44"/>
              <a:gd name="T30" fmla="*/ 48 w 52"/>
              <a:gd name="T31" fmla="*/ 4 h 44"/>
              <a:gd name="T32" fmla="*/ 47 w 52"/>
              <a:gd name="T33" fmla="*/ 3 h 44"/>
              <a:gd name="T34" fmla="*/ 5 w 52"/>
              <a:gd name="T35" fmla="*/ 3 h 44"/>
              <a:gd name="T36" fmla="*/ 4 w 52"/>
              <a:gd name="T37" fmla="*/ 4 h 44"/>
              <a:gd name="T38" fmla="*/ 4 w 52"/>
              <a:gd name="T39" fmla="*/ 26 h 44"/>
              <a:gd name="T40" fmla="*/ 5 w 52"/>
              <a:gd name="T41" fmla="*/ 27 h 44"/>
              <a:gd name="T42" fmla="*/ 47 w 52"/>
              <a:gd name="T43" fmla="*/ 27 h 44"/>
              <a:gd name="T44" fmla="*/ 48 w 52"/>
              <a:gd name="T45" fmla="*/ 26 h 44"/>
              <a:gd name="T46" fmla="*/ 48 w 52"/>
              <a:gd name="T47" fmla="*/ 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2" h="44">
                <a:moveTo>
                  <a:pt x="52" y="33"/>
                </a:moveTo>
                <a:cubicBezTo>
                  <a:pt x="52" y="36"/>
                  <a:pt x="50" y="38"/>
                  <a:pt x="47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40"/>
                  <a:pt x="35" y="42"/>
                  <a:pt x="35" y="43"/>
                </a:cubicBezTo>
                <a:cubicBezTo>
                  <a:pt x="35" y="44"/>
                  <a:pt x="34" y="44"/>
                  <a:pt x="33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8" y="44"/>
                  <a:pt x="17" y="44"/>
                  <a:pt x="17" y="43"/>
                </a:cubicBezTo>
                <a:cubicBezTo>
                  <a:pt x="17" y="42"/>
                  <a:pt x="19" y="40"/>
                  <a:pt x="19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38"/>
                  <a:pt x="0" y="36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0"/>
                  <a:pt x="52" y="2"/>
                  <a:pt x="52" y="4"/>
                </a:cubicBezTo>
                <a:lnTo>
                  <a:pt x="52" y="33"/>
                </a:lnTo>
                <a:close/>
                <a:moveTo>
                  <a:pt x="48" y="4"/>
                </a:moveTo>
                <a:cubicBezTo>
                  <a:pt x="48" y="4"/>
                  <a:pt x="48" y="3"/>
                  <a:pt x="47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4" y="4"/>
                  <a:pt x="4" y="4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7"/>
                  <a:pt x="4" y="27"/>
                  <a:pt x="5" y="27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7"/>
                  <a:pt x="48" y="27"/>
                  <a:pt x="48" y="26"/>
                </a:cubicBezTo>
                <a:lnTo>
                  <a:pt x="48" y="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93" name="组合 92"/>
          <p:cNvGrpSpPr/>
          <p:nvPr/>
        </p:nvGrpSpPr>
        <p:grpSpPr>
          <a:xfrm>
            <a:off x="3354386" y="4092499"/>
            <a:ext cx="1073892" cy="1073892"/>
            <a:chOff x="1588326" y="4350310"/>
            <a:chExt cx="1073892" cy="107389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88326" y="4350310"/>
              <a:ext cx="1073892" cy="1073892"/>
              <a:chOff x="1588326" y="4350310"/>
              <a:chExt cx="1073892" cy="1073892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空心弧 94"/>
            <p:cNvSpPr/>
            <p:nvPr/>
          </p:nvSpPr>
          <p:spPr>
            <a:xfrm>
              <a:off x="1709138" y="4476521"/>
              <a:ext cx="835838" cy="835838"/>
            </a:xfrm>
            <a:prstGeom prst="blockArc">
              <a:avLst>
                <a:gd name="adj1" fmla="val 8847903"/>
                <a:gd name="adj2" fmla="val 294773"/>
                <a:gd name="adj3" fmla="val 866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751268" y="4088118"/>
            <a:ext cx="1073892" cy="1073892"/>
            <a:chOff x="2969930" y="4335139"/>
            <a:chExt cx="1073892" cy="1073892"/>
          </a:xfrm>
        </p:grpSpPr>
        <p:grpSp>
          <p:nvGrpSpPr>
            <p:cNvPr id="99" name="组合 98"/>
            <p:cNvGrpSpPr/>
            <p:nvPr/>
          </p:nvGrpSpPr>
          <p:grpSpPr>
            <a:xfrm>
              <a:off x="2969930" y="4335139"/>
              <a:ext cx="1073892" cy="1073892"/>
              <a:chOff x="1588326" y="4350310"/>
              <a:chExt cx="1073892" cy="107389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空心弧 99"/>
            <p:cNvSpPr/>
            <p:nvPr/>
          </p:nvSpPr>
          <p:spPr>
            <a:xfrm>
              <a:off x="3112630" y="4431864"/>
              <a:ext cx="817307" cy="817307"/>
            </a:xfrm>
            <a:prstGeom prst="blockArc">
              <a:avLst>
                <a:gd name="adj1" fmla="val 13382597"/>
                <a:gd name="adj2" fmla="val 294773"/>
                <a:gd name="adj3" fmla="val 866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52088" y="4125101"/>
            <a:ext cx="1073892" cy="1073892"/>
            <a:chOff x="5935893" y="4328113"/>
            <a:chExt cx="1073892" cy="107389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5935893" y="4328113"/>
              <a:ext cx="1073892" cy="1073892"/>
              <a:chOff x="1588326" y="4350310"/>
              <a:chExt cx="1073892" cy="1073892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5" name="空心弧 104"/>
            <p:cNvSpPr/>
            <p:nvPr/>
          </p:nvSpPr>
          <p:spPr>
            <a:xfrm>
              <a:off x="6051290" y="4443465"/>
              <a:ext cx="834425" cy="834425"/>
            </a:xfrm>
            <a:prstGeom prst="blockArc">
              <a:avLst>
                <a:gd name="adj1" fmla="val 10727270"/>
                <a:gd name="adj2" fmla="val 294773"/>
                <a:gd name="adj3" fmla="val 866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1939260" y="4118692"/>
            <a:ext cx="1073892" cy="1073892"/>
            <a:chOff x="7326813" y="4328659"/>
            <a:chExt cx="1073892" cy="1073892"/>
          </a:xfrm>
        </p:grpSpPr>
        <p:grpSp>
          <p:nvGrpSpPr>
            <p:cNvPr id="109" name="组合 108"/>
            <p:cNvGrpSpPr/>
            <p:nvPr/>
          </p:nvGrpSpPr>
          <p:grpSpPr>
            <a:xfrm>
              <a:off x="7326813" y="4328659"/>
              <a:ext cx="1073892" cy="1073892"/>
              <a:chOff x="1588326" y="4350310"/>
              <a:chExt cx="1073892" cy="1073892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0" name="空心弧 109"/>
            <p:cNvSpPr/>
            <p:nvPr/>
          </p:nvSpPr>
          <p:spPr>
            <a:xfrm>
              <a:off x="7455339" y="4435151"/>
              <a:ext cx="834425" cy="834425"/>
            </a:xfrm>
            <a:prstGeom prst="blockArc">
              <a:avLst>
                <a:gd name="adj1" fmla="val 18520956"/>
                <a:gd name="adj2" fmla="val 294773"/>
                <a:gd name="adj3" fmla="val 866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605246" y="5145281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50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008512" y="5145281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14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3409121" y="5150838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63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812387" y="5147343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32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560900" y="5820331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Your text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1954825" y="5820331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Your text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3376387" y="581048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Your text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4770312" y="5806993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Your text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981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3"/>
          <p:cNvSpPr/>
          <p:nvPr/>
        </p:nvSpPr>
        <p:spPr>
          <a:xfrm rot="669091">
            <a:off x="-8801635" y="-652854"/>
            <a:ext cx="14289284" cy="5519002"/>
          </a:xfrm>
          <a:custGeom>
            <a:avLst/>
            <a:gdLst>
              <a:gd name="connsiteX0" fmla="*/ 0 w 5486400"/>
              <a:gd name="connsiteY0" fmla="*/ 2844800 h 2844800"/>
              <a:gd name="connsiteX1" fmla="*/ 0 w 5486400"/>
              <a:gd name="connsiteY1" fmla="*/ 0 h 2844800"/>
              <a:gd name="connsiteX2" fmla="*/ 5486400 w 5486400"/>
              <a:gd name="connsiteY2" fmla="*/ 2844800 h 2844800"/>
              <a:gd name="connsiteX3" fmla="*/ 0 w 5486400"/>
              <a:gd name="connsiteY3" fmla="*/ 2844800 h 2844800"/>
              <a:gd name="connsiteX0" fmla="*/ 0 w 5412481"/>
              <a:gd name="connsiteY0" fmla="*/ 2844800 h 4871301"/>
              <a:gd name="connsiteX1" fmla="*/ 0 w 5412481"/>
              <a:gd name="connsiteY1" fmla="*/ 0 h 4871301"/>
              <a:gd name="connsiteX2" fmla="*/ 5412481 w 5412481"/>
              <a:gd name="connsiteY2" fmla="*/ 4871301 h 4871301"/>
              <a:gd name="connsiteX3" fmla="*/ 0 w 5412481"/>
              <a:gd name="connsiteY3" fmla="*/ 2844800 h 4871301"/>
              <a:gd name="connsiteX0" fmla="*/ 0 w 5412481"/>
              <a:gd name="connsiteY0" fmla="*/ 2844800 h 4871301"/>
              <a:gd name="connsiteX1" fmla="*/ 0 w 5412481"/>
              <a:gd name="connsiteY1" fmla="*/ 0 h 4871301"/>
              <a:gd name="connsiteX2" fmla="*/ 4331253 w 5412481"/>
              <a:gd name="connsiteY2" fmla="*/ 3867768 h 4871301"/>
              <a:gd name="connsiteX3" fmla="*/ 5412481 w 5412481"/>
              <a:gd name="connsiteY3" fmla="*/ 4871301 h 4871301"/>
              <a:gd name="connsiteX4" fmla="*/ 0 w 5412481"/>
              <a:gd name="connsiteY4" fmla="*/ 2844800 h 4871301"/>
              <a:gd name="connsiteX0" fmla="*/ 0 w 5412481"/>
              <a:gd name="connsiteY0" fmla="*/ 2844800 h 4871301"/>
              <a:gd name="connsiteX1" fmla="*/ 0 w 5412481"/>
              <a:gd name="connsiteY1" fmla="*/ 0 h 4871301"/>
              <a:gd name="connsiteX2" fmla="*/ 4331253 w 5412481"/>
              <a:gd name="connsiteY2" fmla="*/ 3867768 h 4871301"/>
              <a:gd name="connsiteX3" fmla="*/ 5412481 w 5412481"/>
              <a:gd name="connsiteY3" fmla="*/ 4871301 h 4871301"/>
              <a:gd name="connsiteX4" fmla="*/ 4767439 w 5412481"/>
              <a:gd name="connsiteY4" fmla="*/ 4654607 h 4871301"/>
              <a:gd name="connsiteX5" fmla="*/ 0 w 5412481"/>
              <a:gd name="connsiteY5" fmla="*/ 2844800 h 4871301"/>
              <a:gd name="connsiteX0" fmla="*/ 0 w 8443722"/>
              <a:gd name="connsiteY0" fmla="*/ 2844800 h 4654607"/>
              <a:gd name="connsiteX1" fmla="*/ 0 w 8443722"/>
              <a:gd name="connsiteY1" fmla="*/ 0 h 4654607"/>
              <a:gd name="connsiteX2" fmla="*/ 4331253 w 8443722"/>
              <a:gd name="connsiteY2" fmla="*/ 3867768 h 4654607"/>
              <a:gd name="connsiteX3" fmla="*/ 8443722 w 8443722"/>
              <a:gd name="connsiteY3" fmla="*/ 2912753 h 4654607"/>
              <a:gd name="connsiteX4" fmla="*/ 4767439 w 8443722"/>
              <a:gd name="connsiteY4" fmla="*/ 4654607 h 4654607"/>
              <a:gd name="connsiteX5" fmla="*/ 0 w 8443722"/>
              <a:gd name="connsiteY5" fmla="*/ 2844800 h 4654607"/>
              <a:gd name="connsiteX0" fmla="*/ 0 w 8443722"/>
              <a:gd name="connsiteY0" fmla="*/ 2844800 h 4654607"/>
              <a:gd name="connsiteX1" fmla="*/ 0 w 8443722"/>
              <a:gd name="connsiteY1" fmla="*/ 0 h 4654607"/>
              <a:gd name="connsiteX2" fmla="*/ 4861973 w 8443722"/>
              <a:gd name="connsiteY2" fmla="*/ 3408102 h 4654607"/>
              <a:gd name="connsiteX3" fmla="*/ 8443722 w 8443722"/>
              <a:gd name="connsiteY3" fmla="*/ 2912753 h 4654607"/>
              <a:gd name="connsiteX4" fmla="*/ 4767439 w 8443722"/>
              <a:gd name="connsiteY4" fmla="*/ 4654607 h 4654607"/>
              <a:gd name="connsiteX5" fmla="*/ 0 w 8443722"/>
              <a:gd name="connsiteY5" fmla="*/ 2844800 h 4654607"/>
              <a:gd name="connsiteX0" fmla="*/ 0 w 9004893"/>
              <a:gd name="connsiteY0" fmla="*/ 2844800 h 4654607"/>
              <a:gd name="connsiteX1" fmla="*/ 0 w 9004893"/>
              <a:gd name="connsiteY1" fmla="*/ 0 h 4654607"/>
              <a:gd name="connsiteX2" fmla="*/ 4861973 w 9004893"/>
              <a:gd name="connsiteY2" fmla="*/ 3408102 h 4654607"/>
              <a:gd name="connsiteX3" fmla="*/ 9004893 w 9004893"/>
              <a:gd name="connsiteY3" fmla="*/ 3986544 h 4654607"/>
              <a:gd name="connsiteX4" fmla="*/ 4767439 w 9004893"/>
              <a:gd name="connsiteY4" fmla="*/ 4654607 h 4654607"/>
              <a:gd name="connsiteX5" fmla="*/ 0 w 9004893"/>
              <a:gd name="connsiteY5" fmla="*/ 2844800 h 4654607"/>
              <a:gd name="connsiteX0" fmla="*/ 0 w 9004893"/>
              <a:gd name="connsiteY0" fmla="*/ 2844800 h 4654607"/>
              <a:gd name="connsiteX1" fmla="*/ 0 w 9004893"/>
              <a:gd name="connsiteY1" fmla="*/ 0 h 4654607"/>
              <a:gd name="connsiteX2" fmla="*/ 4861973 w 9004893"/>
              <a:gd name="connsiteY2" fmla="*/ 3408102 h 4654607"/>
              <a:gd name="connsiteX3" fmla="*/ 6617928 w 9004893"/>
              <a:gd name="connsiteY3" fmla="*/ 3657401 h 4654607"/>
              <a:gd name="connsiteX4" fmla="*/ 9004893 w 9004893"/>
              <a:gd name="connsiteY4" fmla="*/ 3986544 h 4654607"/>
              <a:gd name="connsiteX5" fmla="*/ 4767439 w 9004893"/>
              <a:gd name="connsiteY5" fmla="*/ 4654607 h 4654607"/>
              <a:gd name="connsiteX6" fmla="*/ 0 w 9004893"/>
              <a:gd name="connsiteY6" fmla="*/ 2844800 h 4654607"/>
              <a:gd name="connsiteX0" fmla="*/ 0 w 9004893"/>
              <a:gd name="connsiteY0" fmla="*/ 2844800 h 4654607"/>
              <a:gd name="connsiteX1" fmla="*/ 0 w 9004893"/>
              <a:gd name="connsiteY1" fmla="*/ 0 h 4654607"/>
              <a:gd name="connsiteX2" fmla="*/ 4861973 w 9004893"/>
              <a:gd name="connsiteY2" fmla="*/ 3408102 h 4654607"/>
              <a:gd name="connsiteX3" fmla="*/ 6970434 w 9004893"/>
              <a:gd name="connsiteY3" fmla="*/ 3180165 h 4654607"/>
              <a:gd name="connsiteX4" fmla="*/ 9004893 w 9004893"/>
              <a:gd name="connsiteY4" fmla="*/ 3986544 h 4654607"/>
              <a:gd name="connsiteX5" fmla="*/ 4767439 w 9004893"/>
              <a:gd name="connsiteY5" fmla="*/ 4654607 h 4654607"/>
              <a:gd name="connsiteX6" fmla="*/ 0 w 9004893"/>
              <a:gd name="connsiteY6" fmla="*/ 2844800 h 4654607"/>
              <a:gd name="connsiteX0" fmla="*/ 0 w 9004893"/>
              <a:gd name="connsiteY0" fmla="*/ 2844800 h 4654607"/>
              <a:gd name="connsiteX1" fmla="*/ 0 w 9004893"/>
              <a:gd name="connsiteY1" fmla="*/ 0 h 4654607"/>
              <a:gd name="connsiteX2" fmla="*/ 4861973 w 9004893"/>
              <a:gd name="connsiteY2" fmla="*/ 3408102 h 4654607"/>
              <a:gd name="connsiteX3" fmla="*/ 6970434 w 9004893"/>
              <a:gd name="connsiteY3" fmla="*/ 3180165 h 4654607"/>
              <a:gd name="connsiteX4" fmla="*/ 9004893 w 9004893"/>
              <a:gd name="connsiteY4" fmla="*/ 3986544 h 4654607"/>
              <a:gd name="connsiteX5" fmla="*/ 7565301 w 9004893"/>
              <a:gd name="connsiteY5" fmla="*/ 4227897 h 4654607"/>
              <a:gd name="connsiteX6" fmla="*/ 4767439 w 9004893"/>
              <a:gd name="connsiteY6" fmla="*/ 4654607 h 4654607"/>
              <a:gd name="connsiteX7" fmla="*/ 0 w 9004893"/>
              <a:gd name="connsiteY7" fmla="*/ 2844800 h 4654607"/>
              <a:gd name="connsiteX0" fmla="*/ 0 w 9004893"/>
              <a:gd name="connsiteY0" fmla="*/ 2844800 h 4654607"/>
              <a:gd name="connsiteX1" fmla="*/ 0 w 9004893"/>
              <a:gd name="connsiteY1" fmla="*/ 0 h 4654607"/>
              <a:gd name="connsiteX2" fmla="*/ 4861973 w 9004893"/>
              <a:gd name="connsiteY2" fmla="*/ 3408102 h 4654607"/>
              <a:gd name="connsiteX3" fmla="*/ 6970434 w 9004893"/>
              <a:gd name="connsiteY3" fmla="*/ 3180165 h 4654607"/>
              <a:gd name="connsiteX4" fmla="*/ 9004893 w 9004893"/>
              <a:gd name="connsiteY4" fmla="*/ 3986544 h 4654607"/>
              <a:gd name="connsiteX5" fmla="*/ 7535826 w 9004893"/>
              <a:gd name="connsiteY5" fmla="*/ 4078374 h 4654607"/>
              <a:gd name="connsiteX6" fmla="*/ 4767439 w 9004893"/>
              <a:gd name="connsiteY6" fmla="*/ 4654607 h 4654607"/>
              <a:gd name="connsiteX7" fmla="*/ 0 w 9004893"/>
              <a:gd name="connsiteY7" fmla="*/ 2844800 h 4654607"/>
              <a:gd name="connsiteX0" fmla="*/ 0 w 13445015"/>
              <a:gd name="connsiteY0" fmla="*/ 2844800 h 4654607"/>
              <a:gd name="connsiteX1" fmla="*/ 0 w 13445015"/>
              <a:gd name="connsiteY1" fmla="*/ 0 h 4654607"/>
              <a:gd name="connsiteX2" fmla="*/ 4861973 w 13445015"/>
              <a:gd name="connsiteY2" fmla="*/ 3408102 h 4654607"/>
              <a:gd name="connsiteX3" fmla="*/ 6970434 w 13445015"/>
              <a:gd name="connsiteY3" fmla="*/ 3180165 h 4654607"/>
              <a:gd name="connsiteX4" fmla="*/ 13445015 w 13445015"/>
              <a:gd name="connsiteY4" fmla="*/ 3363696 h 4654607"/>
              <a:gd name="connsiteX5" fmla="*/ 7535826 w 13445015"/>
              <a:gd name="connsiteY5" fmla="*/ 4078374 h 4654607"/>
              <a:gd name="connsiteX6" fmla="*/ 4767439 w 13445015"/>
              <a:gd name="connsiteY6" fmla="*/ 4654607 h 4654607"/>
              <a:gd name="connsiteX7" fmla="*/ 0 w 13445015"/>
              <a:gd name="connsiteY7" fmla="*/ 2844800 h 4654607"/>
              <a:gd name="connsiteX0" fmla="*/ 0 w 13445015"/>
              <a:gd name="connsiteY0" fmla="*/ 2844800 h 4654607"/>
              <a:gd name="connsiteX1" fmla="*/ 0 w 13445015"/>
              <a:gd name="connsiteY1" fmla="*/ 0 h 4654607"/>
              <a:gd name="connsiteX2" fmla="*/ 4861973 w 13445015"/>
              <a:gd name="connsiteY2" fmla="*/ 3408102 h 4654607"/>
              <a:gd name="connsiteX3" fmla="*/ 6970434 w 13445015"/>
              <a:gd name="connsiteY3" fmla="*/ 3180165 h 4654607"/>
              <a:gd name="connsiteX4" fmla="*/ 10343864 w 13445015"/>
              <a:gd name="connsiteY4" fmla="*/ 3253005 h 4654607"/>
              <a:gd name="connsiteX5" fmla="*/ 13445015 w 13445015"/>
              <a:gd name="connsiteY5" fmla="*/ 3363696 h 4654607"/>
              <a:gd name="connsiteX6" fmla="*/ 7535826 w 13445015"/>
              <a:gd name="connsiteY6" fmla="*/ 4078374 h 4654607"/>
              <a:gd name="connsiteX7" fmla="*/ 4767439 w 13445015"/>
              <a:gd name="connsiteY7" fmla="*/ 4654607 h 4654607"/>
              <a:gd name="connsiteX8" fmla="*/ 0 w 13445015"/>
              <a:gd name="connsiteY8" fmla="*/ 2844800 h 4654607"/>
              <a:gd name="connsiteX0" fmla="*/ 0 w 13445015"/>
              <a:gd name="connsiteY0" fmla="*/ 2844800 h 4654607"/>
              <a:gd name="connsiteX1" fmla="*/ 0 w 13445015"/>
              <a:gd name="connsiteY1" fmla="*/ 0 h 4654607"/>
              <a:gd name="connsiteX2" fmla="*/ 4861973 w 13445015"/>
              <a:gd name="connsiteY2" fmla="*/ 3408102 h 4654607"/>
              <a:gd name="connsiteX3" fmla="*/ 6970434 w 13445015"/>
              <a:gd name="connsiteY3" fmla="*/ 3180165 h 4654607"/>
              <a:gd name="connsiteX4" fmla="*/ 10343864 w 13445015"/>
              <a:gd name="connsiteY4" fmla="*/ 3253005 h 4654607"/>
              <a:gd name="connsiteX5" fmla="*/ 13445015 w 13445015"/>
              <a:gd name="connsiteY5" fmla="*/ 3363696 h 4654607"/>
              <a:gd name="connsiteX6" fmla="*/ 10376217 w 13445015"/>
              <a:gd name="connsiteY6" fmla="*/ 3712626 h 4654607"/>
              <a:gd name="connsiteX7" fmla="*/ 7535826 w 13445015"/>
              <a:gd name="connsiteY7" fmla="*/ 4078374 h 4654607"/>
              <a:gd name="connsiteX8" fmla="*/ 4767439 w 13445015"/>
              <a:gd name="connsiteY8" fmla="*/ 4654607 h 4654607"/>
              <a:gd name="connsiteX9" fmla="*/ 0 w 13445015"/>
              <a:gd name="connsiteY9" fmla="*/ 2844800 h 4654607"/>
              <a:gd name="connsiteX0" fmla="*/ 0 w 13445015"/>
              <a:gd name="connsiteY0" fmla="*/ 2844800 h 4654607"/>
              <a:gd name="connsiteX1" fmla="*/ 0 w 13445015"/>
              <a:gd name="connsiteY1" fmla="*/ 0 h 4654607"/>
              <a:gd name="connsiteX2" fmla="*/ 4861973 w 13445015"/>
              <a:gd name="connsiteY2" fmla="*/ 3408102 h 4654607"/>
              <a:gd name="connsiteX3" fmla="*/ 6970434 w 13445015"/>
              <a:gd name="connsiteY3" fmla="*/ 3180165 h 4654607"/>
              <a:gd name="connsiteX4" fmla="*/ 10343864 w 13445015"/>
              <a:gd name="connsiteY4" fmla="*/ 3253005 h 4654607"/>
              <a:gd name="connsiteX5" fmla="*/ 11868027 w 13445015"/>
              <a:gd name="connsiteY5" fmla="*/ 3302052 h 4654607"/>
              <a:gd name="connsiteX6" fmla="*/ 13445015 w 13445015"/>
              <a:gd name="connsiteY6" fmla="*/ 3363696 h 4654607"/>
              <a:gd name="connsiteX7" fmla="*/ 10376217 w 13445015"/>
              <a:gd name="connsiteY7" fmla="*/ 3712626 h 4654607"/>
              <a:gd name="connsiteX8" fmla="*/ 7535826 w 13445015"/>
              <a:gd name="connsiteY8" fmla="*/ 4078374 h 4654607"/>
              <a:gd name="connsiteX9" fmla="*/ 4767439 w 13445015"/>
              <a:gd name="connsiteY9" fmla="*/ 4654607 h 4654607"/>
              <a:gd name="connsiteX10" fmla="*/ 0 w 13445015"/>
              <a:gd name="connsiteY10" fmla="*/ 2844800 h 4654607"/>
              <a:gd name="connsiteX0" fmla="*/ 0 w 13549770"/>
              <a:gd name="connsiteY0" fmla="*/ 2844800 h 4654607"/>
              <a:gd name="connsiteX1" fmla="*/ 0 w 13549770"/>
              <a:gd name="connsiteY1" fmla="*/ 0 h 4654607"/>
              <a:gd name="connsiteX2" fmla="*/ 4861973 w 13549770"/>
              <a:gd name="connsiteY2" fmla="*/ 3408102 h 4654607"/>
              <a:gd name="connsiteX3" fmla="*/ 6970434 w 13549770"/>
              <a:gd name="connsiteY3" fmla="*/ 3180165 h 4654607"/>
              <a:gd name="connsiteX4" fmla="*/ 10343864 w 13549770"/>
              <a:gd name="connsiteY4" fmla="*/ 3253005 h 4654607"/>
              <a:gd name="connsiteX5" fmla="*/ 13549770 w 13549770"/>
              <a:gd name="connsiteY5" fmla="*/ 407545 h 4654607"/>
              <a:gd name="connsiteX6" fmla="*/ 13445015 w 13549770"/>
              <a:gd name="connsiteY6" fmla="*/ 3363696 h 4654607"/>
              <a:gd name="connsiteX7" fmla="*/ 10376217 w 13549770"/>
              <a:gd name="connsiteY7" fmla="*/ 3712626 h 4654607"/>
              <a:gd name="connsiteX8" fmla="*/ 7535826 w 13549770"/>
              <a:gd name="connsiteY8" fmla="*/ 4078374 h 4654607"/>
              <a:gd name="connsiteX9" fmla="*/ 4767439 w 13549770"/>
              <a:gd name="connsiteY9" fmla="*/ 4654607 h 4654607"/>
              <a:gd name="connsiteX10" fmla="*/ 0 w 13549770"/>
              <a:gd name="connsiteY10" fmla="*/ 2844800 h 4654607"/>
              <a:gd name="connsiteX0" fmla="*/ 0 w 13549770"/>
              <a:gd name="connsiteY0" fmla="*/ 2844800 h 4654607"/>
              <a:gd name="connsiteX1" fmla="*/ 0 w 13549770"/>
              <a:gd name="connsiteY1" fmla="*/ 0 h 4654607"/>
              <a:gd name="connsiteX2" fmla="*/ 4861973 w 13549770"/>
              <a:gd name="connsiteY2" fmla="*/ 3408102 h 4654607"/>
              <a:gd name="connsiteX3" fmla="*/ 6970434 w 13549770"/>
              <a:gd name="connsiteY3" fmla="*/ 3180165 h 4654607"/>
              <a:gd name="connsiteX4" fmla="*/ 10343864 w 13549770"/>
              <a:gd name="connsiteY4" fmla="*/ 3253005 h 4654607"/>
              <a:gd name="connsiteX5" fmla="*/ 13549770 w 13549770"/>
              <a:gd name="connsiteY5" fmla="*/ 407545 h 4654607"/>
              <a:gd name="connsiteX6" fmla="*/ 12721925 w 13549770"/>
              <a:gd name="connsiteY6" fmla="*/ 2748988 h 4654607"/>
              <a:gd name="connsiteX7" fmla="*/ 10376217 w 13549770"/>
              <a:gd name="connsiteY7" fmla="*/ 3712626 h 4654607"/>
              <a:gd name="connsiteX8" fmla="*/ 7535826 w 13549770"/>
              <a:gd name="connsiteY8" fmla="*/ 4078374 h 4654607"/>
              <a:gd name="connsiteX9" fmla="*/ 4767439 w 13549770"/>
              <a:gd name="connsiteY9" fmla="*/ 4654607 h 4654607"/>
              <a:gd name="connsiteX10" fmla="*/ 0 w 13549770"/>
              <a:gd name="connsiteY10" fmla="*/ 2844800 h 4654607"/>
              <a:gd name="connsiteX0" fmla="*/ 0 w 14289284"/>
              <a:gd name="connsiteY0" fmla="*/ 3709195 h 5519002"/>
              <a:gd name="connsiteX1" fmla="*/ 0 w 14289284"/>
              <a:gd name="connsiteY1" fmla="*/ 864395 h 5519002"/>
              <a:gd name="connsiteX2" fmla="*/ 4861973 w 14289284"/>
              <a:gd name="connsiteY2" fmla="*/ 4272497 h 5519002"/>
              <a:gd name="connsiteX3" fmla="*/ 6970434 w 14289284"/>
              <a:gd name="connsiteY3" fmla="*/ 4044560 h 5519002"/>
              <a:gd name="connsiteX4" fmla="*/ 10343864 w 14289284"/>
              <a:gd name="connsiteY4" fmla="*/ 4117400 h 5519002"/>
              <a:gd name="connsiteX5" fmla="*/ 14289284 w 14289284"/>
              <a:gd name="connsiteY5" fmla="*/ 0 h 5519002"/>
              <a:gd name="connsiteX6" fmla="*/ 12721925 w 14289284"/>
              <a:gd name="connsiteY6" fmla="*/ 3613383 h 5519002"/>
              <a:gd name="connsiteX7" fmla="*/ 10376217 w 14289284"/>
              <a:gd name="connsiteY7" fmla="*/ 4577021 h 5519002"/>
              <a:gd name="connsiteX8" fmla="*/ 7535826 w 14289284"/>
              <a:gd name="connsiteY8" fmla="*/ 4942769 h 5519002"/>
              <a:gd name="connsiteX9" fmla="*/ 4767439 w 14289284"/>
              <a:gd name="connsiteY9" fmla="*/ 5519002 h 5519002"/>
              <a:gd name="connsiteX10" fmla="*/ 0 w 14289284"/>
              <a:gd name="connsiteY10" fmla="*/ 3709195 h 5519002"/>
              <a:gd name="connsiteX0" fmla="*/ 0 w 14289284"/>
              <a:gd name="connsiteY0" fmla="*/ 3709195 h 5519002"/>
              <a:gd name="connsiteX1" fmla="*/ 0 w 14289284"/>
              <a:gd name="connsiteY1" fmla="*/ 864395 h 5519002"/>
              <a:gd name="connsiteX2" fmla="*/ 4861973 w 14289284"/>
              <a:gd name="connsiteY2" fmla="*/ 4272497 h 5519002"/>
              <a:gd name="connsiteX3" fmla="*/ 6970434 w 14289284"/>
              <a:gd name="connsiteY3" fmla="*/ 4044560 h 5519002"/>
              <a:gd name="connsiteX4" fmla="*/ 10343864 w 14289284"/>
              <a:gd name="connsiteY4" fmla="*/ 4117400 h 5519002"/>
              <a:gd name="connsiteX5" fmla="*/ 14289284 w 14289284"/>
              <a:gd name="connsiteY5" fmla="*/ 0 h 5519002"/>
              <a:gd name="connsiteX6" fmla="*/ 13462074 w 14289284"/>
              <a:gd name="connsiteY6" fmla="*/ 1910557 h 5519002"/>
              <a:gd name="connsiteX7" fmla="*/ 12721925 w 14289284"/>
              <a:gd name="connsiteY7" fmla="*/ 3613383 h 5519002"/>
              <a:gd name="connsiteX8" fmla="*/ 10376217 w 14289284"/>
              <a:gd name="connsiteY8" fmla="*/ 4577021 h 5519002"/>
              <a:gd name="connsiteX9" fmla="*/ 7535826 w 14289284"/>
              <a:gd name="connsiteY9" fmla="*/ 4942769 h 5519002"/>
              <a:gd name="connsiteX10" fmla="*/ 4767439 w 14289284"/>
              <a:gd name="connsiteY10" fmla="*/ 5519002 h 5519002"/>
              <a:gd name="connsiteX11" fmla="*/ 0 w 14289284"/>
              <a:gd name="connsiteY11" fmla="*/ 3709195 h 551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89284" h="5519002">
                <a:moveTo>
                  <a:pt x="0" y="3709195"/>
                </a:moveTo>
                <a:lnTo>
                  <a:pt x="0" y="864395"/>
                </a:lnTo>
                <a:lnTo>
                  <a:pt x="4861973" y="4272497"/>
                </a:lnTo>
                <a:lnTo>
                  <a:pt x="6970434" y="4044560"/>
                </a:lnTo>
                <a:lnTo>
                  <a:pt x="10343864" y="4117400"/>
                </a:lnTo>
                <a:lnTo>
                  <a:pt x="14289284" y="0"/>
                </a:lnTo>
                <a:lnTo>
                  <a:pt x="13462074" y="1910557"/>
                </a:lnTo>
                <a:lnTo>
                  <a:pt x="12721925" y="3613383"/>
                </a:lnTo>
                <a:lnTo>
                  <a:pt x="10376217" y="4577021"/>
                </a:lnTo>
                <a:lnTo>
                  <a:pt x="7535826" y="4942769"/>
                </a:lnTo>
                <a:lnTo>
                  <a:pt x="4767439" y="5519002"/>
                </a:lnTo>
                <a:lnTo>
                  <a:pt x="0" y="3709195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7477163">
            <a:off x="4915778" y="1292287"/>
            <a:ext cx="3919440" cy="51054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 rot="14132655">
            <a:off x="8508409" y="234982"/>
            <a:ext cx="4152900" cy="5361864"/>
          </a:xfrm>
          <a:prstGeom prst="parallelogram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7190" y="320336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</a:t>
            </a:r>
            <a:r>
              <a:rPr lang="zh-CN" alt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点儿什么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152914" y="1388378"/>
            <a:ext cx="67056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4"/>
          <p:cNvSpPr txBox="1"/>
          <p:nvPr/>
        </p:nvSpPr>
        <p:spPr>
          <a:xfrm>
            <a:off x="1047190" y="1560529"/>
            <a:ext cx="2737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然后，我觉得，你可以在这里写点儿简单的介绍什么的，这样看起来也美观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再然后，可以写点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Slogan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，比如：</a:t>
            </a:r>
          </a:p>
          <a:p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4779" t="24728" r="29798" b="57553"/>
          <a:stretch/>
        </p:blipFill>
        <p:spPr>
          <a:xfrm>
            <a:off x="16675" y="88176"/>
            <a:ext cx="1030515" cy="1132114"/>
          </a:xfrm>
          <a:prstGeom prst="rect">
            <a:avLst/>
          </a:prstGeom>
          <a:noFill/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54779" t="24728" r="29798" b="57553"/>
          <a:stretch/>
        </p:blipFill>
        <p:spPr>
          <a:xfrm rot="10800000">
            <a:off x="4488414" y="173850"/>
            <a:ext cx="1030515" cy="1132114"/>
          </a:xfrm>
          <a:prstGeom prst="rect">
            <a:avLst/>
          </a:prstGeom>
          <a:noFill/>
        </p:spPr>
      </p:pic>
      <p:sp>
        <p:nvSpPr>
          <p:cNvPr id="28" name="矩形 27"/>
          <p:cNvSpPr/>
          <p:nvPr/>
        </p:nvSpPr>
        <p:spPr>
          <a:xfrm>
            <a:off x="6720362" y="1070622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Personal resume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96330" y="1439954"/>
            <a:ext cx="49336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为了让网站更好的运营下去，帮我点广告吧，自然地点点广告。为了让网站更好的运营下去，帮我点广告吧，自然地点点广告。</a:t>
            </a:r>
            <a:endParaRPr lang="zh-CN" altLang="en-US" sz="1050" b="0" i="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为了让网站更好的运营下去，帮我点广告吧，自然地点点广告。为了让网站更好的运营下去，帮我点广告吧，自然地点点广告。</a:t>
            </a:r>
            <a:endParaRPr lang="zh-CN" altLang="en-US" sz="1050" b="0" i="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823777" y="23851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2797FD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&gt;&gt;</a:t>
            </a:r>
            <a:endParaRPr lang="zh-CN" altLang="en-US" sz="4000" b="1" dirty="0">
              <a:solidFill>
                <a:srgbClr val="2797FD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316220" y="24030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工作经验</a:t>
            </a:r>
            <a:endParaRPr lang="zh-CN" altLang="en-US" sz="3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823777" y="3278616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2013.05-2014-01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10129" y="33900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百度公司</a:t>
            </a:r>
            <a:endParaRPr lang="zh-CN" altLang="en-US" sz="2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36675" y="38775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职位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480367" y="38912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产品专员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23027" y="42349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工作内容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10129" y="4719453"/>
            <a:ext cx="49336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为了让网站更好的运营下去，帮我点广告吧，自然地点点广告。为了让网站更好的运营下去，帮我点广告吧，自然地点点广告。</a:t>
            </a:r>
            <a:endParaRPr lang="zh-CN" altLang="en-US" sz="1050" b="0" i="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/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为了让网站更好的运营下去，帮我点广告吧，自然地点点广告。为了让网站更好的运营下去，帮我点广告吧，自然地点点广告。</a:t>
            </a:r>
            <a:endParaRPr lang="zh-CN" altLang="en-US" sz="1050" b="0" i="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15" y="5647277"/>
            <a:ext cx="920155" cy="92015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01" y="5647277"/>
            <a:ext cx="920155" cy="92015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919" y="5647607"/>
            <a:ext cx="920155" cy="920155"/>
          </a:xfrm>
          <a:prstGeom prst="rect">
            <a:avLst/>
          </a:prstGeom>
        </p:spPr>
      </p:pic>
      <p:sp>
        <p:nvSpPr>
          <p:cNvPr id="55" name="平行四边形 54"/>
          <p:cNvSpPr/>
          <p:nvPr/>
        </p:nvSpPr>
        <p:spPr>
          <a:xfrm rot="18000000" flipV="1">
            <a:off x="3197068" y="6036256"/>
            <a:ext cx="1781459" cy="206782"/>
          </a:xfrm>
          <a:prstGeom prst="parallelogram">
            <a:avLst>
              <a:gd name="adj" fmla="val 5691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平行四边形 55"/>
          <p:cNvSpPr/>
          <p:nvPr/>
        </p:nvSpPr>
        <p:spPr>
          <a:xfrm rot="18000000" flipV="1">
            <a:off x="1305373" y="4707957"/>
            <a:ext cx="4867398" cy="206782"/>
          </a:xfrm>
          <a:prstGeom prst="parallelogram">
            <a:avLst>
              <a:gd name="adj" fmla="val 56910"/>
            </a:avLst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平行四边形 56"/>
          <p:cNvSpPr/>
          <p:nvPr/>
        </p:nvSpPr>
        <p:spPr>
          <a:xfrm rot="18000000" flipV="1">
            <a:off x="1180544" y="5922631"/>
            <a:ext cx="2062232" cy="206782"/>
          </a:xfrm>
          <a:prstGeom prst="parallelogram">
            <a:avLst>
              <a:gd name="adj" fmla="val 5691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平行四边形 57"/>
          <p:cNvSpPr/>
          <p:nvPr/>
        </p:nvSpPr>
        <p:spPr>
          <a:xfrm rot="18000000" flipV="1">
            <a:off x="30921" y="5085810"/>
            <a:ext cx="3994787" cy="206782"/>
          </a:xfrm>
          <a:prstGeom prst="parallelogram">
            <a:avLst>
              <a:gd name="adj" fmla="val 56910"/>
            </a:avLst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 rot="18000000" flipV="1">
            <a:off x="-521578" y="5861250"/>
            <a:ext cx="2212241" cy="206782"/>
          </a:xfrm>
          <a:prstGeom prst="parallelogram">
            <a:avLst>
              <a:gd name="adj" fmla="val 5691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 bwMode="auto">
          <a:xfrm>
            <a:off x="4367327" y="1439954"/>
            <a:ext cx="1539485" cy="1539485"/>
          </a:xfrm>
          <a:prstGeom prst="ellipse">
            <a:avLst/>
          </a:prstGeom>
          <a:solidFill>
            <a:srgbClr val="1DAF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698554" y="4168230"/>
            <a:ext cx="1102446" cy="110244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2420385" y="2878300"/>
            <a:ext cx="1117312" cy="1117312"/>
          </a:xfrm>
          <a:prstGeom prst="ellipse">
            <a:avLst/>
          </a:prstGeom>
          <a:solidFill>
            <a:srgbClr val="1DAF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4167249" y="4928513"/>
            <a:ext cx="776084" cy="776084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2394313" y="4573868"/>
            <a:ext cx="776084" cy="776084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4" name="平行四边形 73"/>
          <p:cNvSpPr/>
          <p:nvPr/>
        </p:nvSpPr>
        <p:spPr>
          <a:xfrm rot="18000000" flipV="1">
            <a:off x="3713258" y="5834746"/>
            <a:ext cx="2212241" cy="206782"/>
          </a:xfrm>
          <a:prstGeom prst="parallelogram">
            <a:avLst>
              <a:gd name="adj" fmla="val 5691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 bwMode="auto">
          <a:xfrm>
            <a:off x="4933390" y="4141726"/>
            <a:ext cx="1102446" cy="110244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" name="平行四边形 77"/>
          <p:cNvSpPr/>
          <p:nvPr/>
        </p:nvSpPr>
        <p:spPr>
          <a:xfrm rot="18000000" flipV="1">
            <a:off x="2274713" y="5532391"/>
            <a:ext cx="2949302" cy="206782"/>
          </a:xfrm>
          <a:prstGeom prst="parallelogram">
            <a:avLst>
              <a:gd name="adj" fmla="val 5691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 bwMode="auto">
          <a:xfrm>
            <a:off x="3892296" y="2969847"/>
            <a:ext cx="1625712" cy="1625712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15306" y="4347600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50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529414" y="3031956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50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264480" y="3433659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50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705152" y="1813066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50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087815" y="4308769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50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078923" y="4938219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50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328655" y="4553498"/>
            <a:ext cx="989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50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3808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 rot="14132655">
            <a:off x="-3702640" y="234982"/>
            <a:ext cx="4152900" cy="5361864"/>
          </a:xfrm>
          <a:prstGeom prst="parallelogram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870356">
            <a:off x="5291417" y="3462373"/>
            <a:ext cx="4469064" cy="2433906"/>
          </a:xfrm>
          <a:custGeom>
            <a:avLst/>
            <a:gdLst>
              <a:gd name="connsiteX0" fmla="*/ 0 w 4305300"/>
              <a:gd name="connsiteY0" fmla="*/ 0 h 2502177"/>
              <a:gd name="connsiteX1" fmla="*/ 4305300 w 4305300"/>
              <a:gd name="connsiteY1" fmla="*/ 0 h 2502177"/>
              <a:gd name="connsiteX2" fmla="*/ 4305300 w 4305300"/>
              <a:gd name="connsiteY2" fmla="*/ 2502177 h 2502177"/>
              <a:gd name="connsiteX3" fmla="*/ 0 w 4305300"/>
              <a:gd name="connsiteY3" fmla="*/ 2502177 h 2502177"/>
              <a:gd name="connsiteX4" fmla="*/ 0 w 4305300"/>
              <a:gd name="connsiteY4" fmla="*/ 0 h 2502177"/>
              <a:gd name="connsiteX0" fmla="*/ 7066 w 4305300"/>
              <a:gd name="connsiteY0" fmla="*/ 1042169 h 2502177"/>
              <a:gd name="connsiteX1" fmla="*/ 4305300 w 4305300"/>
              <a:gd name="connsiteY1" fmla="*/ 0 h 2502177"/>
              <a:gd name="connsiteX2" fmla="*/ 4305300 w 4305300"/>
              <a:gd name="connsiteY2" fmla="*/ 2502177 h 2502177"/>
              <a:gd name="connsiteX3" fmla="*/ 0 w 4305300"/>
              <a:gd name="connsiteY3" fmla="*/ 2502177 h 2502177"/>
              <a:gd name="connsiteX4" fmla="*/ 7066 w 4305300"/>
              <a:gd name="connsiteY4" fmla="*/ 1042169 h 2502177"/>
              <a:gd name="connsiteX0" fmla="*/ 7066 w 6788217"/>
              <a:gd name="connsiteY0" fmla="*/ 3746552 h 5206560"/>
              <a:gd name="connsiteX1" fmla="*/ 6788217 w 6788217"/>
              <a:gd name="connsiteY1" fmla="*/ 0 h 5206560"/>
              <a:gd name="connsiteX2" fmla="*/ 4305300 w 6788217"/>
              <a:gd name="connsiteY2" fmla="*/ 5206560 h 5206560"/>
              <a:gd name="connsiteX3" fmla="*/ 0 w 6788217"/>
              <a:gd name="connsiteY3" fmla="*/ 5206560 h 5206560"/>
              <a:gd name="connsiteX4" fmla="*/ 7066 w 6788217"/>
              <a:gd name="connsiteY4" fmla="*/ 3746552 h 5206560"/>
              <a:gd name="connsiteX0" fmla="*/ 7066 w 6788217"/>
              <a:gd name="connsiteY0" fmla="*/ 3746552 h 5206560"/>
              <a:gd name="connsiteX1" fmla="*/ 6788217 w 6788217"/>
              <a:gd name="connsiteY1" fmla="*/ 0 h 5206560"/>
              <a:gd name="connsiteX2" fmla="*/ 4034428 w 6788217"/>
              <a:gd name="connsiteY2" fmla="*/ 4390780 h 5206560"/>
              <a:gd name="connsiteX3" fmla="*/ 0 w 6788217"/>
              <a:gd name="connsiteY3" fmla="*/ 5206560 h 5206560"/>
              <a:gd name="connsiteX4" fmla="*/ 7066 w 6788217"/>
              <a:gd name="connsiteY4" fmla="*/ 3746552 h 5206560"/>
              <a:gd name="connsiteX0" fmla="*/ 7066 w 4034428"/>
              <a:gd name="connsiteY0" fmla="*/ 1789678 h 3249686"/>
              <a:gd name="connsiteX1" fmla="*/ 3273137 w 4034428"/>
              <a:gd name="connsiteY1" fmla="*/ 0 h 3249686"/>
              <a:gd name="connsiteX2" fmla="*/ 4034428 w 4034428"/>
              <a:gd name="connsiteY2" fmla="*/ 2433906 h 3249686"/>
              <a:gd name="connsiteX3" fmla="*/ 0 w 4034428"/>
              <a:gd name="connsiteY3" fmla="*/ 3249686 h 3249686"/>
              <a:gd name="connsiteX4" fmla="*/ 7066 w 4034428"/>
              <a:gd name="connsiteY4" fmla="*/ 1789678 h 3249686"/>
              <a:gd name="connsiteX0" fmla="*/ 7066 w 4034428"/>
              <a:gd name="connsiteY0" fmla="*/ 1789678 h 3249686"/>
              <a:gd name="connsiteX1" fmla="*/ 3273137 w 4034428"/>
              <a:gd name="connsiteY1" fmla="*/ 0 h 3249686"/>
              <a:gd name="connsiteX2" fmla="*/ 3813161 w 4034428"/>
              <a:gd name="connsiteY2" fmla="*/ 1726498 h 3249686"/>
              <a:gd name="connsiteX3" fmla="*/ 4034428 w 4034428"/>
              <a:gd name="connsiteY3" fmla="*/ 2433906 h 3249686"/>
              <a:gd name="connsiteX4" fmla="*/ 0 w 4034428"/>
              <a:gd name="connsiteY4" fmla="*/ 3249686 h 3249686"/>
              <a:gd name="connsiteX5" fmla="*/ 7066 w 4034428"/>
              <a:gd name="connsiteY5" fmla="*/ 1789678 h 3249686"/>
              <a:gd name="connsiteX0" fmla="*/ 7066 w 5442913"/>
              <a:gd name="connsiteY0" fmla="*/ 1789678 h 3249686"/>
              <a:gd name="connsiteX1" fmla="*/ 3273137 w 5442913"/>
              <a:gd name="connsiteY1" fmla="*/ 0 h 3249686"/>
              <a:gd name="connsiteX2" fmla="*/ 5442913 w 5442913"/>
              <a:gd name="connsiteY2" fmla="*/ 859296 h 3249686"/>
              <a:gd name="connsiteX3" fmla="*/ 4034428 w 5442913"/>
              <a:gd name="connsiteY3" fmla="*/ 2433906 h 3249686"/>
              <a:gd name="connsiteX4" fmla="*/ 0 w 5442913"/>
              <a:gd name="connsiteY4" fmla="*/ 3249686 h 3249686"/>
              <a:gd name="connsiteX5" fmla="*/ 7066 w 5442913"/>
              <a:gd name="connsiteY5" fmla="*/ 1789678 h 3249686"/>
              <a:gd name="connsiteX0" fmla="*/ 731972 w 5442913"/>
              <a:gd name="connsiteY0" fmla="*/ 2623406 h 3249686"/>
              <a:gd name="connsiteX1" fmla="*/ 3273137 w 5442913"/>
              <a:gd name="connsiteY1" fmla="*/ 0 h 3249686"/>
              <a:gd name="connsiteX2" fmla="*/ 5442913 w 5442913"/>
              <a:gd name="connsiteY2" fmla="*/ 859296 h 3249686"/>
              <a:gd name="connsiteX3" fmla="*/ 4034428 w 5442913"/>
              <a:gd name="connsiteY3" fmla="*/ 2433906 h 3249686"/>
              <a:gd name="connsiteX4" fmla="*/ 0 w 5442913"/>
              <a:gd name="connsiteY4" fmla="*/ 3249686 h 3249686"/>
              <a:gd name="connsiteX5" fmla="*/ 731972 w 5442913"/>
              <a:gd name="connsiteY5" fmla="*/ 2623406 h 3249686"/>
              <a:gd name="connsiteX0" fmla="*/ 806792 w 5442913"/>
              <a:gd name="connsiteY0" fmla="*/ 2662960 h 3249686"/>
              <a:gd name="connsiteX1" fmla="*/ 3273137 w 5442913"/>
              <a:gd name="connsiteY1" fmla="*/ 0 h 3249686"/>
              <a:gd name="connsiteX2" fmla="*/ 5442913 w 5442913"/>
              <a:gd name="connsiteY2" fmla="*/ 859296 h 3249686"/>
              <a:gd name="connsiteX3" fmla="*/ 4034428 w 5442913"/>
              <a:gd name="connsiteY3" fmla="*/ 2433906 h 3249686"/>
              <a:gd name="connsiteX4" fmla="*/ 0 w 5442913"/>
              <a:gd name="connsiteY4" fmla="*/ 3249686 h 3249686"/>
              <a:gd name="connsiteX5" fmla="*/ 806792 w 5442913"/>
              <a:gd name="connsiteY5" fmla="*/ 2662960 h 3249686"/>
              <a:gd name="connsiteX0" fmla="*/ 806792 w 5442913"/>
              <a:gd name="connsiteY0" fmla="*/ 2662960 h 3249686"/>
              <a:gd name="connsiteX1" fmla="*/ 3273137 w 5442913"/>
              <a:gd name="connsiteY1" fmla="*/ 0 h 3249686"/>
              <a:gd name="connsiteX2" fmla="*/ 5442913 w 5442913"/>
              <a:gd name="connsiteY2" fmla="*/ 859296 h 3249686"/>
              <a:gd name="connsiteX3" fmla="*/ 4034428 w 5442913"/>
              <a:gd name="connsiteY3" fmla="*/ 2433906 h 3249686"/>
              <a:gd name="connsiteX4" fmla="*/ 0 w 5442913"/>
              <a:gd name="connsiteY4" fmla="*/ 3249686 h 3249686"/>
              <a:gd name="connsiteX5" fmla="*/ 806792 w 5442913"/>
              <a:gd name="connsiteY5" fmla="*/ 2662960 h 3249686"/>
              <a:gd name="connsiteX0" fmla="*/ 806792 w 5442913"/>
              <a:gd name="connsiteY0" fmla="*/ 2662960 h 3249686"/>
              <a:gd name="connsiteX1" fmla="*/ 3273137 w 5442913"/>
              <a:gd name="connsiteY1" fmla="*/ 0 h 3249686"/>
              <a:gd name="connsiteX2" fmla="*/ 5442913 w 5442913"/>
              <a:gd name="connsiteY2" fmla="*/ 859296 h 3249686"/>
              <a:gd name="connsiteX3" fmla="*/ 4034428 w 5442913"/>
              <a:gd name="connsiteY3" fmla="*/ 2433906 h 3249686"/>
              <a:gd name="connsiteX4" fmla="*/ 0 w 5442913"/>
              <a:gd name="connsiteY4" fmla="*/ 3249686 h 3249686"/>
              <a:gd name="connsiteX5" fmla="*/ 806792 w 5442913"/>
              <a:gd name="connsiteY5" fmla="*/ 2662960 h 3249686"/>
              <a:gd name="connsiteX0" fmla="*/ 403519 w 5442913"/>
              <a:gd name="connsiteY0" fmla="*/ 2272381 h 3249686"/>
              <a:gd name="connsiteX1" fmla="*/ 3273137 w 5442913"/>
              <a:gd name="connsiteY1" fmla="*/ 0 h 3249686"/>
              <a:gd name="connsiteX2" fmla="*/ 5442913 w 5442913"/>
              <a:gd name="connsiteY2" fmla="*/ 859296 h 3249686"/>
              <a:gd name="connsiteX3" fmla="*/ 4034428 w 5442913"/>
              <a:gd name="connsiteY3" fmla="*/ 2433906 h 3249686"/>
              <a:gd name="connsiteX4" fmla="*/ 0 w 5442913"/>
              <a:gd name="connsiteY4" fmla="*/ 3249686 h 3249686"/>
              <a:gd name="connsiteX5" fmla="*/ 403519 w 5442913"/>
              <a:gd name="connsiteY5" fmla="*/ 2272381 h 3249686"/>
              <a:gd name="connsiteX0" fmla="*/ 403519 w 5442913"/>
              <a:gd name="connsiteY0" fmla="*/ 2272381 h 3249686"/>
              <a:gd name="connsiteX1" fmla="*/ 3273137 w 5442913"/>
              <a:gd name="connsiteY1" fmla="*/ 0 h 3249686"/>
              <a:gd name="connsiteX2" fmla="*/ 5442913 w 5442913"/>
              <a:gd name="connsiteY2" fmla="*/ 859296 h 3249686"/>
              <a:gd name="connsiteX3" fmla="*/ 4034428 w 5442913"/>
              <a:gd name="connsiteY3" fmla="*/ 2433906 h 3249686"/>
              <a:gd name="connsiteX4" fmla="*/ 0 w 5442913"/>
              <a:gd name="connsiteY4" fmla="*/ 3249686 h 3249686"/>
              <a:gd name="connsiteX5" fmla="*/ 403519 w 5442913"/>
              <a:gd name="connsiteY5" fmla="*/ 2272381 h 3249686"/>
              <a:gd name="connsiteX0" fmla="*/ 403519 w 5442913"/>
              <a:gd name="connsiteY0" fmla="*/ 2272381 h 3249686"/>
              <a:gd name="connsiteX1" fmla="*/ 3273137 w 5442913"/>
              <a:gd name="connsiteY1" fmla="*/ 0 h 3249686"/>
              <a:gd name="connsiteX2" fmla="*/ 5442913 w 5442913"/>
              <a:gd name="connsiteY2" fmla="*/ 859296 h 3249686"/>
              <a:gd name="connsiteX3" fmla="*/ 4034428 w 5442913"/>
              <a:gd name="connsiteY3" fmla="*/ 2433906 h 3249686"/>
              <a:gd name="connsiteX4" fmla="*/ 0 w 5442913"/>
              <a:gd name="connsiteY4" fmla="*/ 3249686 h 3249686"/>
              <a:gd name="connsiteX5" fmla="*/ 403519 w 5442913"/>
              <a:gd name="connsiteY5" fmla="*/ 2272381 h 3249686"/>
              <a:gd name="connsiteX0" fmla="*/ 973849 w 5442913"/>
              <a:gd name="connsiteY0" fmla="*/ 1672895 h 3249686"/>
              <a:gd name="connsiteX1" fmla="*/ 3273137 w 5442913"/>
              <a:gd name="connsiteY1" fmla="*/ 0 h 3249686"/>
              <a:gd name="connsiteX2" fmla="*/ 5442913 w 5442913"/>
              <a:gd name="connsiteY2" fmla="*/ 859296 h 3249686"/>
              <a:gd name="connsiteX3" fmla="*/ 4034428 w 5442913"/>
              <a:gd name="connsiteY3" fmla="*/ 2433906 h 3249686"/>
              <a:gd name="connsiteX4" fmla="*/ 0 w 5442913"/>
              <a:gd name="connsiteY4" fmla="*/ 3249686 h 3249686"/>
              <a:gd name="connsiteX5" fmla="*/ 973849 w 5442913"/>
              <a:gd name="connsiteY5" fmla="*/ 1672895 h 3249686"/>
              <a:gd name="connsiteX0" fmla="*/ 103687 w 4572751"/>
              <a:gd name="connsiteY0" fmla="*/ 1672895 h 2433906"/>
              <a:gd name="connsiteX1" fmla="*/ 2402975 w 4572751"/>
              <a:gd name="connsiteY1" fmla="*/ 0 h 2433906"/>
              <a:gd name="connsiteX2" fmla="*/ 4572751 w 4572751"/>
              <a:gd name="connsiteY2" fmla="*/ 859296 h 2433906"/>
              <a:gd name="connsiteX3" fmla="*/ 3164266 w 4572751"/>
              <a:gd name="connsiteY3" fmla="*/ 2433906 h 2433906"/>
              <a:gd name="connsiteX4" fmla="*/ 451116 w 4572751"/>
              <a:gd name="connsiteY4" fmla="*/ 2433392 h 2433906"/>
              <a:gd name="connsiteX5" fmla="*/ 103687 w 4572751"/>
              <a:gd name="connsiteY5" fmla="*/ 1672895 h 2433906"/>
              <a:gd name="connsiteX0" fmla="*/ 149976 w 4619040"/>
              <a:gd name="connsiteY0" fmla="*/ 1672895 h 2433906"/>
              <a:gd name="connsiteX1" fmla="*/ 2449264 w 4619040"/>
              <a:gd name="connsiteY1" fmla="*/ 0 h 2433906"/>
              <a:gd name="connsiteX2" fmla="*/ 4619040 w 4619040"/>
              <a:gd name="connsiteY2" fmla="*/ 859296 h 2433906"/>
              <a:gd name="connsiteX3" fmla="*/ 3210555 w 4619040"/>
              <a:gd name="connsiteY3" fmla="*/ 2433906 h 2433906"/>
              <a:gd name="connsiteX4" fmla="*/ 497405 w 4619040"/>
              <a:gd name="connsiteY4" fmla="*/ 2433392 h 2433906"/>
              <a:gd name="connsiteX5" fmla="*/ 149976 w 4619040"/>
              <a:gd name="connsiteY5" fmla="*/ 1672895 h 2433906"/>
              <a:gd name="connsiteX0" fmla="*/ 0 w 4469064"/>
              <a:gd name="connsiteY0" fmla="*/ 1672895 h 2433906"/>
              <a:gd name="connsiteX1" fmla="*/ 2299288 w 4469064"/>
              <a:gd name="connsiteY1" fmla="*/ 0 h 2433906"/>
              <a:gd name="connsiteX2" fmla="*/ 4469064 w 4469064"/>
              <a:gd name="connsiteY2" fmla="*/ 859296 h 2433906"/>
              <a:gd name="connsiteX3" fmla="*/ 3060579 w 4469064"/>
              <a:gd name="connsiteY3" fmla="*/ 2433906 h 2433906"/>
              <a:gd name="connsiteX4" fmla="*/ 347429 w 4469064"/>
              <a:gd name="connsiteY4" fmla="*/ 2433392 h 2433906"/>
              <a:gd name="connsiteX5" fmla="*/ 0 w 4469064"/>
              <a:gd name="connsiteY5" fmla="*/ 1672895 h 2433906"/>
              <a:gd name="connsiteX0" fmla="*/ 0 w 4469064"/>
              <a:gd name="connsiteY0" fmla="*/ 1672895 h 2433906"/>
              <a:gd name="connsiteX1" fmla="*/ 2299288 w 4469064"/>
              <a:gd name="connsiteY1" fmla="*/ 0 h 2433906"/>
              <a:gd name="connsiteX2" fmla="*/ 4469064 w 4469064"/>
              <a:gd name="connsiteY2" fmla="*/ 859296 h 2433906"/>
              <a:gd name="connsiteX3" fmla="*/ 3060579 w 4469064"/>
              <a:gd name="connsiteY3" fmla="*/ 2433906 h 2433906"/>
              <a:gd name="connsiteX4" fmla="*/ 347429 w 4469064"/>
              <a:gd name="connsiteY4" fmla="*/ 2433392 h 2433906"/>
              <a:gd name="connsiteX5" fmla="*/ 0 w 4469064"/>
              <a:gd name="connsiteY5" fmla="*/ 1672895 h 2433906"/>
              <a:gd name="connsiteX0" fmla="*/ 0 w 4469064"/>
              <a:gd name="connsiteY0" fmla="*/ 1672895 h 2433906"/>
              <a:gd name="connsiteX1" fmla="*/ 2299288 w 4469064"/>
              <a:gd name="connsiteY1" fmla="*/ 0 h 2433906"/>
              <a:gd name="connsiteX2" fmla="*/ 4469064 w 4469064"/>
              <a:gd name="connsiteY2" fmla="*/ 859296 h 2433906"/>
              <a:gd name="connsiteX3" fmla="*/ 3060579 w 4469064"/>
              <a:gd name="connsiteY3" fmla="*/ 2433906 h 2433906"/>
              <a:gd name="connsiteX4" fmla="*/ 347429 w 4469064"/>
              <a:gd name="connsiteY4" fmla="*/ 2433392 h 2433906"/>
              <a:gd name="connsiteX5" fmla="*/ 0 w 4469064"/>
              <a:gd name="connsiteY5" fmla="*/ 1672895 h 243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9064" h="2433906">
                <a:moveTo>
                  <a:pt x="0" y="1672895"/>
                </a:moveTo>
                <a:lnTo>
                  <a:pt x="2299288" y="0"/>
                </a:lnTo>
                <a:lnTo>
                  <a:pt x="4469064" y="859296"/>
                </a:lnTo>
                <a:lnTo>
                  <a:pt x="3060579" y="2433906"/>
                </a:lnTo>
                <a:lnTo>
                  <a:pt x="347429" y="2433392"/>
                </a:lnTo>
                <a:cubicBezTo>
                  <a:pt x="8444" y="1688312"/>
                  <a:pt x="321975" y="2360941"/>
                  <a:pt x="0" y="1672895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4132655">
            <a:off x="458786" y="-367760"/>
            <a:ext cx="6122664" cy="4383313"/>
          </a:xfrm>
          <a:custGeom>
            <a:avLst/>
            <a:gdLst>
              <a:gd name="connsiteX0" fmla="*/ 0 w 4152900"/>
              <a:gd name="connsiteY0" fmla="*/ 5361864 h 5361864"/>
              <a:gd name="connsiteX1" fmla="*/ 1038225 w 4152900"/>
              <a:gd name="connsiteY1" fmla="*/ 0 h 5361864"/>
              <a:gd name="connsiteX2" fmla="*/ 4152900 w 4152900"/>
              <a:gd name="connsiteY2" fmla="*/ 0 h 5361864"/>
              <a:gd name="connsiteX3" fmla="*/ 3114675 w 4152900"/>
              <a:gd name="connsiteY3" fmla="*/ 5361864 h 5361864"/>
              <a:gd name="connsiteX4" fmla="*/ 0 w 4152900"/>
              <a:gd name="connsiteY4" fmla="*/ 5361864 h 5361864"/>
              <a:gd name="connsiteX0" fmla="*/ 0 w 4152900"/>
              <a:gd name="connsiteY0" fmla="*/ 5361864 h 5361864"/>
              <a:gd name="connsiteX1" fmla="*/ 1038225 w 4152900"/>
              <a:gd name="connsiteY1" fmla="*/ 0 h 5361864"/>
              <a:gd name="connsiteX2" fmla="*/ 4152900 w 4152900"/>
              <a:gd name="connsiteY2" fmla="*/ 0 h 5361864"/>
              <a:gd name="connsiteX3" fmla="*/ 1440455 w 4152900"/>
              <a:gd name="connsiteY3" fmla="*/ 4906201 h 5361864"/>
              <a:gd name="connsiteX4" fmla="*/ 0 w 4152900"/>
              <a:gd name="connsiteY4" fmla="*/ 5361864 h 5361864"/>
              <a:gd name="connsiteX0" fmla="*/ 0 w 5286284"/>
              <a:gd name="connsiteY0" fmla="*/ 5161777 h 5161777"/>
              <a:gd name="connsiteX1" fmla="*/ 2171609 w 5286284"/>
              <a:gd name="connsiteY1" fmla="*/ 0 h 5161777"/>
              <a:gd name="connsiteX2" fmla="*/ 5286284 w 5286284"/>
              <a:gd name="connsiteY2" fmla="*/ 0 h 5161777"/>
              <a:gd name="connsiteX3" fmla="*/ 2573839 w 5286284"/>
              <a:gd name="connsiteY3" fmla="*/ 4906201 h 5161777"/>
              <a:gd name="connsiteX4" fmla="*/ 0 w 5286284"/>
              <a:gd name="connsiteY4" fmla="*/ 5161777 h 5161777"/>
              <a:gd name="connsiteX0" fmla="*/ 0 w 6122664"/>
              <a:gd name="connsiteY0" fmla="*/ 7264334 h 7264334"/>
              <a:gd name="connsiteX1" fmla="*/ 3007989 w 6122664"/>
              <a:gd name="connsiteY1" fmla="*/ 0 h 7264334"/>
              <a:gd name="connsiteX2" fmla="*/ 6122664 w 6122664"/>
              <a:gd name="connsiteY2" fmla="*/ 0 h 7264334"/>
              <a:gd name="connsiteX3" fmla="*/ 3410219 w 6122664"/>
              <a:gd name="connsiteY3" fmla="*/ 4906201 h 7264334"/>
              <a:gd name="connsiteX4" fmla="*/ 0 w 6122664"/>
              <a:gd name="connsiteY4" fmla="*/ 7264334 h 7264334"/>
              <a:gd name="connsiteX0" fmla="*/ 0 w 6122664"/>
              <a:gd name="connsiteY0" fmla="*/ 7264334 h 7264334"/>
              <a:gd name="connsiteX1" fmla="*/ 3007989 w 6122664"/>
              <a:gd name="connsiteY1" fmla="*/ 0 h 7264334"/>
              <a:gd name="connsiteX2" fmla="*/ 6122664 w 6122664"/>
              <a:gd name="connsiteY2" fmla="*/ 0 h 7264334"/>
              <a:gd name="connsiteX3" fmla="*/ 2479686 w 6122664"/>
              <a:gd name="connsiteY3" fmla="*/ 7071339 h 7264334"/>
              <a:gd name="connsiteX4" fmla="*/ 0 w 6122664"/>
              <a:gd name="connsiteY4" fmla="*/ 7264334 h 726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2664" h="7264334">
                <a:moveTo>
                  <a:pt x="0" y="7264334"/>
                </a:moveTo>
                <a:lnTo>
                  <a:pt x="3007989" y="0"/>
                </a:lnTo>
                <a:lnTo>
                  <a:pt x="6122664" y="0"/>
                </a:lnTo>
                <a:lnTo>
                  <a:pt x="2479686" y="7071339"/>
                </a:lnTo>
                <a:lnTo>
                  <a:pt x="0" y="7264334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14132655">
            <a:off x="3750709" y="2232098"/>
            <a:ext cx="4243359" cy="2416193"/>
          </a:xfrm>
          <a:custGeom>
            <a:avLst/>
            <a:gdLst>
              <a:gd name="connsiteX0" fmla="*/ 0 w 4152900"/>
              <a:gd name="connsiteY0" fmla="*/ 5361864 h 5361864"/>
              <a:gd name="connsiteX1" fmla="*/ 1038225 w 4152900"/>
              <a:gd name="connsiteY1" fmla="*/ 0 h 5361864"/>
              <a:gd name="connsiteX2" fmla="*/ 4152900 w 4152900"/>
              <a:gd name="connsiteY2" fmla="*/ 0 h 5361864"/>
              <a:gd name="connsiteX3" fmla="*/ 3114675 w 4152900"/>
              <a:gd name="connsiteY3" fmla="*/ 5361864 h 5361864"/>
              <a:gd name="connsiteX4" fmla="*/ 0 w 4152900"/>
              <a:gd name="connsiteY4" fmla="*/ 5361864 h 5361864"/>
              <a:gd name="connsiteX0" fmla="*/ 533077 w 4685977"/>
              <a:gd name="connsiteY0" fmla="*/ 7377645 h 7377645"/>
              <a:gd name="connsiteX1" fmla="*/ 1571302 w 4685977"/>
              <a:gd name="connsiteY1" fmla="*/ 2015781 h 7377645"/>
              <a:gd name="connsiteX2" fmla="*/ 4685977 w 4685977"/>
              <a:gd name="connsiteY2" fmla="*/ 2015781 h 7377645"/>
              <a:gd name="connsiteX3" fmla="*/ 0 w 4685977"/>
              <a:gd name="connsiteY3" fmla="*/ 0 h 7377645"/>
              <a:gd name="connsiteX4" fmla="*/ 533077 w 4685977"/>
              <a:gd name="connsiteY4" fmla="*/ 7377645 h 7377645"/>
              <a:gd name="connsiteX0" fmla="*/ 0 w 5105417"/>
              <a:gd name="connsiteY0" fmla="*/ 1156226 h 2015781"/>
              <a:gd name="connsiteX1" fmla="*/ 1990742 w 5105417"/>
              <a:gd name="connsiteY1" fmla="*/ 2015781 h 2015781"/>
              <a:gd name="connsiteX2" fmla="*/ 5105417 w 5105417"/>
              <a:gd name="connsiteY2" fmla="*/ 2015781 h 2015781"/>
              <a:gd name="connsiteX3" fmla="*/ 419440 w 5105417"/>
              <a:gd name="connsiteY3" fmla="*/ 0 h 2015781"/>
              <a:gd name="connsiteX4" fmla="*/ 0 w 5105417"/>
              <a:gd name="connsiteY4" fmla="*/ 1156226 h 2015781"/>
              <a:gd name="connsiteX0" fmla="*/ 628639 w 4685977"/>
              <a:gd name="connsiteY0" fmla="*/ 1413296 h 2015781"/>
              <a:gd name="connsiteX1" fmla="*/ 1571302 w 4685977"/>
              <a:gd name="connsiteY1" fmla="*/ 2015781 h 2015781"/>
              <a:gd name="connsiteX2" fmla="*/ 4685977 w 4685977"/>
              <a:gd name="connsiteY2" fmla="*/ 2015781 h 2015781"/>
              <a:gd name="connsiteX3" fmla="*/ 0 w 4685977"/>
              <a:gd name="connsiteY3" fmla="*/ 0 h 2015781"/>
              <a:gd name="connsiteX4" fmla="*/ 628639 w 4685977"/>
              <a:gd name="connsiteY4" fmla="*/ 1413296 h 2015781"/>
              <a:gd name="connsiteX0" fmla="*/ 628639 w 5987246"/>
              <a:gd name="connsiteY0" fmla="*/ 2270467 h 2872952"/>
              <a:gd name="connsiteX1" fmla="*/ 1571302 w 5987246"/>
              <a:gd name="connsiteY1" fmla="*/ 2872952 h 2872952"/>
              <a:gd name="connsiteX2" fmla="*/ 5987246 w 5987246"/>
              <a:gd name="connsiteY2" fmla="*/ 0 h 2872952"/>
              <a:gd name="connsiteX3" fmla="*/ 0 w 5987246"/>
              <a:gd name="connsiteY3" fmla="*/ 857171 h 2872952"/>
              <a:gd name="connsiteX4" fmla="*/ 628639 w 5987246"/>
              <a:gd name="connsiteY4" fmla="*/ 2270467 h 2872952"/>
              <a:gd name="connsiteX0" fmla="*/ 0 w 5358607"/>
              <a:gd name="connsiteY0" fmla="*/ 2270467 h 2872952"/>
              <a:gd name="connsiteX1" fmla="*/ 942663 w 5358607"/>
              <a:gd name="connsiteY1" fmla="*/ 2872952 h 2872952"/>
              <a:gd name="connsiteX2" fmla="*/ 5358607 w 5358607"/>
              <a:gd name="connsiteY2" fmla="*/ 0 h 2872952"/>
              <a:gd name="connsiteX3" fmla="*/ 2746758 w 5358607"/>
              <a:gd name="connsiteY3" fmla="*/ 146671 h 2872952"/>
              <a:gd name="connsiteX4" fmla="*/ 0 w 5358607"/>
              <a:gd name="connsiteY4" fmla="*/ 2270467 h 2872952"/>
              <a:gd name="connsiteX0" fmla="*/ 0 w 5358607"/>
              <a:gd name="connsiteY0" fmla="*/ 4529211 h 4529211"/>
              <a:gd name="connsiteX1" fmla="*/ 2453774 w 5358607"/>
              <a:gd name="connsiteY1" fmla="*/ 0 h 4529211"/>
              <a:gd name="connsiteX2" fmla="*/ 5358607 w 5358607"/>
              <a:gd name="connsiteY2" fmla="*/ 2258744 h 4529211"/>
              <a:gd name="connsiteX3" fmla="*/ 2746758 w 5358607"/>
              <a:gd name="connsiteY3" fmla="*/ 2405415 h 4529211"/>
              <a:gd name="connsiteX4" fmla="*/ 0 w 5358607"/>
              <a:gd name="connsiteY4" fmla="*/ 4529211 h 4529211"/>
              <a:gd name="connsiteX0" fmla="*/ 0 w 3969619"/>
              <a:gd name="connsiteY0" fmla="*/ 1023352 h 2405415"/>
              <a:gd name="connsiteX1" fmla="*/ 1064786 w 3969619"/>
              <a:gd name="connsiteY1" fmla="*/ 0 h 2405415"/>
              <a:gd name="connsiteX2" fmla="*/ 3969619 w 3969619"/>
              <a:gd name="connsiteY2" fmla="*/ 2258744 h 2405415"/>
              <a:gd name="connsiteX3" fmla="*/ 1357770 w 3969619"/>
              <a:gd name="connsiteY3" fmla="*/ 2405415 h 2405415"/>
              <a:gd name="connsiteX4" fmla="*/ 0 w 3969619"/>
              <a:gd name="connsiteY4" fmla="*/ 1023352 h 2405415"/>
              <a:gd name="connsiteX0" fmla="*/ 0 w 3969619"/>
              <a:gd name="connsiteY0" fmla="*/ 1023352 h 2394637"/>
              <a:gd name="connsiteX1" fmla="*/ 1064786 w 3969619"/>
              <a:gd name="connsiteY1" fmla="*/ 0 h 2394637"/>
              <a:gd name="connsiteX2" fmla="*/ 3969619 w 3969619"/>
              <a:gd name="connsiteY2" fmla="*/ 2258744 h 2394637"/>
              <a:gd name="connsiteX3" fmla="*/ 1342062 w 3969619"/>
              <a:gd name="connsiteY3" fmla="*/ 2394637 h 2394637"/>
              <a:gd name="connsiteX4" fmla="*/ 0 w 3969619"/>
              <a:gd name="connsiteY4" fmla="*/ 1023352 h 2394637"/>
              <a:gd name="connsiteX0" fmla="*/ 0 w 3969619"/>
              <a:gd name="connsiteY0" fmla="*/ 1023352 h 2416193"/>
              <a:gd name="connsiteX1" fmla="*/ 1064786 w 3969619"/>
              <a:gd name="connsiteY1" fmla="*/ 0 h 2416193"/>
              <a:gd name="connsiteX2" fmla="*/ 3969619 w 3969619"/>
              <a:gd name="connsiteY2" fmla="*/ 2258744 h 2416193"/>
              <a:gd name="connsiteX3" fmla="*/ 1373478 w 3969619"/>
              <a:gd name="connsiteY3" fmla="*/ 2416193 h 2416193"/>
              <a:gd name="connsiteX4" fmla="*/ 0 w 3969619"/>
              <a:gd name="connsiteY4" fmla="*/ 1023352 h 2416193"/>
              <a:gd name="connsiteX0" fmla="*/ 0 w 4088579"/>
              <a:gd name="connsiteY0" fmla="*/ 873485 h 2416193"/>
              <a:gd name="connsiteX1" fmla="*/ 1183746 w 4088579"/>
              <a:gd name="connsiteY1" fmla="*/ 0 h 2416193"/>
              <a:gd name="connsiteX2" fmla="*/ 4088579 w 4088579"/>
              <a:gd name="connsiteY2" fmla="*/ 2258744 h 2416193"/>
              <a:gd name="connsiteX3" fmla="*/ 1492438 w 4088579"/>
              <a:gd name="connsiteY3" fmla="*/ 2416193 h 2416193"/>
              <a:gd name="connsiteX4" fmla="*/ 0 w 4088579"/>
              <a:gd name="connsiteY4" fmla="*/ 873485 h 2416193"/>
              <a:gd name="connsiteX0" fmla="*/ 0 w 4071335"/>
              <a:gd name="connsiteY0" fmla="*/ 848353 h 2416193"/>
              <a:gd name="connsiteX1" fmla="*/ 1166502 w 4071335"/>
              <a:gd name="connsiteY1" fmla="*/ 0 h 2416193"/>
              <a:gd name="connsiteX2" fmla="*/ 4071335 w 4071335"/>
              <a:gd name="connsiteY2" fmla="*/ 2258744 h 2416193"/>
              <a:gd name="connsiteX3" fmla="*/ 1475194 w 4071335"/>
              <a:gd name="connsiteY3" fmla="*/ 2416193 h 2416193"/>
              <a:gd name="connsiteX4" fmla="*/ 0 w 4071335"/>
              <a:gd name="connsiteY4" fmla="*/ 848353 h 2416193"/>
              <a:gd name="connsiteX0" fmla="*/ 0 w 4068995"/>
              <a:gd name="connsiteY0" fmla="*/ 831475 h 2416193"/>
              <a:gd name="connsiteX1" fmla="*/ 1164162 w 4068995"/>
              <a:gd name="connsiteY1" fmla="*/ 0 h 2416193"/>
              <a:gd name="connsiteX2" fmla="*/ 4068995 w 4068995"/>
              <a:gd name="connsiteY2" fmla="*/ 2258744 h 2416193"/>
              <a:gd name="connsiteX3" fmla="*/ 1472854 w 4068995"/>
              <a:gd name="connsiteY3" fmla="*/ 2416193 h 2416193"/>
              <a:gd name="connsiteX4" fmla="*/ 0 w 4068995"/>
              <a:gd name="connsiteY4" fmla="*/ 831475 h 2416193"/>
              <a:gd name="connsiteX0" fmla="*/ 0 w 4243359"/>
              <a:gd name="connsiteY0" fmla="*/ 623825 h 2416193"/>
              <a:gd name="connsiteX1" fmla="*/ 1338526 w 4243359"/>
              <a:gd name="connsiteY1" fmla="*/ 0 h 2416193"/>
              <a:gd name="connsiteX2" fmla="*/ 4243359 w 4243359"/>
              <a:gd name="connsiteY2" fmla="*/ 2258744 h 2416193"/>
              <a:gd name="connsiteX3" fmla="*/ 1647218 w 4243359"/>
              <a:gd name="connsiteY3" fmla="*/ 2416193 h 2416193"/>
              <a:gd name="connsiteX4" fmla="*/ 0 w 4243359"/>
              <a:gd name="connsiteY4" fmla="*/ 623825 h 241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3359" h="2416193">
                <a:moveTo>
                  <a:pt x="0" y="623825"/>
                </a:moveTo>
                <a:lnTo>
                  <a:pt x="1338526" y="0"/>
                </a:lnTo>
                <a:lnTo>
                  <a:pt x="4243359" y="2258744"/>
                </a:lnTo>
                <a:lnTo>
                  <a:pt x="1647218" y="2416193"/>
                </a:lnTo>
                <a:lnTo>
                  <a:pt x="0" y="6238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2"/>
          <p:cNvSpPr/>
          <p:nvPr/>
        </p:nvSpPr>
        <p:spPr>
          <a:xfrm rot="14132655">
            <a:off x="6485732" y="4645391"/>
            <a:ext cx="3807746" cy="2416193"/>
          </a:xfrm>
          <a:custGeom>
            <a:avLst/>
            <a:gdLst>
              <a:gd name="connsiteX0" fmla="*/ 0 w 4152900"/>
              <a:gd name="connsiteY0" fmla="*/ 5361864 h 5361864"/>
              <a:gd name="connsiteX1" fmla="*/ 1038225 w 4152900"/>
              <a:gd name="connsiteY1" fmla="*/ 0 h 5361864"/>
              <a:gd name="connsiteX2" fmla="*/ 4152900 w 4152900"/>
              <a:gd name="connsiteY2" fmla="*/ 0 h 5361864"/>
              <a:gd name="connsiteX3" fmla="*/ 3114675 w 4152900"/>
              <a:gd name="connsiteY3" fmla="*/ 5361864 h 5361864"/>
              <a:gd name="connsiteX4" fmla="*/ 0 w 4152900"/>
              <a:gd name="connsiteY4" fmla="*/ 5361864 h 5361864"/>
              <a:gd name="connsiteX0" fmla="*/ 533077 w 4685977"/>
              <a:gd name="connsiteY0" fmla="*/ 7377645 h 7377645"/>
              <a:gd name="connsiteX1" fmla="*/ 1571302 w 4685977"/>
              <a:gd name="connsiteY1" fmla="*/ 2015781 h 7377645"/>
              <a:gd name="connsiteX2" fmla="*/ 4685977 w 4685977"/>
              <a:gd name="connsiteY2" fmla="*/ 2015781 h 7377645"/>
              <a:gd name="connsiteX3" fmla="*/ 0 w 4685977"/>
              <a:gd name="connsiteY3" fmla="*/ 0 h 7377645"/>
              <a:gd name="connsiteX4" fmla="*/ 533077 w 4685977"/>
              <a:gd name="connsiteY4" fmla="*/ 7377645 h 7377645"/>
              <a:gd name="connsiteX0" fmla="*/ 0 w 5105417"/>
              <a:gd name="connsiteY0" fmla="*/ 1156226 h 2015781"/>
              <a:gd name="connsiteX1" fmla="*/ 1990742 w 5105417"/>
              <a:gd name="connsiteY1" fmla="*/ 2015781 h 2015781"/>
              <a:gd name="connsiteX2" fmla="*/ 5105417 w 5105417"/>
              <a:gd name="connsiteY2" fmla="*/ 2015781 h 2015781"/>
              <a:gd name="connsiteX3" fmla="*/ 419440 w 5105417"/>
              <a:gd name="connsiteY3" fmla="*/ 0 h 2015781"/>
              <a:gd name="connsiteX4" fmla="*/ 0 w 5105417"/>
              <a:gd name="connsiteY4" fmla="*/ 1156226 h 2015781"/>
              <a:gd name="connsiteX0" fmla="*/ 628639 w 4685977"/>
              <a:gd name="connsiteY0" fmla="*/ 1413296 h 2015781"/>
              <a:gd name="connsiteX1" fmla="*/ 1571302 w 4685977"/>
              <a:gd name="connsiteY1" fmla="*/ 2015781 h 2015781"/>
              <a:gd name="connsiteX2" fmla="*/ 4685977 w 4685977"/>
              <a:gd name="connsiteY2" fmla="*/ 2015781 h 2015781"/>
              <a:gd name="connsiteX3" fmla="*/ 0 w 4685977"/>
              <a:gd name="connsiteY3" fmla="*/ 0 h 2015781"/>
              <a:gd name="connsiteX4" fmla="*/ 628639 w 4685977"/>
              <a:gd name="connsiteY4" fmla="*/ 1413296 h 2015781"/>
              <a:gd name="connsiteX0" fmla="*/ 628639 w 5987246"/>
              <a:gd name="connsiteY0" fmla="*/ 2270467 h 2872952"/>
              <a:gd name="connsiteX1" fmla="*/ 1571302 w 5987246"/>
              <a:gd name="connsiteY1" fmla="*/ 2872952 h 2872952"/>
              <a:gd name="connsiteX2" fmla="*/ 5987246 w 5987246"/>
              <a:gd name="connsiteY2" fmla="*/ 0 h 2872952"/>
              <a:gd name="connsiteX3" fmla="*/ 0 w 5987246"/>
              <a:gd name="connsiteY3" fmla="*/ 857171 h 2872952"/>
              <a:gd name="connsiteX4" fmla="*/ 628639 w 5987246"/>
              <a:gd name="connsiteY4" fmla="*/ 2270467 h 2872952"/>
              <a:gd name="connsiteX0" fmla="*/ 0 w 5358607"/>
              <a:gd name="connsiteY0" fmla="*/ 2270467 h 2872952"/>
              <a:gd name="connsiteX1" fmla="*/ 942663 w 5358607"/>
              <a:gd name="connsiteY1" fmla="*/ 2872952 h 2872952"/>
              <a:gd name="connsiteX2" fmla="*/ 5358607 w 5358607"/>
              <a:gd name="connsiteY2" fmla="*/ 0 h 2872952"/>
              <a:gd name="connsiteX3" fmla="*/ 2746758 w 5358607"/>
              <a:gd name="connsiteY3" fmla="*/ 146671 h 2872952"/>
              <a:gd name="connsiteX4" fmla="*/ 0 w 5358607"/>
              <a:gd name="connsiteY4" fmla="*/ 2270467 h 2872952"/>
              <a:gd name="connsiteX0" fmla="*/ 0 w 5358607"/>
              <a:gd name="connsiteY0" fmla="*/ 4529211 h 4529211"/>
              <a:gd name="connsiteX1" fmla="*/ 2453774 w 5358607"/>
              <a:gd name="connsiteY1" fmla="*/ 0 h 4529211"/>
              <a:gd name="connsiteX2" fmla="*/ 5358607 w 5358607"/>
              <a:gd name="connsiteY2" fmla="*/ 2258744 h 4529211"/>
              <a:gd name="connsiteX3" fmla="*/ 2746758 w 5358607"/>
              <a:gd name="connsiteY3" fmla="*/ 2405415 h 4529211"/>
              <a:gd name="connsiteX4" fmla="*/ 0 w 5358607"/>
              <a:gd name="connsiteY4" fmla="*/ 4529211 h 4529211"/>
              <a:gd name="connsiteX0" fmla="*/ 0 w 3969619"/>
              <a:gd name="connsiteY0" fmla="*/ 1023352 h 2405415"/>
              <a:gd name="connsiteX1" fmla="*/ 1064786 w 3969619"/>
              <a:gd name="connsiteY1" fmla="*/ 0 h 2405415"/>
              <a:gd name="connsiteX2" fmla="*/ 3969619 w 3969619"/>
              <a:gd name="connsiteY2" fmla="*/ 2258744 h 2405415"/>
              <a:gd name="connsiteX3" fmla="*/ 1357770 w 3969619"/>
              <a:gd name="connsiteY3" fmla="*/ 2405415 h 2405415"/>
              <a:gd name="connsiteX4" fmla="*/ 0 w 3969619"/>
              <a:gd name="connsiteY4" fmla="*/ 1023352 h 2405415"/>
              <a:gd name="connsiteX0" fmla="*/ 0 w 3969619"/>
              <a:gd name="connsiteY0" fmla="*/ 1023352 h 2394637"/>
              <a:gd name="connsiteX1" fmla="*/ 1064786 w 3969619"/>
              <a:gd name="connsiteY1" fmla="*/ 0 h 2394637"/>
              <a:gd name="connsiteX2" fmla="*/ 3969619 w 3969619"/>
              <a:gd name="connsiteY2" fmla="*/ 2258744 h 2394637"/>
              <a:gd name="connsiteX3" fmla="*/ 1342062 w 3969619"/>
              <a:gd name="connsiteY3" fmla="*/ 2394637 h 2394637"/>
              <a:gd name="connsiteX4" fmla="*/ 0 w 3969619"/>
              <a:gd name="connsiteY4" fmla="*/ 1023352 h 2394637"/>
              <a:gd name="connsiteX0" fmla="*/ 0 w 3969619"/>
              <a:gd name="connsiteY0" fmla="*/ 1023352 h 2416193"/>
              <a:gd name="connsiteX1" fmla="*/ 1064786 w 3969619"/>
              <a:gd name="connsiteY1" fmla="*/ 0 h 2416193"/>
              <a:gd name="connsiteX2" fmla="*/ 3969619 w 3969619"/>
              <a:gd name="connsiteY2" fmla="*/ 2258744 h 2416193"/>
              <a:gd name="connsiteX3" fmla="*/ 1373478 w 3969619"/>
              <a:gd name="connsiteY3" fmla="*/ 2416193 h 2416193"/>
              <a:gd name="connsiteX4" fmla="*/ 0 w 3969619"/>
              <a:gd name="connsiteY4" fmla="*/ 1023352 h 2416193"/>
              <a:gd name="connsiteX0" fmla="*/ 0 w 4088579"/>
              <a:gd name="connsiteY0" fmla="*/ 873485 h 2416193"/>
              <a:gd name="connsiteX1" fmla="*/ 1183746 w 4088579"/>
              <a:gd name="connsiteY1" fmla="*/ 0 h 2416193"/>
              <a:gd name="connsiteX2" fmla="*/ 4088579 w 4088579"/>
              <a:gd name="connsiteY2" fmla="*/ 2258744 h 2416193"/>
              <a:gd name="connsiteX3" fmla="*/ 1492438 w 4088579"/>
              <a:gd name="connsiteY3" fmla="*/ 2416193 h 2416193"/>
              <a:gd name="connsiteX4" fmla="*/ 0 w 4088579"/>
              <a:gd name="connsiteY4" fmla="*/ 873485 h 2416193"/>
              <a:gd name="connsiteX0" fmla="*/ 0 w 4071335"/>
              <a:gd name="connsiteY0" fmla="*/ 848353 h 2416193"/>
              <a:gd name="connsiteX1" fmla="*/ 1166502 w 4071335"/>
              <a:gd name="connsiteY1" fmla="*/ 0 h 2416193"/>
              <a:gd name="connsiteX2" fmla="*/ 4071335 w 4071335"/>
              <a:gd name="connsiteY2" fmla="*/ 2258744 h 2416193"/>
              <a:gd name="connsiteX3" fmla="*/ 1475194 w 4071335"/>
              <a:gd name="connsiteY3" fmla="*/ 2416193 h 2416193"/>
              <a:gd name="connsiteX4" fmla="*/ 0 w 4071335"/>
              <a:gd name="connsiteY4" fmla="*/ 848353 h 2416193"/>
              <a:gd name="connsiteX0" fmla="*/ 0 w 4068995"/>
              <a:gd name="connsiteY0" fmla="*/ 831475 h 2416193"/>
              <a:gd name="connsiteX1" fmla="*/ 1164162 w 4068995"/>
              <a:gd name="connsiteY1" fmla="*/ 0 h 2416193"/>
              <a:gd name="connsiteX2" fmla="*/ 4068995 w 4068995"/>
              <a:gd name="connsiteY2" fmla="*/ 2258744 h 2416193"/>
              <a:gd name="connsiteX3" fmla="*/ 1472854 w 4068995"/>
              <a:gd name="connsiteY3" fmla="*/ 2416193 h 2416193"/>
              <a:gd name="connsiteX4" fmla="*/ 0 w 4068995"/>
              <a:gd name="connsiteY4" fmla="*/ 831475 h 2416193"/>
              <a:gd name="connsiteX0" fmla="*/ 0 w 3827538"/>
              <a:gd name="connsiteY0" fmla="*/ 831475 h 2416193"/>
              <a:gd name="connsiteX1" fmla="*/ 1164162 w 3827538"/>
              <a:gd name="connsiteY1" fmla="*/ 0 h 2416193"/>
              <a:gd name="connsiteX2" fmla="*/ 3827538 w 3827538"/>
              <a:gd name="connsiteY2" fmla="*/ 2251491 h 2416193"/>
              <a:gd name="connsiteX3" fmla="*/ 1472854 w 3827538"/>
              <a:gd name="connsiteY3" fmla="*/ 2416193 h 2416193"/>
              <a:gd name="connsiteX4" fmla="*/ 0 w 3827538"/>
              <a:gd name="connsiteY4" fmla="*/ 831475 h 2416193"/>
              <a:gd name="connsiteX0" fmla="*/ 0 w 3782723"/>
              <a:gd name="connsiteY0" fmla="*/ 831475 h 2416193"/>
              <a:gd name="connsiteX1" fmla="*/ 1164162 w 3782723"/>
              <a:gd name="connsiteY1" fmla="*/ 0 h 2416193"/>
              <a:gd name="connsiteX2" fmla="*/ 3782723 w 3782723"/>
              <a:gd name="connsiteY2" fmla="*/ 2291150 h 2416193"/>
              <a:gd name="connsiteX3" fmla="*/ 1472854 w 3782723"/>
              <a:gd name="connsiteY3" fmla="*/ 2416193 h 2416193"/>
              <a:gd name="connsiteX4" fmla="*/ 0 w 3782723"/>
              <a:gd name="connsiteY4" fmla="*/ 831475 h 2416193"/>
              <a:gd name="connsiteX0" fmla="*/ 0 w 3807746"/>
              <a:gd name="connsiteY0" fmla="*/ 831475 h 2416193"/>
              <a:gd name="connsiteX1" fmla="*/ 1164162 w 3807746"/>
              <a:gd name="connsiteY1" fmla="*/ 0 h 2416193"/>
              <a:gd name="connsiteX2" fmla="*/ 3807746 w 3807746"/>
              <a:gd name="connsiteY2" fmla="*/ 2296768 h 2416193"/>
              <a:gd name="connsiteX3" fmla="*/ 1472854 w 3807746"/>
              <a:gd name="connsiteY3" fmla="*/ 2416193 h 2416193"/>
              <a:gd name="connsiteX4" fmla="*/ 0 w 3807746"/>
              <a:gd name="connsiteY4" fmla="*/ 831475 h 241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7746" h="2416193">
                <a:moveTo>
                  <a:pt x="0" y="831475"/>
                </a:moveTo>
                <a:lnTo>
                  <a:pt x="1164162" y="0"/>
                </a:lnTo>
                <a:lnTo>
                  <a:pt x="3807746" y="2296768"/>
                </a:lnTo>
                <a:lnTo>
                  <a:pt x="1472854" y="2416193"/>
                </a:lnTo>
                <a:lnTo>
                  <a:pt x="0" y="8314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47190" y="320336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</a:t>
            </a:r>
            <a:r>
              <a:rPr lang="zh-CN" alt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点儿什么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52914" y="1388378"/>
            <a:ext cx="67056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4"/>
          <p:cNvSpPr txBox="1"/>
          <p:nvPr/>
        </p:nvSpPr>
        <p:spPr>
          <a:xfrm>
            <a:off x="1047190" y="1560529"/>
            <a:ext cx="2737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然后，我觉得，你可以在这里写点儿简单的介绍什么的，这样看起来也美观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再然后，可以写点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Slogan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，比如：</a:t>
            </a:r>
          </a:p>
          <a:p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4779" t="24728" r="29798" b="57553"/>
          <a:stretch/>
        </p:blipFill>
        <p:spPr>
          <a:xfrm>
            <a:off x="16675" y="88176"/>
            <a:ext cx="1030515" cy="1132114"/>
          </a:xfrm>
          <a:prstGeom prst="rect">
            <a:avLst/>
          </a:prstGeom>
          <a:noFill/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54779" t="24728" r="29798" b="57553"/>
          <a:stretch/>
        </p:blipFill>
        <p:spPr>
          <a:xfrm rot="10800000">
            <a:off x="4488414" y="173850"/>
            <a:ext cx="1030515" cy="1132114"/>
          </a:xfrm>
          <a:prstGeom prst="rect">
            <a:avLst/>
          </a:prstGeom>
          <a:noFill/>
        </p:spPr>
      </p:pic>
      <p:sp>
        <p:nvSpPr>
          <p:cNvPr id="15" name="文本框 14"/>
          <p:cNvSpPr txBox="1"/>
          <p:nvPr/>
        </p:nvSpPr>
        <p:spPr>
          <a:xfrm>
            <a:off x="287318" y="4917894"/>
            <a:ext cx="5025735" cy="1015663"/>
          </a:xfrm>
          <a:prstGeom prst="rect">
            <a:avLst/>
          </a:prstGeom>
          <a:solidFill>
            <a:srgbClr val="1DAFE3"/>
          </a:solidFill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FFC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132, 383, 462</a:t>
            </a:r>
            <a:endParaRPr lang="zh-CN" altLang="en-US" sz="6000" dirty="0">
              <a:solidFill>
                <a:srgbClr val="FFC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4"/>
          <p:cNvSpPr txBox="1"/>
          <p:nvPr/>
        </p:nvSpPr>
        <p:spPr>
          <a:xfrm>
            <a:off x="921119" y="6123505"/>
            <a:ext cx="332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994196" y="843421"/>
            <a:ext cx="5025735" cy="101566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132, 383, 462</a:t>
            </a:r>
            <a:endParaRPr lang="zh-CN" altLang="en-US" sz="6000" dirty="0">
              <a:solidFill>
                <a:srgbClr val="1DAFE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4"/>
          <p:cNvSpPr txBox="1"/>
          <p:nvPr/>
        </p:nvSpPr>
        <p:spPr>
          <a:xfrm>
            <a:off x="8020816" y="144897"/>
            <a:ext cx="332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190765" y="3269782"/>
            <a:ext cx="1073892" cy="1073892"/>
            <a:chOff x="1588326" y="4350310"/>
            <a:chExt cx="1073892" cy="1073892"/>
          </a:xfrm>
        </p:grpSpPr>
        <p:grpSp>
          <p:nvGrpSpPr>
            <p:cNvPr id="20" name="组合 19"/>
            <p:cNvGrpSpPr/>
            <p:nvPr/>
          </p:nvGrpSpPr>
          <p:grpSpPr>
            <a:xfrm>
              <a:off x="1588326" y="4350310"/>
              <a:ext cx="1073892" cy="1073892"/>
              <a:chOff x="1588326" y="4350310"/>
              <a:chExt cx="1073892" cy="107389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空心弧 20"/>
            <p:cNvSpPr/>
            <p:nvPr/>
          </p:nvSpPr>
          <p:spPr>
            <a:xfrm>
              <a:off x="1709138" y="4476521"/>
              <a:ext cx="835838" cy="835838"/>
            </a:xfrm>
            <a:prstGeom prst="blockArc">
              <a:avLst>
                <a:gd name="adj1" fmla="val 8847903"/>
                <a:gd name="adj2" fmla="val 294773"/>
                <a:gd name="adj3" fmla="val 866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238126" y="1944506"/>
            <a:ext cx="1073892" cy="1073892"/>
            <a:chOff x="2969930" y="4335139"/>
            <a:chExt cx="1073892" cy="1073892"/>
          </a:xfrm>
        </p:grpSpPr>
        <p:grpSp>
          <p:nvGrpSpPr>
            <p:cNvPr id="25" name="组合 24"/>
            <p:cNvGrpSpPr/>
            <p:nvPr/>
          </p:nvGrpSpPr>
          <p:grpSpPr>
            <a:xfrm>
              <a:off x="2969930" y="4335139"/>
              <a:ext cx="1073892" cy="1073892"/>
              <a:chOff x="1588326" y="4350310"/>
              <a:chExt cx="1073892" cy="1073892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空心弧 25"/>
            <p:cNvSpPr/>
            <p:nvPr/>
          </p:nvSpPr>
          <p:spPr>
            <a:xfrm>
              <a:off x="3112630" y="4431864"/>
              <a:ext cx="817307" cy="817307"/>
            </a:xfrm>
            <a:prstGeom prst="blockArc">
              <a:avLst>
                <a:gd name="adj1" fmla="val 13382597"/>
                <a:gd name="adj2" fmla="val 294773"/>
                <a:gd name="adj3" fmla="val 866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07124" y="3302384"/>
            <a:ext cx="1073892" cy="1073892"/>
            <a:chOff x="5935893" y="4328113"/>
            <a:chExt cx="1073892" cy="1073892"/>
          </a:xfrm>
        </p:grpSpPr>
        <p:grpSp>
          <p:nvGrpSpPr>
            <p:cNvPr id="30" name="组合 29"/>
            <p:cNvGrpSpPr/>
            <p:nvPr/>
          </p:nvGrpSpPr>
          <p:grpSpPr>
            <a:xfrm>
              <a:off x="5935893" y="4328113"/>
              <a:ext cx="1073892" cy="1073892"/>
              <a:chOff x="1588326" y="4350310"/>
              <a:chExt cx="1073892" cy="1073892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空心弧 30"/>
            <p:cNvSpPr/>
            <p:nvPr/>
          </p:nvSpPr>
          <p:spPr>
            <a:xfrm>
              <a:off x="6051290" y="4443465"/>
              <a:ext cx="834425" cy="834425"/>
            </a:xfrm>
            <a:prstGeom prst="blockArc">
              <a:avLst>
                <a:gd name="adj1" fmla="val 10727270"/>
                <a:gd name="adj2" fmla="val 294773"/>
                <a:gd name="adj3" fmla="val 866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208835" y="3295975"/>
            <a:ext cx="1073892" cy="1073892"/>
            <a:chOff x="7326813" y="4328659"/>
            <a:chExt cx="1073892" cy="1073892"/>
          </a:xfrm>
        </p:grpSpPr>
        <p:grpSp>
          <p:nvGrpSpPr>
            <p:cNvPr id="35" name="组合 34"/>
            <p:cNvGrpSpPr/>
            <p:nvPr/>
          </p:nvGrpSpPr>
          <p:grpSpPr>
            <a:xfrm>
              <a:off x="7326813" y="4328659"/>
              <a:ext cx="1073892" cy="1073892"/>
              <a:chOff x="1588326" y="4350310"/>
              <a:chExt cx="1073892" cy="1073892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空心弧 35"/>
            <p:cNvSpPr/>
            <p:nvPr/>
          </p:nvSpPr>
          <p:spPr>
            <a:xfrm>
              <a:off x="7455339" y="4435151"/>
              <a:ext cx="834425" cy="834425"/>
            </a:xfrm>
            <a:prstGeom prst="blockArc">
              <a:avLst>
                <a:gd name="adj1" fmla="val 18520956"/>
                <a:gd name="adj2" fmla="val 294773"/>
                <a:gd name="adj3" fmla="val 866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30827" y="4169537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50</a:t>
            </a:r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448632" y="4169537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14</a:t>
            </a:r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16045" y="4175094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63</a:t>
            </a:r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527635" y="2929770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32</a:t>
            </a:r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9160494" y="1932827"/>
            <a:ext cx="1073892" cy="1073892"/>
            <a:chOff x="5935893" y="4328113"/>
            <a:chExt cx="1073892" cy="1073892"/>
          </a:xfrm>
        </p:grpSpPr>
        <p:grpSp>
          <p:nvGrpSpPr>
            <p:cNvPr id="58" name="组合 57"/>
            <p:cNvGrpSpPr/>
            <p:nvPr/>
          </p:nvGrpSpPr>
          <p:grpSpPr>
            <a:xfrm>
              <a:off x="5935893" y="4328113"/>
              <a:ext cx="1073892" cy="1073892"/>
              <a:chOff x="1588326" y="4350310"/>
              <a:chExt cx="1073892" cy="1073892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空心弧 58"/>
            <p:cNvSpPr/>
            <p:nvPr/>
          </p:nvSpPr>
          <p:spPr>
            <a:xfrm>
              <a:off x="6051290" y="4443465"/>
              <a:ext cx="834425" cy="834425"/>
            </a:xfrm>
            <a:prstGeom prst="blockArc">
              <a:avLst>
                <a:gd name="adj1" fmla="val 10727270"/>
                <a:gd name="adj2" fmla="val 294773"/>
                <a:gd name="adj3" fmla="val 866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0817382" y="1926418"/>
            <a:ext cx="1073892" cy="1073892"/>
            <a:chOff x="7326813" y="4328659"/>
            <a:chExt cx="1073892" cy="1073892"/>
          </a:xfrm>
        </p:grpSpPr>
        <p:grpSp>
          <p:nvGrpSpPr>
            <p:cNvPr id="63" name="组合 62"/>
            <p:cNvGrpSpPr/>
            <p:nvPr/>
          </p:nvGrpSpPr>
          <p:grpSpPr>
            <a:xfrm>
              <a:off x="7326813" y="4328659"/>
              <a:ext cx="1073892" cy="1073892"/>
              <a:chOff x="1588326" y="4350310"/>
              <a:chExt cx="1073892" cy="1073892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1588326" y="4350310"/>
                <a:ext cx="1073892" cy="1073892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1743677" y="4497594"/>
                <a:ext cx="770562" cy="770562"/>
              </a:xfrm>
              <a:prstGeom prst="ellipse">
                <a:avLst/>
              </a:prstGeom>
              <a:noFill/>
              <a:ln>
                <a:solidFill>
                  <a:schemeClr val="tx1"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空心弧 63"/>
            <p:cNvSpPr/>
            <p:nvPr/>
          </p:nvSpPr>
          <p:spPr>
            <a:xfrm>
              <a:off x="7455339" y="4435151"/>
              <a:ext cx="834425" cy="834425"/>
            </a:xfrm>
            <a:prstGeom prst="blockArc">
              <a:avLst>
                <a:gd name="adj1" fmla="val 18520956"/>
                <a:gd name="adj2" fmla="val 294773"/>
                <a:gd name="adj3" fmla="val 866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9442042" y="2879046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50</a:t>
            </a:r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1115024" y="2879046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14</a:t>
            </a:r>
            <a:r>
              <a:rPr lang="en-US" altLang="zh-CN" sz="11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11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0567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17100000">
            <a:off x="6678015" y="-982140"/>
            <a:ext cx="1370304" cy="3522252"/>
          </a:xfrm>
          <a:custGeom>
            <a:avLst/>
            <a:gdLst>
              <a:gd name="connsiteX0" fmla="*/ 0 w 6386312"/>
              <a:gd name="connsiteY0" fmla="*/ 2921671 h 2921671"/>
              <a:gd name="connsiteX1" fmla="*/ 0 w 6386312"/>
              <a:gd name="connsiteY1" fmla="*/ 0 h 2921671"/>
              <a:gd name="connsiteX2" fmla="*/ 6386312 w 6386312"/>
              <a:gd name="connsiteY2" fmla="*/ 2921671 h 2921671"/>
              <a:gd name="connsiteX3" fmla="*/ 0 w 6386312"/>
              <a:gd name="connsiteY3" fmla="*/ 2921671 h 2921671"/>
              <a:gd name="connsiteX0" fmla="*/ 0 w 6386312"/>
              <a:gd name="connsiteY0" fmla="*/ 2921671 h 2921671"/>
              <a:gd name="connsiteX1" fmla="*/ 0 w 6386312"/>
              <a:gd name="connsiteY1" fmla="*/ 0 h 2921671"/>
              <a:gd name="connsiteX2" fmla="*/ 3472032 w 6386312"/>
              <a:gd name="connsiteY2" fmla="*/ 1571896 h 2921671"/>
              <a:gd name="connsiteX3" fmla="*/ 6386312 w 6386312"/>
              <a:gd name="connsiteY3" fmla="*/ 2921671 h 2921671"/>
              <a:gd name="connsiteX4" fmla="*/ 0 w 6386312"/>
              <a:gd name="connsiteY4" fmla="*/ 2921671 h 2921671"/>
              <a:gd name="connsiteX0" fmla="*/ 0 w 6386312"/>
              <a:gd name="connsiteY0" fmla="*/ 2921671 h 2934704"/>
              <a:gd name="connsiteX1" fmla="*/ 0 w 6386312"/>
              <a:gd name="connsiteY1" fmla="*/ 0 h 2934704"/>
              <a:gd name="connsiteX2" fmla="*/ 3472032 w 6386312"/>
              <a:gd name="connsiteY2" fmla="*/ 1571896 h 2934704"/>
              <a:gd name="connsiteX3" fmla="*/ 6386312 w 6386312"/>
              <a:gd name="connsiteY3" fmla="*/ 2921671 h 2934704"/>
              <a:gd name="connsiteX4" fmla="*/ 3342672 w 6386312"/>
              <a:gd name="connsiteY4" fmla="*/ 2934704 h 2934704"/>
              <a:gd name="connsiteX5" fmla="*/ 0 w 6386312"/>
              <a:gd name="connsiteY5" fmla="*/ 2921671 h 2934704"/>
              <a:gd name="connsiteX0" fmla="*/ 0 w 3472032"/>
              <a:gd name="connsiteY0" fmla="*/ 2921671 h 2934704"/>
              <a:gd name="connsiteX1" fmla="*/ 0 w 3472032"/>
              <a:gd name="connsiteY1" fmla="*/ 0 h 2934704"/>
              <a:gd name="connsiteX2" fmla="*/ 3472032 w 3472032"/>
              <a:gd name="connsiteY2" fmla="*/ 1571896 h 2934704"/>
              <a:gd name="connsiteX3" fmla="*/ 3342672 w 3472032"/>
              <a:gd name="connsiteY3" fmla="*/ 2934704 h 2934704"/>
              <a:gd name="connsiteX4" fmla="*/ 0 w 3472032"/>
              <a:gd name="connsiteY4" fmla="*/ 2921671 h 2934704"/>
              <a:gd name="connsiteX0" fmla="*/ 0 w 3472032"/>
              <a:gd name="connsiteY0" fmla="*/ 2921671 h 2975451"/>
              <a:gd name="connsiteX1" fmla="*/ 0 w 3472032"/>
              <a:gd name="connsiteY1" fmla="*/ 0 h 2975451"/>
              <a:gd name="connsiteX2" fmla="*/ 3472032 w 3472032"/>
              <a:gd name="connsiteY2" fmla="*/ 1571896 h 2975451"/>
              <a:gd name="connsiteX3" fmla="*/ 3337812 w 3472032"/>
              <a:gd name="connsiteY3" fmla="*/ 2975451 h 2975451"/>
              <a:gd name="connsiteX4" fmla="*/ 0 w 3472032"/>
              <a:gd name="connsiteY4" fmla="*/ 2921671 h 2975451"/>
              <a:gd name="connsiteX0" fmla="*/ 0 w 3472032"/>
              <a:gd name="connsiteY0" fmla="*/ 4364028 h 4417808"/>
              <a:gd name="connsiteX1" fmla="*/ 1025618 w 3472032"/>
              <a:gd name="connsiteY1" fmla="*/ 0 h 4417808"/>
              <a:gd name="connsiteX2" fmla="*/ 3472032 w 3472032"/>
              <a:gd name="connsiteY2" fmla="*/ 3014253 h 4417808"/>
              <a:gd name="connsiteX3" fmla="*/ 3337812 w 3472032"/>
              <a:gd name="connsiteY3" fmla="*/ 4417808 h 4417808"/>
              <a:gd name="connsiteX4" fmla="*/ 0 w 3472032"/>
              <a:gd name="connsiteY4" fmla="*/ 4364028 h 4417808"/>
              <a:gd name="connsiteX0" fmla="*/ 0 w 2725263"/>
              <a:gd name="connsiteY0" fmla="*/ 2882001 h 4417808"/>
              <a:gd name="connsiteX1" fmla="*/ 278849 w 2725263"/>
              <a:gd name="connsiteY1" fmla="*/ 0 h 4417808"/>
              <a:gd name="connsiteX2" fmla="*/ 2725263 w 2725263"/>
              <a:gd name="connsiteY2" fmla="*/ 3014253 h 4417808"/>
              <a:gd name="connsiteX3" fmla="*/ 2591043 w 2725263"/>
              <a:gd name="connsiteY3" fmla="*/ 4417808 h 4417808"/>
              <a:gd name="connsiteX4" fmla="*/ 0 w 2725263"/>
              <a:gd name="connsiteY4" fmla="*/ 2882001 h 4417808"/>
              <a:gd name="connsiteX0" fmla="*/ 0 w 2725263"/>
              <a:gd name="connsiteY0" fmla="*/ 1941587 h 3477394"/>
              <a:gd name="connsiteX1" fmla="*/ 2473450 w 2725263"/>
              <a:gd name="connsiteY1" fmla="*/ 0 h 3477394"/>
              <a:gd name="connsiteX2" fmla="*/ 2725263 w 2725263"/>
              <a:gd name="connsiteY2" fmla="*/ 2073839 h 3477394"/>
              <a:gd name="connsiteX3" fmla="*/ 2591043 w 2725263"/>
              <a:gd name="connsiteY3" fmla="*/ 3477394 h 3477394"/>
              <a:gd name="connsiteX4" fmla="*/ 0 w 2725263"/>
              <a:gd name="connsiteY4" fmla="*/ 1941587 h 3477394"/>
              <a:gd name="connsiteX0" fmla="*/ 950484 w 950484"/>
              <a:gd name="connsiteY0" fmla="*/ 1655251 h 3477394"/>
              <a:gd name="connsiteX1" fmla="*/ 0 w 950484"/>
              <a:gd name="connsiteY1" fmla="*/ 0 h 3477394"/>
              <a:gd name="connsiteX2" fmla="*/ 251813 w 950484"/>
              <a:gd name="connsiteY2" fmla="*/ 2073839 h 3477394"/>
              <a:gd name="connsiteX3" fmla="*/ 117593 w 950484"/>
              <a:gd name="connsiteY3" fmla="*/ 3477394 h 3477394"/>
              <a:gd name="connsiteX4" fmla="*/ 950484 w 950484"/>
              <a:gd name="connsiteY4" fmla="*/ 1655251 h 3477394"/>
              <a:gd name="connsiteX0" fmla="*/ 1504040 w 1504040"/>
              <a:gd name="connsiteY0" fmla="*/ 1655251 h 3477394"/>
              <a:gd name="connsiteX1" fmla="*/ 553556 w 1504040"/>
              <a:gd name="connsiteY1" fmla="*/ 0 h 3477394"/>
              <a:gd name="connsiteX2" fmla="*/ 0 w 1504040"/>
              <a:gd name="connsiteY2" fmla="*/ 2269915 h 3477394"/>
              <a:gd name="connsiteX3" fmla="*/ 671149 w 1504040"/>
              <a:gd name="connsiteY3" fmla="*/ 3477394 h 3477394"/>
              <a:gd name="connsiteX4" fmla="*/ 1504040 w 1504040"/>
              <a:gd name="connsiteY4" fmla="*/ 1655251 h 3477394"/>
              <a:gd name="connsiteX0" fmla="*/ 1370304 w 1370304"/>
              <a:gd name="connsiteY0" fmla="*/ 1671364 h 3477394"/>
              <a:gd name="connsiteX1" fmla="*/ 553556 w 1370304"/>
              <a:gd name="connsiteY1" fmla="*/ 0 h 3477394"/>
              <a:gd name="connsiteX2" fmla="*/ 0 w 1370304"/>
              <a:gd name="connsiteY2" fmla="*/ 2269915 h 3477394"/>
              <a:gd name="connsiteX3" fmla="*/ 671149 w 1370304"/>
              <a:gd name="connsiteY3" fmla="*/ 3477394 h 3477394"/>
              <a:gd name="connsiteX4" fmla="*/ 1370304 w 1370304"/>
              <a:gd name="connsiteY4" fmla="*/ 1671364 h 3477394"/>
              <a:gd name="connsiteX0" fmla="*/ 1370304 w 1370304"/>
              <a:gd name="connsiteY0" fmla="*/ 1671364 h 3522252"/>
              <a:gd name="connsiteX1" fmla="*/ 553556 w 1370304"/>
              <a:gd name="connsiteY1" fmla="*/ 0 h 3522252"/>
              <a:gd name="connsiteX2" fmla="*/ 0 w 1370304"/>
              <a:gd name="connsiteY2" fmla="*/ 2269915 h 3522252"/>
              <a:gd name="connsiteX3" fmla="*/ 614142 w 1370304"/>
              <a:gd name="connsiteY3" fmla="*/ 3522252 h 3522252"/>
              <a:gd name="connsiteX4" fmla="*/ 1370304 w 1370304"/>
              <a:gd name="connsiteY4" fmla="*/ 1671364 h 3522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304" h="3522252">
                <a:moveTo>
                  <a:pt x="1370304" y="1671364"/>
                </a:moveTo>
                <a:lnTo>
                  <a:pt x="553556" y="0"/>
                </a:lnTo>
                <a:lnTo>
                  <a:pt x="0" y="2269915"/>
                </a:lnTo>
                <a:lnTo>
                  <a:pt x="614142" y="3522252"/>
                </a:lnTo>
                <a:lnTo>
                  <a:pt x="1370304" y="1671364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2"/>
          <p:cNvSpPr/>
          <p:nvPr/>
        </p:nvSpPr>
        <p:spPr>
          <a:xfrm rot="14132655">
            <a:off x="6058012" y="-2238465"/>
            <a:ext cx="4172582" cy="3261511"/>
          </a:xfrm>
          <a:custGeom>
            <a:avLst/>
            <a:gdLst>
              <a:gd name="connsiteX0" fmla="*/ 0 w 4152900"/>
              <a:gd name="connsiteY0" fmla="*/ 5361864 h 5361864"/>
              <a:gd name="connsiteX1" fmla="*/ 1038225 w 4152900"/>
              <a:gd name="connsiteY1" fmla="*/ 0 h 5361864"/>
              <a:gd name="connsiteX2" fmla="*/ 4152900 w 4152900"/>
              <a:gd name="connsiteY2" fmla="*/ 0 h 5361864"/>
              <a:gd name="connsiteX3" fmla="*/ 3114675 w 4152900"/>
              <a:gd name="connsiteY3" fmla="*/ 5361864 h 5361864"/>
              <a:gd name="connsiteX4" fmla="*/ 0 w 4152900"/>
              <a:gd name="connsiteY4" fmla="*/ 5361864 h 5361864"/>
              <a:gd name="connsiteX0" fmla="*/ 533077 w 4685977"/>
              <a:gd name="connsiteY0" fmla="*/ 7377645 h 7377645"/>
              <a:gd name="connsiteX1" fmla="*/ 1571302 w 4685977"/>
              <a:gd name="connsiteY1" fmla="*/ 2015781 h 7377645"/>
              <a:gd name="connsiteX2" fmla="*/ 4685977 w 4685977"/>
              <a:gd name="connsiteY2" fmla="*/ 2015781 h 7377645"/>
              <a:gd name="connsiteX3" fmla="*/ 0 w 4685977"/>
              <a:gd name="connsiteY3" fmla="*/ 0 h 7377645"/>
              <a:gd name="connsiteX4" fmla="*/ 533077 w 4685977"/>
              <a:gd name="connsiteY4" fmla="*/ 7377645 h 7377645"/>
              <a:gd name="connsiteX0" fmla="*/ 0 w 5105417"/>
              <a:gd name="connsiteY0" fmla="*/ 1156226 h 2015781"/>
              <a:gd name="connsiteX1" fmla="*/ 1990742 w 5105417"/>
              <a:gd name="connsiteY1" fmla="*/ 2015781 h 2015781"/>
              <a:gd name="connsiteX2" fmla="*/ 5105417 w 5105417"/>
              <a:gd name="connsiteY2" fmla="*/ 2015781 h 2015781"/>
              <a:gd name="connsiteX3" fmla="*/ 419440 w 5105417"/>
              <a:gd name="connsiteY3" fmla="*/ 0 h 2015781"/>
              <a:gd name="connsiteX4" fmla="*/ 0 w 5105417"/>
              <a:gd name="connsiteY4" fmla="*/ 1156226 h 2015781"/>
              <a:gd name="connsiteX0" fmla="*/ 628639 w 4685977"/>
              <a:gd name="connsiteY0" fmla="*/ 1413296 h 2015781"/>
              <a:gd name="connsiteX1" fmla="*/ 1571302 w 4685977"/>
              <a:gd name="connsiteY1" fmla="*/ 2015781 h 2015781"/>
              <a:gd name="connsiteX2" fmla="*/ 4685977 w 4685977"/>
              <a:gd name="connsiteY2" fmla="*/ 2015781 h 2015781"/>
              <a:gd name="connsiteX3" fmla="*/ 0 w 4685977"/>
              <a:gd name="connsiteY3" fmla="*/ 0 h 2015781"/>
              <a:gd name="connsiteX4" fmla="*/ 628639 w 4685977"/>
              <a:gd name="connsiteY4" fmla="*/ 1413296 h 2015781"/>
              <a:gd name="connsiteX0" fmla="*/ 628639 w 5987246"/>
              <a:gd name="connsiteY0" fmla="*/ 2270467 h 2872952"/>
              <a:gd name="connsiteX1" fmla="*/ 1571302 w 5987246"/>
              <a:gd name="connsiteY1" fmla="*/ 2872952 h 2872952"/>
              <a:gd name="connsiteX2" fmla="*/ 5987246 w 5987246"/>
              <a:gd name="connsiteY2" fmla="*/ 0 h 2872952"/>
              <a:gd name="connsiteX3" fmla="*/ 0 w 5987246"/>
              <a:gd name="connsiteY3" fmla="*/ 857171 h 2872952"/>
              <a:gd name="connsiteX4" fmla="*/ 628639 w 5987246"/>
              <a:gd name="connsiteY4" fmla="*/ 2270467 h 2872952"/>
              <a:gd name="connsiteX0" fmla="*/ 0 w 5358607"/>
              <a:gd name="connsiteY0" fmla="*/ 2270467 h 2872952"/>
              <a:gd name="connsiteX1" fmla="*/ 942663 w 5358607"/>
              <a:gd name="connsiteY1" fmla="*/ 2872952 h 2872952"/>
              <a:gd name="connsiteX2" fmla="*/ 5358607 w 5358607"/>
              <a:gd name="connsiteY2" fmla="*/ 0 h 2872952"/>
              <a:gd name="connsiteX3" fmla="*/ 2746758 w 5358607"/>
              <a:gd name="connsiteY3" fmla="*/ 146671 h 2872952"/>
              <a:gd name="connsiteX4" fmla="*/ 0 w 5358607"/>
              <a:gd name="connsiteY4" fmla="*/ 2270467 h 2872952"/>
              <a:gd name="connsiteX0" fmla="*/ 0 w 5358607"/>
              <a:gd name="connsiteY0" fmla="*/ 4529211 h 4529211"/>
              <a:gd name="connsiteX1" fmla="*/ 2453774 w 5358607"/>
              <a:gd name="connsiteY1" fmla="*/ 0 h 4529211"/>
              <a:gd name="connsiteX2" fmla="*/ 5358607 w 5358607"/>
              <a:gd name="connsiteY2" fmla="*/ 2258744 h 4529211"/>
              <a:gd name="connsiteX3" fmla="*/ 2746758 w 5358607"/>
              <a:gd name="connsiteY3" fmla="*/ 2405415 h 4529211"/>
              <a:gd name="connsiteX4" fmla="*/ 0 w 5358607"/>
              <a:gd name="connsiteY4" fmla="*/ 4529211 h 4529211"/>
              <a:gd name="connsiteX0" fmla="*/ 0 w 3969619"/>
              <a:gd name="connsiteY0" fmla="*/ 1023352 h 2405415"/>
              <a:gd name="connsiteX1" fmla="*/ 1064786 w 3969619"/>
              <a:gd name="connsiteY1" fmla="*/ 0 h 2405415"/>
              <a:gd name="connsiteX2" fmla="*/ 3969619 w 3969619"/>
              <a:gd name="connsiteY2" fmla="*/ 2258744 h 2405415"/>
              <a:gd name="connsiteX3" fmla="*/ 1357770 w 3969619"/>
              <a:gd name="connsiteY3" fmla="*/ 2405415 h 2405415"/>
              <a:gd name="connsiteX4" fmla="*/ 0 w 3969619"/>
              <a:gd name="connsiteY4" fmla="*/ 1023352 h 2405415"/>
              <a:gd name="connsiteX0" fmla="*/ 0 w 3969619"/>
              <a:gd name="connsiteY0" fmla="*/ 1023352 h 2394637"/>
              <a:gd name="connsiteX1" fmla="*/ 1064786 w 3969619"/>
              <a:gd name="connsiteY1" fmla="*/ 0 h 2394637"/>
              <a:gd name="connsiteX2" fmla="*/ 3969619 w 3969619"/>
              <a:gd name="connsiteY2" fmla="*/ 2258744 h 2394637"/>
              <a:gd name="connsiteX3" fmla="*/ 1342062 w 3969619"/>
              <a:gd name="connsiteY3" fmla="*/ 2394637 h 2394637"/>
              <a:gd name="connsiteX4" fmla="*/ 0 w 3969619"/>
              <a:gd name="connsiteY4" fmla="*/ 1023352 h 2394637"/>
              <a:gd name="connsiteX0" fmla="*/ 0 w 3969619"/>
              <a:gd name="connsiteY0" fmla="*/ 1023352 h 2416193"/>
              <a:gd name="connsiteX1" fmla="*/ 1064786 w 3969619"/>
              <a:gd name="connsiteY1" fmla="*/ 0 h 2416193"/>
              <a:gd name="connsiteX2" fmla="*/ 3969619 w 3969619"/>
              <a:gd name="connsiteY2" fmla="*/ 2258744 h 2416193"/>
              <a:gd name="connsiteX3" fmla="*/ 1373478 w 3969619"/>
              <a:gd name="connsiteY3" fmla="*/ 2416193 h 2416193"/>
              <a:gd name="connsiteX4" fmla="*/ 0 w 3969619"/>
              <a:gd name="connsiteY4" fmla="*/ 1023352 h 2416193"/>
              <a:gd name="connsiteX0" fmla="*/ 0 w 4088579"/>
              <a:gd name="connsiteY0" fmla="*/ 873485 h 2416193"/>
              <a:gd name="connsiteX1" fmla="*/ 1183746 w 4088579"/>
              <a:gd name="connsiteY1" fmla="*/ 0 h 2416193"/>
              <a:gd name="connsiteX2" fmla="*/ 4088579 w 4088579"/>
              <a:gd name="connsiteY2" fmla="*/ 2258744 h 2416193"/>
              <a:gd name="connsiteX3" fmla="*/ 1492438 w 4088579"/>
              <a:gd name="connsiteY3" fmla="*/ 2416193 h 2416193"/>
              <a:gd name="connsiteX4" fmla="*/ 0 w 4088579"/>
              <a:gd name="connsiteY4" fmla="*/ 873485 h 2416193"/>
              <a:gd name="connsiteX0" fmla="*/ 0 w 4071335"/>
              <a:gd name="connsiteY0" fmla="*/ 848353 h 2416193"/>
              <a:gd name="connsiteX1" fmla="*/ 1166502 w 4071335"/>
              <a:gd name="connsiteY1" fmla="*/ 0 h 2416193"/>
              <a:gd name="connsiteX2" fmla="*/ 4071335 w 4071335"/>
              <a:gd name="connsiteY2" fmla="*/ 2258744 h 2416193"/>
              <a:gd name="connsiteX3" fmla="*/ 1475194 w 4071335"/>
              <a:gd name="connsiteY3" fmla="*/ 2416193 h 2416193"/>
              <a:gd name="connsiteX4" fmla="*/ 0 w 4071335"/>
              <a:gd name="connsiteY4" fmla="*/ 848353 h 2416193"/>
              <a:gd name="connsiteX0" fmla="*/ 0 w 4068995"/>
              <a:gd name="connsiteY0" fmla="*/ 831475 h 2416193"/>
              <a:gd name="connsiteX1" fmla="*/ 1164162 w 4068995"/>
              <a:gd name="connsiteY1" fmla="*/ 0 h 2416193"/>
              <a:gd name="connsiteX2" fmla="*/ 4068995 w 4068995"/>
              <a:gd name="connsiteY2" fmla="*/ 2258744 h 2416193"/>
              <a:gd name="connsiteX3" fmla="*/ 1472854 w 4068995"/>
              <a:gd name="connsiteY3" fmla="*/ 2416193 h 2416193"/>
              <a:gd name="connsiteX4" fmla="*/ 0 w 4068995"/>
              <a:gd name="connsiteY4" fmla="*/ 831475 h 2416193"/>
              <a:gd name="connsiteX0" fmla="*/ 0 w 3827538"/>
              <a:gd name="connsiteY0" fmla="*/ 831475 h 2416193"/>
              <a:gd name="connsiteX1" fmla="*/ 1164162 w 3827538"/>
              <a:gd name="connsiteY1" fmla="*/ 0 h 2416193"/>
              <a:gd name="connsiteX2" fmla="*/ 3827538 w 3827538"/>
              <a:gd name="connsiteY2" fmla="*/ 2251491 h 2416193"/>
              <a:gd name="connsiteX3" fmla="*/ 1472854 w 3827538"/>
              <a:gd name="connsiteY3" fmla="*/ 2416193 h 2416193"/>
              <a:gd name="connsiteX4" fmla="*/ 0 w 3827538"/>
              <a:gd name="connsiteY4" fmla="*/ 831475 h 2416193"/>
              <a:gd name="connsiteX0" fmla="*/ 0 w 3782723"/>
              <a:gd name="connsiteY0" fmla="*/ 831475 h 2416193"/>
              <a:gd name="connsiteX1" fmla="*/ 1164162 w 3782723"/>
              <a:gd name="connsiteY1" fmla="*/ 0 h 2416193"/>
              <a:gd name="connsiteX2" fmla="*/ 3782723 w 3782723"/>
              <a:gd name="connsiteY2" fmla="*/ 2291150 h 2416193"/>
              <a:gd name="connsiteX3" fmla="*/ 1472854 w 3782723"/>
              <a:gd name="connsiteY3" fmla="*/ 2416193 h 2416193"/>
              <a:gd name="connsiteX4" fmla="*/ 0 w 3782723"/>
              <a:gd name="connsiteY4" fmla="*/ 831475 h 2416193"/>
              <a:gd name="connsiteX0" fmla="*/ 0 w 3807746"/>
              <a:gd name="connsiteY0" fmla="*/ 831475 h 2416193"/>
              <a:gd name="connsiteX1" fmla="*/ 1164162 w 3807746"/>
              <a:gd name="connsiteY1" fmla="*/ 0 h 2416193"/>
              <a:gd name="connsiteX2" fmla="*/ 3807746 w 3807746"/>
              <a:gd name="connsiteY2" fmla="*/ 2296768 h 2416193"/>
              <a:gd name="connsiteX3" fmla="*/ 1472854 w 3807746"/>
              <a:gd name="connsiteY3" fmla="*/ 2416193 h 2416193"/>
              <a:gd name="connsiteX4" fmla="*/ 0 w 3807746"/>
              <a:gd name="connsiteY4" fmla="*/ 831475 h 2416193"/>
              <a:gd name="connsiteX0" fmla="*/ 0 w 3807746"/>
              <a:gd name="connsiteY0" fmla="*/ 1676793 h 3261511"/>
              <a:gd name="connsiteX1" fmla="*/ 184711 w 3807746"/>
              <a:gd name="connsiteY1" fmla="*/ 0 h 3261511"/>
              <a:gd name="connsiteX2" fmla="*/ 3807746 w 3807746"/>
              <a:gd name="connsiteY2" fmla="*/ 3142086 h 3261511"/>
              <a:gd name="connsiteX3" fmla="*/ 1472854 w 3807746"/>
              <a:gd name="connsiteY3" fmla="*/ 3261511 h 3261511"/>
              <a:gd name="connsiteX4" fmla="*/ 0 w 3807746"/>
              <a:gd name="connsiteY4" fmla="*/ 1676793 h 3261511"/>
              <a:gd name="connsiteX0" fmla="*/ 0 w 4172582"/>
              <a:gd name="connsiteY0" fmla="*/ 1299396 h 3261511"/>
              <a:gd name="connsiteX1" fmla="*/ 549547 w 4172582"/>
              <a:gd name="connsiteY1" fmla="*/ 0 h 3261511"/>
              <a:gd name="connsiteX2" fmla="*/ 4172582 w 4172582"/>
              <a:gd name="connsiteY2" fmla="*/ 3142086 h 3261511"/>
              <a:gd name="connsiteX3" fmla="*/ 1837690 w 4172582"/>
              <a:gd name="connsiteY3" fmla="*/ 3261511 h 3261511"/>
              <a:gd name="connsiteX4" fmla="*/ 0 w 4172582"/>
              <a:gd name="connsiteY4" fmla="*/ 1299396 h 326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2582" h="3261511">
                <a:moveTo>
                  <a:pt x="0" y="1299396"/>
                </a:moveTo>
                <a:lnTo>
                  <a:pt x="549547" y="0"/>
                </a:lnTo>
                <a:lnTo>
                  <a:pt x="4172582" y="3142086"/>
                </a:lnTo>
                <a:lnTo>
                  <a:pt x="1837690" y="3261511"/>
                </a:lnTo>
                <a:lnTo>
                  <a:pt x="0" y="12993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2"/>
          <p:cNvSpPr/>
          <p:nvPr/>
        </p:nvSpPr>
        <p:spPr>
          <a:xfrm>
            <a:off x="3733993" y="92075"/>
            <a:ext cx="3718982" cy="4108450"/>
          </a:xfrm>
          <a:custGeom>
            <a:avLst/>
            <a:gdLst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3022264 w 6305265"/>
              <a:gd name="connsiteY3" fmla="*/ 3695700 h 3695700"/>
              <a:gd name="connsiteX4" fmla="*/ 0 w 6305265"/>
              <a:gd name="connsiteY4" fmla="*/ 3695700 h 3695700"/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5219364 w 6305265"/>
              <a:gd name="connsiteY3" fmla="*/ 3695700 h 3695700"/>
              <a:gd name="connsiteX4" fmla="*/ 0 w 6305265"/>
              <a:gd name="connsiteY4" fmla="*/ 3695700 h 3695700"/>
              <a:gd name="connsiteX0" fmla="*/ 0 w 7003765"/>
              <a:gd name="connsiteY0" fmla="*/ 3721100 h 3721100"/>
              <a:gd name="connsiteX1" fmla="*/ 3981501 w 7003765"/>
              <a:gd name="connsiteY1" fmla="*/ 0 h 3721100"/>
              <a:gd name="connsiteX2" fmla="*/ 7003765 w 7003765"/>
              <a:gd name="connsiteY2" fmla="*/ 0 h 3721100"/>
              <a:gd name="connsiteX3" fmla="*/ 5917864 w 7003765"/>
              <a:gd name="connsiteY3" fmla="*/ 3695700 h 3721100"/>
              <a:gd name="connsiteX4" fmla="*/ 0 w 7003765"/>
              <a:gd name="connsiteY4" fmla="*/ 3721100 h 3721100"/>
              <a:gd name="connsiteX0" fmla="*/ 0 w 7003765"/>
              <a:gd name="connsiteY0" fmla="*/ 3708400 h 3708400"/>
              <a:gd name="connsiteX1" fmla="*/ 3981501 w 7003765"/>
              <a:gd name="connsiteY1" fmla="*/ 0 h 3708400"/>
              <a:gd name="connsiteX2" fmla="*/ 7003765 w 7003765"/>
              <a:gd name="connsiteY2" fmla="*/ 0 h 3708400"/>
              <a:gd name="connsiteX3" fmla="*/ 5917864 w 7003765"/>
              <a:gd name="connsiteY3" fmla="*/ 3695700 h 3708400"/>
              <a:gd name="connsiteX4" fmla="*/ 0 w 7003765"/>
              <a:gd name="connsiteY4" fmla="*/ 3708400 h 3708400"/>
              <a:gd name="connsiteX0" fmla="*/ 0 w 6991065"/>
              <a:gd name="connsiteY0" fmla="*/ 3695700 h 3695700"/>
              <a:gd name="connsiteX1" fmla="*/ 3968801 w 6991065"/>
              <a:gd name="connsiteY1" fmla="*/ 0 h 3695700"/>
              <a:gd name="connsiteX2" fmla="*/ 6991065 w 6991065"/>
              <a:gd name="connsiteY2" fmla="*/ 0 h 3695700"/>
              <a:gd name="connsiteX3" fmla="*/ 5905164 w 6991065"/>
              <a:gd name="connsiteY3" fmla="*/ 3695700 h 3695700"/>
              <a:gd name="connsiteX4" fmla="*/ 0 w 6991065"/>
              <a:gd name="connsiteY4" fmla="*/ 3695700 h 3695700"/>
              <a:gd name="connsiteX0" fmla="*/ 0 w 3943065"/>
              <a:gd name="connsiteY0" fmla="*/ 3670300 h 3695700"/>
              <a:gd name="connsiteX1" fmla="*/ 920801 w 3943065"/>
              <a:gd name="connsiteY1" fmla="*/ 0 h 3695700"/>
              <a:gd name="connsiteX2" fmla="*/ 3943065 w 3943065"/>
              <a:gd name="connsiteY2" fmla="*/ 0 h 3695700"/>
              <a:gd name="connsiteX3" fmla="*/ 2857164 w 3943065"/>
              <a:gd name="connsiteY3" fmla="*/ 3695700 h 3695700"/>
              <a:gd name="connsiteX4" fmla="*/ 0 w 3943065"/>
              <a:gd name="connsiteY4" fmla="*/ 3670300 h 3695700"/>
              <a:gd name="connsiteX0" fmla="*/ 0 w 3943065"/>
              <a:gd name="connsiteY0" fmla="*/ 3721100 h 3746500"/>
              <a:gd name="connsiteX1" fmla="*/ 2016481 w 3943065"/>
              <a:gd name="connsiteY1" fmla="*/ 0 h 3746500"/>
              <a:gd name="connsiteX2" fmla="*/ 3943065 w 3943065"/>
              <a:gd name="connsiteY2" fmla="*/ 50800 h 3746500"/>
              <a:gd name="connsiteX3" fmla="*/ 2857164 w 3943065"/>
              <a:gd name="connsiteY3" fmla="*/ 3746500 h 3746500"/>
              <a:gd name="connsiteX4" fmla="*/ 0 w 3943065"/>
              <a:gd name="connsiteY4" fmla="*/ 3721100 h 3746500"/>
              <a:gd name="connsiteX0" fmla="*/ 0 w 3896582"/>
              <a:gd name="connsiteY0" fmla="*/ 4083050 h 4108450"/>
              <a:gd name="connsiteX1" fmla="*/ 2016481 w 3896582"/>
              <a:gd name="connsiteY1" fmla="*/ 361950 h 4108450"/>
              <a:gd name="connsiteX2" fmla="*/ 3896582 w 3896582"/>
              <a:gd name="connsiteY2" fmla="*/ 0 h 4108450"/>
              <a:gd name="connsiteX3" fmla="*/ 2857164 w 3896582"/>
              <a:gd name="connsiteY3" fmla="*/ 4108450 h 4108450"/>
              <a:gd name="connsiteX4" fmla="*/ 0 w 3896582"/>
              <a:gd name="connsiteY4" fmla="*/ 4083050 h 4108450"/>
              <a:gd name="connsiteX0" fmla="*/ 0 w 3896582"/>
              <a:gd name="connsiteY0" fmla="*/ 4083050 h 4108450"/>
              <a:gd name="connsiteX1" fmla="*/ 1989089 w 3896582"/>
              <a:gd name="connsiteY1" fmla="*/ 359568 h 4108450"/>
              <a:gd name="connsiteX2" fmla="*/ 3896582 w 3896582"/>
              <a:gd name="connsiteY2" fmla="*/ 0 h 4108450"/>
              <a:gd name="connsiteX3" fmla="*/ 2857164 w 3896582"/>
              <a:gd name="connsiteY3" fmla="*/ 4108450 h 4108450"/>
              <a:gd name="connsiteX4" fmla="*/ 0 w 3896582"/>
              <a:gd name="connsiteY4" fmla="*/ 4083050 h 4108450"/>
              <a:gd name="connsiteX0" fmla="*/ 0 w 3889112"/>
              <a:gd name="connsiteY0" fmla="*/ 4083050 h 4108450"/>
              <a:gd name="connsiteX1" fmla="*/ 1989089 w 3889112"/>
              <a:gd name="connsiteY1" fmla="*/ 359568 h 4108450"/>
              <a:gd name="connsiteX2" fmla="*/ 3889112 w 3889112"/>
              <a:gd name="connsiteY2" fmla="*/ 0 h 4108450"/>
              <a:gd name="connsiteX3" fmla="*/ 2857164 w 3889112"/>
              <a:gd name="connsiteY3" fmla="*/ 4108450 h 4108450"/>
              <a:gd name="connsiteX4" fmla="*/ 0 w 3889112"/>
              <a:gd name="connsiteY4" fmla="*/ 4083050 h 4108450"/>
              <a:gd name="connsiteX0" fmla="*/ 0 w 3889112"/>
              <a:gd name="connsiteY0" fmla="*/ 4083050 h 4108450"/>
              <a:gd name="connsiteX1" fmla="*/ 1984108 w 3889112"/>
              <a:gd name="connsiteY1" fmla="*/ 357187 h 4108450"/>
              <a:gd name="connsiteX2" fmla="*/ 3889112 w 3889112"/>
              <a:gd name="connsiteY2" fmla="*/ 0 h 4108450"/>
              <a:gd name="connsiteX3" fmla="*/ 2857164 w 3889112"/>
              <a:gd name="connsiteY3" fmla="*/ 4108450 h 4108450"/>
              <a:gd name="connsiteX4" fmla="*/ 0 w 3889112"/>
              <a:gd name="connsiteY4" fmla="*/ 4083050 h 410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9112" h="4108450">
                <a:moveTo>
                  <a:pt x="0" y="4083050"/>
                </a:moveTo>
                <a:lnTo>
                  <a:pt x="1984108" y="357187"/>
                </a:lnTo>
                <a:lnTo>
                  <a:pt x="3889112" y="0"/>
                </a:lnTo>
                <a:lnTo>
                  <a:pt x="2857164" y="4108450"/>
                </a:lnTo>
                <a:lnTo>
                  <a:pt x="0" y="4083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2"/>
          <p:cNvSpPr/>
          <p:nvPr/>
        </p:nvSpPr>
        <p:spPr>
          <a:xfrm>
            <a:off x="366318" y="4179932"/>
            <a:ext cx="6366170" cy="2705100"/>
          </a:xfrm>
          <a:custGeom>
            <a:avLst/>
            <a:gdLst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3022264 w 6305265"/>
              <a:gd name="connsiteY3" fmla="*/ 3695700 h 3695700"/>
              <a:gd name="connsiteX4" fmla="*/ 0 w 6305265"/>
              <a:gd name="connsiteY4" fmla="*/ 3695700 h 3695700"/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5219364 w 6305265"/>
              <a:gd name="connsiteY3" fmla="*/ 3695700 h 3695700"/>
              <a:gd name="connsiteX4" fmla="*/ 0 w 6305265"/>
              <a:gd name="connsiteY4" fmla="*/ 3695700 h 3695700"/>
              <a:gd name="connsiteX0" fmla="*/ 0 w 7003765"/>
              <a:gd name="connsiteY0" fmla="*/ 3721100 h 3721100"/>
              <a:gd name="connsiteX1" fmla="*/ 3981501 w 7003765"/>
              <a:gd name="connsiteY1" fmla="*/ 0 h 3721100"/>
              <a:gd name="connsiteX2" fmla="*/ 7003765 w 7003765"/>
              <a:gd name="connsiteY2" fmla="*/ 0 h 3721100"/>
              <a:gd name="connsiteX3" fmla="*/ 5917864 w 7003765"/>
              <a:gd name="connsiteY3" fmla="*/ 3695700 h 3721100"/>
              <a:gd name="connsiteX4" fmla="*/ 0 w 7003765"/>
              <a:gd name="connsiteY4" fmla="*/ 3721100 h 3721100"/>
              <a:gd name="connsiteX0" fmla="*/ 0 w 7003765"/>
              <a:gd name="connsiteY0" fmla="*/ 3708400 h 3708400"/>
              <a:gd name="connsiteX1" fmla="*/ 3981501 w 7003765"/>
              <a:gd name="connsiteY1" fmla="*/ 0 h 3708400"/>
              <a:gd name="connsiteX2" fmla="*/ 7003765 w 7003765"/>
              <a:gd name="connsiteY2" fmla="*/ 0 h 3708400"/>
              <a:gd name="connsiteX3" fmla="*/ 5917864 w 7003765"/>
              <a:gd name="connsiteY3" fmla="*/ 3695700 h 3708400"/>
              <a:gd name="connsiteX4" fmla="*/ 0 w 7003765"/>
              <a:gd name="connsiteY4" fmla="*/ 3708400 h 3708400"/>
              <a:gd name="connsiteX0" fmla="*/ 0 w 6991065"/>
              <a:gd name="connsiteY0" fmla="*/ 3695700 h 3695700"/>
              <a:gd name="connsiteX1" fmla="*/ 3968801 w 6991065"/>
              <a:gd name="connsiteY1" fmla="*/ 0 h 3695700"/>
              <a:gd name="connsiteX2" fmla="*/ 6991065 w 6991065"/>
              <a:gd name="connsiteY2" fmla="*/ 0 h 3695700"/>
              <a:gd name="connsiteX3" fmla="*/ 5905164 w 6991065"/>
              <a:gd name="connsiteY3" fmla="*/ 3695700 h 3695700"/>
              <a:gd name="connsiteX4" fmla="*/ 0 w 6991065"/>
              <a:gd name="connsiteY4" fmla="*/ 3695700 h 3695700"/>
              <a:gd name="connsiteX0" fmla="*/ 0 w 6909384"/>
              <a:gd name="connsiteY0" fmla="*/ 3695700 h 3695700"/>
              <a:gd name="connsiteX1" fmla="*/ 3968801 w 6909384"/>
              <a:gd name="connsiteY1" fmla="*/ 0 h 3695700"/>
              <a:gd name="connsiteX2" fmla="*/ 6909384 w 6909384"/>
              <a:gd name="connsiteY2" fmla="*/ 19050 h 3695700"/>
              <a:gd name="connsiteX3" fmla="*/ 5905164 w 6909384"/>
              <a:gd name="connsiteY3" fmla="*/ 3695700 h 3695700"/>
              <a:gd name="connsiteX4" fmla="*/ 0 w 6909384"/>
              <a:gd name="connsiteY4" fmla="*/ 3695700 h 3695700"/>
              <a:gd name="connsiteX0" fmla="*/ 0 w 6909384"/>
              <a:gd name="connsiteY0" fmla="*/ 3695700 h 3695700"/>
              <a:gd name="connsiteX1" fmla="*/ 3999431 w 6909384"/>
              <a:gd name="connsiteY1" fmla="*/ 0 h 3695700"/>
              <a:gd name="connsiteX2" fmla="*/ 6909384 w 6909384"/>
              <a:gd name="connsiteY2" fmla="*/ 19050 h 3695700"/>
              <a:gd name="connsiteX3" fmla="*/ 5905164 w 6909384"/>
              <a:gd name="connsiteY3" fmla="*/ 3695700 h 3695700"/>
              <a:gd name="connsiteX4" fmla="*/ 0 w 6909384"/>
              <a:gd name="connsiteY4" fmla="*/ 3695700 h 3695700"/>
              <a:gd name="connsiteX0" fmla="*/ 0 w 6541820"/>
              <a:gd name="connsiteY0" fmla="*/ 2686050 h 3695700"/>
              <a:gd name="connsiteX1" fmla="*/ 3631867 w 6541820"/>
              <a:gd name="connsiteY1" fmla="*/ 0 h 3695700"/>
              <a:gd name="connsiteX2" fmla="*/ 6541820 w 6541820"/>
              <a:gd name="connsiteY2" fmla="*/ 19050 h 3695700"/>
              <a:gd name="connsiteX3" fmla="*/ 5537600 w 6541820"/>
              <a:gd name="connsiteY3" fmla="*/ 3695700 h 3695700"/>
              <a:gd name="connsiteX4" fmla="*/ 0 w 6541820"/>
              <a:gd name="connsiteY4" fmla="*/ 2686050 h 3695700"/>
              <a:gd name="connsiteX0" fmla="*/ 0 w 6824075"/>
              <a:gd name="connsiteY0" fmla="*/ 2686050 h 2705100"/>
              <a:gd name="connsiteX1" fmla="*/ 3631867 w 6824075"/>
              <a:gd name="connsiteY1" fmla="*/ 0 h 2705100"/>
              <a:gd name="connsiteX2" fmla="*/ 6541820 w 6824075"/>
              <a:gd name="connsiteY2" fmla="*/ 19050 h 2705100"/>
              <a:gd name="connsiteX3" fmla="*/ 6824075 w 6824075"/>
              <a:gd name="connsiteY3" fmla="*/ 2705100 h 2705100"/>
              <a:gd name="connsiteX4" fmla="*/ 0 w 6824075"/>
              <a:gd name="connsiteY4" fmla="*/ 2686050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075" h="2705100">
                <a:moveTo>
                  <a:pt x="0" y="2686050"/>
                </a:moveTo>
                <a:lnTo>
                  <a:pt x="3631867" y="0"/>
                </a:lnTo>
                <a:lnTo>
                  <a:pt x="6541820" y="19050"/>
                </a:lnTo>
                <a:lnTo>
                  <a:pt x="6824075" y="2705100"/>
                </a:lnTo>
                <a:lnTo>
                  <a:pt x="0" y="2686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104418" y="0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8800" dirty="0" smtClean="0">
                <a:solidFill>
                  <a:srgbClr val="1DAFE3"/>
                </a:solidFill>
                <a:latin typeface="Raleway" pitchFamily="34" charset="0"/>
                <a:ea typeface="Droid Sans" pitchFamily="34" charset="0"/>
                <a:cs typeface="Droid Sans" pitchFamily="34" charset="0"/>
              </a:rPr>
              <a:t>SOME</a:t>
            </a:r>
          </a:p>
          <a:p>
            <a:r>
              <a:rPr lang="en-US" altLang="zh-CN" sz="8800" dirty="0" smtClean="0">
                <a:solidFill>
                  <a:srgbClr val="FFC000"/>
                </a:solidFill>
                <a:latin typeface="Raleway" pitchFamily="34" charset="0"/>
                <a:ea typeface="Droid Sans" pitchFamily="34" charset="0"/>
                <a:cs typeface="Droid Sans" pitchFamily="34" charset="0"/>
              </a:rPr>
              <a:t>DATA</a:t>
            </a:r>
          </a:p>
          <a:p>
            <a:r>
              <a:rPr lang="en-US" altLang="zh-CN" sz="8800" dirty="0" smtClean="0">
                <a:solidFill>
                  <a:srgbClr val="FFC000"/>
                </a:solidFill>
                <a:latin typeface="Raleway" pitchFamily="34" charset="0"/>
                <a:ea typeface="Droid Sans" pitchFamily="34" charset="0"/>
                <a:cs typeface="Droid Sans" pitchFamily="34" charset="0"/>
              </a:rPr>
              <a:t>BE HERE</a:t>
            </a:r>
            <a:endParaRPr lang="en-US" altLang="zh-CN" sz="8800" dirty="0">
              <a:solidFill>
                <a:srgbClr val="FFC000"/>
              </a:solidFill>
              <a:latin typeface="Raleway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7104418" y="5038121"/>
            <a:ext cx="3445641" cy="833806"/>
          </a:xfrm>
          <a:prstGeom prst="rect">
            <a:avLst/>
          </a:prstGeom>
        </p:spPr>
        <p:txBody>
          <a:bodyPr wrap="square" lIns="94222" tIns="47111" rIns="94222" bIns="47111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8" name="平行四边形 7"/>
          <p:cNvSpPr/>
          <p:nvPr/>
        </p:nvSpPr>
        <p:spPr>
          <a:xfrm>
            <a:off x="7104418" y="4323658"/>
            <a:ext cx="2772229" cy="545789"/>
          </a:xfrm>
          <a:prstGeom prst="parallelogram">
            <a:avLst>
              <a:gd name="adj" fmla="val 55846"/>
            </a:avLst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Oswald" panose="020B0604020202020204" charset="0"/>
              </a:rPr>
              <a:t>Description here</a:t>
            </a:r>
            <a:endParaRPr lang="zh-CN" altLang="en-US" dirty="0">
              <a:latin typeface="Oswald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7104418" y="5871927"/>
            <a:ext cx="3445641" cy="833806"/>
          </a:xfrm>
          <a:prstGeom prst="rect">
            <a:avLst/>
          </a:prstGeom>
        </p:spPr>
        <p:txBody>
          <a:bodyPr wrap="square" lIns="94222" tIns="47111" rIns="94222" bIns="47111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958565" y="1411476"/>
            <a:ext cx="2743508" cy="2743508"/>
            <a:chOff x="2322013" y="2490632"/>
            <a:chExt cx="2743508" cy="2743508"/>
          </a:xfrm>
        </p:grpSpPr>
        <p:sp>
          <p:nvSpPr>
            <p:cNvPr id="52" name="椭圆 51"/>
            <p:cNvSpPr/>
            <p:nvPr/>
          </p:nvSpPr>
          <p:spPr>
            <a:xfrm>
              <a:off x="2583699" y="2752318"/>
              <a:ext cx="2220137" cy="222013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22013" y="2490632"/>
              <a:ext cx="2743508" cy="2743508"/>
            </a:xfrm>
            <a:prstGeom prst="ellipse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弧形 53"/>
          <p:cNvSpPr/>
          <p:nvPr/>
        </p:nvSpPr>
        <p:spPr>
          <a:xfrm rot="6542742" flipV="1">
            <a:off x="2231983" y="2643764"/>
            <a:ext cx="2748401" cy="1327495"/>
          </a:xfrm>
          <a:prstGeom prst="arc">
            <a:avLst>
              <a:gd name="adj1" fmla="val 16200000"/>
              <a:gd name="adj2" fmla="val 21077809"/>
            </a:avLst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14"/>
          <p:cNvSpPr txBox="1"/>
          <p:nvPr/>
        </p:nvSpPr>
        <p:spPr>
          <a:xfrm>
            <a:off x="3111353" y="4570792"/>
            <a:ext cx="1675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然后，我觉得，你可以在这里写点儿简单的介绍什么的，这样看起来也美观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再然后，可以写点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Slogan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，比如：</a:t>
            </a:r>
          </a:p>
          <a:p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167609" y="4198261"/>
            <a:ext cx="1329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</a:rPr>
              <a:t>Something</a:t>
            </a:r>
            <a:endParaRPr lang="zh-CN" altLang="en-US" sz="2000" b="1" dirty="0">
              <a:solidFill>
                <a:srgbClr val="FFC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813337" y="2268229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40</a:t>
            </a:r>
            <a:r>
              <a:rPr lang="en-US" altLang="zh-CN" sz="2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%</a:t>
            </a:r>
            <a:endParaRPr lang="zh-CN" altLang="en-US" sz="5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6" name="文本框 14"/>
          <p:cNvSpPr txBox="1"/>
          <p:nvPr/>
        </p:nvSpPr>
        <p:spPr>
          <a:xfrm>
            <a:off x="205173" y="541473"/>
            <a:ext cx="1675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然后，我觉得，你可以在这里写点儿简单的介绍什么的，这样看起来也美观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再然后，可以写点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Slogan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，比如：</a:t>
            </a:r>
          </a:p>
          <a:p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61429" y="168942"/>
            <a:ext cx="1329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DAFE3"/>
                </a:solidFill>
              </a:rPr>
              <a:t>Something</a:t>
            </a:r>
            <a:endParaRPr lang="zh-CN" altLang="en-US" sz="2000" b="1" dirty="0">
              <a:solidFill>
                <a:srgbClr val="1DAFE3"/>
              </a:solidFill>
            </a:endParaRPr>
          </a:p>
        </p:txBody>
      </p:sp>
      <p:grpSp>
        <p:nvGrpSpPr>
          <p:cNvPr id="69" name="组合 68"/>
          <p:cNvGrpSpPr/>
          <p:nvPr/>
        </p:nvGrpSpPr>
        <p:grpSpPr>
          <a:xfrm rot="8490627">
            <a:off x="1960479" y="-425863"/>
            <a:ext cx="2204595" cy="2463411"/>
            <a:chOff x="585398" y="2014179"/>
            <a:chExt cx="2204595" cy="2463411"/>
          </a:xfrm>
        </p:grpSpPr>
        <p:grpSp>
          <p:nvGrpSpPr>
            <p:cNvPr id="58" name="组合 57"/>
            <p:cNvGrpSpPr/>
            <p:nvPr/>
          </p:nvGrpSpPr>
          <p:grpSpPr>
            <a:xfrm>
              <a:off x="585398" y="2014179"/>
              <a:ext cx="1529230" cy="1529230"/>
              <a:chOff x="2322013" y="2490631"/>
              <a:chExt cx="2743508" cy="2743508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2583699" y="2752318"/>
                <a:ext cx="2220137" cy="2220137"/>
              </a:xfrm>
              <a:prstGeom prst="ellipse">
                <a:avLst/>
              </a:prstGeom>
              <a:solidFill>
                <a:srgbClr val="1DAF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2322013" y="2490631"/>
                <a:ext cx="2743508" cy="2743508"/>
              </a:xfrm>
              <a:prstGeom prst="ellipse">
                <a:avLst/>
              </a:prstGeom>
              <a:noFill/>
              <a:ln>
                <a:solidFill>
                  <a:srgbClr val="1DAFE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1485611" y="3158844"/>
              <a:ext cx="1304382" cy="1318746"/>
              <a:chOff x="3635207" y="5064980"/>
              <a:chExt cx="1304382" cy="1318746"/>
            </a:xfrm>
          </p:grpSpPr>
          <p:sp>
            <p:nvSpPr>
              <p:cNvPr id="62" name="弧形 61"/>
              <p:cNvSpPr/>
              <p:nvPr/>
            </p:nvSpPr>
            <p:spPr>
              <a:xfrm>
                <a:off x="3635207" y="5064980"/>
                <a:ext cx="1098930" cy="1318746"/>
              </a:xfrm>
              <a:prstGeom prst="arc">
                <a:avLst/>
              </a:prstGeom>
              <a:ln>
                <a:solidFill>
                  <a:srgbClr val="1DAFE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3" name="组合 62"/>
              <p:cNvGrpSpPr/>
              <p:nvPr/>
            </p:nvGrpSpPr>
            <p:grpSpPr>
              <a:xfrm rot="20481501">
                <a:off x="4567352" y="5529159"/>
                <a:ext cx="372237" cy="370693"/>
                <a:chOff x="1178180" y="3856454"/>
                <a:chExt cx="372237" cy="370693"/>
              </a:xfrm>
            </p:grpSpPr>
            <p:cxnSp>
              <p:nvCxnSpPr>
                <p:cNvPr id="64" name="直接连接符 63"/>
                <p:cNvCxnSpPr/>
                <p:nvPr/>
              </p:nvCxnSpPr>
              <p:spPr>
                <a:xfrm flipH="1" flipV="1">
                  <a:off x="1178180" y="3856454"/>
                  <a:ext cx="128542" cy="370693"/>
                </a:xfrm>
                <a:prstGeom prst="line">
                  <a:avLst/>
                </a:prstGeom>
                <a:ln>
                  <a:solidFill>
                    <a:srgbClr val="1DAFE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 flipH="1">
                  <a:off x="1311487" y="3859058"/>
                  <a:ext cx="238930" cy="368089"/>
                </a:xfrm>
                <a:prstGeom prst="line">
                  <a:avLst/>
                </a:prstGeom>
                <a:ln>
                  <a:solidFill>
                    <a:srgbClr val="1DAFE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8" name="文本框 67"/>
            <p:cNvSpPr txBox="1"/>
            <p:nvPr/>
          </p:nvSpPr>
          <p:spPr>
            <a:xfrm rot="13109373">
              <a:off x="784808" y="2272932"/>
              <a:ext cx="11496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24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%</a:t>
              </a:r>
              <a:endParaRPr lang="zh-CN" altLang="en-US" sz="5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884098" y="1430028"/>
            <a:ext cx="2544330" cy="2793689"/>
            <a:chOff x="1310640" y="2856696"/>
            <a:chExt cx="2544330" cy="2793689"/>
          </a:xfrm>
        </p:grpSpPr>
        <p:sp>
          <p:nvSpPr>
            <p:cNvPr id="79" name="弧形 78"/>
            <p:cNvSpPr/>
            <p:nvPr/>
          </p:nvSpPr>
          <p:spPr>
            <a:xfrm flipH="1">
              <a:off x="1439182" y="3540797"/>
              <a:ext cx="2094494" cy="2109588"/>
            </a:xfrm>
            <a:prstGeom prst="arc">
              <a:avLst/>
            </a:prstGeom>
            <a:ln>
              <a:solidFill>
                <a:srgbClr val="1DAFE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1310640" y="2856696"/>
              <a:ext cx="2544330" cy="1738895"/>
              <a:chOff x="1310640" y="2856696"/>
              <a:chExt cx="2544330" cy="1738895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2486768" y="2856696"/>
                <a:ext cx="1368202" cy="1368202"/>
                <a:chOff x="2322013" y="2490632"/>
                <a:chExt cx="2743508" cy="2743508"/>
              </a:xfrm>
            </p:grpSpPr>
            <p:sp>
              <p:nvSpPr>
                <p:cNvPr id="86" name="椭圆 85"/>
                <p:cNvSpPr/>
                <p:nvPr/>
              </p:nvSpPr>
              <p:spPr>
                <a:xfrm>
                  <a:off x="2583699" y="2752318"/>
                  <a:ext cx="2220137" cy="2220137"/>
                </a:xfrm>
                <a:prstGeom prst="ellipse">
                  <a:avLst/>
                </a:prstGeom>
                <a:solidFill>
                  <a:srgbClr val="1DAFE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椭圆 86"/>
                <p:cNvSpPr/>
                <p:nvPr/>
              </p:nvSpPr>
              <p:spPr>
                <a:xfrm>
                  <a:off x="2322013" y="2490632"/>
                  <a:ext cx="2743508" cy="2743508"/>
                </a:xfrm>
                <a:prstGeom prst="ellipse">
                  <a:avLst/>
                </a:prstGeom>
                <a:noFill/>
                <a:ln>
                  <a:solidFill>
                    <a:srgbClr val="1DAFE3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1310640" y="4224898"/>
                <a:ext cx="345427" cy="370693"/>
                <a:chOff x="1310640" y="4224898"/>
                <a:chExt cx="345427" cy="370693"/>
              </a:xfrm>
            </p:grpSpPr>
            <p:cxnSp>
              <p:nvCxnSpPr>
                <p:cNvPr id="84" name="直接连接符 83"/>
                <p:cNvCxnSpPr>
                  <a:stCxn id="79" idx="2"/>
                </p:cNvCxnSpPr>
                <p:nvPr/>
              </p:nvCxnSpPr>
              <p:spPr>
                <a:xfrm flipH="1" flipV="1">
                  <a:off x="1310640" y="4224898"/>
                  <a:ext cx="128542" cy="370693"/>
                </a:xfrm>
                <a:prstGeom prst="line">
                  <a:avLst/>
                </a:prstGeom>
                <a:ln>
                  <a:solidFill>
                    <a:srgbClr val="1DAFE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 flipH="1">
                  <a:off x="1417137" y="4224898"/>
                  <a:ext cx="238930" cy="368089"/>
                </a:xfrm>
                <a:prstGeom prst="line">
                  <a:avLst/>
                </a:prstGeom>
                <a:ln>
                  <a:solidFill>
                    <a:srgbClr val="1DAFE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文本框 82"/>
              <p:cNvSpPr txBox="1"/>
              <p:nvPr/>
            </p:nvSpPr>
            <p:spPr>
              <a:xfrm>
                <a:off x="2591812" y="3057129"/>
                <a:ext cx="1189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400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15</a:t>
                </a:r>
                <a:r>
                  <a:rPr lang="en-US" altLang="zh-CN" sz="2000" dirty="0" smtClean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%</a:t>
                </a:r>
                <a:endParaRPr lang="zh-CN" altLang="en-US" sz="5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sp>
        <p:nvSpPr>
          <p:cNvPr id="88" name="文本框 14"/>
          <p:cNvSpPr txBox="1"/>
          <p:nvPr/>
        </p:nvSpPr>
        <p:spPr>
          <a:xfrm>
            <a:off x="269798" y="3673701"/>
            <a:ext cx="1675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然后，我觉得，你可以在这里写点儿简单的介绍什么的，这样看起来也美观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再然后，可以写点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Slogan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，比如：</a:t>
            </a:r>
          </a:p>
          <a:p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26054" y="3301170"/>
            <a:ext cx="1329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1DAFE3"/>
                </a:solidFill>
              </a:rPr>
              <a:t>Something</a:t>
            </a:r>
            <a:endParaRPr lang="zh-CN" altLang="en-US" sz="2000" b="1" dirty="0">
              <a:solidFill>
                <a:srgbClr val="1DAFE3"/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 rot="19681246">
            <a:off x="2829288" y="4252755"/>
            <a:ext cx="414263" cy="306127"/>
            <a:chOff x="1310640" y="4224898"/>
            <a:chExt cx="345427" cy="370693"/>
          </a:xfrm>
        </p:grpSpPr>
        <p:cxnSp>
          <p:nvCxnSpPr>
            <p:cNvPr id="91" name="直接连接符 90"/>
            <p:cNvCxnSpPr/>
            <p:nvPr/>
          </p:nvCxnSpPr>
          <p:spPr>
            <a:xfrm flipH="1" flipV="1">
              <a:off x="1310640" y="4224898"/>
              <a:ext cx="128542" cy="370693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>
              <a:off x="1417137" y="4224898"/>
              <a:ext cx="238930" cy="368089"/>
            </a:xfrm>
            <a:prstGeom prst="line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5750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9314810">
            <a:off x="1199010" y="1313404"/>
            <a:ext cx="8415711" cy="3992839"/>
          </a:xfrm>
          <a:custGeom>
            <a:avLst/>
            <a:gdLst>
              <a:gd name="connsiteX0" fmla="*/ 0 w 2587065"/>
              <a:gd name="connsiteY0" fmla="*/ 2120900 h 2120900"/>
              <a:gd name="connsiteX1" fmla="*/ 1293533 w 2587065"/>
              <a:gd name="connsiteY1" fmla="*/ 0 h 2120900"/>
              <a:gd name="connsiteX2" fmla="*/ 2587065 w 2587065"/>
              <a:gd name="connsiteY2" fmla="*/ 2120900 h 2120900"/>
              <a:gd name="connsiteX3" fmla="*/ 0 w 2587065"/>
              <a:gd name="connsiteY3" fmla="*/ 2120900 h 2120900"/>
              <a:gd name="connsiteX0" fmla="*/ 5992885 w 8579950"/>
              <a:gd name="connsiteY0" fmla="*/ 1809427 h 1809427"/>
              <a:gd name="connsiteX1" fmla="*/ 0 w 8579950"/>
              <a:gd name="connsiteY1" fmla="*/ 0 h 1809427"/>
              <a:gd name="connsiteX2" fmla="*/ 8579950 w 8579950"/>
              <a:gd name="connsiteY2" fmla="*/ 1809427 h 1809427"/>
              <a:gd name="connsiteX3" fmla="*/ 5992885 w 8579950"/>
              <a:gd name="connsiteY3" fmla="*/ 1809427 h 1809427"/>
              <a:gd name="connsiteX0" fmla="*/ 3070434 w 5657499"/>
              <a:gd name="connsiteY0" fmla="*/ 1846471 h 1846471"/>
              <a:gd name="connsiteX1" fmla="*/ 0 w 5657499"/>
              <a:gd name="connsiteY1" fmla="*/ 0 h 1846471"/>
              <a:gd name="connsiteX2" fmla="*/ 5657499 w 5657499"/>
              <a:gd name="connsiteY2" fmla="*/ 1846471 h 1846471"/>
              <a:gd name="connsiteX3" fmla="*/ 3070434 w 5657499"/>
              <a:gd name="connsiteY3" fmla="*/ 1846471 h 1846471"/>
              <a:gd name="connsiteX0" fmla="*/ 1801241 w 5657499"/>
              <a:gd name="connsiteY0" fmla="*/ 2142331 h 2142331"/>
              <a:gd name="connsiteX1" fmla="*/ 0 w 5657499"/>
              <a:gd name="connsiteY1" fmla="*/ 0 h 2142331"/>
              <a:gd name="connsiteX2" fmla="*/ 5657499 w 5657499"/>
              <a:gd name="connsiteY2" fmla="*/ 1846471 h 2142331"/>
              <a:gd name="connsiteX3" fmla="*/ 1801241 w 5657499"/>
              <a:gd name="connsiteY3" fmla="*/ 2142331 h 2142331"/>
              <a:gd name="connsiteX0" fmla="*/ 829405 w 5657499"/>
              <a:gd name="connsiteY0" fmla="*/ 2407475 h 2407475"/>
              <a:gd name="connsiteX1" fmla="*/ 0 w 5657499"/>
              <a:gd name="connsiteY1" fmla="*/ 0 h 2407475"/>
              <a:gd name="connsiteX2" fmla="*/ 5657499 w 5657499"/>
              <a:gd name="connsiteY2" fmla="*/ 1846471 h 2407475"/>
              <a:gd name="connsiteX3" fmla="*/ 829405 w 5657499"/>
              <a:gd name="connsiteY3" fmla="*/ 2407475 h 2407475"/>
              <a:gd name="connsiteX0" fmla="*/ 829405 w 5657499"/>
              <a:gd name="connsiteY0" fmla="*/ 2407475 h 2407475"/>
              <a:gd name="connsiteX1" fmla="*/ 225596 w 5657499"/>
              <a:gd name="connsiteY1" fmla="*/ 722362 h 2407475"/>
              <a:gd name="connsiteX2" fmla="*/ 0 w 5657499"/>
              <a:gd name="connsiteY2" fmla="*/ 0 h 2407475"/>
              <a:gd name="connsiteX3" fmla="*/ 5657499 w 5657499"/>
              <a:gd name="connsiteY3" fmla="*/ 1846471 h 2407475"/>
              <a:gd name="connsiteX4" fmla="*/ 829405 w 5657499"/>
              <a:gd name="connsiteY4" fmla="*/ 2407475 h 2407475"/>
              <a:gd name="connsiteX0" fmla="*/ 3069203 w 7897297"/>
              <a:gd name="connsiteY0" fmla="*/ 2737932 h 2737932"/>
              <a:gd name="connsiteX1" fmla="*/ 0 w 7897297"/>
              <a:gd name="connsiteY1" fmla="*/ 0 h 2737932"/>
              <a:gd name="connsiteX2" fmla="*/ 2239798 w 7897297"/>
              <a:gd name="connsiteY2" fmla="*/ 330457 h 2737932"/>
              <a:gd name="connsiteX3" fmla="*/ 7897297 w 7897297"/>
              <a:gd name="connsiteY3" fmla="*/ 2176928 h 2737932"/>
              <a:gd name="connsiteX4" fmla="*/ 3069203 w 7897297"/>
              <a:gd name="connsiteY4" fmla="*/ 2737932 h 2737932"/>
              <a:gd name="connsiteX0" fmla="*/ 2379840 w 7207934"/>
              <a:gd name="connsiteY0" fmla="*/ 2407475 h 2407475"/>
              <a:gd name="connsiteX1" fmla="*/ 0 w 7207934"/>
              <a:gd name="connsiteY1" fmla="*/ 85285 h 2407475"/>
              <a:gd name="connsiteX2" fmla="*/ 1550435 w 7207934"/>
              <a:gd name="connsiteY2" fmla="*/ 0 h 2407475"/>
              <a:gd name="connsiteX3" fmla="*/ 7207934 w 7207934"/>
              <a:gd name="connsiteY3" fmla="*/ 1846471 h 2407475"/>
              <a:gd name="connsiteX4" fmla="*/ 2379840 w 7207934"/>
              <a:gd name="connsiteY4" fmla="*/ 2407475 h 2407475"/>
              <a:gd name="connsiteX0" fmla="*/ 3587617 w 8415711"/>
              <a:gd name="connsiteY0" fmla="*/ 3735153 h 3735153"/>
              <a:gd name="connsiteX1" fmla="*/ 1207777 w 8415711"/>
              <a:gd name="connsiteY1" fmla="*/ 1412963 h 3735153"/>
              <a:gd name="connsiteX2" fmla="*/ 0 w 8415711"/>
              <a:gd name="connsiteY2" fmla="*/ 0 h 3735153"/>
              <a:gd name="connsiteX3" fmla="*/ 8415711 w 8415711"/>
              <a:gd name="connsiteY3" fmla="*/ 3174149 h 3735153"/>
              <a:gd name="connsiteX4" fmla="*/ 3587617 w 8415711"/>
              <a:gd name="connsiteY4" fmla="*/ 3735153 h 3735153"/>
              <a:gd name="connsiteX0" fmla="*/ 3587617 w 8415711"/>
              <a:gd name="connsiteY0" fmla="*/ 3735153 h 3735153"/>
              <a:gd name="connsiteX1" fmla="*/ 1494449 w 8415711"/>
              <a:gd name="connsiteY1" fmla="*/ 1852808 h 3735153"/>
              <a:gd name="connsiteX2" fmla="*/ 0 w 8415711"/>
              <a:gd name="connsiteY2" fmla="*/ 0 h 3735153"/>
              <a:gd name="connsiteX3" fmla="*/ 8415711 w 8415711"/>
              <a:gd name="connsiteY3" fmla="*/ 3174149 h 3735153"/>
              <a:gd name="connsiteX4" fmla="*/ 3587617 w 8415711"/>
              <a:gd name="connsiteY4" fmla="*/ 3735153 h 3735153"/>
              <a:gd name="connsiteX0" fmla="*/ 3587617 w 8415711"/>
              <a:gd name="connsiteY0" fmla="*/ 3735153 h 3735153"/>
              <a:gd name="connsiteX1" fmla="*/ 1173318 w 8415711"/>
              <a:gd name="connsiteY1" fmla="*/ 1760683 h 3735153"/>
              <a:gd name="connsiteX2" fmla="*/ 0 w 8415711"/>
              <a:gd name="connsiteY2" fmla="*/ 0 h 3735153"/>
              <a:gd name="connsiteX3" fmla="*/ 8415711 w 8415711"/>
              <a:gd name="connsiteY3" fmla="*/ 3174149 h 3735153"/>
              <a:gd name="connsiteX4" fmla="*/ 3587617 w 8415711"/>
              <a:gd name="connsiteY4" fmla="*/ 3735153 h 3735153"/>
              <a:gd name="connsiteX0" fmla="*/ 3587617 w 8415711"/>
              <a:gd name="connsiteY0" fmla="*/ 3735153 h 3735153"/>
              <a:gd name="connsiteX1" fmla="*/ 1173318 w 8415711"/>
              <a:gd name="connsiteY1" fmla="*/ 1760683 h 3735153"/>
              <a:gd name="connsiteX2" fmla="*/ 0 w 8415711"/>
              <a:gd name="connsiteY2" fmla="*/ 0 h 3735153"/>
              <a:gd name="connsiteX3" fmla="*/ 3086360 w 8415711"/>
              <a:gd name="connsiteY3" fmla="*/ 1160332 h 3735153"/>
              <a:gd name="connsiteX4" fmla="*/ 8415711 w 8415711"/>
              <a:gd name="connsiteY4" fmla="*/ 3174149 h 3735153"/>
              <a:gd name="connsiteX5" fmla="*/ 3587617 w 8415711"/>
              <a:gd name="connsiteY5" fmla="*/ 3735153 h 3735153"/>
              <a:gd name="connsiteX0" fmla="*/ 3587617 w 8415711"/>
              <a:gd name="connsiteY0" fmla="*/ 3735153 h 3735153"/>
              <a:gd name="connsiteX1" fmla="*/ 1173318 w 8415711"/>
              <a:gd name="connsiteY1" fmla="*/ 1760683 h 3735153"/>
              <a:gd name="connsiteX2" fmla="*/ 0 w 8415711"/>
              <a:gd name="connsiteY2" fmla="*/ 0 h 3735153"/>
              <a:gd name="connsiteX3" fmla="*/ 1809775 w 8415711"/>
              <a:gd name="connsiteY3" fmla="*/ 683612 h 3735153"/>
              <a:gd name="connsiteX4" fmla="*/ 3086360 w 8415711"/>
              <a:gd name="connsiteY4" fmla="*/ 1160332 h 3735153"/>
              <a:gd name="connsiteX5" fmla="*/ 8415711 w 8415711"/>
              <a:gd name="connsiteY5" fmla="*/ 3174149 h 3735153"/>
              <a:gd name="connsiteX6" fmla="*/ 3587617 w 8415711"/>
              <a:gd name="connsiteY6" fmla="*/ 3735153 h 3735153"/>
              <a:gd name="connsiteX0" fmla="*/ 3587617 w 8415711"/>
              <a:gd name="connsiteY0" fmla="*/ 3992839 h 3992839"/>
              <a:gd name="connsiteX1" fmla="*/ 1173318 w 8415711"/>
              <a:gd name="connsiteY1" fmla="*/ 2018369 h 3992839"/>
              <a:gd name="connsiteX2" fmla="*/ 0 w 8415711"/>
              <a:gd name="connsiteY2" fmla="*/ 257686 h 3992839"/>
              <a:gd name="connsiteX3" fmla="*/ 2285736 w 8415711"/>
              <a:gd name="connsiteY3" fmla="*/ 0 h 3992839"/>
              <a:gd name="connsiteX4" fmla="*/ 3086360 w 8415711"/>
              <a:gd name="connsiteY4" fmla="*/ 1418018 h 3992839"/>
              <a:gd name="connsiteX5" fmla="*/ 8415711 w 8415711"/>
              <a:gd name="connsiteY5" fmla="*/ 3431835 h 3992839"/>
              <a:gd name="connsiteX6" fmla="*/ 3587617 w 8415711"/>
              <a:gd name="connsiteY6" fmla="*/ 3992839 h 399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15711" h="3992839">
                <a:moveTo>
                  <a:pt x="3587617" y="3992839"/>
                </a:moveTo>
                <a:lnTo>
                  <a:pt x="1173318" y="2018369"/>
                </a:lnTo>
                <a:lnTo>
                  <a:pt x="0" y="257686"/>
                </a:lnTo>
                <a:lnTo>
                  <a:pt x="2285736" y="0"/>
                </a:lnTo>
                <a:lnTo>
                  <a:pt x="3086360" y="1418018"/>
                </a:lnTo>
                <a:lnTo>
                  <a:pt x="8415711" y="3431835"/>
                </a:lnTo>
                <a:lnTo>
                  <a:pt x="3587617" y="3992839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2"/>
          <p:cNvSpPr/>
          <p:nvPr/>
        </p:nvSpPr>
        <p:spPr>
          <a:xfrm rot="10800000">
            <a:off x="352426" y="-25400"/>
            <a:ext cx="6366170" cy="3790950"/>
          </a:xfrm>
          <a:custGeom>
            <a:avLst/>
            <a:gdLst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3022264 w 6305265"/>
              <a:gd name="connsiteY3" fmla="*/ 3695700 h 3695700"/>
              <a:gd name="connsiteX4" fmla="*/ 0 w 6305265"/>
              <a:gd name="connsiteY4" fmla="*/ 3695700 h 3695700"/>
              <a:gd name="connsiteX0" fmla="*/ 0 w 6305265"/>
              <a:gd name="connsiteY0" fmla="*/ 3695700 h 3695700"/>
              <a:gd name="connsiteX1" fmla="*/ 3283001 w 6305265"/>
              <a:gd name="connsiteY1" fmla="*/ 0 h 3695700"/>
              <a:gd name="connsiteX2" fmla="*/ 6305265 w 6305265"/>
              <a:gd name="connsiteY2" fmla="*/ 0 h 3695700"/>
              <a:gd name="connsiteX3" fmla="*/ 5219364 w 6305265"/>
              <a:gd name="connsiteY3" fmla="*/ 3695700 h 3695700"/>
              <a:gd name="connsiteX4" fmla="*/ 0 w 6305265"/>
              <a:gd name="connsiteY4" fmla="*/ 3695700 h 3695700"/>
              <a:gd name="connsiteX0" fmla="*/ 0 w 7003765"/>
              <a:gd name="connsiteY0" fmla="*/ 3721100 h 3721100"/>
              <a:gd name="connsiteX1" fmla="*/ 3981501 w 7003765"/>
              <a:gd name="connsiteY1" fmla="*/ 0 h 3721100"/>
              <a:gd name="connsiteX2" fmla="*/ 7003765 w 7003765"/>
              <a:gd name="connsiteY2" fmla="*/ 0 h 3721100"/>
              <a:gd name="connsiteX3" fmla="*/ 5917864 w 7003765"/>
              <a:gd name="connsiteY3" fmla="*/ 3695700 h 3721100"/>
              <a:gd name="connsiteX4" fmla="*/ 0 w 7003765"/>
              <a:gd name="connsiteY4" fmla="*/ 3721100 h 3721100"/>
              <a:gd name="connsiteX0" fmla="*/ 0 w 7003765"/>
              <a:gd name="connsiteY0" fmla="*/ 3708400 h 3708400"/>
              <a:gd name="connsiteX1" fmla="*/ 3981501 w 7003765"/>
              <a:gd name="connsiteY1" fmla="*/ 0 h 3708400"/>
              <a:gd name="connsiteX2" fmla="*/ 7003765 w 7003765"/>
              <a:gd name="connsiteY2" fmla="*/ 0 h 3708400"/>
              <a:gd name="connsiteX3" fmla="*/ 5917864 w 7003765"/>
              <a:gd name="connsiteY3" fmla="*/ 3695700 h 3708400"/>
              <a:gd name="connsiteX4" fmla="*/ 0 w 7003765"/>
              <a:gd name="connsiteY4" fmla="*/ 3708400 h 3708400"/>
              <a:gd name="connsiteX0" fmla="*/ 0 w 6991065"/>
              <a:gd name="connsiteY0" fmla="*/ 3695700 h 3695700"/>
              <a:gd name="connsiteX1" fmla="*/ 3968801 w 6991065"/>
              <a:gd name="connsiteY1" fmla="*/ 0 h 3695700"/>
              <a:gd name="connsiteX2" fmla="*/ 6991065 w 6991065"/>
              <a:gd name="connsiteY2" fmla="*/ 0 h 3695700"/>
              <a:gd name="connsiteX3" fmla="*/ 5905164 w 6991065"/>
              <a:gd name="connsiteY3" fmla="*/ 3695700 h 3695700"/>
              <a:gd name="connsiteX4" fmla="*/ 0 w 6991065"/>
              <a:gd name="connsiteY4" fmla="*/ 3695700 h 3695700"/>
              <a:gd name="connsiteX0" fmla="*/ 0 w 6909384"/>
              <a:gd name="connsiteY0" fmla="*/ 3695700 h 3695700"/>
              <a:gd name="connsiteX1" fmla="*/ 3968801 w 6909384"/>
              <a:gd name="connsiteY1" fmla="*/ 0 h 3695700"/>
              <a:gd name="connsiteX2" fmla="*/ 6909384 w 6909384"/>
              <a:gd name="connsiteY2" fmla="*/ 19050 h 3695700"/>
              <a:gd name="connsiteX3" fmla="*/ 5905164 w 6909384"/>
              <a:gd name="connsiteY3" fmla="*/ 3695700 h 3695700"/>
              <a:gd name="connsiteX4" fmla="*/ 0 w 6909384"/>
              <a:gd name="connsiteY4" fmla="*/ 3695700 h 3695700"/>
              <a:gd name="connsiteX0" fmla="*/ 0 w 6909384"/>
              <a:gd name="connsiteY0" fmla="*/ 3695700 h 3695700"/>
              <a:gd name="connsiteX1" fmla="*/ 3999431 w 6909384"/>
              <a:gd name="connsiteY1" fmla="*/ 0 h 3695700"/>
              <a:gd name="connsiteX2" fmla="*/ 6909384 w 6909384"/>
              <a:gd name="connsiteY2" fmla="*/ 19050 h 3695700"/>
              <a:gd name="connsiteX3" fmla="*/ 5905164 w 6909384"/>
              <a:gd name="connsiteY3" fmla="*/ 3695700 h 3695700"/>
              <a:gd name="connsiteX4" fmla="*/ 0 w 6909384"/>
              <a:gd name="connsiteY4" fmla="*/ 3695700 h 3695700"/>
              <a:gd name="connsiteX0" fmla="*/ 0 w 6541820"/>
              <a:gd name="connsiteY0" fmla="*/ 2686050 h 3695700"/>
              <a:gd name="connsiteX1" fmla="*/ 3631867 w 6541820"/>
              <a:gd name="connsiteY1" fmla="*/ 0 h 3695700"/>
              <a:gd name="connsiteX2" fmla="*/ 6541820 w 6541820"/>
              <a:gd name="connsiteY2" fmla="*/ 19050 h 3695700"/>
              <a:gd name="connsiteX3" fmla="*/ 5537600 w 6541820"/>
              <a:gd name="connsiteY3" fmla="*/ 3695700 h 3695700"/>
              <a:gd name="connsiteX4" fmla="*/ 0 w 6541820"/>
              <a:gd name="connsiteY4" fmla="*/ 2686050 h 3695700"/>
              <a:gd name="connsiteX0" fmla="*/ 0 w 6824075"/>
              <a:gd name="connsiteY0" fmla="*/ 2686050 h 2705100"/>
              <a:gd name="connsiteX1" fmla="*/ 3631867 w 6824075"/>
              <a:gd name="connsiteY1" fmla="*/ 0 h 2705100"/>
              <a:gd name="connsiteX2" fmla="*/ 6541820 w 6824075"/>
              <a:gd name="connsiteY2" fmla="*/ 19050 h 2705100"/>
              <a:gd name="connsiteX3" fmla="*/ 6824075 w 6824075"/>
              <a:gd name="connsiteY3" fmla="*/ 2705100 h 2705100"/>
              <a:gd name="connsiteX4" fmla="*/ 0 w 6824075"/>
              <a:gd name="connsiteY4" fmla="*/ 2686050 h 2705100"/>
              <a:gd name="connsiteX0" fmla="*/ 0 w 6824075"/>
              <a:gd name="connsiteY0" fmla="*/ 3771900 h 3790950"/>
              <a:gd name="connsiteX1" fmla="*/ 3631867 w 6824075"/>
              <a:gd name="connsiteY1" fmla="*/ 1085850 h 3790950"/>
              <a:gd name="connsiteX2" fmla="*/ 6147029 w 6824075"/>
              <a:gd name="connsiteY2" fmla="*/ 0 h 3790950"/>
              <a:gd name="connsiteX3" fmla="*/ 6824075 w 6824075"/>
              <a:gd name="connsiteY3" fmla="*/ 3790950 h 3790950"/>
              <a:gd name="connsiteX4" fmla="*/ 0 w 6824075"/>
              <a:gd name="connsiteY4" fmla="*/ 3771900 h 379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075" h="3790950">
                <a:moveTo>
                  <a:pt x="0" y="3771900"/>
                </a:moveTo>
                <a:lnTo>
                  <a:pt x="3631867" y="1085850"/>
                </a:lnTo>
                <a:lnTo>
                  <a:pt x="6147029" y="0"/>
                </a:lnTo>
                <a:lnTo>
                  <a:pt x="6824075" y="3790950"/>
                </a:lnTo>
                <a:lnTo>
                  <a:pt x="0" y="3771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3022898">
            <a:off x="6342898" y="2346999"/>
            <a:ext cx="3351627" cy="5408688"/>
          </a:xfrm>
          <a:custGeom>
            <a:avLst/>
            <a:gdLst>
              <a:gd name="connsiteX0" fmla="*/ 0 w 2425700"/>
              <a:gd name="connsiteY0" fmla="*/ 2743200 h 2743200"/>
              <a:gd name="connsiteX1" fmla="*/ 1212850 w 2425700"/>
              <a:gd name="connsiteY1" fmla="*/ 0 h 2743200"/>
              <a:gd name="connsiteX2" fmla="*/ 2425700 w 2425700"/>
              <a:gd name="connsiteY2" fmla="*/ 2743200 h 2743200"/>
              <a:gd name="connsiteX3" fmla="*/ 0 w 2425700"/>
              <a:gd name="connsiteY3" fmla="*/ 2743200 h 2743200"/>
              <a:gd name="connsiteX0" fmla="*/ 0 w 2035215"/>
              <a:gd name="connsiteY0" fmla="*/ 2933755 h 2933755"/>
              <a:gd name="connsiteX1" fmla="*/ 822365 w 2035215"/>
              <a:gd name="connsiteY1" fmla="*/ 0 h 2933755"/>
              <a:gd name="connsiteX2" fmla="*/ 2035215 w 2035215"/>
              <a:gd name="connsiteY2" fmla="*/ 2743200 h 2933755"/>
              <a:gd name="connsiteX3" fmla="*/ 0 w 2035215"/>
              <a:gd name="connsiteY3" fmla="*/ 2933755 h 2933755"/>
              <a:gd name="connsiteX0" fmla="*/ 1316412 w 3351627"/>
              <a:gd name="connsiteY0" fmla="*/ 5408688 h 5408688"/>
              <a:gd name="connsiteX1" fmla="*/ 0 w 3351627"/>
              <a:gd name="connsiteY1" fmla="*/ 0 h 5408688"/>
              <a:gd name="connsiteX2" fmla="*/ 3351627 w 3351627"/>
              <a:gd name="connsiteY2" fmla="*/ 5218133 h 5408688"/>
              <a:gd name="connsiteX3" fmla="*/ 1316412 w 3351627"/>
              <a:gd name="connsiteY3" fmla="*/ 5408688 h 5408688"/>
              <a:gd name="connsiteX0" fmla="*/ 1316412 w 3351627"/>
              <a:gd name="connsiteY0" fmla="*/ 5408688 h 5408688"/>
              <a:gd name="connsiteX1" fmla="*/ 0 w 3351627"/>
              <a:gd name="connsiteY1" fmla="*/ 0 h 5408688"/>
              <a:gd name="connsiteX2" fmla="*/ 1800079 w 3351627"/>
              <a:gd name="connsiteY2" fmla="*/ 2797405 h 5408688"/>
              <a:gd name="connsiteX3" fmla="*/ 3351627 w 3351627"/>
              <a:gd name="connsiteY3" fmla="*/ 5218133 h 5408688"/>
              <a:gd name="connsiteX4" fmla="*/ 1316412 w 3351627"/>
              <a:gd name="connsiteY4" fmla="*/ 5408688 h 5408688"/>
              <a:gd name="connsiteX0" fmla="*/ 1316412 w 3351627"/>
              <a:gd name="connsiteY0" fmla="*/ 5408688 h 5408688"/>
              <a:gd name="connsiteX1" fmla="*/ 0 w 3351627"/>
              <a:gd name="connsiteY1" fmla="*/ 0 h 5408688"/>
              <a:gd name="connsiteX2" fmla="*/ 2743341 w 3351627"/>
              <a:gd name="connsiteY2" fmla="*/ 2276305 h 5408688"/>
              <a:gd name="connsiteX3" fmla="*/ 3351627 w 3351627"/>
              <a:gd name="connsiteY3" fmla="*/ 5218133 h 5408688"/>
              <a:gd name="connsiteX4" fmla="*/ 1316412 w 3351627"/>
              <a:gd name="connsiteY4" fmla="*/ 5408688 h 5408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1627" h="5408688">
                <a:moveTo>
                  <a:pt x="1316412" y="5408688"/>
                </a:moveTo>
                <a:lnTo>
                  <a:pt x="0" y="0"/>
                </a:lnTo>
                <a:lnTo>
                  <a:pt x="2743341" y="2276305"/>
                </a:lnTo>
                <a:lnTo>
                  <a:pt x="3351627" y="5218133"/>
                </a:lnTo>
                <a:lnTo>
                  <a:pt x="1316412" y="54086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29600" y="414471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</a:t>
            </a:r>
            <a:r>
              <a:rPr lang="zh-CN" alt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点儿什么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935324" y="5210699"/>
            <a:ext cx="67056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4"/>
          <p:cNvSpPr txBox="1"/>
          <p:nvPr/>
        </p:nvSpPr>
        <p:spPr>
          <a:xfrm>
            <a:off x="1829600" y="5382850"/>
            <a:ext cx="2737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然后，我觉得，你可以在这里写点儿简单的介绍什么的，这样看起来也美观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再然后，可以写点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Slogan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，比如：</a:t>
            </a:r>
          </a:p>
          <a:p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4779" t="24728" r="29798" b="57553"/>
          <a:stretch/>
        </p:blipFill>
        <p:spPr>
          <a:xfrm>
            <a:off x="799085" y="5068048"/>
            <a:ext cx="1030515" cy="1132114"/>
          </a:xfrm>
          <a:prstGeom prst="rect">
            <a:avLst/>
          </a:prstGeom>
          <a:noFill/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54779" t="24728" r="29798" b="57553"/>
          <a:stretch/>
        </p:blipFill>
        <p:spPr>
          <a:xfrm rot="10800000">
            <a:off x="5312397" y="4062273"/>
            <a:ext cx="1030515" cy="1132114"/>
          </a:xfrm>
          <a:prstGeom prst="rect">
            <a:avLst/>
          </a:prstGeom>
          <a:noFill/>
        </p:spPr>
      </p:pic>
      <p:sp>
        <p:nvSpPr>
          <p:cNvPr id="18" name="文本框 14"/>
          <p:cNvSpPr txBox="1"/>
          <p:nvPr/>
        </p:nvSpPr>
        <p:spPr>
          <a:xfrm>
            <a:off x="3568997" y="2191337"/>
            <a:ext cx="2781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25" name="文本框 14"/>
          <p:cNvSpPr txBox="1"/>
          <p:nvPr/>
        </p:nvSpPr>
        <p:spPr>
          <a:xfrm>
            <a:off x="799086" y="191486"/>
            <a:ext cx="2781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26" name="文本框 14"/>
          <p:cNvSpPr txBox="1"/>
          <p:nvPr/>
        </p:nvSpPr>
        <p:spPr>
          <a:xfrm>
            <a:off x="7462871" y="4130237"/>
            <a:ext cx="14811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27" name="文本框 14"/>
          <p:cNvSpPr txBox="1"/>
          <p:nvPr/>
        </p:nvSpPr>
        <p:spPr>
          <a:xfrm>
            <a:off x="799085" y="1082968"/>
            <a:ext cx="2781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45602" y="241381"/>
            <a:ext cx="8098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8800" dirty="0">
              <a:solidFill>
                <a:srgbClr val="1DAFE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95671" y="1883272"/>
            <a:ext cx="8098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8800" dirty="0">
              <a:solidFill>
                <a:srgbClr val="1DAFE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037910" y="2760786"/>
            <a:ext cx="8098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rgbClr val="1DAFE3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8800" dirty="0">
              <a:solidFill>
                <a:srgbClr val="1DAFE3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 rot="2392992">
            <a:off x="9191464" y="1061607"/>
            <a:ext cx="2147497" cy="2010699"/>
            <a:chOff x="5455683" y="1403061"/>
            <a:chExt cx="2147497" cy="2010699"/>
          </a:xfrm>
        </p:grpSpPr>
        <p:sp>
          <p:nvSpPr>
            <p:cNvPr id="32" name="等腰三角形 31"/>
            <p:cNvSpPr/>
            <p:nvPr/>
          </p:nvSpPr>
          <p:spPr>
            <a:xfrm>
              <a:off x="5455683" y="1403061"/>
              <a:ext cx="2147497" cy="799845"/>
            </a:xfrm>
            <a:prstGeom prst="triangle">
              <a:avLst/>
            </a:prstGeom>
            <a:solidFill>
              <a:srgbClr val="1DAF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313340" y="1702335"/>
              <a:ext cx="387284" cy="38728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680364" y="2156057"/>
              <a:ext cx="1634836" cy="1257703"/>
            </a:xfrm>
            <a:prstGeom prst="rect">
              <a:avLst/>
            </a:prstGeom>
            <a:solidFill>
              <a:srgbClr val="1DAF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811630" y="2435325"/>
              <a:ext cx="385011" cy="3850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313340" y="2435325"/>
              <a:ext cx="385011" cy="3850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815050" y="2435325"/>
              <a:ext cx="385011" cy="3850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811630" y="2904556"/>
              <a:ext cx="385011" cy="3850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313340" y="2904556"/>
              <a:ext cx="385011" cy="3850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815050" y="2904556"/>
              <a:ext cx="385011" cy="3850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梯形 40"/>
          <p:cNvSpPr/>
          <p:nvPr/>
        </p:nvSpPr>
        <p:spPr>
          <a:xfrm>
            <a:off x="9970386" y="3443300"/>
            <a:ext cx="110840" cy="263321"/>
          </a:xfrm>
          <a:prstGeom prst="trapezoid">
            <a:avLst/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梯形 41"/>
          <p:cNvSpPr/>
          <p:nvPr/>
        </p:nvSpPr>
        <p:spPr>
          <a:xfrm rot="19346805">
            <a:off x="10453558" y="3382214"/>
            <a:ext cx="110840" cy="108165"/>
          </a:xfrm>
          <a:prstGeom prst="trapezoid">
            <a:avLst/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20467832">
            <a:off x="10261343" y="3489549"/>
            <a:ext cx="67379" cy="109288"/>
          </a:xfrm>
          <a:prstGeom prst="triangle">
            <a:avLst/>
          </a:pr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65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75F77"/>
    </a:accent1>
    <a:accent2>
      <a:srgbClr val="D74B4B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D74B4B"/>
    </a:hlink>
    <a:folHlink>
      <a:srgbClr val="869F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2468</Words>
  <Application>Microsoft Office PowerPoint</Application>
  <PresentationFormat>宽屏</PresentationFormat>
  <Paragraphs>216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DFGothic-EB</vt:lpstr>
      <vt:lpstr>Droid Sans</vt:lpstr>
      <vt:lpstr>Oswald</vt:lpstr>
      <vt:lpstr>Raleway</vt:lpstr>
      <vt:lpstr>Roboto Cn</vt:lpstr>
      <vt:lpstr>汉仪细等线简</vt:lpstr>
      <vt:lpstr>华康俪金黑W8(P)</vt:lpstr>
      <vt:lpstr>华文细黑</vt:lpstr>
      <vt:lpstr>宋体</vt:lpstr>
      <vt:lpstr>微软雅黑</vt:lpstr>
      <vt:lpstr>微软雅黑</vt:lpstr>
      <vt:lpstr>Aharoni</vt:lpstr>
      <vt:lpstr>Arial</vt:lpstr>
      <vt:lpstr>Calibri</vt:lpstr>
      <vt:lpstr>Calibri Light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Abel</dc:creator>
  <cp:lastModifiedBy>Abel</cp:lastModifiedBy>
  <cp:revision>111</cp:revision>
  <dcterms:created xsi:type="dcterms:W3CDTF">2015-09-19T03:51:23Z</dcterms:created>
  <dcterms:modified xsi:type="dcterms:W3CDTF">2015-11-23T17:11:40Z</dcterms:modified>
</cp:coreProperties>
</file>