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BFAD0618-D1CA-4478-9152-2FD4BF91A60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14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8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9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44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74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7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5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16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4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54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14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6B57F4-9B73-470C-86B8-B9847639C1C9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5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9DC75-8947-474E-A310-406B2237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Topics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DD874-0C80-417B-8D9E-DBDC1650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Last week summary</a:t>
            </a:r>
          </a:p>
          <a:p>
            <a:r>
              <a:rPr lang="en-GB"/>
              <a:t>Deep dive: LaneDetection.cpp and PrecedingRoverDetection.cpp</a:t>
            </a:r>
          </a:p>
          <a:p>
            <a:r>
              <a:rPr lang="en-GB"/>
              <a:t>Next steps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61D2B-C9C4-4B04-91A7-4D523235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8CD8-24B3-4C29-835A-1676A4C9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AC10-3E9E-400D-8335-D8296159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56B57F4-9B73-470C-86B8-B9847639C1C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11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B7224-EF13-4ECC-95F6-BF12D80A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2F7B4-2D7A-4854-A525-3C1EDFA9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Autofocus3 Installation</a:t>
            </a:r>
          </a:p>
          <a:p>
            <a:r>
              <a:rPr lang="en-GB" dirty="0"/>
              <a:t>Meeting dates</a:t>
            </a:r>
          </a:p>
          <a:p>
            <a:pPr lvl="1"/>
            <a:r>
              <a:rPr lang="en-GB" dirty="0"/>
              <a:t>No common ground </a:t>
            </a:r>
            <a:r>
              <a:rPr lang="en-GB" dirty="0">
                <a:sym typeface="Wingdings" panose="05000000000000000000" pitchFamily="2" charset="2"/>
              </a:rPr>
              <a:t> Sub-groups</a:t>
            </a:r>
            <a:endParaRPr lang="en-GB" dirty="0"/>
          </a:p>
          <a:p>
            <a:pPr lvl="1"/>
            <a:r>
              <a:rPr lang="en-GB" dirty="0"/>
              <a:t>Tuesday in </a:t>
            </a:r>
            <a:r>
              <a:rPr lang="en-GB" dirty="0" err="1"/>
              <a:t>Garching</a:t>
            </a:r>
            <a:r>
              <a:rPr lang="en-GB" dirty="0"/>
              <a:t> for Sync</a:t>
            </a:r>
          </a:p>
          <a:p>
            <a:pPr lvl="1"/>
            <a:r>
              <a:rPr lang="en-GB" dirty="0"/>
              <a:t>Thursday after official meeting</a:t>
            </a:r>
          </a:p>
          <a:p>
            <a:r>
              <a:rPr lang="en-GB" dirty="0"/>
              <a:t>Test case 1 to 3 breakdown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(later)</a:t>
            </a:r>
          </a:p>
          <a:p>
            <a:r>
              <a:rPr lang="en-GB" dirty="0"/>
              <a:t>Programming language choice</a:t>
            </a:r>
          </a:p>
          <a:p>
            <a:pPr lvl="1"/>
            <a:r>
              <a:rPr lang="en-GB" dirty="0"/>
              <a:t>C++</a:t>
            </a:r>
          </a:p>
          <a:p>
            <a:pPr lvl="1"/>
            <a:r>
              <a:rPr lang="en-GB" strike="sngStrike" dirty="0"/>
              <a:t>Python</a:t>
            </a:r>
          </a:p>
          <a:p>
            <a:pPr lvl="1"/>
            <a:r>
              <a:rPr lang="en-GB" dirty="0"/>
              <a:t>Matlab (to C via Coder)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22E7-B25B-441F-8417-CFECF232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B72B-BD9E-444C-B275-4B2A5143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AA90-3AB9-4223-BDD6-29000C09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56B57F4-9B73-470C-86B8-B9847639C1C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55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B3D3E-DC08-44BB-975F-65CA37F6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dive: Rover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0ACE6F51-E97E-4BCA-8144-C310E463D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z</a:t>
                </a:r>
                <a:r>
                  <a:rPr lang="en-GB" dirty="0" err="1"/>
                  <a:t>bar</a:t>
                </a:r>
                <a:r>
                  <a:rPr lang="en-GB" dirty="0"/>
                  <a:t>::</a:t>
                </a:r>
                <a:r>
                  <a:rPr lang="en-GB" dirty="0" err="1"/>
                  <a:t>ImageScanner</a:t>
                </a:r>
                <a:endParaRPr lang="en-GB" dirty="0"/>
              </a:p>
              <a:p>
                <a:r>
                  <a:rPr lang="en-GB" dirty="0"/>
                  <a:t>4 corner points</a:t>
                </a:r>
              </a:p>
              <a:p>
                <a:r>
                  <a:rPr lang="en-GB" dirty="0"/>
                  <a:t>Average size in y-direction [px]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0.87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×480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Rover ID + detected = true</a:t>
                </a:r>
              </a:p>
            </p:txBody>
          </p:sp>
        </mc:Choice>
        <mc:Fallback xmlns="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0ACE6F51-E97E-4BCA-8144-C310E463D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95FD686A-354A-4E9B-A5C2-86C2478C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007" y="2055302"/>
            <a:ext cx="3280794" cy="32807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Trapezoid 4">
            <a:extLst>
              <a:ext uri="{FF2B5EF4-FFF2-40B4-BE49-F238E27FC236}">
                <a16:creationId xmlns:a16="http://schemas.microsoft.com/office/drawing/2014/main" id="{299488C7-11AF-4AAA-9EED-F46EE4E4EBE3}"/>
              </a:ext>
            </a:extLst>
          </p:cNvPr>
          <p:cNvSpPr/>
          <p:nvPr/>
        </p:nvSpPr>
        <p:spPr>
          <a:xfrm rot="16200000">
            <a:off x="8161766" y="2683756"/>
            <a:ext cx="2761421" cy="2139192"/>
          </a:xfrm>
          <a:custGeom>
            <a:avLst/>
            <a:gdLst>
              <a:gd name="connsiteX0" fmla="*/ 0 w 2776756"/>
              <a:gd name="connsiteY0" fmla="*/ 2105636 h 2105636"/>
              <a:gd name="connsiteX1" fmla="*/ 359285 w 2776756"/>
              <a:gd name="connsiteY1" fmla="*/ 0 h 2105636"/>
              <a:gd name="connsiteX2" fmla="*/ 2417471 w 2776756"/>
              <a:gd name="connsiteY2" fmla="*/ 0 h 2105636"/>
              <a:gd name="connsiteX3" fmla="*/ 2776756 w 2776756"/>
              <a:gd name="connsiteY3" fmla="*/ 2105636 h 2105636"/>
              <a:gd name="connsiteX4" fmla="*/ 0 w 2776756"/>
              <a:gd name="connsiteY4" fmla="*/ 2105636 h 2105636"/>
              <a:gd name="connsiteX0" fmla="*/ 0 w 2786587"/>
              <a:gd name="connsiteY0" fmla="*/ 2130803 h 2130803"/>
              <a:gd name="connsiteX1" fmla="*/ 359285 w 2786587"/>
              <a:gd name="connsiteY1" fmla="*/ 25167 h 2130803"/>
              <a:gd name="connsiteX2" fmla="*/ 2786587 w 2786587"/>
              <a:gd name="connsiteY2" fmla="*/ 0 h 2130803"/>
              <a:gd name="connsiteX3" fmla="*/ 2776756 w 2786587"/>
              <a:gd name="connsiteY3" fmla="*/ 2130803 h 2130803"/>
              <a:gd name="connsiteX4" fmla="*/ 0 w 2786587"/>
              <a:gd name="connsiteY4" fmla="*/ 2130803 h 2130803"/>
              <a:gd name="connsiteX0" fmla="*/ 0 w 2786587"/>
              <a:gd name="connsiteY0" fmla="*/ 2130803 h 2130803"/>
              <a:gd name="connsiteX1" fmla="*/ 359285 w 2786587"/>
              <a:gd name="connsiteY1" fmla="*/ 25167 h 2130803"/>
              <a:gd name="connsiteX2" fmla="*/ 2786587 w 2786587"/>
              <a:gd name="connsiteY2" fmla="*/ 0 h 2130803"/>
              <a:gd name="connsiteX3" fmla="*/ 2449585 w 2786587"/>
              <a:gd name="connsiteY3" fmla="*/ 2097247 h 2130803"/>
              <a:gd name="connsiteX4" fmla="*/ 0 w 2786587"/>
              <a:gd name="connsiteY4" fmla="*/ 2130803 h 2130803"/>
              <a:gd name="connsiteX0" fmla="*/ 0 w 2786587"/>
              <a:gd name="connsiteY0" fmla="*/ 2130803 h 2139192"/>
              <a:gd name="connsiteX1" fmla="*/ 359285 w 2786587"/>
              <a:gd name="connsiteY1" fmla="*/ 25167 h 2139192"/>
              <a:gd name="connsiteX2" fmla="*/ 2786587 w 2786587"/>
              <a:gd name="connsiteY2" fmla="*/ 0 h 2139192"/>
              <a:gd name="connsiteX3" fmla="*/ 2701255 w 2786587"/>
              <a:gd name="connsiteY3" fmla="*/ 2139192 h 2139192"/>
              <a:gd name="connsiteX4" fmla="*/ 0 w 2786587"/>
              <a:gd name="connsiteY4" fmla="*/ 2130803 h 2139192"/>
              <a:gd name="connsiteX0" fmla="*/ 0 w 2702697"/>
              <a:gd name="connsiteY0" fmla="*/ 2105639 h 2139192"/>
              <a:gd name="connsiteX1" fmla="*/ 275395 w 2702697"/>
              <a:gd name="connsiteY1" fmla="*/ 25167 h 2139192"/>
              <a:gd name="connsiteX2" fmla="*/ 2702697 w 2702697"/>
              <a:gd name="connsiteY2" fmla="*/ 0 h 2139192"/>
              <a:gd name="connsiteX3" fmla="*/ 2617365 w 2702697"/>
              <a:gd name="connsiteY3" fmla="*/ 2139192 h 2139192"/>
              <a:gd name="connsiteX4" fmla="*/ 0 w 2702697"/>
              <a:gd name="connsiteY4" fmla="*/ 2105639 h 2139192"/>
              <a:gd name="connsiteX0" fmla="*/ 0 w 2627197"/>
              <a:gd name="connsiteY0" fmla="*/ 1979808 h 2139192"/>
              <a:gd name="connsiteX1" fmla="*/ 199895 w 2627197"/>
              <a:gd name="connsiteY1" fmla="*/ 25167 h 2139192"/>
              <a:gd name="connsiteX2" fmla="*/ 2627197 w 2627197"/>
              <a:gd name="connsiteY2" fmla="*/ 0 h 2139192"/>
              <a:gd name="connsiteX3" fmla="*/ 2541865 w 2627197"/>
              <a:gd name="connsiteY3" fmla="*/ 2139192 h 2139192"/>
              <a:gd name="connsiteX4" fmla="*/ 0 w 2627197"/>
              <a:gd name="connsiteY4" fmla="*/ 1979808 h 2139192"/>
              <a:gd name="connsiteX0" fmla="*/ 0 w 2761421"/>
              <a:gd name="connsiteY0" fmla="*/ 2097252 h 2139192"/>
              <a:gd name="connsiteX1" fmla="*/ 334119 w 2761421"/>
              <a:gd name="connsiteY1" fmla="*/ 25167 h 2139192"/>
              <a:gd name="connsiteX2" fmla="*/ 2761421 w 2761421"/>
              <a:gd name="connsiteY2" fmla="*/ 0 h 2139192"/>
              <a:gd name="connsiteX3" fmla="*/ 2676089 w 2761421"/>
              <a:gd name="connsiteY3" fmla="*/ 2139192 h 2139192"/>
              <a:gd name="connsiteX4" fmla="*/ 0 w 2761421"/>
              <a:gd name="connsiteY4" fmla="*/ 2097252 h 2139192"/>
              <a:gd name="connsiteX0" fmla="*/ 0 w 2761421"/>
              <a:gd name="connsiteY0" fmla="*/ 2097252 h 2139192"/>
              <a:gd name="connsiteX1" fmla="*/ 569011 w 2761421"/>
              <a:gd name="connsiteY1" fmla="*/ 209728 h 2139192"/>
              <a:gd name="connsiteX2" fmla="*/ 2761421 w 2761421"/>
              <a:gd name="connsiteY2" fmla="*/ 0 h 2139192"/>
              <a:gd name="connsiteX3" fmla="*/ 2676089 w 2761421"/>
              <a:gd name="connsiteY3" fmla="*/ 2139192 h 2139192"/>
              <a:gd name="connsiteX4" fmla="*/ 0 w 2761421"/>
              <a:gd name="connsiteY4" fmla="*/ 2097252 h 2139192"/>
              <a:gd name="connsiteX0" fmla="*/ 0 w 2761421"/>
              <a:gd name="connsiteY0" fmla="*/ 2097252 h 2139192"/>
              <a:gd name="connsiteX1" fmla="*/ 334119 w 2761421"/>
              <a:gd name="connsiteY1" fmla="*/ 25174 h 2139192"/>
              <a:gd name="connsiteX2" fmla="*/ 2761421 w 2761421"/>
              <a:gd name="connsiteY2" fmla="*/ 0 h 2139192"/>
              <a:gd name="connsiteX3" fmla="*/ 2676089 w 2761421"/>
              <a:gd name="connsiteY3" fmla="*/ 2139192 h 2139192"/>
              <a:gd name="connsiteX4" fmla="*/ 0 w 2761421"/>
              <a:gd name="connsiteY4" fmla="*/ 2097252 h 213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1421" h="2139192">
                <a:moveTo>
                  <a:pt x="0" y="2097252"/>
                </a:moveTo>
                <a:lnTo>
                  <a:pt x="334119" y="25174"/>
                </a:lnTo>
                <a:lnTo>
                  <a:pt x="2761421" y="0"/>
                </a:lnTo>
                <a:lnTo>
                  <a:pt x="2676089" y="2139192"/>
                </a:lnTo>
                <a:lnTo>
                  <a:pt x="0" y="2097252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A6C8408-1457-4118-A90A-FC3AF2533DF6}"/>
              </a:ext>
            </a:extLst>
          </p:cNvPr>
          <p:cNvCxnSpPr/>
          <p:nvPr/>
        </p:nvCxnSpPr>
        <p:spPr>
          <a:xfrm>
            <a:off x="9513116" y="2372641"/>
            <a:ext cx="0" cy="261042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97A836A-0635-495C-8BA8-1AA41D397E5D}"/>
              </a:ext>
            </a:extLst>
          </p:cNvPr>
          <p:cNvSpPr txBox="1"/>
          <p:nvPr/>
        </p:nvSpPr>
        <p:spPr>
          <a:xfrm>
            <a:off x="9102055" y="5083728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height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0680C03-88B8-48A9-AB80-0DE6D1B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4C9F8E8-63FC-462D-B2E3-87EDABA2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B03D3A-B7B5-4D45-8ABC-F4C84B91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56B57F4-9B73-470C-86B8-B9847639C1C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2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3355-85E7-455A-BF99-83570861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steps: Test case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EAD3B-53D4-4609-9A66-F5CB5AE9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Stop in front of QR code (rover)</a:t>
            </a:r>
          </a:p>
          <a:p>
            <a:r>
              <a:rPr lang="en-GB" dirty="0"/>
              <a:t>Existing PrecedingRoverDetection.cpp code enough</a:t>
            </a:r>
          </a:p>
          <a:p>
            <a:r>
              <a:rPr lang="en-GB" dirty="0"/>
              <a:t>Getting used to the hardware</a:t>
            </a:r>
          </a:p>
          <a:p>
            <a:r>
              <a:rPr lang="en-GB" dirty="0"/>
              <a:t>Till next Thursday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81074C-D2C1-442C-A321-C132862B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97" y="1115735"/>
            <a:ext cx="1270959" cy="4852025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982A64-4E09-4E18-9E3D-766C8E51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9EB674-17F3-41CA-B4AA-9F6C73A1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04E407-A13A-442C-A85B-027F2799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56B57F4-9B73-470C-86B8-B9847639C1C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33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0ECEE-6643-4D7F-B33F-A80228C8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steps: Test case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8DAEF-BDDF-4004-8FC9-8B06A4FD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Existing code no longer sufficient</a:t>
            </a:r>
          </a:p>
          <a:p>
            <a:r>
              <a:rPr lang="en-GB" dirty="0"/>
              <a:t>Expand vision and interface:</a:t>
            </a:r>
          </a:p>
          <a:p>
            <a:pPr lvl="1"/>
            <a:r>
              <a:rPr lang="en-GB" dirty="0"/>
              <a:t>Position (2D) + orientation required</a:t>
            </a:r>
          </a:p>
          <a:p>
            <a:r>
              <a:rPr lang="en-GB" dirty="0"/>
              <a:t>Path planning and path following</a:t>
            </a:r>
          </a:p>
          <a:p>
            <a:r>
              <a:rPr lang="en-GB" dirty="0"/>
              <a:t>Sophisticated environment model not required</a:t>
            </a:r>
          </a:p>
          <a:p>
            <a:r>
              <a:rPr lang="en-GB" dirty="0"/>
              <a:t>Three work packages: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QR code location (sense)</a:t>
            </a:r>
          </a:p>
          <a:p>
            <a:pPr lvl="1"/>
            <a:r>
              <a:rPr lang="en-GB" dirty="0"/>
              <a:t>Path planning (plan)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 following (act)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6C5EC6-BE3E-4F48-8983-89477A00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010" y="1404546"/>
            <a:ext cx="3734155" cy="4802187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C99666-44E8-4BDB-B1EE-384C881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61EFB2-5BFB-4CB3-8C4B-9CEE8A94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637002-206B-4EDC-853A-D30BDBDA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56B57F4-9B73-470C-86B8-B9847639C1C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61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E1EDD-7D33-4ECB-BA99-7C411B37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steps: Test case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685F5-B3E5-4B5B-8402-01B3FF20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 simplification:</a:t>
            </a:r>
            <a:br>
              <a:rPr lang="en-GB" dirty="0"/>
            </a:br>
            <a:r>
              <a:rPr lang="en-GB" dirty="0"/>
              <a:t>Full parking task (static!)</a:t>
            </a:r>
          </a:p>
          <a:p>
            <a:r>
              <a:rPr lang="en-GB" dirty="0"/>
              <a:t>Environment model required</a:t>
            </a:r>
          </a:p>
          <a:p>
            <a:r>
              <a:rPr lang="en-GB" dirty="0"/>
              <a:t>Lidar sensor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CB368F-71A3-42C3-A66F-1C4CC14B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47" y="1908241"/>
            <a:ext cx="3407920" cy="4186106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46CEC6-74CD-422A-BC58-CFBCAA59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C47A2E2C-113E-4D81-BFC6-5F1ECC87B949}" type="datetimeFigureOut">
              <a:rPr lang="de-DE" smtClean="0"/>
              <a:t>02.05.2019</a:t>
            </a:fld>
            <a:endParaRPr lang="de-D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1DED65-17BD-49EA-BCE4-3C88C052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– Jannik Peters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FF84CE-B804-4BC1-B68F-7BDABB50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56B57F4-9B73-470C-86B8-B9847639C1C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509286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222</Words>
  <Application>Microsoft Office PowerPoint</Application>
  <PresentationFormat>Breitbild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Rückblick</vt:lpstr>
      <vt:lpstr>Topics</vt:lpstr>
      <vt:lpstr>Last week summary</vt:lpstr>
      <vt:lpstr>Deep dive: Rover detection</vt:lpstr>
      <vt:lpstr>Next steps: Test case 1</vt:lpstr>
      <vt:lpstr>Next steps: Test case 2</vt:lpstr>
      <vt:lpstr>Next steps: Test 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Jannik Peters</dc:creator>
  <cp:lastModifiedBy>Jannik Peters</cp:lastModifiedBy>
  <cp:revision>11</cp:revision>
  <dcterms:created xsi:type="dcterms:W3CDTF">2019-05-01T14:27:49Z</dcterms:created>
  <dcterms:modified xsi:type="dcterms:W3CDTF">2019-05-02T11:34:53Z</dcterms:modified>
</cp:coreProperties>
</file>