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26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4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3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2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2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02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4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72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39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8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9E04-B93D-BE42-B83A-CF3C8F7F57C1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2C0F-A93D-A948-9DAA-C14B73575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66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Group status presentation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Platooning Team</a:t>
            </a:r>
          </a:p>
          <a:p>
            <a:r>
              <a:rPr kumimoji="1" lang="en-US" altLang="zh-CN" dirty="0" smtClean="0"/>
              <a:t>May 9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, 2019</a:t>
            </a:r>
            <a:endParaRPr kumimoji="1" lang="zh-CN" altLang="en-US" dirty="0"/>
          </a:p>
        </p:txBody>
      </p:sp>
      <p:pic>
        <p:nvPicPr>
          <p:cNvPr id="5" name="Picture 2" descr="mage result for forti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2" y="11417"/>
            <a:ext cx="1817077" cy="9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Progress (from May 2</a:t>
            </a:r>
            <a:r>
              <a:rPr kumimoji="1" lang="en-US" altLang="zh-CN" baseline="30000" dirty="0" smtClean="0"/>
              <a:t>nd</a:t>
            </a:r>
            <a:r>
              <a:rPr kumimoji="1" lang="en-US" altLang="zh-CN" dirty="0" smtClean="0"/>
              <a:t> to May 9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Begin with the part “V2V communication”</a:t>
            </a:r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Summarize the content of the introduction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Determine the relative AF3 components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Understand the source codes and generate them into the AF3-model</a:t>
            </a:r>
          </a:p>
          <a:p>
            <a:pPr lvl="1"/>
            <a:endParaRPr kumimoji="1" lang="en-US" altLang="zh-CN" dirty="0" smtClean="0"/>
          </a:p>
        </p:txBody>
      </p:sp>
      <p:pic>
        <p:nvPicPr>
          <p:cNvPr id="4" name="Picture 2" descr="mage result for forti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2" y="11417"/>
            <a:ext cx="1817077" cy="9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27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Group communication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Online communication</a:t>
            </a:r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Trello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Google Slides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WhatsApp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Offline communication</a:t>
            </a:r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Thursday at </a:t>
            </a:r>
            <a:r>
              <a:rPr kumimoji="1" lang="en-US" altLang="zh-CN" dirty="0" err="1" smtClean="0"/>
              <a:t>Fortiss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Friday at Campus </a:t>
            </a:r>
            <a:r>
              <a:rPr kumimoji="1" lang="en-US" altLang="zh-CN" dirty="0" err="1" smtClean="0"/>
              <a:t>Garching</a:t>
            </a:r>
            <a:endParaRPr kumimoji="1" lang="zh-CN" altLang="en-US" dirty="0"/>
          </a:p>
        </p:txBody>
      </p:sp>
      <p:pic>
        <p:nvPicPr>
          <p:cNvPr id="6" name="Picture 2" descr="mage result for forti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2" y="11417"/>
            <a:ext cx="1817077" cy="9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0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Trello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91" y="1825625"/>
            <a:ext cx="8483217" cy="4351338"/>
          </a:xfrm>
        </p:spPr>
      </p:pic>
      <p:pic>
        <p:nvPicPr>
          <p:cNvPr id="6" name="Picture 2" descr="mage result for fortis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2" y="11417"/>
            <a:ext cx="1817077" cy="9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9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Outlook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Focus on the </a:t>
            </a:r>
            <a:r>
              <a:rPr kumimoji="1" lang="en-US" altLang="zh-CN" dirty="0" smtClean="0"/>
              <a:t>practical part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Apply the models into the vehicles</a:t>
            </a:r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Implement the leader functionality</a:t>
            </a:r>
          </a:p>
        </p:txBody>
      </p:sp>
      <p:pic>
        <p:nvPicPr>
          <p:cNvPr id="5" name="Picture 2" descr="mage result for forti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2" y="11417"/>
            <a:ext cx="1817077" cy="9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2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82</Words>
  <Application>Microsoft Macintosh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Group status presentation</vt:lpstr>
      <vt:lpstr>Project Progress (from May 2nd to May 9th )</vt:lpstr>
      <vt:lpstr>Group communication</vt:lpstr>
      <vt:lpstr>Trello</vt:lpstr>
      <vt:lpstr>Outlook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status presentation</dc:title>
  <dc:creator>Microsoft Office 用户</dc:creator>
  <cp:lastModifiedBy>Microsoft Office 用户</cp:lastModifiedBy>
  <cp:revision>6</cp:revision>
  <dcterms:created xsi:type="dcterms:W3CDTF">2019-05-07T21:35:10Z</dcterms:created>
  <dcterms:modified xsi:type="dcterms:W3CDTF">2019-05-09T07:52:44Z</dcterms:modified>
</cp:coreProperties>
</file>