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b6e4e331c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5b6e4e33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b6e4e331c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5b6e4e331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6e4e331c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5b6e4e331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b6eb6de63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5b6eb6de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6eb6de63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5b6eb6de6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6eb6de63_2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5b6eb6de63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b6e4e331c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5b6e4e331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YM-FGjRiJkParaskTbLyPH4sXkertGHT/view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ctrTitle"/>
          </p:nvPr>
        </p:nvSpPr>
        <p:spPr>
          <a:xfrm>
            <a:off x="0" y="1660650"/>
            <a:ext cx="9144000" cy="911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CN">
                <a:solidFill>
                  <a:srgbClr val="FFFFFF"/>
                </a:solidFill>
              </a:rPr>
              <a:t>Platooning Team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311700" y="2834125"/>
            <a:ext cx="85206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CN">
                <a:solidFill>
                  <a:srgbClr val="000000"/>
                </a:solidFill>
              </a:rPr>
              <a:t>Group Status Presentation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CN">
                <a:solidFill>
                  <a:srgbClr val="000000"/>
                </a:solidFill>
              </a:rPr>
              <a:t>June</a:t>
            </a:r>
            <a:r>
              <a:rPr lang="zh-CN">
                <a:solidFill>
                  <a:srgbClr val="000000"/>
                </a:solidFill>
              </a:rPr>
              <a:t> 13, 19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Image result for fortiss png" id="89" name="Google Shape;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2450" cy="12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idx="1" type="subTitle"/>
          </p:nvPr>
        </p:nvSpPr>
        <p:spPr>
          <a:xfrm>
            <a:off x="1276950" y="1971425"/>
            <a:ext cx="68517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zh-CN">
                <a:solidFill>
                  <a:srgbClr val="000000"/>
                </a:solidFill>
              </a:rPr>
              <a:t>Improve fuse functionality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zh-CN">
                <a:solidFill>
                  <a:schemeClr val="dk1"/>
                </a:solidFill>
              </a:rPr>
              <a:t>Implement split and leave functionality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zh-CN">
                <a:solidFill>
                  <a:srgbClr val="000000"/>
                </a:solidFill>
              </a:rPr>
              <a:t>Fix the ACC problems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zh-CN">
                <a:solidFill>
                  <a:srgbClr val="000000"/>
                </a:solidFill>
              </a:rPr>
              <a:t>Hardware &amp; Simulator test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zh-CN">
                <a:solidFill>
                  <a:srgbClr val="000000"/>
                </a:solidFill>
              </a:rPr>
              <a:t>Sprint 2 is done</a:t>
            </a:r>
            <a:endParaRPr>
              <a:solidFill>
                <a:srgbClr val="000000"/>
              </a:solidFill>
            </a:endParaRPr>
          </a:p>
          <a:p>
            <a:pPr indent="0" lvl="1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Image result for fortiss png" id="96" name="Google Shape;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7804" y="0"/>
            <a:ext cx="936196" cy="4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/>
          <p:nvPr>
            <p:ph type="ctrTitle"/>
          </p:nvPr>
        </p:nvSpPr>
        <p:spPr>
          <a:xfrm>
            <a:off x="0" y="533150"/>
            <a:ext cx="9144000" cy="911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CN" sz="4000">
                <a:solidFill>
                  <a:srgbClr val="FFFFFF"/>
                </a:solidFill>
              </a:rPr>
              <a:t>Status 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fortiss png" id="103" name="Google Shape;1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7804" y="0"/>
            <a:ext cx="936196" cy="4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 txBox="1"/>
          <p:nvPr>
            <p:ph type="ctrTitle"/>
          </p:nvPr>
        </p:nvSpPr>
        <p:spPr>
          <a:xfrm>
            <a:off x="0" y="2"/>
            <a:ext cx="9144000" cy="557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CN" sz="2400">
                <a:solidFill>
                  <a:srgbClr val="FFFFFF"/>
                </a:solidFill>
              </a:rPr>
              <a:t>Sprint 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06" name="Google Shape;106;p24"/>
          <p:cNvSpPr txBox="1"/>
          <p:nvPr/>
        </p:nvSpPr>
        <p:spPr>
          <a:xfrm>
            <a:off x="895750" y="1719700"/>
            <a:ext cx="9210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✅"/>
            </a:pPr>
            <a:r>
              <a:rPr lang="zh-CN" sz="2800">
                <a:solidFill>
                  <a:schemeClr val="dk1"/>
                </a:solidFill>
              </a:rPr>
              <a:t>Implementing </a:t>
            </a:r>
            <a:r>
              <a:rPr b="1" lang="zh-CN" sz="2800">
                <a:solidFill>
                  <a:schemeClr val="dk1"/>
                </a:solidFill>
              </a:rPr>
              <a:t>follower </a:t>
            </a:r>
            <a:r>
              <a:rPr lang="zh-CN" sz="2800">
                <a:solidFill>
                  <a:schemeClr val="dk1"/>
                </a:solidFill>
              </a:rPr>
              <a:t>functionality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✅"/>
            </a:pPr>
            <a:r>
              <a:rPr b="1" lang="zh-CN" sz="2800">
                <a:solidFill>
                  <a:schemeClr val="dk1"/>
                </a:solidFill>
              </a:rPr>
              <a:t>Joining </a:t>
            </a:r>
            <a:r>
              <a:rPr lang="zh-CN" sz="2800">
                <a:solidFill>
                  <a:schemeClr val="dk1"/>
                </a:solidFill>
              </a:rPr>
              <a:t>the platoon: fuse message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✅"/>
            </a:pPr>
            <a:r>
              <a:rPr b="1" lang="zh-CN" sz="2800">
                <a:solidFill>
                  <a:schemeClr val="dk1"/>
                </a:solidFill>
              </a:rPr>
              <a:t>Leaving </a:t>
            </a:r>
            <a:r>
              <a:rPr lang="zh-CN" sz="2800">
                <a:solidFill>
                  <a:schemeClr val="dk1"/>
                </a:solidFill>
              </a:rPr>
              <a:t>the platoon: split and leave messages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fortiss png" id="111" name="Google Shape;1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7804" y="0"/>
            <a:ext cx="936196" cy="4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5"/>
          <p:cNvSpPr txBox="1"/>
          <p:nvPr>
            <p:ph type="ctrTitle"/>
          </p:nvPr>
        </p:nvSpPr>
        <p:spPr>
          <a:xfrm>
            <a:off x="0" y="2"/>
            <a:ext cx="9144000" cy="557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CN" sz="2400">
                <a:solidFill>
                  <a:srgbClr val="FFFFFF"/>
                </a:solidFill>
              </a:rPr>
              <a:t>Improve the platoon states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 rotWithShape="1">
          <a:blip r:embed="rId4">
            <a:alphaModFix/>
          </a:blip>
          <a:srcRect b="1845" l="2255" r="2966" t="1526"/>
          <a:stretch/>
        </p:blipFill>
        <p:spPr>
          <a:xfrm>
            <a:off x="162575" y="1638800"/>
            <a:ext cx="3228475" cy="22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9075" y="1638800"/>
            <a:ext cx="4778850" cy="2330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5"/>
          <p:cNvCxnSpPr/>
          <p:nvPr/>
        </p:nvCxnSpPr>
        <p:spPr>
          <a:xfrm>
            <a:off x="3465575" y="2891587"/>
            <a:ext cx="466500" cy="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5"/>
          <p:cNvSpPr/>
          <p:nvPr/>
        </p:nvSpPr>
        <p:spPr>
          <a:xfrm>
            <a:off x="5975550" y="2419975"/>
            <a:ext cx="885900" cy="471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5975550" y="1722650"/>
            <a:ext cx="885900" cy="471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5829350" y="2142775"/>
            <a:ext cx="16608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0000"/>
                </a:solidFill>
              </a:rPr>
              <a:t>wait for 100 ticks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fortiss png" id="124" name="Google Shape;12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7804" y="0"/>
            <a:ext cx="936196" cy="4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6"/>
          <p:cNvSpPr txBox="1"/>
          <p:nvPr>
            <p:ph type="ctrTitle"/>
          </p:nvPr>
        </p:nvSpPr>
        <p:spPr>
          <a:xfrm>
            <a:off x="0" y="2"/>
            <a:ext cx="9144000" cy="557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CN" sz="2400">
                <a:solidFill>
                  <a:srgbClr val="FFFFFF"/>
                </a:solidFill>
              </a:rPr>
              <a:t>Overview platoon management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895750" y="1719700"/>
            <a:ext cx="9210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05650"/>
            <a:ext cx="1905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125" y="926652"/>
            <a:ext cx="8165349" cy="383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6"/>
          <p:cNvSpPr/>
          <p:nvPr/>
        </p:nvSpPr>
        <p:spPr>
          <a:xfrm>
            <a:off x="895750" y="4000500"/>
            <a:ext cx="1657200" cy="819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fortiss png" id="135" name="Google Shape;13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7804" y="0"/>
            <a:ext cx="936196" cy="4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>
            <p:ph type="ctrTitle"/>
          </p:nvPr>
        </p:nvSpPr>
        <p:spPr>
          <a:xfrm>
            <a:off x="0" y="2"/>
            <a:ext cx="9144000" cy="557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CN" sz="2400">
                <a:solidFill>
                  <a:srgbClr val="FFFFFF"/>
                </a:solidFill>
              </a:rPr>
              <a:t>Demo</a:t>
            </a:r>
            <a:r>
              <a:rPr lang="zh-CN" sz="2400">
                <a:solidFill>
                  <a:srgbClr val="FFFFFF"/>
                </a:solidFill>
              </a:rPr>
              <a:t>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38" name="Google Shape;138;p27" title="12.06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2438" y="741349"/>
            <a:ext cx="5579125" cy="41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1276950" y="1971425"/>
            <a:ext cx="68517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zh-CN">
                <a:solidFill>
                  <a:srgbClr val="000000"/>
                </a:solidFill>
              </a:rPr>
              <a:t>Begin with Sprint 3:</a:t>
            </a:r>
            <a:endParaRPr>
              <a:solidFill>
                <a:srgbClr val="000000"/>
              </a:solidFill>
            </a:endParaRPr>
          </a:p>
          <a:p>
            <a:pPr indent="-4064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</a:pPr>
            <a:r>
              <a:rPr lang="zh-CN">
                <a:solidFill>
                  <a:srgbClr val="000000"/>
                </a:solidFill>
              </a:rPr>
              <a:t>Extend functionalities to more cars</a:t>
            </a:r>
            <a:endParaRPr>
              <a:solidFill>
                <a:srgbClr val="000000"/>
              </a:solidFill>
            </a:endParaRPr>
          </a:p>
          <a:p>
            <a:pPr indent="-4064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</a:pPr>
            <a:r>
              <a:rPr lang="zh-CN">
                <a:solidFill>
                  <a:srgbClr val="000000"/>
                </a:solidFill>
              </a:rPr>
              <a:t>Lane keeping</a:t>
            </a:r>
            <a:endParaRPr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Image result for fortiss png" id="144" name="Google Shape;1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7804" y="0"/>
            <a:ext cx="936196" cy="4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>
            <p:ph type="ctrTitle"/>
          </p:nvPr>
        </p:nvSpPr>
        <p:spPr>
          <a:xfrm>
            <a:off x="0" y="533150"/>
            <a:ext cx="9144000" cy="911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CN" sz="4000">
                <a:solidFill>
                  <a:srgbClr val="FFFFFF"/>
                </a:solidFill>
              </a:rPr>
              <a:t>Plan for the next week</a:t>
            </a:r>
            <a:r>
              <a:rPr lang="zh-CN" sz="4000">
                <a:solidFill>
                  <a:srgbClr val="FFFFFF"/>
                </a:solidFill>
              </a:rPr>
              <a:t> 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