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FBE56-7228-42A5-A9FA-E5339C673C99}" type="datetimeFigureOut">
              <a:rPr lang="zh-TW" altLang="en-US" smtClean="0"/>
              <a:t>2013/10/17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AA203-0237-47BC-899A-8253E1A9EF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771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排除過於複雜的像素位址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AA203-0237-47BC-899A-8253E1A9EF1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716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E4A9-D08A-45E4-868B-5633D27B95C0}" type="datetimeFigureOut">
              <a:rPr lang="zh-TW" altLang="en-US" smtClean="0"/>
              <a:t>2013/10/17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3275-A875-4AEC-A288-0C4BE41D69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E4A9-D08A-45E4-868B-5633D27B95C0}" type="datetimeFigureOut">
              <a:rPr lang="zh-TW" altLang="en-US" smtClean="0"/>
              <a:t>2013/10/17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3275-A875-4AEC-A288-0C4BE41D69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E4A9-D08A-45E4-868B-5633D27B95C0}" type="datetimeFigureOut">
              <a:rPr lang="zh-TW" altLang="en-US" smtClean="0"/>
              <a:t>2013/10/17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3275-A875-4AEC-A288-0C4BE41D69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E4A9-D08A-45E4-868B-5633D27B95C0}" type="datetimeFigureOut">
              <a:rPr lang="zh-TW" altLang="en-US" smtClean="0"/>
              <a:t>2013/10/17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3275-A875-4AEC-A288-0C4BE41D69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E4A9-D08A-45E4-868B-5633D27B95C0}" type="datetimeFigureOut">
              <a:rPr lang="zh-TW" altLang="en-US" smtClean="0"/>
              <a:t>2013/10/17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3275-A875-4AEC-A288-0C4BE41D69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E4A9-D08A-45E4-868B-5633D27B95C0}" type="datetimeFigureOut">
              <a:rPr lang="zh-TW" altLang="en-US" smtClean="0"/>
              <a:t>2013/10/17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3275-A875-4AEC-A288-0C4BE41D69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E4A9-D08A-45E4-868B-5633D27B95C0}" type="datetimeFigureOut">
              <a:rPr lang="zh-TW" altLang="en-US" smtClean="0"/>
              <a:t>2013/10/17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3275-A875-4AEC-A288-0C4BE41D69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E4A9-D08A-45E4-868B-5633D27B95C0}" type="datetimeFigureOut">
              <a:rPr lang="zh-TW" altLang="en-US" smtClean="0"/>
              <a:t>2013/10/17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3275-A875-4AEC-A288-0C4BE41D69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E4A9-D08A-45E4-868B-5633D27B95C0}" type="datetimeFigureOut">
              <a:rPr lang="zh-TW" altLang="en-US" smtClean="0"/>
              <a:t>2013/10/17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3275-A875-4AEC-A288-0C4BE41D69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E4A9-D08A-45E4-868B-5633D27B95C0}" type="datetimeFigureOut">
              <a:rPr lang="zh-TW" altLang="en-US" smtClean="0"/>
              <a:t>2013/10/17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3275-A875-4AEC-A288-0C4BE41D69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E4A9-D08A-45E4-868B-5633D27B95C0}" type="datetimeFigureOut">
              <a:rPr lang="zh-TW" altLang="en-US" smtClean="0"/>
              <a:t>2013/10/17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3103275-A875-4AEC-A288-0C4BE41D690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B1E4A9-D08A-45E4-868B-5633D27B95C0}" type="datetimeFigureOut">
              <a:rPr lang="zh-TW" altLang="en-US" smtClean="0"/>
              <a:t>2013/10/17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3103275-A875-4AEC-A288-0C4BE41D6904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棋盤格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組長：</a:t>
            </a:r>
            <a:r>
              <a:rPr lang="zh-TW" altLang="en-US" dirty="0"/>
              <a:t>陳逸倫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組員：陳巍中、陳逸倫、蔡岳峻、</a:t>
            </a:r>
            <a:r>
              <a:rPr lang="zh-TW" altLang="zh-TW" dirty="0" smtClean="0"/>
              <a:t>林佳真</a:t>
            </a:r>
            <a:r>
              <a:rPr lang="zh-TW" altLang="en-US" dirty="0" smtClean="0"/>
              <a:t>、</a:t>
            </a:r>
            <a:r>
              <a:rPr lang="zh-TW" altLang="zh-TW" dirty="0" smtClean="0"/>
              <a:t>王建皓</a:t>
            </a:r>
            <a:endParaRPr lang="en-US" altLang="zh-TW" dirty="0" smtClean="0"/>
          </a:p>
          <a:p>
            <a:pPr algn="l"/>
            <a:r>
              <a:rPr lang="zh-TW" altLang="en-US" dirty="0"/>
              <a:t>指導老師</a:t>
            </a:r>
            <a:r>
              <a:rPr lang="zh-TW" altLang="en-US" dirty="0" smtClean="0"/>
              <a:t>：陳同孝 教授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94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6776734"/>
              </p:ext>
            </p:extLst>
          </p:nvPr>
        </p:nvGraphicFramePr>
        <p:xfrm>
          <a:off x="2424334" y="2276872"/>
          <a:ext cx="4186808" cy="3544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702"/>
                <a:gridCol w="1046702"/>
                <a:gridCol w="1046702"/>
                <a:gridCol w="1046702"/>
              </a:tblGrid>
              <a:tr h="8768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2</a:t>
                      </a:r>
                      <a:endParaRPr lang="zh-TW" alt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889068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89068">
                <a:tc>
                  <a:txBody>
                    <a:bodyPr/>
                    <a:lstStyle/>
                    <a:p>
                      <a:pPr algn="ctr"/>
                      <a:endParaRPr lang="zh-TW" altLang="en-US" sz="3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89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32" y="1052735"/>
            <a:ext cx="9162331" cy="5616625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-108521" y="1412776"/>
            <a:ext cx="9252519" cy="5040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33" y="1052734"/>
            <a:ext cx="9162331" cy="561662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1916831"/>
            <a:ext cx="4644008" cy="47525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54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Encode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8840"/>
            <a:ext cx="9144000" cy="4815450"/>
          </a:xfrm>
        </p:spPr>
      </p:pic>
    </p:spTree>
    <p:extLst>
      <p:ext uri="{BB962C8B-B14F-4D97-AF65-F5344CB8AC3E}">
        <p14:creationId xmlns:p14="http://schemas.microsoft.com/office/powerpoint/2010/main" val="292800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Encode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916832"/>
            <a:ext cx="6264696" cy="4991077"/>
          </a:xfrm>
        </p:spPr>
      </p:pic>
    </p:spTree>
    <p:extLst>
      <p:ext uri="{BB962C8B-B14F-4D97-AF65-F5344CB8AC3E}">
        <p14:creationId xmlns:p14="http://schemas.microsoft.com/office/powerpoint/2010/main" val="261322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Main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04864"/>
            <a:ext cx="9144000" cy="4653136"/>
          </a:xfrm>
        </p:spPr>
      </p:pic>
      <p:sp>
        <p:nvSpPr>
          <p:cNvPr id="5" name="圓角矩形 4"/>
          <p:cNvSpPr/>
          <p:nvPr/>
        </p:nvSpPr>
        <p:spPr>
          <a:xfrm>
            <a:off x="683568" y="2996952"/>
            <a:ext cx="2520280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683568" y="4782838"/>
            <a:ext cx="4104456" cy="3023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32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Sort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6116"/>
            <a:ext cx="9118096" cy="4361884"/>
          </a:xfrm>
        </p:spPr>
      </p:pic>
    </p:spTree>
    <p:extLst>
      <p:ext uri="{BB962C8B-B14F-4D97-AF65-F5344CB8AC3E}">
        <p14:creationId xmlns:p14="http://schemas.microsoft.com/office/powerpoint/2010/main" val="252993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Main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8" y="1916832"/>
            <a:ext cx="9144000" cy="494116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762496" y="5517232"/>
            <a:ext cx="8201992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654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1"/>
            <a:ext cx="9144000" cy="6021289"/>
          </a:xfrm>
        </p:spPr>
      </p:pic>
      <p:sp>
        <p:nvSpPr>
          <p:cNvPr id="5" name="圓角矩形 4"/>
          <p:cNvSpPr/>
          <p:nvPr/>
        </p:nvSpPr>
        <p:spPr>
          <a:xfrm>
            <a:off x="0" y="2276872"/>
            <a:ext cx="1259632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0" y="4149080"/>
            <a:ext cx="1259632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0" y="4481500"/>
            <a:ext cx="8676456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62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Encode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9" y="2708920"/>
            <a:ext cx="8911382" cy="2376264"/>
          </a:xfrm>
        </p:spPr>
      </p:pic>
      <p:sp>
        <p:nvSpPr>
          <p:cNvPr id="5" name="圓角矩形 4"/>
          <p:cNvSpPr/>
          <p:nvPr/>
        </p:nvSpPr>
        <p:spPr>
          <a:xfrm>
            <a:off x="0" y="4293096"/>
            <a:ext cx="5004048" cy="5760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96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/>
          <a:lstStyle/>
          <a:p>
            <a:r>
              <a:rPr lang="en-US" altLang="zh-TW" dirty="0" smtClean="0"/>
              <a:t>Encode – </a:t>
            </a:r>
            <a:r>
              <a:rPr lang="en-US" altLang="zh-TW" dirty="0" err="1" smtClean="0"/>
              <a:t>VARMap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7" y="1700808"/>
            <a:ext cx="9130283" cy="5157192"/>
          </a:xfrm>
        </p:spPr>
      </p:pic>
    </p:spTree>
    <p:extLst>
      <p:ext uri="{BB962C8B-B14F-4D97-AF65-F5344CB8AC3E}">
        <p14:creationId xmlns:p14="http://schemas.microsoft.com/office/powerpoint/2010/main" val="79906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r>
              <a:rPr lang="en-US" altLang="zh-TW" dirty="0"/>
              <a:t>Encode – </a:t>
            </a:r>
            <a:r>
              <a:rPr lang="en-US" altLang="zh-TW" dirty="0" err="1" smtClean="0"/>
              <a:t>UFOMap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68888"/>
            <a:ext cx="6552728" cy="5255948"/>
          </a:xfrm>
        </p:spPr>
      </p:pic>
    </p:spTree>
    <p:extLst>
      <p:ext uri="{BB962C8B-B14F-4D97-AF65-F5344CB8AC3E}">
        <p14:creationId xmlns:p14="http://schemas.microsoft.com/office/powerpoint/2010/main" val="129943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08" y="2924944"/>
            <a:ext cx="9009683" cy="2160240"/>
          </a:xfrm>
        </p:spPr>
      </p:pic>
      <p:sp>
        <p:nvSpPr>
          <p:cNvPr id="5" name="圓角矩形 4"/>
          <p:cNvSpPr/>
          <p:nvPr/>
        </p:nvSpPr>
        <p:spPr>
          <a:xfrm>
            <a:off x="-23392" y="4725144"/>
            <a:ext cx="9167391" cy="4320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90</TotalTime>
  <Words>51</Words>
  <Application>Microsoft Office PowerPoint</Application>
  <PresentationFormat>如螢幕大小 (4:3)</PresentationFormat>
  <Paragraphs>18</Paragraphs>
  <Slides>12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流線</vt:lpstr>
      <vt:lpstr>棋盤格</vt:lpstr>
      <vt:lpstr>Main</vt:lpstr>
      <vt:lpstr>Sort</vt:lpstr>
      <vt:lpstr>Main</vt:lpstr>
      <vt:lpstr>PowerPoint 簡報</vt:lpstr>
      <vt:lpstr>Encode</vt:lpstr>
      <vt:lpstr>Encode – VARMap</vt:lpstr>
      <vt:lpstr>Encode – UFOMap</vt:lpstr>
      <vt:lpstr>PowerPoint 簡報</vt:lpstr>
      <vt:lpstr>PowerPoint 簡報</vt:lpstr>
      <vt:lpstr>Encode</vt:lpstr>
      <vt:lpstr>Encode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棋盤格</dc:title>
  <dc:creator>wjchen</dc:creator>
  <cp:lastModifiedBy>wjchen</cp:lastModifiedBy>
  <cp:revision>9</cp:revision>
  <dcterms:created xsi:type="dcterms:W3CDTF">2013-10-17T09:32:42Z</dcterms:created>
  <dcterms:modified xsi:type="dcterms:W3CDTF">2013-10-17T11:03:33Z</dcterms:modified>
</cp:coreProperties>
</file>