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93" r:id="rId5"/>
    <p:sldId id="262" r:id="rId6"/>
    <p:sldId id="287" r:id="rId7"/>
    <p:sldId id="294" r:id="rId8"/>
    <p:sldId id="259" r:id="rId9"/>
    <p:sldId id="267" r:id="rId10"/>
    <p:sldId id="281" r:id="rId11"/>
    <p:sldId id="282" r:id="rId12"/>
    <p:sldId id="283" r:id="rId13"/>
    <p:sldId id="284" r:id="rId14"/>
    <p:sldId id="285" r:id="rId15"/>
    <p:sldId id="296" r:id="rId16"/>
    <p:sldId id="286" r:id="rId17"/>
    <p:sldId id="260" r:id="rId18"/>
    <p:sldId id="288" r:id="rId19"/>
    <p:sldId id="289" r:id="rId20"/>
    <p:sldId id="271" r:id="rId21"/>
    <p:sldId id="295" r:id="rId22"/>
    <p:sldId id="290" r:id="rId23"/>
    <p:sldId id="261" r:id="rId24"/>
    <p:sldId id="292" r:id="rId25"/>
    <p:sldId id="291" r:id="rId26"/>
    <p:sldId id="279" r:id="rId27"/>
    <p:sldId id="280" r:id="rId28"/>
    <p:sldId id="26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D2CDC6"/>
    <a:srgbClr val="CC6600"/>
    <a:srgbClr val="F5F5F5"/>
    <a:srgbClr val="EE9CC0"/>
    <a:srgbClr val="CC0099"/>
    <a:srgbClr val="E33884"/>
    <a:srgbClr val="F6CC84"/>
    <a:srgbClr val="37A7D9"/>
    <a:srgbClr val="4CC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7" autoAdjust="0"/>
  </p:normalViewPr>
  <p:slideViewPr>
    <p:cSldViewPr snapToGrid="0">
      <p:cViewPr varScale="1">
        <p:scale>
          <a:sx n="85" d="100"/>
          <a:sy n="85" d="100"/>
        </p:scale>
        <p:origin x="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岳鴻 李" userId="e2ea342af1d51e0f" providerId="LiveId" clId="{7BC52C94-0FA7-4CB2-9AD0-8496843A47D7}"/>
    <pc:docChg chg="undo redo custSel addSld delSld modSld sldOrd">
      <pc:chgData name="岳鴻 李" userId="e2ea342af1d51e0f" providerId="LiveId" clId="{7BC52C94-0FA7-4CB2-9AD0-8496843A47D7}" dt="2022-01-03T03:34:46.595" v="4365"/>
      <pc:docMkLst>
        <pc:docMk/>
      </pc:docMkLst>
      <pc:sldChg chg="addSp delSp modSp mod">
        <pc:chgData name="岳鴻 李" userId="e2ea342af1d51e0f" providerId="LiveId" clId="{7BC52C94-0FA7-4CB2-9AD0-8496843A47D7}" dt="2022-01-02T14:49:38.525" v="2910" actId="20577"/>
        <pc:sldMkLst>
          <pc:docMk/>
          <pc:sldMk cId="4261117725" sldId="256"/>
        </pc:sldMkLst>
        <pc:spChg chg="add mod">
          <ac:chgData name="岳鴻 李" userId="e2ea342af1d51e0f" providerId="LiveId" clId="{7BC52C94-0FA7-4CB2-9AD0-8496843A47D7}" dt="2022-01-02T14:49:38.525" v="2910" actId="20577"/>
          <ac:spMkLst>
            <pc:docMk/>
            <pc:sldMk cId="4261117725" sldId="256"/>
            <ac:spMk id="2" creationId="{198770D9-9E30-4D9D-AA09-1F1EFA2C5F5A}"/>
          </ac:spMkLst>
        </pc:spChg>
        <pc:spChg chg="add mod">
          <ac:chgData name="岳鴻 李" userId="e2ea342af1d51e0f" providerId="LiveId" clId="{7BC52C94-0FA7-4CB2-9AD0-8496843A47D7}" dt="2022-01-01T15:43:21.862" v="567" actId="1076"/>
          <ac:spMkLst>
            <pc:docMk/>
            <pc:sldMk cId="4261117725" sldId="256"/>
            <ac:spMk id="3" creationId="{1D8EB73B-4542-4F0C-9A79-A4EF4D4702EA}"/>
          </ac:spMkLst>
        </pc:spChg>
        <pc:spChg chg="mod">
          <ac:chgData name="岳鴻 李" userId="e2ea342af1d51e0f" providerId="LiveId" clId="{7BC52C94-0FA7-4CB2-9AD0-8496843A47D7}" dt="2022-01-01T15:39:45.289" v="428" actId="1076"/>
          <ac:spMkLst>
            <pc:docMk/>
            <pc:sldMk cId="4261117725" sldId="256"/>
            <ac:spMk id="12" creationId="{00000000-0000-0000-0000-000000000000}"/>
          </ac:spMkLst>
        </pc:spChg>
        <pc:spChg chg="del mod">
          <ac:chgData name="岳鴻 李" userId="e2ea342af1d51e0f" providerId="LiveId" clId="{7BC52C94-0FA7-4CB2-9AD0-8496843A47D7}" dt="2022-01-01T15:29:03.337" v="273" actId="478"/>
          <ac:spMkLst>
            <pc:docMk/>
            <pc:sldMk cId="4261117725" sldId="256"/>
            <ac:spMk id="13" creationId="{00000000-0000-0000-0000-000000000000}"/>
          </ac:spMkLst>
        </pc:spChg>
        <pc:spChg chg="del mod">
          <ac:chgData name="岳鴻 李" userId="e2ea342af1d51e0f" providerId="LiveId" clId="{7BC52C94-0FA7-4CB2-9AD0-8496843A47D7}" dt="2022-01-01T15:29:05.355" v="274" actId="478"/>
          <ac:spMkLst>
            <pc:docMk/>
            <pc:sldMk cId="4261117725" sldId="256"/>
            <ac:spMk id="14" creationId="{00000000-0000-0000-0000-000000000000}"/>
          </ac:spMkLst>
        </pc:spChg>
        <pc:spChg chg="del mod">
          <ac:chgData name="岳鴻 李" userId="e2ea342af1d51e0f" providerId="LiveId" clId="{7BC52C94-0FA7-4CB2-9AD0-8496843A47D7}" dt="2022-01-01T15:29:05.986" v="275" actId="478"/>
          <ac:spMkLst>
            <pc:docMk/>
            <pc:sldMk cId="4261117725" sldId="256"/>
            <ac:spMk id="15" creationId="{00000000-0000-0000-0000-000000000000}"/>
          </ac:spMkLst>
        </pc:spChg>
        <pc:spChg chg="del mod">
          <ac:chgData name="岳鴻 李" userId="e2ea342af1d51e0f" providerId="LiveId" clId="{7BC52C94-0FA7-4CB2-9AD0-8496843A47D7}" dt="2022-01-01T15:29:02.798" v="271" actId="478"/>
          <ac:spMkLst>
            <pc:docMk/>
            <pc:sldMk cId="4261117725" sldId="256"/>
            <ac:spMk id="16" creationId="{00000000-0000-0000-0000-000000000000}"/>
          </ac:spMkLst>
        </pc:spChg>
        <pc:spChg chg="mod">
          <ac:chgData name="岳鴻 李" userId="e2ea342af1d51e0f" providerId="LiveId" clId="{7BC52C94-0FA7-4CB2-9AD0-8496843A47D7}" dt="2022-01-01T15:29:29.171" v="283" actId="1076"/>
          <ac:spMkLst>
            <pc:docMk/>
            <pc:sldMk cId="4261117725" sldId="256"/>
            <ac:spMk id="17" creationId="{00000000-0000-0000-0000-000000000000}"/>
          </ac:spMkLst>
        </pc:spChg>
        <pc:spChg chg="mod">
          <ac:chgData name="岳鴻 李" userId="e2ea342af1d51e0f" providerId="LiveId" clId="{7BC52C94-0FA7-4CB2-9AD0-8496843A47D7}" dt="2022-01-01T15:29:27.248" v="281" actId="1076"/>
          <ac:spMkLst>
            <pc:docMk/>
            <pc:sldMk cId="4261117725" sldId="256"/>
            <ac:spMk id="18" creationId="{00000000-0000-0000-0000-000000000000}"/>
          </ac:spMkLst>
        </pc:spChg>
        <pc:spChg chg="mod">
          <ac:chgData name="岳鴻 李" userId="e2ea342af1d51e0f" providerId="LiveId" clId="{7BC52C94-0FA7-4CB2-9AD0-8496843A47D7}" dt="2022-01-01T15:30:41.166" v="318" actId="1076"/>
          <ac:spMkLst>
            <pc:docMk/>
            <pc:sldMk cId="4261117725" sldId="256"/>
            <ac:spMk id="19" creationId="{00000000-0000-0000-0000-000000000000}"/>
          </ac:spMkLst>
        </pc:spChg>
        <pc:spChg chg="mod">
          <ac:chgData name="岳鴻 李" userId="e2ea342af1d51e0f" providerId="LiveId" clId="{7BC52C94-0FA7-4CB2-9AD0-8496843A47D7}" dt="2022-01-01T15:30:34.381" v="314" actId="1076"/>
          <ac:spMkLst>
            <pc:docMk/>
            <pc:sldMk cId="4261117725" sldId="256"/>
            <ac:spMk id="20" creationId="{00000000-0000-0000-0000-000000000000}"/>
          </ac:spMkLst>
        </pc:spChg>
        <pc:spChg chg="mod">
          <ac:chgData name="岳鴻 李" userId="e2ea342af1d51e0f" providerId="LiveId" clId="{7BC52C94-0FA7-4CB2-9AD0-8496843A47D7}" dt="2022-01-01T15:39:44.370" v="427" actId="1076"/>
          <ac:spMkLst>
            <pc:docMk/>
            <pc:sldMk cId="4261117725" sldId="256"/>
            <ac:spMk id="22" creationId="{00000000-0000-0000-0000-000000000000}"/>
          </ac:spMkLst>
        </pc:spChg>
        <pc:spChg chg="mod">
          <ac:chgData name="岳鴻 李" userId="e2ea342af1d51e0f" providerId="LiveId" clId="{7BC52C94-0FA7-4CB2-9AD0-8496843A47D7}" dt="2022-01-01T15:39:43.409" v="426" actId="1076"/>
          <ac:spMkLst>
            <pc:docMk/>
            <pc:sldMk cId="4261117725" sldId="256"/>
            <ac:spMk id="23" creationId="{00000000-0000-0000-0000-000000000000}"/>
          </ac:spMkLst>
        </pc:spChg>
        <pc:spChg chg="mod">
          <ac:chgData name="岳鴻 李" userId="e2ea342af1d51e0f" providerId="LiveId" clId="{7BC52C94-0FA7-4CB2-9AD0-8496843A47D7}" dt="2022-01-01T15:39:41.982" v="425" actId="1076"/>
          <ac:spMkLst>
            <pc:docMk/>
            <pc:sldMk cId="4261117725" sldId="256"/>
            <ac:spMk id="24" creationId="{00000000-0000-0000-0000-000000000000}"/>
          </ac:spMkLst>
        </pc:spChg>
        <pc:spChg chg="mod">
          <ac:chgData name="岳鴻 李" userId="e2ea342af1d51e0f" providerId="LiveId" clId="{7BC52C94-0FA7-4CB2-9AD0-8496843A47D7}" dt="2022-01-01T15:30:37.154" v="315" actId="1076"/>
          <ac:spMkLst>
            <pc:docMk/>
            <pc:sldMk cId="4261117725" sldId="256"/>
            <ac:spMk id="26" creationId="{00000000-0000-0000-0000-000000000000}"/>
          </ac:spMkLst>
        </pc:spChg>
        <pc:spChg chg="add mod">
          <ac:chgData name="岳鴻 李" userId="e2ea342af1d51e0f" providerId="LiveId" clId="{7BC52C94-0FA7-4CB2-9AD0-8496843A47D7}" dt="2022-01-01T15:40:12.310" v="433" actId="1076"/>
          <ac:spMkLst>
            <pc:docMk/>
            <pc:sldMk cId="4261117725" sldId="256"/>
            <ac:spMk id="30" creationId="{5F3B98DF-9322-490A-81C6-C10CA03D0C27}"/>
          </ac:spMkLst>
        </pc:spChg>
        <pc:spChg chg="add mod">
          <ac:chgData name="岳鴻 李" userId="e2ea342af1d51e0f" providerId="LiveId" clId="{7BC52C94-0FA7-4CB2-9AD0-8496843A47D7}" dt="2022-01-01T15:40:24.488" v="438" actId="1076"/>
          <ac:spMkLst>
            <pc:docMk/>
            <pc:sldMk cId="4261117725" sldId="256"/>
            <ac:spMk id="31" creationId="{95CB9476-CFF9-445E-AD31-5DF3A550A0A7}"/>
          </ac:spMkLst>
        </pc:spChg>
        <pc:spChg chg="add mod">
          <ac:chgData name="岳鴻 李" userId="e2ea342af1d51e0f" providerId="LiveId" clId="{7BC52C94-0FA7-4CB2-9AD0-8496843A47D7}" dt="2022-01-01T15:40:31.280" v="440" actId="1076"/>
          <ac:spMkLst>
            <pc:docMk/>
            <pc:sldMk cId="4261117725" sldId="256"/>
            <ac:spMk id="32" creationId="{4C1E8AE9-BF1B-4805-9293-0A33C2706117}"/>
          </ac:spMkLst>
        </pc:spChg>
        <pc:spChg chg="mod">
          <ac:chgData name="岳鴻 李" userId="e2ea342af1d51e0f" providerId="LiveId" clId="{7BC52C94-0FA7-4CB2-9AD0-8496843A47D7}" dt="2022-01-01T15:39:36.291" v="423" actId="1076"/>
          <ac:spMkLst>
            <pc:docMk/>
            <pc:sldMk cId="4261117725" sldId="256"/>
            <ac:spMk id="34" creationId="{00000000-0000-0000-0000-000000000000}"/>
          </ac:spMkLst>
        </pc:spChg>
        <pc:spChg chg="mod">
          <ac:chgData name="岳鴻 李" userId="e2ea342af1d51e0f" providerId="LiveId" clId="{7BC52C94-0FA7-4CB2-9AD0-8496843A47D7}" dt="2022-01-01T15:31:02.009" v="324" actId="207"/>
          <ac:spMkLst>
            <pc:docMk/>
            <pc:sldMk cId="4261117725" sldId="256"/>
            <ac:spMk id="35" creationId="{00000000-0000-0000-0000-000000000000}"/>
          </ac:spMkLst>
        </pc:spChg>
        <pc:grpChg chg="mod">
          <ac:chgData name="岳鴻 李" userId="e2ea342af1d51e0f" providerId="LiveId" clId="{7BC52C94-0FA7-4CB2-9AD0-8496843A47D7}" dt="2022-01-01T15:30:40.350" v="317" actId="1076"/>
          <ac:grpSpMkLst>
            <pc:docMk/>
            <pc:sldMk cId="4261117725" sldId="256"/>
            <ac:grpSpMk id="29" creationId="{00000000-0000-0000-0000-000000000000}"/>
          </ac:grpSpMkLst>
        </pc:grpChg>
        <pc:picChg chg="add del mod">
          <ac:chgData name="岳鴻 李" userId="e2ea342af1d51e0f" providerId="LiveId" clId="{7BC52C94-0FA7-4CB2-9AD0-8496843A47D7}" dt="2022-01-01T16:06:00.817" v="851" actId="21"/>
          <ac:picMkLst>
            <pc:docMk/>
            <pc:sldMk cId="4261117725" sldId="256"/>
            <ac:picMk id="5" creationId="{EB1C1280-DD91-4731-B28F-F3E9B33EE1FA}"/>
          </ac:picMkLst>
        </pc:picChg>
      </pc:sldChg>
      <pc:sldChg chg="addSp delSp modSp mod">
        <pc:chgData name="岳鴻 李" userId="e2ea342af1d51e0f" providerId="LiveId" clId="{7BC52C94-0FA7-4CB2-9AD0-8496843A47D7}" dt="2022-01-03T02:53:36.612" v="3850" actId="14100"/>
        <pc:sldMkLst>
          <pc:docMk/>
          <pc:sldMk cId="507841692" sldId="257"/>
        </pc:sldMkLst>
        <pc:spChg chg="del mod">
          <ac:chgData name="岳鴻 李" userId="e2ea342af1d51e0f" providerId="LiveId" clId="{7BC52C94-0FA7-4CB2-9AD0-8496843A47D7}" dt="2022-01-01T15:44:02.224" v="577" actId="478"/>
          <ac:spMkLst>
            <pc:docMk/>
            <pc:sldMk cId="507841692" sldId="257"/>
            <ac:spMk id="2" creationId="{00000000-0000-0000-0000-000000000000}"/>
          </ac:spMkLst>
        </pc:spChg>
        <pc:spChg chg="add mod">
          <ac:chgData name="岳鴻 李" userId="e2ea342af1d51e0f" providerId="LiveId" clId="{7BC52C94-0FA7-4CB2-9AD0-8496843A47D7}" dt="2022-01-03T02:53:36.612" v="3850" actId="14100"/>
          <ac:spMkLst>
            <pc:docMk/>
            <pc:sldMk cId="507841692" sldId="257"/>
            <ac:spMk id="2" creationId="{5DB817DD-A023-45FD-BDC1-CEFF96854231}"/>
          </ac:spMkLst>
        </pc:spChg>
        <pc:spChg chg="del mod">
          <ac:chgData name="岳鴻 李" userId="e2ea342af1d51e0f" providerId="LiveId" clId="{7BC52C94-0FA7-4CB2-9AD0-8496843A47D7}" dt="2022-01-01T15:44:00.738" v="576" actId="478"/>
          <ac:spMkLst>
            <pc:docMk/>
            <pc:sldMk cId="507841692" sldId="257"/>
            <ac:spMk id="3" creationId="{00000000-0000-0000-0000-000000000000}"/>
          </ac:spMkLst>
        </pc:spChg>
        <pc:spChg chg="add mod">
          <ac:chgData name="岳鴻 李" userId="e2ea342af1d51e0f" providerId="LiveId" clId="{7BC52C94-0FA7-4CB2-9AD0-8496843A47D7}" dt="2022-01-03T02:52:47.113" v="3841" actId="1076"/>
          <ac:spMkLst>
            <pc:docMk/>
            <pc:sldMk cId="507841692" sldId="257"/>
            <ac:spMk id="3" creationId="{CC6264EA-70DF-4A74-8DD9-399E60E42CAA}"/>
          </ac:spMkLst>
        </pc:spChg>
        <pc:spChg chg="del">
          <ac:chgData name="岳鴻 李" userId="e2ea342af1d51e0f" providerId="LiveId" clId="{7BC52C94-0FA7-4CB2-9AD0-8496843A47D7}" dt="2022-01-01T15:44:13.901" v="581" actId="478"/>
          <ac:spMkLst>
            <pc:docMk/>
            <pc:sldMk cId="507841692" sldId="257"/>
            <ac:spMk id="4" creationId="{00000000-0000-0000-0000-000000000000}"/>
          </ac:spMkLst>
        </pc:spChg>
        <pc:spChg chg="del">
          <ac:chgData name="岳鴻 李" userId="e2ea342af1d51e0f" providerId="LiveId" clId="{7BC52C94-0FA7-4CB2-9AD0-8496843A47D7}" dt="2022-01-01T15:43:59.021" v="574" actId="478"/>
          <ac:spMkLst>
            <pc:docMk/>
            <pc:sldMk cId="507841692" sldId="257"/>
            <ac:spMk id="5" creationId="{00000000-0000-0000-0000-000000000000}"/>
          </ac:spMkLst>
        </pc:spChg>
        <pc:spChg chg="mod">
          <ac:chgData name="岳鴻 李" userId="e2ea342af1d51e0f" providerId="LiveId" clId="{7BC52C94-0FA7-4CB2-9AD0-8496843A47D7}" dt="2022-01-01T15:44:12.198" v="580" actId="14100"/>
          <ac:spMkLst>
            <pc:docMk/>
            <pc:sldMk cId="507841692" sldId="257"/>
            <ac:spMk id="7" creationId="{00000000-0000-0000-0000-000000000000}"/>
          </ac:spMkLst>
        </pc:spChg>
        <pc:spChg chg="mod">
          <ac:chgData name="岳鴻 李" userId="e2ea342af1d51e0f" providerId="LiveId" clId="{7BC52C94-0FA7-4CB2-9AD0-8496843A47D7}" dt="2022-01-01T15:44:12.198" v="580" actId="14100"/>
          <ac:spMkLst>
            <pc:docMk/>
            <pc:sldMk cId="507841692" sldId="257"/>
            <ac:spMk id="8" creationId="{00000000-0000-0000-0000-000000000000}"/>
          </ac:spMkLst>
        </pc:spChg>
        <pc:spChg chg="del">
          <ac:chgData name="岳鴻 李" userId="e2ea342af1d51e0f" providerId="LiveId" clId="{7BC52C94-0FA7-4CB2-9AD0-8496843A47D7}" dt="2022-01-01T15:44:37.677" v="585" actId="478"/>
          <ac:spMkLst>
            <pc:docMk/>
            <pc:sldMk cId="507841692" sldId="257"/>
            <ac:spMk id="11" creationId="{00000000-0000-0000-0000-000000000000}"/>
          </ac:spMkLst>
        </pc:spChg>
        <pc:spChg chg="del mod">
          <ac:chgData name="岳鴻 李" userId="e2ea342af1d51e0f" providerId="LiveId" clId="{7BC52C94-0FA7-4CB2-9AD0-8496843A47D7}" dt="2022-01-01T15:44:39.312" v="586" actId="478"/>
          <ac:spMkLst>
            <pc:docMk/>
            <pc:sldMk cId="507841692" sldId="257"/>
            <ac:spMk id="12" creationId="{00000000-0000-0000-0000-000000000000}"/>
          </ac:spMkLst>
        </pc:spChg>
        <pc:spChg chg="del">
          <ac:chgData name="岳鴻 李" userId="e2ea342af1d51e0f" providerId="LiveId" clId="{7BC52C94-0FA7-4CB2-9AD0-8496843A47D7}" dt="2022-01-01T15:44:40.701" v="587" actId="478"/>
          <ac:spMkLst>
            <pc:docMk/>
            <pc:sldMk cId="507841692" sldId="257"/>
            <ac:spMk id="14" creationId="{00000000-0000-0000-0000-000000000000}"/>
          </ac:spMkLst>
        </pc:spChg>
        <pc:spChg chg="del mod">
          <ac:chgData name="岳鴻 李" userId="e2ea342af1d51e0f" providerId="LiveId" clId="{7BC52C94-0FA7-4CB2-9AD0-8496843A47D7}" dt="2022-01-01T15:44:42.348" v="588" actId="478"/>
          <ac:spMkLst>
            <pc:docMk/>
            <pc:sldMk cId="507841692" sldId="257"/>
            <ac:spMk id="15" creationId="{00000000-0000-0000-0000-000000000000}"/>
          </ac:spMkLst>
        </pc:spChg>
        <pc:spChg chg="del">
          <ac:chgData name="岳鴻 李" userId="e2ea342af1d51e0f" providerId="LiveId" clId="{7BC52C94-0FA7-4CB2-9AD0-8496843A47D7}" dt="2022-01-01T15:44:43.678" v="589" actId="478"/>
          <ac:spMkLst>
            <pc:docMk/>
            <pc:sldMk cId="507841692" sldId="257"/>
            <ac:spMk id="17" creationId="{00000000-0000-0000-0000-000000000000}"/>
          </ac:spMkLst>
        </pc:spChg>
        <pc:spChg chg="del mod">
          <ac:chgData name="岳鴻 李" userId="e2ea342af1d51e0f" providerId="LiveId" clId="{7BC52C94-0FA7-4CB2-9AD0-8496843A47D7}" dt="2022-01-01T15:44:45.136" v="590" actId="478"/>
          <ac:spMkLst>
            <pc:docMk/>
            <pc:sldMk cId="507841692" sldId="257"/>
            <ac:spMk id="18" creationId="{00000000-0000-0000-0000-000000000000}"/>
          </ac:spMkLst>
        </pc:spChg>
        <pc:spChg chg="del mod">
          <ac:chgData name="岳鴻 李" userId="e2ea342af1d51e0f" providerId="LiveId" clId="{7BC52C94-0FA7-4CB2-9AD0-8496843A47D7}" dt="2022-01-01T15:43:31.085" v="570" actId="478"/>
          <ac:spMkLst>
            <pc:docMk/>
            <pc:sldMk cId="507841692" sldId="257"/>
            <ac:spMk id="19" creationId="{00000000-0000-0000-0000-000000000000}"/>
          </ac:spMkLst>
        </pc:spChg>
        <pc:spChg chg="mod">
          <ac:chgData name="岳鴻 李" userId="e2ea342af1d51e0f" providerId="LiveId" clId="{7BC52C94-0FA7-4CB2-9AD0-8496843A47D7}" dt="2022-01-01T15:49:13.004" v="629" actId="207"/>
          <ac:spMkLst>
            <pc:docMk/>
            <pc:sldMk cId="507841692" sldId="257"/>
            <ac:spMk id="20" creationId="{00000000-0000-0000-0000-000000000000}"/>
          </ac:spMkLst>
        </pc:spChg>
        <pc:spChg chg="mod">
          <ac:chgData name="岳鴻 李" userId="e2ea342af1d51e0f" providerId="LiveId" clId="{7BC52C94-0FA7-4CB2-9AD0-8496843A47D7}" dt="2022-01-01T15:52:04.288" v="673" actId="122"/>
          <ac:spMkLst>
            <pc:docMk/>
            <pc:sldMk cId="507841692" sldId="257"/>
            <ac:spMk id="22" creationId="{5DFB3493-C64E-420D-9D80-490F6DD9CBC5}"/>
          </ac:spMkLst>
        </pc:spChg>
        <pc:spChg chg="mod">
          <ac:chgData name="岳鴻 李" userId="e2ea342af1d51e0f" providerId="LiveId" clId="{7BC52C94-0FA7-4CB2-9AD0-8496843A47D7}" dt="2022-01-01T15:52:04.288" v="673" actId="122"/>
          <ac:spMkLst>
            <pc:docMk/>
            <pc:sldMk cId="507841692" sldId="257"/>
            <ac:spMk id="23" creationId="{7D0A4BEF-169E-486A-BFEE-B0832BBF37AB}"/>
          </ac:spMkLst>
        </pc:spChg>
        <pc:spChg chg="add mod">
          <ac:chgData name="岳鴻 李" userId="e2ea342af1d51e0f" providerId="LiveId" clId="{7BC52C94-0FA7-4CB2-9AD0-8496843A47D7}" dt="2022-01-01T15:51:31.127" v="667" actId="1076"/>
          <ac:spMkLst>
            <pc:docMk/>
            <pc:sldMk cId="507841692" sldId="257"/>
            <ac:spMk id="24" creationId="{8CB8ED6A-E253-43E5-894A-B5F76C373563}"/>
          </ac:spMkLst>
        </pc:spChg>
        <pc:spChg chg="mod">
          <ac:chgData name="岳鴻 李" userId="e2ea342af1d51e0f" providerId="LiveId" clId="{7BC52C94-0FA7-4CB2-9AD0-8496843A47D7}" dt="2022-01-01T15:52:04.288" v="673" actId="122"/>
          <ac:spMkLst>
            <pc:docMk/>
            <pc:sldMk cId="507841692" sldId="257"/>
            <ac:spMk id="26" creationId="{D5B1BA03-ECC4-4AE0-B245-9F8999E5FAAE}"/>
          </ac:spMkLst>
        </pc:spChg>
        <pc:spChg chg="mod">
          <ac:chgData name="岳鴻 李" userId="e2ea342af1d51e0f" providerId="LiveId" clId="{7BC52C94-0FA7-4CB2-9AD0-8496843A47D7}" dt="2022-01-01T15:52:04.288" v="673" actId="122"/>
          <ac:spMkLst>
            <pc:docMk/>
            <pc:sldMk cId="507841692" sldId="257"/>
            <ac:spMk id="27" creationId="{60FBB051-F66B-4A35-968A-6D0CE38814A8}"/>
          </ac:spMkLst>
        </pc:spChg>
        <pc:spChg chg="mod">
          <ac:chgData name="岳鴻 李" userId="e2ea342af1d51e0f" providerId="LiveId" clId="{7BC52C94-0FA7-4CB2-9AD0-8496843A47D7}" dt="2022-01-01T15:52:04.288" v="673" actId="122"/>
          <ac:spMkLst>
            <pc:docMk/>
            <pc:sldMk cId="507841692" sldId="257"/>
            <ac:spMk id="29" creationId="{B0D0F7ED-D692-4574-BF3A-D841E11DEBDE}"/>
          </ac:spMkLst>
        </pc:spChg>
        <pc:spChg chg="mod">
          <ac:chgData name="岳鴻 李" userId="e2ea342af1d51e0f" providerId="LiveId" clId="{7BC52C94-0FA7-4CB2-9AD0-8496843A47D7}" dt="2022-01-01T15:52:04.288" v="673" actId="122"/>
          <ac:spMkLst>
            <pc:docMk/>
            <pc:sldMk cId="507841692" sldId="257"/>
            <ac:spMk id="30" creationId="{A8ED6E1F-7AE2-4FF0-BB01-14EC06AC0FE2}"/>
          </ac:spMkLst>
        </pc:spChg>
        <pc:spChg chg="mod">
          <ac:chgData name="岳鴻 李" userId="e2ea342af1d51e0f" providerId="LiveId" clId="{7BC52C94-0FA7-4CB2-9AD0-8496843A47D7}" dt="2022-01-01T15:52:04.288" v="673" actId="122"/>
          <ac:spMkLst>
            <pc:docMk/>
            <pc:sldMk cId="507841692" sldId="257"/>
            <ac:spMk id="32" creationId="{E0420B7A-C08F-4D24-B71A-0E5C485DAC05}"/>
          </ac:spMkLst>
        </pc:spChg>
        <pc:spChg chg="mod">
          <ac:chgData name="岳鴻 李" userId="e2ea342af1d51e0f" providerId="LiveId" clId="{7BC52C94-0FA7-4CB2-9AD0-8496843A47D7}" dt="2022-01-01T15:52:04.288" v="673" actId="122"/>
          <ac:spMkLst>
            <pc:docMk/>
            <pc:sldMk cId="507841692" sldId="257"/>
            <ac:spMk id="33" creationId="{50F365AE-6C9A-4E38-B55E-98B939FDEAF3}"/>
          </ac:spMkLst>
        </pc:spChg>
        <pc:spChg chg="mod">
          <ac:chgData name="岳鴻 李" userId="e2ea342af1d51e0f" providerId="LiveId" clId="{7BC52C94-0FA7-4CB2-9AD0-8496843A47D7}" dt="2022-01-01T15:52:04.288" v="673" actId="122"/>
          <ac:spMkLst>
            <pc:docMk/>
            <pc:sldMk cId="507841692" sldId="257"/>
            <ac:spMk id="35" creationId="{77436EA0-7269-43E3-B066-FCD25B626E6C}"/>
          </ac:spMkLst>
        </pc:spChg>
        <pc:spChg chg="mod">
          <ac:chgData name="岳鴻 李" userId="e2ea342af1d51e0f" providerId="LiveId" clId="{7BC52C94-0FA7-4CB2-9AD0-8496843A47D7}" dt="2022-01-01T15:52:04.288" v="673" actId="122"/>
          <ac:spMkLst>
            <pc:docMk/>
            <pc:sldMk cId="507841692" sldId="257"/>
            <ac:spMk id="36" creationId="{906CA5BE-F14F-4E47-9A8C-236445C3AA45}"/>
          </ac:spMkLst>
        </pc:spChg>
        <pc:spChg chg="add mod">
          <ac:chgData name="岳鴻 李" userId="e2ea342af1d51e0f" providerId="LiveId" clId="{7BC52C94-0FA7-4CB2-9AD0-8496843A47D7}" dt="2022-01-01T15:52:24.170" v="675" actId="1076"/>
          <ac:spMkLst>
            <pc:docMk/>
            <pc:sldMk cId="507841692" sldId="257"/>
            <ac:spMk id="37" creationId="{C0D43613-9F5A-4504-8AC7-D5C968FBA1E7}"/>
          </ac:spMkLst>
        </pc:spChg>
        <pc:spChg chg="add mod">
          <ac:chgData name="岳鴻 李" userId="e2ea342af1d51e0f" providerId="LiveId" clId="{7BC52C94-0FA7-4CB2-9AD0-8496843A47D7}" dt="2022-01-01T15:51:36.675" v="668" actId="1076"/>
          <ac:spMkLst>
            <pc:docMk/>
            <pc:sldMk cId="507841692" sldId="257"/>
            <ac:spMk id="38" creationId="{B96743A9-50A5-4798-ACF9-114A241FF827}"/>
          </ac:spMkLst>
        </pc:spChg>
        <pc:spChg chg="add mod">
          <ac:chgData name="岳鴻 李" userId="e2ea342af1d51e0f" providerId="LiveId" clId="{7BC52C94-0FA7-4CB2-9AD0-8496843A47D7}" dt="2022-01-01T15:51:41.120" v="669" actId="1076"/>
          <ac:spMkLst>
            <pc:docMk/>
            <pc:sldMk cId="507841692" sldId="257"/>
            <ac:spMk id="39" creationId="{B73F211A-0CED-4D3F-91A1-9D1A0ACB3FA4}"/>
          </ac:spMkLst>
        </pc:spChg>
        <pc:spChg chg="add mod">
          <ac:chgData name="岳鴻 李" userId="e2ea342af1d51e0f" providerId="LiveId" clId="{7BC52C94-0FA7-4CB2-9AD0-8496843A47D7}" dt="2022-01-01T15:51:43.719" v="670" actId="1076"/>
          <ac:spMkLst>
            <pc:docMk/>
            <pc:sldMk cId="507841692" sldId="257"/>
            <ac:spMk id="40" creationId="{9F4CBA96-9F03-49E1-AF23-D9674A47911F}"/>
          </ac:spMkLst>
        </pc:spChg>
        <pc:spChg chg="mod">
          <ac:chgData name="岳鴻 李" userId="e2ea342af1d51e0f" providerId="LiveId" clId="{7BC52C94-0FA7-4CB2-9AD0-8496843A47D7}" dt="2022-01-01T15:49:26.762" v="630"/>
          <ac:spMkLst>
            <pc:docMk/>
            <pc:sldMk cId="507841692" sldId="257"/>
            <ac:spMk id="42" creationId="{09CB0508-E553-484E-A781-10B4B0A38DF7}"/>
          </ac:spMkLst>
        </pc:spChg>
        <pc:spChg chg="mod">
          <ac:chgData name="岳鴻 李" userId="e2ea342af1d51e0f" providerId="LiveId" clId="{7BC52C94-0FA7-4CB2-9AD0-8496843A47D7}" dt="2022-01-01T15:49:26.762" v="630"/>
          <ac:spMkLst>
            <pc:docMk/>
            <pc:sldMk cId="507841692" sldId="257"/>
            <ac:spMk id="43" creationId="{F6C3DD03-2E0A-4ADD-8BFC-705F00F97106}"/>
          </ac:spMkLst>
        </pc:spChg>
        <pc:spChg chg="mod">
          <ac:chgData name="岳鴻 李" userId="e2ea342af1d51e0f" providerId="LiveId" clId="{7BC52C94-0FA7-4CB2-9AD0-8496843A47D7}" dt="2022-01-01T15:49:26.762" v="630"/>
          <ac:spMkLst>
            <pc:docMk/>
            <pc:sldMk cId="507841692" sldId="257"/>
            <ac:spMk id="44" creationId="{49EB4E4A-2C54-4416-8593-7B821A370C2D}"/>
          </ac:spMkLst>
        </pc:spChg>
        <pc:spChg chg="add del mod">
          <ac:chgData name="岳鴻 李" userId="e2ea342af1d51e0f" providerId="LiveId" clId="{7BC52C94-0FA7-4CB2-9AD0-8496843A47D7}" dt="2022-01-01T15:49:52.633" v="636" actId="478"/>
          <ac:spMkLst>
            <pc:docMk/>
            <pc:sldMk cId="507841692" sldId="257"/>
            <ac:spMk id="45" creationId="{01C6164C-F613-4FC4-A26E-1F9F3DBDCA66}"/>
          </ac:spMkLst>
        </pc:spChg>
        <pc:spChg chg="add mod">
          <ac:chgData name="岳鴻 李" userId="e2ea342af1d51e0f" providerId="LiveId" clId="{7BC52C94-0FA7-4CB2-9AD0-8496843A47D7}" dt="2022-01-03T02:53:26.610" v="3848" actId="1076"/>
          <ac:spMkLst>
            <pc:docMk/>
            <pc:sldMk cId="507841692" sldId="257"/>
            <ac:spMk id="45" creationId="{1F4F8E52-F770-4A61-AB7B-7DB45108B64D}"/>
          </ac:spMkLst>
        </pc:spChg>
        <pc:spChg chg="add del mod">
          <ac:chgData name="岳鴻 李" userId="e2ea342af1d51e0f" providerId="LiveId" clId="{7BC52C94-0FA7-4CB2-9AD0-8496843A47D7}" dt="2022-01-01T15:51:06.567" v="659" actId="478"/>
          <ac:spMkLst>
            <pc:docMk/>
            <pc:sldMk cId="507841692" sldId="257"/>
            <ac:spMk id="46" creationId="{B5298FD8-5674-43D2-BC0A-0B746C7CA27F}"/>
          </ac:spMkLst>
        </pc:spChg>
        <pc:spChg chg="add del mod">
          <ac:chgData name="岳鴻 李" userId="e2ea342af1d51e0f" providerId="LiveId" clId="{7BC52C94-0FA7-4CB2-9AD0-8496843A47D7}" dt="2022-01-01T15:51:06.567" v="659" actId="478"/>
          <ac:spMkLst>
            <pc:docMk/>
            <pc:sldMk cId="507841692" sldId="257"/>
            <ac:spMk id="47" creationId="{40261386-9FDF-4F15-A0D6-4311654BBCBE}"/>
          </ac:spMkLst>
        </pc:spChg>
        <pc:spChg chg="add del mod">
          <ac:chgData name="岳鴻 李" userId="e2ea342af1d51e0f" providerId="LiveId" clId="{7BC52C94-0FA7-4CB2-9AD0-8496843A47D7}" dt="2022-01-01T15:51:06.567" v="659" actId="478"/>
          <ac:spMkLst>
            <pc:docMk/>
            <pc:sldMk cId="507841692" sldId="257"/>
            <ac:spMk id="48" creationId="{2F6CD96C-22E1-4C3B-BB3F-C4FE4D37789D}"/>
          </ac:spMkLst>
        </pc:spChg>
        <pc:spChg chg="add del mod">
          <ac:chgData name="岳鴻 李" userId="e2ea342af1d51e0f" providerId="LiveId" clId="{7BC52C94-0FA7-4CB2-9AD0-8496843A47D7}" dt="2022-01-01T15:51:06.567" v="659" actId="478"/>
          <ac:spMkLst>
            <pc:docMk/>
            <pc:sldMk cId="507841692" sldId="257"/>
            <ac:spMk id="49" creationId="{1F15008C-DEC4-4884-98F1-997BD1ABCBDE}"/>
          </ac:spMkLst>
        </pc:spChg>
        <pc:spChg chg="add del mod">
          <ac:chgData name="岳鴻 李" userId="e2ea342af1d51e0f" providerId="LiveId" clId="{7BC52C94-0FA7-4CB2-9AD0-8496843A47D7}" dt="2022-01-01T15:51:06.567" v="659" actId="478"/>
          <ac:spMkLst>
            <pc:docMk/>
            <pc:sldMk cId="507841692" sldId="257"/>
            <ac:spMk id="50" creationId="{879AB97F-98B7-48AD-8F05-71D4A60D67B1}"/>
          </ac:spMkLst>
        </pc:spChg>
        <pc:spChg chg="add del mod">
          <ac:chgData name="岳鴻 李" userId="e2ea342af1d51e0f" providerId="LiveId" clId="{7BC52C94-0FA7-4CB2-9AD0-8496843A47D7}" dt="2022-01-01T15:51:10.389" v="663" actId="478"/>
          <ac:spMkLst>
            <pc:docMk/>
            <pc:sldMk cId="507841692" sldId="257"/>
            <ac:spMk id="51" creationId="{33E9083C-6D6F-4E40-A195-53C2CBA46D99}"/>
          </ac:spMkLst>
        </pc:spChg>
        <pc:spChg chg="add del mod">
          <ac:chgData name="岳鴻 李" userId="e2ea342af1d51e0f" providerId="LiveId" clId="{7BC52C94-0FA7-4CB2-9AD0-8496843A47D7}" dt="2022-01-01T15:51:06.567" v="659" actId="478"/>
          <ac:spMkLst>
            <pc:docMk/>
            <pc:sldMk cId="507841692" sldId="257"/>
            <ac:spMk id="52" creationId="{48FF3283-507F-4310-B34A-08A7E7D57DF5}"/>
          </ac:spMkLst>
        </pc:spChg>
        <pc:spChg chg="add del mod">
          <ac:chgData name="岳鴻 李" userId="e2ea342af1d51e0f" providerId="LiveId" clId="{7BC52C94-0FA7-4CB2-9AD0-8496843A47D7}" dt="2022-01-01T15:51:08.261" v="660" actId="478"/>
          <ac:spMkLst>
            <pc:docMk/>
            <pc:sldMk cId="507841692" sldId="257"/>
            <ac:spMk id="53" creationId="{1F0CA4BB-1C73-4EA7-BE55-CB8A567C2B7D}"/>
          </ac:spMkLst>
        </pc:spChg>
        <pc:spChg chg="add del mod">
          <ac:chgData name="岳鴻 李" userId="e2ea342af1d51e0f" providerId="LiveId" clId="{7BC52C94-0FA7-4CB2-9AD0-8496843A47D7}" dt="2022-01-01T15:51:06.567" v="659" actId="478"/>
          <ac:spMkLst>
            <pc:docMk/>
            <pc:sldMk cId="507841692" sldId="257"/>
            <ac:spMk id="54" creationId="{AA581082-538A-428F-933D-798517E00305}"/>
          </ac:spMkLst>
        </pc:spChg>
        <pc:spChg chg="add del mod">
          <ac:chgData name="岳鴻 李" userId="e2ea342af1d51e0f" providerId="LiveId" clId="{7BC52C94-0FA7-4CB2-9AD0-8496843A47D7}" dt="2022-01-01T15:51:09.775" v="662" actId="478"/>
          <ac:spMkLst>
            <pc:docMk/>
            <pc:sldMk cId="507841692" sldId="257"/>
            <ac:spMk id="55" creationId="{CB237233-A84D-4B21-ABA3-8F30334FC3D1}"/>
          </ac:spMkLst>
        </pc:spChg>
        <pc:spChg chg="add del mod">
          <ac:chgData name="岳鴻 李" userId="e2ea342af1d51e0f" providerId="LiveId" clId="{7BC52C94-0FA7-4CB2-9AD0-8496843A47D7}" dt="2022-01-01T15:51:09.059" v="661" actId="478"/>
          <ac:spMkLst>
            <pc:docMk/>
            <pc:sldMk cId="507841692" sldId="257"/>
            <ac:spMk id="56" creationId="{AB7FBCC8-316E-4958-A095-FC81C5F263FB}"/>
          </ac:spMkLst>
        </pc:spChg>
        <pc:spChg chg="add del mod">
          <ac:chgData name="岳鴻 李" userId="e2ea342af1d51e0f" providerId="LiveId" clId="{7BC52C94-0FA7-4CB2-9AD0-8496843A47D7}" dt="2022-01-01T15:51:06.567" v="659" actId="478"/>
          <ac:spMkLst>
            <pc:docMk/>
            <pc:sldMk cId="507841692" sldId="257"/>
            <ac:spMk id="57" creationId="{F6F23E79-6007-407C-88A7-788E8C1EB467}"/>
          </ac:spMkLst>
        </pc:spChg>
        <pc:grpChg chg="del mod">
          <ac:chgData name="岳鴻 李" userId="e2ea342af1d51e0f" providerId="LiveId" clId="{7BC52C94-0FA7-4CB2-9AD0-8496843A47D7}" dt="2022-01-01T15:44:33.556" v="584" actId="478"/>
          <ac:grpSpMkLst>
            <pc:docMk/>
            <pc:sldMk cId="507841692" sldId="257"/>
            <ac:grpSpMk id="9" creationId="{00000000-0000-0000-0000-000000000000}"/>
          </ac:grpSpMkLst>
        </pc:grpChg>
        <pc:grpChg chg="del mod">
          <ac:chgData name="岳鴻 李" userId="e2ea342af1d51e0f" providerId="LiveId" clId="{7BC52C94-0FA7-4CB2-9AD0-8496843A47D7}" dt="2022-01-01T15:44:37.677" v="585" actId="478"/>
          <ac:grpSpMkLst>
            <pc:docMk/>
            <pc:sldMk cId="507841692" sldId="257"/>
            <ac:grpSpMk id="10" creationId="{00000000-0000-0000-0000-000000000000}"/>
          </ac:grpSpMkLst>
        </pc:grpChg>
        <pc:grpChg chg="del mod">
          <ac:chgData name="岳鴻 李" userId="e2ea342af1d51e0f" providerId="LiveId" clId="{7BC52C94-0FA7-4CB2-9AD0-8496843A47D7}" dt="2022-01-01T15:44:40.701" v="587" actId="478"/>
          <ac:grpSpMkLst>
            <pc:docMk/>
            <pc:sldMk cId="507841692" sldId="257"/>
            <ac:grpSpMk id="13" creationId="{00000000-0000-0000-0000-000000000000}"/>
          </ac:grpSpMkLst>
        </pc:grpChg>
        <pc:grpChg chg="del mod">
          <ac:chgData name="岳鴻 李" userId="e2ea342af1d51e0f" providerId="LiveId" clId="{7BC52C94-0FA7-4CB2-9AD0-8496843A47D7}" dt="2022-01-01T15:44:43.678" v="589" actId="478"/>
          <ac:grpSpMkLst>
            <pc:docMk/>
            <pc:sldMk cId="507841692" sldId="257"/>
            <ac:grpSpMk id="16" creationId="{00000000-0000-0000-0000-000000000000}"/>
          </ac:grpSpMkLst>
        </pc:grpChg>
        <pc:grpChg chg="add mod">
          <ac:chgData name="岳鴻 李" userId="e2ea342af1d51e0f" providerId="LiveId" clId="{7BC52C94-0FA7-4CB2-9AD0-8496843A47D7}" dt="2022-01-01T15:51:23.382" v="666" actId="14100"/>
          <ac:grpSpMkLst>
            <pc:docMk/>
            <pc:sldMk cId="507841692" sldId="257"/>
            <ac:grpSpMk id="21" creationId="{5221B3F2-0D01-404A-AEDA-A5DA6B6BD353}"/>
          </ac:grpSpMkLst>
        </pc:grpChg>
        <pc:grpChg chg="add mod">
          <ac:chgData name="岳鴻 李" userId="e2ea342af1d51e0f" providerId="LiveId" clId="{7BC52C94-0FA7-4CB2-9AD0-8496843A47D7}" dt="2022-01-01T15:51:23.382" v="666" actId="14100"/>
          <ac:grpSpMkLst>
            <pc:docMk/>
            <pc:sldMk cId="507841692" sldId="257"/>
            <ac:grpSpMk id="25" creationId="{347A0696-09AF-43AC-AA03-49B2B494ED4E}"/>
          </ac:grpSpMkLst>
        </pc:grpChg>
        <pc:grpChg chg="add mod">
          <ac:chgData name="岳鴻 李" userId="e2ea342af1d51e0f" providerId="LiveId" clId="{7BC52C94-0FA7-4CB2-9AD0-8496843A47D7}" dt="2022-01-01T15:51:23.382" v="666" actId="14100"/>
          <ac:grpSpMkLst>
            <pc:docMk/>
            <pc:sldMk cId="507841692" sldId="257"/>
            <ac:grpSpMk id="28" creationId="{158D0058-6B3E-460A-B80F-50E78717B32A}"/>
          </ac:grpSpMkLst>
        </pc:grpChg>
        <pc:grpChg chg="add mod">
          <ac:chgData name="岳鴻 李" userId="e2ea342af1d51e0f" providerId="LiveId" clId="{7BC52C94-0FA7-4CB2-9AD0-8496843A47D7}" dt="2022-01-01T15:51:23.382" v="666" actId="14100"/>
          <ac:grpSpMkLst>
            <pc:docMk/>
            <pc:sldMk cId="507841692" sldId="257"/>
            <ac:grpSpMk id="31" creationId="{48FC599D-38F0-415F-B58C-F3A47B51646E}"/>
          </ac:grpSpMkLst>
        </pc:grpChg>
        <pc:grpChg chg="add mod">
          <ac:chgData name="岳鴻 李" userId="e2ea342af1d51e0f" providerId="LiveId" clId="{7BC52C94-0FA7-4CB2-9AD0-8496843A47D7}" dt="2022-01-01T15:52:19.977" v="674" actId="1076"/>
          <ac:grpSpMkLst>
            <pc:docMk/>
            <pc:sldMk cId="507841692" sldId="257"/>
            <ac:grpSpMk id="34" creationId="{C1D71A02-14EC-498B-B6E5-B04F2EFC388A}"/>
          </ac:grpSpMkLst>
        </pc:grpChg>
        <pc:grpChg chg="add mod">
          <ac:chgData name="岳鴻 李" userId="e2ea342af1d51e0f" providerId="LiveId" clId="{7BC52C94-0FA7-4CB2-9AD0-8496843A47D7}" dt="2022-01-01T15:50:19.126" v="642" actId="14100"/>
          <ac:grpSpMkLst>
            <pc:docMk/>
            <pc:sldMk cId="507841692" sldId="257"/>
            <ac:grpSpMk id="41" creationId="{57BC2B49-7A43-4721-B1BF-383E4A4A373E}"/>
          </ac:grpSpMkLst>
        </pc:grpChg>
        <pc:picChg chg="add mod">
          <ac:chgData name="岳鴻 李" userId="e2ea342af1d51e0f" providerId="LiveId" clId="{7BC52C94-0FA7-4CB2-9AD0-8496843A47D7}" dt="2022-01-03T02:52:26.721" v="3838" actId="1076"/>
          <ac:picMkLst>
            <pc:docMk/>
            <pc:sldMk cId="507841692" sldId="257"/>
            <ac:picMk id="58" creationId="{98080C80-6400-4560-B241-326F4EDA5945}"/>
          </ac:picMkLst>
        </pc:picChg>
      </pc:sldChg>
      <pc:sldChg chg="addSp delSp modSp mod">
        <pc:chgData name="岳鴻 李" userId="e2ea342af1d51e0f" providerId="LiveId" clId="{7BC52C94-0FA7-4CB2-9AD0-8496843A47D7}" dt="2022-01-01T16:06:10.437" v="854" actId="21"/>
        <pc:sldMkLst>
          <pc:docMk/>
          <pc:sldMk cId="1484565998" sldId="258"/>
        </pc:sldMkLst>
        <pc:spChg chg="mod topLvl">
          <ac:chgData name="岳鴻 李" userId="e2ea342af1d51e0f" providerId="LiveId" clId="{7BC52C94-0FA7-4CB2-9AD0-8496843A47D7}" dt="2022-01-01T15:53:20.265" v="694" actId="207"/>
          <ac:spMkLst>
            <pc:docMk/>
            <pc:sldMk cId="1484565998" sldId="258"/>
            <ac:spMk id="17" creationId="{00000000-0000-0000-0000-000000000000}"/>
          </ac:spMkLst>
        </pc:spChg>
        <pc:spChg chg="del topLvl">
          <ac:chgData name="岳鴻 李" userId="e2ea342af1d51e0f" providerId="LiveId" clId="{7BC52C94-0FA7-4CB2-9AD0-8496843A47D7}" dt="2022-01-01T15:52:41.861" v="676" actId="478"/>
          <ac:spMkLst>
            <pc:docMk/>
            <pc:sldMk cId="1484565998" sldId="258"/>
            <ac:spMk id="18" creationId="{00000000-0000-0000-0000-000000000000}"/>
          </ac:spMkLst>
        </pc:spChg>
        <pc:grpChg chg="del">
          <ac:chgData name="岳鴻 李" userId="e2ea342af1d51e0f" providerId="LiveId" clId="{7BC52C94-0FA7-4CB2-9AD0-8496843A47D7}" dt="2022-01-01T15:52:41.861" v="676" actId="478"/>
          <ac:grpSpMkLst>
            <pc:docMk/>
            <pc:sldMk cId="1484565998" sldId="258"/>
            <ac:grpSpMk id="16" creationId="{00000000-0000-0000-0000-000000000000}"/>
          </ac:grpSpMkLst>
        </pc:grpChg>
        <pc:picChg chg="add del mod">
          <ac:chgData name="岳鴻 李" userId="e2ea342af1d51e0f" providerId="LiveId" clId="{7BC52C94-0FA7-4CB2-9AD0-8496843A47D7}" dt="2022-01-01T16:06:10.437" v="854" actId="21"/>
          <ac:picMkLst>
            <pc:docMk/>
            <pc:sldMk cId="1484565998" sldId="258"/>
            <ac:picMk id="15" creationId="{8B8A6578-2141-4E16-9ADA-F85C607A1671}"/>
          </ac:picMkLst>
        </pc:picChg>
      </pc:sldChg>
      <pc:sldChg chg="delSp modSp mod">
        <pc:chgData name="岳鴻 李" userId="e2ea342af1d51e0f" providerId="LiveId" clId="{7BC52C94-0FA7-4CB2-9AD0-8496843A47D7}" dt="2022-01-01T15:54:23.931" v="704" actId="1076"/>
        <pc:sldMkLst>
          <pc:docMk/>
          <pc:sldMk cId="2939616457" sldId="259"/>
        </pc:sldMkLst>
        <pc:spChg chg="mod">
          <ac:chgData name="岳鴻 李" userId="e2ea342af1d51e0f" providerId="LiveId" clId="{7BC52C94-0FA7-4CB2-9AD0-8496843A47D7}" dt="2022-01-01T15:54:23.931" v="704" actId="1076"/>
          <ac:spMkLst>
            <pc:docMk/>
            <pc:sldMk cId="2939616457" sldId="259"/>
            <ac:spMk id="11" creationId="{00000000-0000-0000-0000-000000000000}"/>
          </ac:spMkLst>
        </pc:spChg>
        <pc:spChg chg="mod">
          <ac:chgData name="岳鴻 李" userId="e2ea342af1d51e0f" providerId="LiveId" clId="{7BC52C94-0FA7-4CB2-9AD0-8496843A47D7}" dt="2022-01-01T15:54:16.195" v="703" actId="207"/>
          <ac:spMkLst>
            <pc:docMk/>
            <pc:sldMk cId="2939616457" sldId="259"/>
            <ac:spMk id="12" creationId="{00000000-0000-0000-0000-000000000000}"/>
          </ac:spMkLst>
        </pc:spChg>
        <pc:spChg chg="mod topLvl">
          <ac:chgData name="岳鴻 李" userId="e2ea342af1d51e0f" providerId="LiveId" clId="{7BC52C94-0FA7-4CB2-9AD0-8496843A47D7}" dt="2022-01-01T15:54:08.657" v="702" actId="1076"/>
          <ac:spMkLst>
            <pc:docMk/>
            <pc:sldMk cId="2939616457" sldId="259"/>
            <ac:spMk id="17" creationId="{00000000-0000-0000-0000-000000000000}"/>
          </ac:spMkLst>
        </pc:spChg>
        <pc:spChg chg="del topLvl">
          <ac:chgData name="岳鴻 李" userId="e2ea342af1d51e0f" providerId="LiveId" clId="{7BC52C94-0FA7-4CB2-9AD0-8496843A47D7}" dt="2022-01-01T15:53:44.803" v="698" actId="478"/>
          <ac:spMkLst>
            <pc:docMk/>
            <pc:sldMk cId="2939616457" sldId="259"/>
            <ac:spMk id="18" creationId="{00000000-0000-0000-0000-000000000000}"/>
          </ac:spMkLst>
        </pc:spChg>
        <pc:grpChg chg="del">
          <ac:chgData name="岳鴻 李" userId="e2ea342af1d51e0f" providerId="LiveId" clId="{7BC52C94-0FA7-4CB2-9AD0-8496843A47D7}" dt="2022-01-01T15:53:44.803" v="698" actId="478"/>
          <ac:grpSpMkLst>
            <pc:docMk/>
            <pc:sldMk cId="2939616457" sldId="259"/>
            <ac:grpSpMk id="16" creationId="{00000000-0000-0000-0000-000000000000}"/>
          </ac:grpSpMkLst>
        </pc:grpChg>
      </pc:sldChg>
      <pc:sldChg chg="delSp modSp mod">
        <pc:chgData name="岳鴻 李" userId="e2ea342af1d51e0f" providerId="LiveId" clId="{7BC52C94-0FA7-4CB2-9AD0-8496843A47D7}" dt="2022-01-01T15:56:22.083" v="725" actId="1076"/>
        <pc:sldMkLst>
          <pc:docMk/>
          <pc:sldMk cId="1993024381" sldId="260"/>
        </pc:sldMkLst>
        <pc:spChg chg="mod">
          <ac:chgData name="岳鴻 李" userId="e2ea342af1d51e0f" providerId="LiveId" clId="{7BC52C94-0FA7-4CB2-9AD0-8496843A47D7}" dt="2022-01-01T15:56:22.083" v="725" actId="1076"/>
          <ac:spMkLst>
            <pc:docMk/>
            <pc:sldMk cId="1993024381" sldId="260"/>
            <ac:spMk id="13" creationId="{00000000-0000-0000-0000-000000000000}"/>
          </ac:spMkLst>
        </pc:spChg>
        <pc:spChg chg="mod topLvl">
          <ac:chgData name="岳鴻 李" userId="e2ea342af1d51e0f" providerId="LiveId" clId="{7BC52C94-0FA7-4CB2-9AD0-8496843A47D7}" dt="2022-01-01T15:55:58.051" v="721" actId="255"/>
          <ac:spMkLst>
            <pc:docMk/>
            <pc:sldMk cId="1993024381" sldId="260"/>
            <ac:spMk id="17" creationId="{00000000-0000-0000-0000-000000000000}"/>
          </ac:spMkLst>
        </pc:spChg>
        <pc:spChg chg="del topLvl">
          <ac:chgData name="岳鴻 李" userId="e2ea342af1d51e0f" providerId="LiveId" clId="{7BC52C94-0FA7-4CB2-9AD0-8496843A47D7}" dt="2022-01-01T15:55:05.460" v="708" actId="478"/>
          <ac:spMkLst>
            <pc:docMk/>
            <pc:sldMk cId="1993024381" sldId="260"/>
            <ac:spMk id="18" creationId="{00000000-0000-0000-0000-000000000000}"/>
          </ac:spMkLst>
        </pc:spChg>
        <pc:grpChg chg="del">
          <ac:chgData name="岳鴻 李" userId="e2ea342af1d51e0f" providerId="LiveId" clId="{7BC52C94-0FA7-4CB2-9AD0-8496843A47D7}" dt="2022-01-01T15:55:05.460" v="708" actId="478"/>
          <ac:grpSpMkLst>
            <pc:docMk/>
            <pc:sldMk cId="1993024381" sldId="260"/>
            <ac:grpSpMk id="16" creationId="{00000000-0000-0000-0000-000000000000}"/>
          </ac:grpSpMkLst>
        </pc:grpChg>
      </pc:sldChg>
      <pc:sldChg chg="delSp modSp mod">
        <pc:chgData name="岳鴻 李" userId="e2ea342af1d51e0f" providerId="LiveId" clId="{7BC52C94-0FA7-4CB2-9AD0-8496843A47D7}" dt="2022-01-01T15:57:05.855" v="731" actId="1076"/>
        <pc:sldMkLst>
          <pc:docMk/>
          <pc:sldMk cId="442342897" sldId="261"/>
        </pc:sldMkLst>
        <pc:spChg chg="mod topLvl">
          <ac:chgData name="岳鴻 李" userId="e2ea342af1d51e0f" providerId="LiveId" clId="{7BC52C94-0FA7-4CB2-9AD0-8496843A47D7}" dt="2022-01-01T15:57:05.855" v="731" actId="1076"/>
          <ac:spMkLst>
            <pc:docMk/>
            <pc:sldMk cId="442342897" sldId="261"/>
            <ac:spMk id="17" creationId="{00000000-0000-0000-0000-000000000000}"/>
          </ac:spMkLst>
        </pc:spChg>
        <pc:spChg chg="del topLvl">
          <ac:chgData name="岳鴻 李" userId="e2ea342af1d51e0f" providerId="LiveId" clId="{7BC52C94-0FA7-4CB2-9AD0-8496843A47D7}" dt="2022-01-01T15:56:52.976" v="727" actId="478"/>
          <ac:spMkLst>
            <pc:docMk/>
            <pc:sldMk cId="442342897" sldId="261"/>
            <ac:spMk id="18" creationId="{00000000-0000-0000-0000-000000000000}"/>
          </ac:spMkLst>
        </pc:spChg>
        <pc:grpChg chg="del">
          <ac:chgData name="岳鴻 李" userId="e2ea342af1d51e0f" providerId="LiveId" clId="{7BC52C94-0FA7-4CB2-9AD0-8496843A47D7}" dt="2022-01-01T15:56:52.976" v="727" actId="478"/>
          <ac:grpSpMkLst>
            <pc:docMk/>
            <pc:sldMk cId="442342897" sldId="261"/>
            <ac:grpSpMk id="16" creationId="{00000000-0000-0000-0000-000000000000}"/>
          </ac:grpSpMkLst>
        </pc:grpChg>
      </pc:sldChg>
      <pc:sldChg chg="addSp delSp modSp mod modClrScheme chgLayout">
        <pc:chgData name="岳鴻 李" userId="e2ea342af1d51e0f" providerId="LiveId" clId="{7BC52C94-0FA7-4CB2-9AD0-8496843A47D7}" dt="2022-01-03T02:46:14.514" v="3820" actId="20577"/>
        <pc:sldMkLst>
          <pc:docMk/>
          <pc:sldMk cId="0" sldId="262"/>
        </pc:sldMkLst>
        <pc:spChg chg="del">
          <ac:chgData name="岳鴻 李" userId="e2ea342af1d51e0f" providerId="LiveId" clId="{7BC52C94-0FA7-4CB2-9AD0-8496843A47D7}" dt="2022-01-01T16:03:09.045" v="841" actId="700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岳鴻 李" userId="e2ea342af1d51e0f" providerId="LiveId" clId="{7BC52C94-0FA7-4CB2-9AD0-8496843A47D7}" dt="2022-01-02T14:27:41.248" v="2406" actId="478"/>
          <ac:spMkLst>
            <pc:docMk/>
            <pc:sldMk cId="0" sldId="262"/>
            <ac:spMk id="2" creationId="{2D3E0B26-8770-4B0A-8D80-81AF36066161}"/>
          </ac:spMkLst>
        </pc:spChg>
        <pc:spChg chg="del">
          <ac:chgData name="岳鴻 李" userId="e2ea342af1d51e0f" providerId="LiveId" clId="{7BC52C94-0FA7-4CB2-9AD0-8496843A47D7}" dt="2022-01-01T16:03:09.045" v="841" actId="700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岳鴻 李" userId="e2ea342af1d51e0f" providerId="LiveId" clId="{7BC52C94-0FA7-4CB2-9AD0-8496843A47D7}" dt="2022-01-02T14:34:11.728" v="2665" actId="478"/>
          <ac:spMkLst>
            <pc:docMk/>
            <pc:sldMk cId="0" sldId="262"/>
            <ac:spMk id="3" creationId="{FFFBA0A1-2554-43ED-B7DC-59210E52AE85}"/>
          </ac:spMkLst>
        </pc:spChg>
        <pc:spChg chg="add mod">
          <ac:chgData name="岳鴻 李" userId="e2ea342af1d51e0f" providerId="LiveId" clId="{7BC52C94-0FA7-4CB2-9AD0-8496843A47D7}" dt="2022-01-03T02:46:14.514" v="3820" actId="20577"/>
          <ac:spMkLst>
            <pc:docMk/>
            <pc:sldMk cId="0" sldId="262"/>
            <ac:spMk id="4" creationId="{D9027F58-3D6E-4563-A8D3-ED27867E0BFD}"/>
          </ac:spMkLst>
        </pc:spChg>
        <pc:spChg chg="add mod">
          <ac:chgData name="岳鴻 李" userId="e2ea342af1d51e0f" providerId="LiveId" clId="{7BC52C94-0FA7-4CB2-9AD0-8496843A47D7}" dt="2022-01-02T14:34:36.223" v="2691" actId="20577"/>
          <ac:spMkLst>
            <pc:docMk/>
            <pc:sldMk cId="0" sldId="262"/>
            <ac:spMk id="5" creationId="{F7890B98-037A-4E41-870D-068AC7BFDEC9}"/>
          </ac:spMkLst>
        </pc:spChg>
        <pc:spChg chg="add del mod">
          <ac:chgData name="岳鴻 李" userId="e2ea342af1d51e0f" providerId="LiveId" clId="{7BC52C94-0FA7-4CB2-9AD0-8496843A47D7}" dt="2022-01-02T14:34:28.437" v="2669"/>
          <ac:spMkLst>
            <pc:docMk/>
            <pc:sldMk cId="0" sldId="262"/>
            <ac:spMk id="6" creationId="{1005F421-AC9B-42C4-9723-0C3B45A2D007}"/>
          </ac:spMkLst>
        </pc:spChg>
      </pc:sldChg>
      <pc:sldChg chg="delSp modSp mod">
        <pc:chgData name="岳鴻 李" userId="e2ea342af1d51e0f" providerId="LiveId" clId="{7BC52C94-0FA7-4CB2-9AD0-8496843A47D7}" dt="2022-01-02T14:25:11.593" v="2368" actId="1076"/>
        <pc:sldMkLst>
          <pc:docMk/>
          <pc:sldMk cId="1620041601" sldId="263"/>
        </pc:sldMkLst>
        <pc:spChg chg="mod">
          <ac:chgData name="岳鴻 李" userId="e2ea342af1d51e0f" providerId="LiveId" clId="{7BC52C94-0FA7-4CB2-9AD0-8496843A47D7}" dt="2022-01-01T15:58:38.605" v="754" actId="1076"/>
          <ac:spMkLst>
            <pc:docMk/>
            <pc:sldMk cId="1620041601" sldId="263"/>
            <ac:spMk id="12" creationId="{00000000-0000-0000-0000-000000000000}"/>
          </ac:spMkLst>
        </pc:spChg>
        <pc:spChg chg="mod">
          <ac:chgData name="岳鴻 李" userId="e2ea342af1d51e0f" providerId="LiveId" clId="{7BC52C94-0FA7-4CB2-9AD0-8496843A47D7}" dt="2022-01-01T15:58:32.985" v="753" actId="1076"/>
          <ac:spMkLst>
            <pc:docMk/>
            <pc:sldMk cId="1620041601" sldId="263"/>
            <ac:spMk id="13" creationId="{00000000-0000-0000-0000-000000000000}"/>
          </ac:spMkLst>
        </pc:spChg>
        <pc:spChg chg="mod">
          <ac:chgData name="岳鴻 李" userId="e2ea342af1d51e0f" providerId="LiveId" clId="{7BC52C94-0FA7-4CB2-9AD0-8496843A47D7}" dt="2022-01-01T15:58:20.309" v="751" actId="1076"/>
          <ac:spMkLst>
            <pc:docMk/>
            <pc:sldMk cId="1620041601" sldId="263"/>
            <ac:spMk id="14" creationId="{00000000-0000-0000-0000-000000000000}"/>
          </ac:spMkLst>
        </pc:spChg>
        <pc:spChg chg="mod">
          <ac:chgData name="岳鴻 李" userId="e2ea342af1d51e0f" providerId="LiveId" clId="{7BC52C94-0FA7-4CB2-9AD0-8496843A47D7}" dt="2022-01-01T15:58:26.005" v="752" actId="1076"/>
          <ac:spMkLst>
            <pc:docMk/>
            <pc:sldMk cId="1620041601" sldId="263"/>
            <ac:spMk id="15" creationId="{00000000-0000-0000-0000-000000000000}"/>
          </ac:spMkLst>
        </pc:spChg>
        <pc:spChg chg="del mod">
          <ac:chgData name="岳鴻 李" userId="e2ea342af1d51e0f" providerId="LiveId" clId="{7BC52C94-0FA7-4CB2-9AD0-8496843A47D7}" dt="2022-01-01T15:58:17.013" v="750" actId="478"/>
          <ac:spMkLst>
            <pc:docMk/>
            <pc:sldMk cId="1620041601" sldId="263"/>
            <ac:spMk id="16" creationId="{00000000-0000-0000-0000-000000000000}"/>
          </ac:spMkLst>
        </pc:spChg>
        <pc:spChg chg="mod">
          <ac:chgData name="岳鴻 李" userId="e2ea342af1d51e0f" providerId="LiveId" clId="{7BC52C94-0FA7-4CB2-9AD0-8496843A47D7}" dt="2022-01-01T15:58:10.374" v="747" actId="1076"/>
          <ac:spMkLst>
            <pc:docMk/>
            <pc:sldMk cId="1620041601" sldId="263"/>
            <ac:spMk id="17" creationId="{00000000-0000-0000-0000-000000000000}"/>
          </ac:spMkLst>
        </pc:spChg>
        <pc:spChg chg="mod">
          <ac:chgData name="岳鴻 李" userId="e2ea342af1d51e0f" providerId="LiveId" clId="{7BC52C94-0FA7-4CB2-9AD0-8496843A47D7}" dt="2022-01-02T14:23:51.301" v="2342" actId="1076"/>
          <ac:spMkLst>
            <pc:docMk/>
            <pc:sldMk cId="1620041601" sldId="263"/>
            <ac:spMk id="18" creationId="{00000000-0000-0000-0000-000000000000}"/>
          </ac:spMkLst>
        </pc:spChg>
        <pc:spChg chg="mod">
          <ac:chgData name="岳鴻 李" userId="e2ea342af1d51e0f" providerId="LiveId" clId="{7BC52C94-0FA7-4CB2-9AD0-8496843A47D7}" dt="2022-01-01T15:58:11.639" v="748" actId="1076"/>
          <ac:spMkLst>
            <pc:docMk/>
            <pc:sldMk cId="1620041601" sldId="263"/>
            <ac:spMk id="19" creationId="{00000000-0000-0000-0000-000000000000}"/>
          </ac:spMkLst>
        </pc:spChg>
        <pc:spChg chg="mod">
          <ac:chgData name="岳鴻 李" userId="e2ea342af1d51e0f" providerId="LiveId" clId="{7BC52C94-0FA7-4CB2-9AD0-8496843A47D7}" dt="2022-01-01T15:57:37.795" v="738" actId="1076"/>
          <ac:spMkLst>
            <pc:docMk/>
            <pc:sldMk cId="1620041601" sldId="263"/>
            <ac:spMk id="20" creationId="{00000000-0000-0000-0000-000000000000}"/>
          </ac:spMkLst>
        </pc:spChg>
        <pc:spChg chg="mod">
          <ac:chgData name="岳鴻 李" userId="e2ea342af1d51e0f" providerId="LiveId" clId="{7BC52C94-0FA7-4CB2-9AD0-8496843A47D7}" dt="2022-01-01T15:58:06.748" v="745" actId="1076"/>
          <ac:spMkLst>
            <pc:docMk/>
            <pc:sldMk cId="1620041601" sldId="263"/>
            <ac:spMk id="26" creationId="{00000000-0000-0000-0000-000000000000}"/>
          </ac:spMkLst>
        </pc:spChg>
        <pc:spChg chg="mod">
          <ac:chgData name="岳鴻 李" userId="e2ea342af1d51e0f" providerId="LiveId" clId="{7BC52C94-0FA7-4CB2-9AD0-8496843A47D7}" dt="2022-01-01T15:58:57.706" v="780" actId="20577"/>
          <ac:spMkLst>
            <pc:docMk/>
            <pc:sldMk cId="1620041601" sldId="263"/>
            <ac:spMk id="34" creationId="{00000000-0000-0000-0000-000000000000}"/>
          </ac:spMkLst>
        </pc:spChg>
        <pc:spChg chg="mod">
          <ac:chgData name="岳鴻 李" userId="e2ea342af1d51e0f" providerId="LiveId" clId="{7BC52C94-0FA7-4CB2-9AD0-8496843A47D7}" dt="2022-01-02T14:25:11.593" v="2368" actId="1076"/>
          <ac:spMkLst>
            <pc:docMk/>
            <pc:sldMk cId="1620041601" sldId="263"/>
            <ac:spMk id="35" creationId="{00000000-0000-0000-0000-000000000000}"/>
          </ac:spMkLst>
        </pc:spChg>
        <pc:grpChg chg="mod">
          <ac:chgData name="岳鴻 李" userId="e2ea342af1d51e0f" providerId="LiveId" clId="{7BC52C94-0FA7-4CB2-9AD0-8496843A47D7}" dt="2022-01-01T15:58:08.829" v="746" actId="1076"/>
          <ac:grpSpMkLst>
            <pc:docMk/>
            <pc:sldMk cId="1620041601" sldId="263"/>
            <ac:grpSpMk id="29" creationId="{00000000-0000-0000-0000-000000000000}"/>
          </ac:grpSpMkLst>
        </pc:grpChg>
      </pc:sldChg>
      <pc:sldChg chg="del">
        <pc:chgData name="岳鴻 李" userId="e2ea342af1d51e0f" providerId="LiveId" clId="{7BC52C94-0FA7-4CB2-9AD0-8496843A47D7}" dt="2022-01-01T15:53:31.611" v="695" actId="47"/>
        <pc:sldMkLst>
          <pc:docMk/>
          <pc:sldMk cId="2499884054" sldId="264"/>
        </pc:sldMkLst>
      </pc:sldChg>
      <pc:sldChg chg="del">
        <pc:chgData name="岳鴻 李" userId="e2ea342af1d51e0f" providerId="LiveId" clId="{7BC52C94-0FA7-4CB2-9AD0-8496843A47D7}" dt="2022-01-01T15:53:33.629" v="696" actId="47"/>
        <pc:sldMkLst>
          <pc:docMk/>
          <pc:sldMk cId="418501010" sldId="265"/>
        </pc:sldMkLst>
      </pc:sldChg>
      <pc:sldChg chg="del">
        <pc:chgData name="岳鴻 李" userId="e2ea342af1d51e0f" providerId="LiveId" clId="{7BC52C94-0FA7-4CB2-9AD0-8496843A47D7}" dt="2022-01-01T15:53:34.442" v="697" actId="47"/>
        <pc:sldMkLst>
          <pc:docMk/>
          <pc:sldMk cId="792626291" sldId="266"/>
        </pc:sldMkLst>
      </pc:sldChg>
      <pc:sldChg chg="addSp delSp modSp mod modClrScheme chgLayout">
        <pc:chgData name="岳鴻 李" userId="e2ea342af1d51e0f" providerId="LiveId" clId="{7BC52C94-0FA7-4CB2-9AD0-8496843A47D7}" dt="2022-01-03T02:57:55.970" v="3940" actId="1076"/>
        <pc:sldMkLst>
          <pc:docMk/>
          <pc:sldMk cId="0" sldId="267"/>
        </pc:sldMkLst>
        <pc:spChg chg="del">
          <ac:chgData name="岳鴻 李" userId="e2ea342af1d51e0f" providerId="LiveId" clId="{7BC52C94-0FA7-4CB2-9AD0-8496843A47D7}" dt="2022-01-02T12:59:11.362" v="863" actId="478"/>
          <ac:spMkLst>
            <pc:docMk/>
            <pc:sldMk cId="0" sldId="267"/>
            <ac:spMk id="2" creationId="{00000000-0000-0000-0000-000000000000}"/>
          </ac:spMkLst>
        </pc:spChg>
        <pc:spChg chg="add mod">
          <ac:chgData name="岳鴻 李" userId="e2ea342af1d51e0f" providerId="LiveId" clId="{7BC52C94-0FA7-4CB2-9AD0-8496843A47D7}" dt="2022-01-03T02:57:19.533" v="3908" actId="20577"/>
          <ac:spMkLst>
            <pc:docMk/>
            <pc:sldMk cId="0" sldId="267"/>
            <ac:spMk id="2" creationId="{DD74825C-B51C-4318-915E-86A2750A5D87}"/>
          </ac:spMkLst>
        </pc:spChg>
        <pc:spChg chg="del">
          <ac:chgData name="岳鴻 李" userId="e2ea342af1d51e0f" providerId="LiveId" clId="{7BC52C94-0FA7-4CB2-9AD0-8496843A47D7}" dt="2022-01-02T12:59:12.905" v="864" actId="478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岳鴻 李" userId="e2ea342af1d51e0f" providerId="LiveId" clId="{7BC52C94-0FA7-4CB2-9AD0-8496843A47D7}" dt="2022-01-02T12:59:36.643" v="871" actId="478"/>
          <ac:spMkLst>
            <pc:docMk/>
            <pc:sldMk cId="0" sldId="267"/>
            <ac:spMk id="4" creationId="{2F46854E-03EC-4BFB-97FD-4A9BDE623C60}"/>
          </ac:spMkLst>
        </pc:spChg>
        <pc:spChg chg="add mod">
          <ac:chgData name="岳鴻 李" userId="e2ea342af1d51e0f" providerId="LiveId" clId="{7BC52C94-0FA7-4CB2-9AD0-8496843A47D7}" dt="2022-01-03T02:57:55.970" v="3940" actId="1076"/>
          <ac:spMkLst>
            <pc:docMk/>
            <pc:sldMk cId="0" sldId="267"/>
            <ac:spMk id="5" creationId="{36607F17-6FA9-4215-AA40-86F4B24D88E0}"/>
          </ac:spMkLst>
        </pc:spChg>
        <pc:spChg chg="add del mod">
          <ac:chgData name="岳鴻 李" userId="e2ea342af1d51e0f" providerId="LiveId" clId="{7BC52C94-0FA7-4CB2-9AD0-8496843A47D7}" dt="2022-01-02T12:59:40.310" v="873" actId="478"/>
          <ac:spMkLst>
            <pc:docMk/>
            <pc:sldMk cId="0" sldId="267"/>
            <ac:spMk id="6" creationId="{42E32341-230B-4A88-804C-071CA16C0118}"/>
          </ac:spMkLst>
        </pc:spChg>
        <pc:spChg chg="add mod">
          <ac:chgData name="岳鴻 李" userId="e2ea342af1d51e0f" providerId="LiveId" clId="{7BC52C94-0FA7-4CB2-9AD0-8496843A47D7}" dt="2022-01-02T13:02:50.680" v="897" actId="255"/>
          <ac:spMkLst>
            <pc:docMk/>
            <pc:sldMk cId="0" sldId="267"/>
            <ac:spMk id="7" creationId="{8C6D755A-448D-4068-807A-04D3ED2F4253}"/>
          </ac:spMkLst>
        </pc:spChg>
        <pc:spChg chg="add mod">
          <ac:chgData name="岳鴻 李" userId="e2ea342af1d51e0f" providerId="LiveId" clId="{7BC52C94-0FA7-4CB2-9AD0-8496843A47D7}" dt="2022-01-02T13:03:21.630" v="902" actId="20577"/>
          <ac:spMkLst>
            <pc:docMk/>
            <pc:sldMk cId="0" sldId="267"/>
            <ac:spMk id="8" creationId="{9FCB3758-C833-43CE-B239-4061D9FEEDBA}"/>
          </ac:spMkLst>
        </pc:spChg>
      </pc:sldChg>
      <pc:sldChg chg="del ord">
        <pc:chgData name="岳鴻 李" userId="e2ea342af1d51e0f" providerId="LiveId" clId="{7BC52C94-0FA7-4CB2-9AD0-8496843A47D7}" dt="2022-01-02T13:50:47.800" v="1393" actId="47"/>
        <pc:sldMkLst>
          <pc:docMk/>
          <pc:sldMk cId="128752166" sldId="268"/>
        </pc:sldMkLst>
      </pc:sldChg>
      <pc:sldChg chg="del">
        <pc:chgData name="岳鴻 李" userId="e2ea342af1d51e0f" providerId="LiveId" clId="{7BC52C94-0FA7-4CB2-9AD0-8496843A47D7}" dt="2022-01-01T15:54:51.330" v="707" actId="47"/>
        <pc:sldMkLst>
          <pc:docMk/>
          <pc:sldMk cId="859987102" sldId="269"/>
        </pc:sldMkLst>
      </pc:sldChg>
      <pc:sldChg chg="delSp del mod">
        <pc:chgData name="岳鴻 李" userId="e2ea342af1d51e0f" providerId="LiveId" clId="{7BC52C94-0FA7-4CB2-9AD0-8496843A47D7}" dt="2022-01-01T15:54:47.528" v="706" actId="47"/>
        <pc:sldMkLst>
          <pc:docMk/>
          <pc:sldMk cId="4099412021" sldId="270"/>
        </pc:sldMkLst>
        <pc:grpChg chg="del">
          <ac:chgData name="岳鴻 李" userId="e2ea342af1d51e0f" providerId="LiveId" clId="{7BC52C94-0FA7-4CB2-9AD0-8496843A47D7}" dt="2022-01-01T15:54:45.481" v="705" actId="478"/>
          <ac:grpSpMkLst>
            <pc:docMk/>
            <pc:sldMk cId="4099412021" sldId="270"/>
            <ac:grpSpMk id="9" creationId="{00000000-0000-0000-0000-000000000000}"/>
          </ac:grpSpMkLst>
        </pc:grpChg>
      </pc:sldChg>
      <pc:sldChg chg="addSp delSp modSp mod modClrScheme chgLayout modNotesTx">
        <pc:chgData name="岳鴻 李" userId="e2ea342af1d51e0f" providerId="LiveId" clId="{7BC52C94-0FA7-4CB2-9AD0-8496843A47D7}" dt="2022-01-02T14:01:51.958" v="1896" actId="20577"/>
        <pc:sldMkLst>
          <pc:docMk/>
          <pc:sldMk cId="0" sldId="271"/>
        </pc:sldMkLst>
        <pc:spChg chg="del">
          <ac:chgData name="岳鴻 李" userId="e2ea342af1d51e0f" providerId="LiveId" clId="{7BC52C94-0FA7-4CB2-9AD0-8496843A47D7}" dt="2022-01-01T15:56:30.731" v="726" actId="700"/>
          <ac:spMkLst>
            <pc:docMk/>
            <pc:sldMk cId="0" sldId="271"/>
            <ac:spMk id="2" creationId="{00000000-0000-0000-0000-000000000000}"/>
          </ac:spMkLst>
        </pc:spChg>
        <pc:spChg chg="del">
          <ac:chgData name="岳鴻 李" userId="e2ea342af1d51e0f" providerId="LiveId" clId="{7BC52C94-0FA7-4CB2-9AD0-8496843A47D7}" dt="2022-01-01T15:56:30.731" v="726" actId="700"/>
          <ac:spMkLst>
            <pc:docMk/>
            <pc:sldMk cId="0" sldId="271"/>
            <ac:spMk id="3" creationId="{00000000-0000-0000-0000-000000000000}"/>
          </ac:spMkLst>
        </pc:spChg>
        <pc:picChg chg="add mod">
          <ac:chgData name="岳鴻 李" userId="e2ea342af1d51e0f" providerId="LiveId" clId="{7BC52C94-0FA7-4CB2-9AD0-8496843A47D7}" dt="2022-01-02T11:43:46.380" v="862" actId="14100"/>
          <ac:picMkLst>
            <pc:docMk/>
            <pc:sldMk cId="0" sldId="271"/>
            <ac:picMk id="3" creationId="{CE988FE9-9C43-4386-8D39-2DEE5950E3BB}"/>
          </ac:picMkLst>
        </pc:picChg>
      </pc:sldChg>
      <pc:sldChg chg="del ord">
        <pc:chgData name="岳鴻 李" userId="e2ea342af1d51e0f" providerId="LiveId" clId="{7BC52C94-0FA7-4CB2-9AD0-8496843A47D7}" dt="2022-01-02T15:04:53.402" v="3166" actId="47"/>
        <pc:sldMkLst>
          <pc:docMk/>
          <pc:sldMk cId="470693019" sldId="272"/>
        </pc:sldMkLst>
      </pc:sldChg>
      <pc:sldChg chg="del ord">
        <pc:chgData name="岳鴻 李" userId="e2ea342af1d51e0f" providerId="LiveId" clId="{7BC52C94-0FA7-4CB2-9AD0-8496843A47D7}" dt="2022-01-02T15:13:48.931" v="3798" actId="47"/>
        <pc:sldMkLst>
          <pc:docMk/>
          <pc:sldMk cId="354915660" sldId="273"/>
        </pc:sldMkLst>
      </pc:sldChg>
      <pc:sldChg chg="del ord">
        <pc:chgData name="岳鴻 李" userId="e2ea342af1d51e0f" providerId="LiveId" clId="{7BC52C94-0FA7-4CB2-9AD0-8496843A47D7}" dt="2022-01-02T15:04:56.964" v="3167" actId="47"/>
        <pc:sldMkLst>
          <pc:docMk/>
          <pc:sldMk cId="3949777590" sldId="274"/>
        </pc:sldMkLst>
      </pc:sldChg>
      <pc:sldChg chg="del ord">
        <pc:chgData name="岳鴻 李" userId="e2ea342af1d51e0f" providerId="LiveId" clId="{7BC52C94-0FA7-4CB2-9AD0-8496843A47D7}" dt="2022-01-02T15:01:08.761" v="3098" actId="47"/>
        <pc:sldMkLst>
          <pc:docMk/>
          <pc:sldMk cId="210208229" sldId="275"/>
        </pc:sldMkLst>
      </pc:sldChg>
      <pc:sldChg chg="del ord">
        <pc:chgData name="岳鴻 李" userId="e2ea342af1d51e0f" providerId="LiveId" clId="{7BC52C94-0FA7-4CB2-9AD0-8496843A47D7}" dt="2022-01-02T15:01:10.425" v="3099" actId="47"/>
        <pc:sldMkLst>
          <pc:docMk/>
          <pc:sldMk cId="447701739" sldId="276"/>
        </pc:sldMkLst>
      </pc:sldChg>
      <pc:sldChg chg="del">
        <pc:chgData name="岳鴻 李" userId="e2ea342af1d51e0f" providerId="LiveId" clId="{7BC52C94-0FA7-4CB2-9AD0-8496843A47D7}" dt="2022-01-01T15:57:15.313" v="732" actId="47"/>
        <pc:sldMkLst>
          <pc:docMk/>
          <pc:sldMk cId="606206850" sldId="277"/>
        </pc:sldMkLst>
      </pc:sldChg>
      <pc:sldChg chg="addSp delSp modSp mod modNotesTx">
        <pc:chgData name="岳鴻 李" userId="e2ea342af1d51e0f" providerId="LiveId" clId="{7BC52C94-0FA7-4CB2-9AD0-8496843A47D7}" dt="2022-01-02T14:17:57.604" v="2189" actId="20577"/>
        <pc:sldMkLst>
          <pc:docMk/>
          <pc:sldMk cId="749152970" sldId="278"/>
        </pc:sldMkLst>
        <pc:spChg chg="del mod">
          <ac:chgData name="岳鴻 李" userId="e2ea342af1d51e0f" providerId="LiveId" clId="{7BC52C94-0FA7-4CB2-9AD0-8496843A47D7}" dt="2022-01-02T14:03:40.174" v="1927" actId="478"/>
          <ac:spMkLst>
            <pc:docMk/>
            <pc:sldMk cId="749152970" sldId="278"/>
            <ac:spMk id="8" creationId="{00000000-0000-0000-0000-000000000000}"/>
          </ac:spMkLst>
        </pc:spChg>
        <pc:spChg chg="del">
          <ac:chgData name="岳鴻 李" userId="e2ea342af1d51e0f" providerId="LiveId" clId="{7BC52C94-0FA7-4CB2-9AD0-8496843A47D7}" dt="2022-01-02T14:03:05.444" v="1911" actId="478"/>
          <ac:spMkLst>
            <pc:docMk/>
            <pc:sldMk cId="749152970" sldId="278"/>
            <ac:spMk id="10" creationId="{00000000-0000-0000-0000-000000000000}"/>
          </ac:spMkLst>
        </pc:spChg>
        <pc:spChg chg="del">
          <ac:chgData name="岳鴻 李" userId="e2ea342af1d51e0f" providerId="LiveId" clId="{7BC52C94-0FA7-4CB2-9AD0-8496843A47D7}" dt="2022-01-02T14:03:07.328" v="1912" actId="478"/>
          <ac:spMkLst>
            <pc:docMk/>
            <pc:sldMk cId="749152970" sldId="278"/>
            <ac:spMk id="11" creationId="{00000000-0000-0000-0000-000000000000}"/>
          </ac:spMkLst>
        </pc:spChg>
        <pc:spChg chg="del">
          <ac:chgData name="岳鴻 李" userId="e2ea342af1d51e0f" providerId="LiveId" clId="{7BC52C94-0FA7-4CB2-9AD0-8496843A47D7}" dt="2022-01-02T14:02:55.332" v="1905" actId="478"/>
          <ac:spMkLst>
            <pc:docMk/>
            <pc:sldMk cId="749152970" sldId="278"/>
            <ac:spMk id="14" creationId="{00000000-0000-0000-0000-000000000000}"/>
          </ac:spMkLst>
        </pc:spChg>
        <pc:spChg chg="del">
          <ac:chgData name="岳鴻 李" userId="e2ea342af1d51e0f" providerId="LiveId" clId="{7BC52C94-0FA7-4CB2-9AD0-8496843A47D7}" dt="2022-01-02T14:03:11.957" v="1914" actId="478"/>
          <ac:spMkLst>
            <pc:docMk/>
            <pc:sldMk cId="749152970" sldId="278"/>
            <ac:spMk id="17" creationId="{00000000-0000-0000-0000-000000000000}"/>
          </ac:spMkLst>
        </pc:spChg>
        <pc:spChg chg="del">
          <ac:chgData name="岳鴻 李" userId="e2ea342af1d51e0f" providerId="LiveId" clId="{7BC52C94-0FA7-4CB2-9AD0-8496843A47D7}" dt="2022-01-02T14:03:27.158" v="1920" actId="478"/>
          <ac:spMkLst>
            <pc:docMk/>
            <pc:sldMk cId="749152970" sldId="278"/>
            <ac:spMk id="20" creationId="{00000000-0000-0000-0000-000000000000}"/>
          </ac:spMkLst>
        </pc:spChg>
        <pc:spChg chg="add mod">
          <ac:chgData name="岳鴻 李" userId="e2ea342af1d51e0f" providerId="LiveId" clId="{7BC52C94-0FA7-4CB2-9AD0-8496843A47D7}" dt="2022-01-02T14:09:06.411" v="2069" actId="207"/>
          <ac:spMkLst>
            <pc:docMk/>
            <pc:sldMk cId="749152970" sldId="278"/>
            <ac:spMk id="21" creationId="{7721DA41-C39B-496B-BF63-91758B44323A}"/>
          </ac:spMkLst>
        </pc:spChg>
        <pc:spChg chg="add mod">
          <ac:chgData name="岳鴻 李" userId="e2ea342af1d51e0f" providerId="LiveId" clId="{7BC52C94-0FA7-4CB2-9AD0-8496843A47D7}" dt="2022-01-02T14:09:03.272" v="2068" actId="207"/>
          <ac:spMkLst>
            <pc:docMk/>
            <pc:sldMk cId="749152970" sldId="278"/>
            <ac:spMk id="22" creationId="{68BDB3FF-C4C7-456F-9C72-F19012F39619}"/>
          </ac:spMkLst>
        </pc:spChg>
        <pc:spChg chg="del">
          <ac:chgData name="岳鴻 李" userId="e2ea342af1d51e0f" providerId="LiveId" clId="{7BC52C94-0FA7-4CB2-9AD0-8496843A47D7}" dt="2022-01-02T14:03:34.820" v="1924" actId="478"/>
          <ac:spMkLst>
            <pc:docMk/>
            <pc:sldMk cId="749152970" sldId="278"/>
            <ac:spMk id="23" creationId="{00000000-0000-0000-0000-000000000000}"/>
          </ac:spMkLst>
        </pc:spChg>
        <pc:spChg chg="del">
          <ac:chgData name="岳鴻 李" userId="e2ea342af1d51e0f" providerId="LiveId" clId="{7BC52C94-0FA7-4CB2-9AD0-8496843A47D7}" dt="2022-01-02T14:02:57.509" v="1906" actId="478"/>
          <ac:spMkLst>
            <pc:docMk/>
            <pc:sldMk cId="749152970" sldId="278"/>
            <ac:spMk id="24" creationId="{00000000-0000-0000-0000-000000000000}"/>
          </ac:spMkLst>
        </pc:spChg>
        <pc:spChg chg="del">
          <ac:chgData name="岳鴻 李" userId="e2ea342af1d51e0f" providerId="LiveId" clId="{7BC52C94-0FA7-4CB2-9AD0-8496843A47D7}" dt="2022-01-02T14:03:10.488" v="1913" actId="478"/>
          <ac:spMkLst>
            <pc:docMk/>
            <pc:sldMk cId="749152970" sldId="278"/>
            <ac:spMk id="25" creationId="{00000000-0000-0000-0000-000000000000}"/>
          </ac:spMkLst>
        </pc:spChg>
        <pc:spChg chg="mod">
          <ac:chgData name="岳鴻 李" userId="e2ea342af1d51e0f" providerId="LiveId" clId="{7BC52C94-0FA7-4CB2-9AD0-8496843A47D7}" dt="2022-01-02T14:09:08.792" v="2070" actId="207"/>
          <ac:spMkLst>
            <pc:docMk/>
            <pc:sldMk cId="749152970" sldId="278"/>
            <ac:spMk id="26" creationId="{00000000-0000-0000-0000-000000000000}"/>
          </ac:spMkLst>
        </pc:spChg>
        <pc:spChg chg="del mod">
          <ac:chgData name="岳鴻 李" userId="e2ea342af1d51e0f" providerId="LiveId" clId="{7BC52C94-0FA7-4CB2-9AD0-8496843A47D7}" dt="2022-01-02T14:03:33.094" v="1923" actId="478"/>
          <ac:spMkLst>
            <pc:docMk/>
            <pc:sldMk cId="749152970" sldId="278"/>
            <ac:spMk id="27" creationId="{00000000-0000-0000-0000-000000000000}"/>
          </ac:spMkLst>
        </pc:spChg>
        <pc:spChg chg="del">
          <ac:chgData name="岳鴻 李" userId="e2ea342af1d51e0f" providerId="LiveId" clId="{7BC52C94-0FA7-4CB2-9AD0-8496843A47D7}" dt="2022-01-02T14:02:58.879" v="1907" actId="478"/>
          <ac:spMkLst>
            <pc:docMk/>
            <pc:sldMk cId="749152970" sldId="278"/>
            <ac:spMk id="28" creationId="{00000000-0000-0000-0000-000000000000}"/>
          </ac:spMkLst>
        </pc:spChg>
        <pc:spChg chg="del">
          <ac:chgData name="岳鴻 李" userId="e2ea342af1d51e0f" providerId="LiveId" clId="{7BC52C94-0FA7-4CB2-9AD0-8496843A47D7}" dt="2022-01-02T14:03:00.312" v="1908" actId="478"/>
          <ac:spMkLst>
            <pc:docMk/>
            <pc:sldMk cId="749152970" sldId="278"/>
            <ac:spMk id="29" creationId="{00000000-0000-0000-0000-000000000000}"/>
          </ac:spMkLst>
        </pc:spChg>
        <pc:spChg chg="del">
          <ac:chgData name="岳鴻 李" userId="e2ea342af1d51e0f" providerId="LiveId" clId="{7BC52C94-0FA7-4CB2-9AD0-8496843A47D7}" dt="2022-01-02T14:03:01.912" v="1909" actId="478"/>
          <ac:spMkLst>
            <pc:docMk/>
            <pc:sldMk cId="749152970" sldId="278"/>
            <ac:spMk id="30" creationId="{00000000-0000-0000-0000-000000000000}"/>
          </ac:spMkLst>
        </pc:spChg>
        <pc:spChg chg="del">
          <ac:chgData name="岳鴻 李" userId="e2ea342af1d51e0f" providerId="LiveId" clId="{7BC52C94-0FA7-4CB2-9AD0-8496843A47D7}" dt="2022-01-02T14:03:03.404" v="1910" actId="478"/>
          <ac:spMkLst>
            <pc:docMk/>
            <pc:sldMk cId="749152970" sldId="278"/>
            <ac:spMk id="31" creationId="{00000000-0000-0000-0000-000000000000}"/>
          </ac:spMkLst>
        </pc:spChg>
        <pc:spChg chg="mod">
          <ac:chgData name="岳鴻 李" userId="e2ea342af1d51e0f" providerId="LiveId" clId="{7BC52C94-0FA7-4CB2-9AD0-8496843A47D7}" dt="2022-01-02T14:08:35.198" v="2064" actId="1076"/>
          <ac:spMkLst>
            <pc:docMk/>
            <pc:sldMk cId="749152970" sldId="278"/>
            <ac:spMk id="32" creationId="{00000000-0000-0000-0000-000000000000}"/>
          </ac:spMkLst>
        </pc:spChg>
        <pc:spChg chg="mod">
          <ac:chgData name="岳鴻 李" userId="e2ea342af1d51e0f" providerId="LiveId" clId="{7BC52C94-0FA7-4CB2-9AD0-8496843A47D7}" dt="2022-01-02T14:07:10.140" v="2024" actId="1076"/>
          <ac:spMkLst>
            <pc:docMk/>
            <pc:sldMk cId="749152970" sldId="278"/>
            <ac:spMk id="33" creationId="{00000000-0000-0000-0000-000000000000}"/>
          </ac:spMkLst>
        </pc:spChg>
        <pc:spChg chg="mod">
          <ac:chgData name="岳鴻 李" userId="e2ea342af1d51e0f" providerId="LiveId" clId="{7BC52C94-0FA7-4CB2-9AD0-8496843A47D7}" dt="2022-01-02T14:07:03.588" v="2022" actId="14100"/>
          <ac:spMkLst>
            <pc:docMk/>
            <pc:sldMk cId="749152970" sldId="278"/>
            <ac:spMk id="34" creationId="{00000000-0000-0000-0000-000000000000}"/>
          </ac:spMkLst>
        </pc:spChg>
        <pc:spChg chg="del mod">
          <ac:chgData name="岳鴻 李" userId="e2ea342af1d51e0f" providerId="LiveId" clId="{7BC52C94-0FA7-4CB2-9AD0-8496843A47D7}" dt="2022-01-02T14:06:29.805" v="2017" actId="478"/>
          <ac:spMkLst>
            <pc:docMk/>
            <pc:sldMk cId="749152970" sldId="278"/>
            <ac:spMk id="35" creationId="{00000000-0000-0000-0000-000000000000}"/>
          </ac:spMkLst>
        </pc:spChg>
        <pc:spChg chg="add mod">
          <ac:chgData name="岳鴻 李" userId="e2ea342af1d51e0f" providerId="LiveId" clId="{7BC52C94-0FA7-4CB2-9AD0-8496843A47D7}" dt="2022-01-02T14:09:58.854" v="2082" actId="1076"/>
          <ac:spMkLst>
            <pc:docMk/>
            <pc:sldMk cId="749152970" sldId="278"/>
            <ac:spMk id="36" creationId="{06B8CB9D-8471-477E-AF45-DFFBD76DD7BC}"/>
          </ac:spMkLst>
        </pc:spChg>
        <pc:spChg chg="add mod">
          <ac:chgData name="岳鴻 李" userId="e2ea342af1d51e0f" providerId="LiveId" clId="{7BC52C94-0FA7-4CB2-9AD0-8496843A47D7}" dt="2022-01-02T14:10:02.294" v="2083" actId="1076"/>
          <ac:spMkLst>
            <pc:docMk/>
            <pc:sldMk cId="749152970" sldId="278"/>
            <ac:spMk id="37" creationId="{AAE12059-4729-4C96-AFCB-D7F3BA8AC660}"/>
          </ac:spMkLst>
        </pc:spChg>
        <pc:spChg chg="add mod">
          <ac:chgData name="岳鴻 李" userId="e2ea342af1d51e0f" providerId="LiveId" clId="{7BC52C94-0FA7-4CB2-9AD0-8496843A47D7}" dt="2022-01-02T14:10:05.166" v="2084" actId="1076"/>
          <ac:spMkLst>
            <pc:docMk/>
            <pc:sldMk cId="749152970" sldId="278"/>
            <ac:spMk id="38" creationId="{F3640CF0-E593-4D2F-B012-56126BB7B5E5}"/>
          </ac:spMkLst>
        </pc:spChg>
        <pc:spChg chg="add mod">
          <ac:chgData name="岳鴻 李" userId="e2ea342af1d51e0f" providerId="LiveId" clId="{7BC52C94-0FA7-4CB2-9AD0-8496843A47D7}" dt="2022-01-02T14:10:07.978" v="2085" actId="1076"/>
          <ac:spMkLst>
            <pc:docMk/>
            <pc:sldMk cId="749152970" sldId="278"/>
            <ac:spMk id="39" creationId="{7DB0CF10-6530-4EE8-BC7C-5F532CBEE5EE}"/>
          </ac:spMkLst>
        </pc:spChg>
        <pc:spChg chg="add mod">
          <ac:chgData name="岳鴻 李" userId="e2ea342af1d51e0f" providerId="LiveId" clId="{7BC52C94-0FA7-4CB2-9AD0-8496843A47D7}" dt="2022-01-02T14:10:28.231" v="2089" actId="20577"/>
          <ac:spMkLst>
            <pc:docMk/>
            <pc:sldMk cId="749152970" sldId="278"/>
            <ac:spMk id="40" creationId="{05E7CFD5-3C32-497F-8E9F-D67388138D2C}"/>
          </ac:spMkLst>
        </pc:spChg>
        <pc:spChg chg="add mod">
          <ac:chgData name="岳鴻 李" userId="e2ea342af1d51e0f" providerId="LiveId" clId="{7BC52C94-0FA7-4CB2-9AD0-8496843A47D7}" dt="2022-01-02T14:11:04.573" v="2107" actId="20577"/>
          <ac:spMkLst>
            <pc:docMk/>
            <pc:sldMk cId="749152970" sldId="278"/>
            <ac:spMk id="41" creationId="{C3BF4260-9C51-4F15-84BA-A57CC60C436B}"/>
          </ac:spMkLst>
        </pc:spChg>
        <pc:spChg chg="add mod">
          <ac:chgData name="岳鴻 李" userId="e2ea342af1d51e0f" providerId="LiveId" clId="{7BC52C94-0FA7-4CB2-9AD0-8496843A47D7}" dt="2022-01-02T14:11:43.594" v="2125" actId="1076"/>
          <ac:spMkLst>
            <pc:docMk/>
            <pc:sldMk cId="749152970" sldId="278"/>
            <ac:spMk id="42" creationId="{E13D10AD-E54A-478B-A671-D982D42B3841}"/>
          </ac:spMkLst>
        </pc:spChg>
        <pc:spChg chg="add mod">
          <ac:chgData name="岳鴻 李" userId="e2ea342af1d51e0f" providerId="LiveId" clId="{7BC52C94-0FA7-4CB2-9AD0-8496843A47D7}" dt="2022-01-02T14:12:04.606" v="2132" actId="20577"/>
          <ac:spMkLst>
            <pc:docMk/>
            <pc:sldMk cId="749152970" sldId="278"/>
            <ac:spMk id="43" creationId="{5F349FF6-754D-4A3E-9B70-68FC806D5574}"/>
          </ac:spMkLst>
        </pc:spChg>
      </pc:sldChg>
      <pc:sldChg chg="addSp delSp modSp add mod ord">
        <pc:chgData name="岳鴻 李" userId="e2ea342af1d51e0f" providerId="LiveId" clId="{7BC52C94-0FA7-4CB2-9AD0-8496843A47D7}" dt="2022-01-01T16:02:30.308" v="839" actId="1076"/>
        <pc:sldMkLst>
          <pc:docMk/>
          <pc:sldMk cId="2228974411" sldId="279"/>
        </pc:sldMkLst>
        <pc:spChg chg="add mod">
          <ac:chgData name="岳鴻 李" userId="e2ea342af1d51e0f" providerId="LiveId" clId="{7BC52C94-0FA7-4CB2-9AD0-8496843A47D7}" dt="2022-01-01T16:02:30.308" v="839" actId="1076"/>
          <ac:spMkLst>
            <pc:docMk/>
            <pc:sldMk cId="2228974411" sldId="279"/>
            <ac:spMk id="2" creationId="{1EFCA0E2-FD5D-484A-AA78-0154D7B5E4A9}"/>
          </ac:spMkLst>
        </pc:spChg>
        <pc:spChg chg="mod">
          <ac:chgData name="岳鴻 李" userId="e2ea342af1d51e0f" providerId="LiveId" clId="{7BC52C94-0FA7-4CB2-9AD0-8496843A47D7}" dt="2022-01-01T16:02:26.219" v="838" actId="1076"/>
          <ac:spMkLst>
            <pc:docMk/>
            <pc:sldMk cId="2228974411" sldId="279"/>
            <ac:spMk id="11" creationId="{00000000-0000-0000-0000-000000000000}"/>
          </ac:spMkLst>
        </pc:spChg>
        <pc:spChg chg="mod">
          <ac:chgData name="岳鴻 李" userId="e2ea342af1d51e0f" providerId="LiveId" clId="{7BC52C94-0FA7-4CB2-9AD0-8496843A47D7}" dt="2022-01-01T16:00:42.087" v="805" actId="1076"/>
          <ac:spMkLst>
            <pc:docMk/>
            <pc:sldMk cId="2228974411" sldId="279"/>
            <ac:spMk id="17" creationId="{00000000-0000-0000-0000-000000000000}"/>
          </ac:spMkLst>
        </pc:spChg>
        <pc:spChg chg="del mod">
          <ac:chgData name="岳鴻 李" userId="e2ea342af1d51e0f" providerId="LiveId" clId="{7BC52C94-0FA7-4CB2-9AD0-8496843A47D7}" dt="2022-01-01T16:00:12.695" v="789" actId="478"/>
          <ac:spMkLst>
            <pc:docMk/>
            <pc:sldMk cId="2228974411" sldId="279"/>
            <ac:spMk id="24" creationId="{00000000-0000-0000-0000-000000000000}"/>
          </ac:spMkLst>
        </pc:spChg>
      </pc:sldChg>
      <pc:sldChg chg="add del">
        <pc:chgData name="岳鴻 李" userId="e2ea342af1d51e0f" providerId="LiveId" clId="{7BC52C94-0FA7-4CB2-9AD0-8496843A47D7}" dt="2022-01-01T15:59:46.508" v="786" actId="47"/>
        <pc:sldMkLst>
          <pc:docMk/>
          <pc:sldMk cId="2497543036" sldId="280"/>
        </pc:sldMkLst>
      </pc:sldChg>
      <pc:sldChg chg="addSp modSp new mod">
        <pc:chgData name="岳鴻 李" userId="e2ea342af1d51e0f" providerId="LiveId" clId="{7BC52C94-0FA7-4CB2-9AD0-8496843A47D7}" dt="2022-01-03T02:49:08.433" v="3833" actId="20577"/>
        <pc:sldMkLst>
          <pc:docMk/>
          <pc:sldMk cId="3623577310" sldId="280"/>
        </pc:sldMkLst>
        <pc:spChg chg="add mod">
          <ac:chgData name="岳鴻 李" userId="e2ea342af1d51e0f" providerId="LiveId" clId="{7BC52C94-0FA7-4CB2-9AD0-8496843A47D7}" dt="2022-01-02T14:25:42.192" v="2370" actId="1076"/>
          <ac:spMkLst>
            <pc:docMk/>
            <pc:sldMk cId="3623577310" sldId="280"/>
            <ac:spMk id="2" creationId="{E70C3CCA-DE5D-4AEA-88D1-DCCCBE7F67AF}"/>
          </ac:spMkLst>
        </pc:spChg>
        <pc:spChg chg="add mod">
          <ac:chgData name="岳鴻 李" userId="e2ea342af1d51e0f" providerId="LiveId" clId="{7BC52C94-0FA7-4CB2-9AD0-8496843A47D7}" dt="2022-01-03T02:49:08.433" v="3833" actId="20577"/>
          <ac:spMkLst>
            <pc:docMk/>
            <pc:sldMk cId="3623577310" sldId="280"/>
            <ac:spMk id="3" creationId="{F9245F63-02F1-42E2-95ED-5105CE4D509E}"/>
          </ac:spMkLst>
        </pc:spChg>
      </pc:sldChg>
      <pc:sldChg chg="addSp modSp add mod">
        <pc:chgData name="岳鴻 李" userId="e2ea342af1d51e0f" providerId="LiveId" clId="{7BC52C94-0FA7-4CB2-9AD0-8496843A47D7}" dt="2022-01-03T03:03:11.850" v="4028" actId="20577"/>
        <pc:sldMkLst>
          <pc:docMk/>
          <pc:sldMk cId="1033406449" sldId="281"/>
        </pc:sldMkLst>
        <pc:spChg chg="add mod">
          <ac:chgData name="岳鴻 李" userId="e2ea342af1d51e0f" providerId="LiveId" clId="{7BC52C94-0FA7-4CB2-9AD0-8496843A47D7}" dt="2022-01-03T03:00:19.061" v="3977" actId="20577"/>
          <ac:spMkLst>
            <pc:docMk/>
            <pc:sldMk cId="1033406449" sldId="281"/>
            <ac:spMk id="4" creationId="{B1D048AB-D516-4345-A02C-788EBC0F8569}"/>
          </ac:spMkLst>
        </pc:spChg>
        <pc:spChg chg="add mod">
          <ac:chgData name="岳鴻 李" userId="e2ea342af1d51e0f" providerId="LiveId" clId="{7BC52C94-0FA7-4CB2-9AD0-8496843A47D7}" dt="2022-01-03T03:03:07.779" v="4027" actId="1076"/>
          <ac:spMkLst>
            <pc:docMk/>
            <pc:sldMk cId="1033406449" sldId="281"/>
            <ac:spMk id="5" creationId="{00C298E2-9951-444A-8B7A-464D3F8103BE}"/>
          </ac:spMkLst>
        </pc:spChg>
        <pc:spChg chg="mod">
          <ac:chgData name="岳鴻 李" userId="e2ea342af1d51e0f" providerId="LiveId" clId="{7BC52C94-0FA7-4CB2-9AD0-8496843A47D7}" dt="2022-01-02T13:02:55.346" v="898" actId="255"/>
          <ac:spMkLst>
            <pc:docMk/>
            <pc:sldMk cId="1033406449" sldId="281"/>
            <ac:spMk id="7" creationId="{8C6D755A-448D-4068-807A-04D3ED2F4253}"/>
          </ac:spMkLst>
        </pc:spChg>
        <pc:spChg chg="mod">
          <ac:chgData name="岳鴻 李" userId="e2ea342af1d51e0f" providerId="LiveId" clId="{7BC52C94-0FA7-4CB2-9AD0-8496843A47D7}" dt="2022-01-03T03:03:11.850" v="4028" actId="20577"/>
          <ac:spMkLst>
            <pc:docMk/>
            <pc:sldMk cId="1033406449" sldId="281"/>
            <ac:spMk id="8" creationId="{9FCB3758-C833-43CE-B239-4061D9FEEDBA}"/>
          </ac:spMkLst>
        </pc:spChg>
      </pc:sldChg>
      <pc:sldChg chg="addSp modSp new mod">
        <pc:chgData name="岳鴻 李" userId="e2ea342af1d51e0f" providerId="LiveId" clId="{7BC52C94-0FA7-4CB2-9AD0-8496843A47D7}" dt="2022-01-02T14:54:22.811" v="3077" actId="255"/>
        <pc:sldMkLst>
          <pc:docMk/>
          <pc:sldMk cId="1684577962" sldId="282"/>
        </pc:sldMkLst>
        <pc:spChg chg="add mod">
          <ac:chgData name="岳鴻 李" userId="e2ea342af1d51e0f" providerId="LiveId" clId="{7BC52C94-0FA7-4CB2-9AD0-8496843A47D7}" dt="2022-01-02T13:04:21.010" v="907" actId="1076"/>
          <ac:spMkLst>
            <pc:docMk/>
            <pc:sldMk cId="1684577962" sldId="282"/>
            <ac:spMk id="2" creationId="{CD9E0042-C2ED-4232-9795-D972922EED54}"/>
          </ac:spMkLst>
        </pc:spChg>
        <pc:spChg chg="add mod">
          <ac:chgData name="岳鴻 李" userId="e2ea342af1d51e0f" providerId="LiveId" clId="{7BC52C94-0FA7-4CB2-9AD0-8496843A47D7}" dt="2022-01-02T14:54:22.811" v="3077" actId="255"/>
          <ac:spMkLst>
            <pc:docMk/>
            <pc:sldMk cId="1684577962" sldId="282"/>
            <ac:spMk id="4" creationId="{A8ADBFBD-051E-4EC9-9EC9-A949457F1551}"/>
          </ac:spMkLst>
        </pc:spChg>
      </pc:sldChg>
      <pc:sldChg chg="addSp delSp modSp new mod delAnim modAnim">
        <pc:chgData name="岳鴻 李" userId="e2ea342af1d51e0f" providerId="LiveId" clId="{7BC52C94-0FA7-4CB2-9AD0-8496843A47D7}" dt="2022-01-03T03:25:26.724" v="4290" actId="14100"/>
        <pc:sldMkLst>
          <pc:docMk/>
          <pc:sldMk cId="3834125574" sldId="283"/>
        </pc:sldMkLst>
        <pc:spChg chg="add mod">
          <ac:chgData name="岳鴻 李" userId="e2ea342af1d51e0f" providerId="LiveId" clId="{7BC52C94-0FA7-4CB2-9AD0-8496843A47D7}" dt="2022-01-02T13:09:51.755" v="940" actId="20577"/>
          <ac:spMkLst>
            <pc:docMk/>
            <pc:sldMk cId="3834125574" sldId="283"/>
            <ac:spMk id="2" creationId="{A25BEF2B-C09B-4892-A2D2-706DF72FA0F7}"/>
          </ac:spMkLst>
        </pc:spChg>
        <pc:spChg chg="add del mod">
          <ac:chgData name="岳鴻 李" userId="e2ea342af1d51e0f" providerId="LiveId" clId="{7BC52C94-0FA7-4CB2-9AD0-8496843A47D7}" dt="2022-01-02T13:12:05.917" v="949" actId="478"/>
          <ac:spMkLst>
            <pc:docMk/>
            <pc:sldMk cId="3834125574" sldId="283"/>
            <ac:spMk id="4" creationId="{8F6624BE-455B-4DBC-956D-5BA5F3107863}"/>
          </ac:spMkLst>
        </pc:spChg>
        <pc:spChg chg="add mod">
          <ac:chgData name="岳鴻 李" userId="e2ea342af1d51e0f" providerId="LiveId" clId="{7BC52C94-0FA7-4CB2-9AD0-8496843A47D7}" dt="2022-01-03T03:23:42.664" v="4253" actId="21"/>
          <ac:spMkLst>
            <pc:docMk/>
            <pc:sldMk cId="3834125574" sldId="283"/>
            <ac:spMk id="6" creationId="{774CD174-2500-4128-8C40-8677A8A4D394}"/>
          </ac:spMkLst>
        </pc:spChg>
        <pc:spChg chg="add mod">
          <ac:chgData name="岳鴻 李" userId="e2ea342af1d51e0f" providerId="LiveId" clId="{7BC52C94-0FA7-4CB2-9AD0-8496843A47D7}" dt="2022-01-03T03:05:42.545" v="4046" actId="13822"/>
          <ac:spMkLst>
            <pc:docMk/>
            <pc:sldMk cId="3834125574" sldId="283"/>
            <ac:spMk id="13" creationId="{3917FFC4-9E64-4E5C-A1CA-98AE47D0E00E}"/>
          </ac:spMkLst>
        </pc:spChg>
        <pc:spChg chg="add mod">
          <ac:chgData name="岳鴻 李" userId="e2ea342af1d51e0f" providerId="LiveId" clId="{7BC52C94-0FA7-4CB2-9AD0-8496843A47D7}" dt="2022-01-03T03:07:01.836" v="4072" actId="1076"/>
          <ac:spMkLst>
            <pc:docMk/>
            <pc:sldMk cId="3834125574" sldId="283"/>
            <ac:spMk id="14" creationId="{B22E2D25-3B3D-4798-9ADB-8116239FF018}"/>
          </ac:spMkLst>
        </pc:spChg>
        <pc:spChg chg="add mod">
          <ac:chgData name="岳鴻 李" userId="e2ea342af1d51e0f" providerId="LiveId" clId="{7BC52C94-0FA7-4CB2-9AD0-8496843A47D7}" dt="2022-01-03T03:08:11.785" v="4077" actId="1076"/>
          <ac:spMkLst>
            <pc:docMk/>
            <pc:sldMk cId="3834125574" sldId="283"/>
            <ac:spMk id="15" creationId="{A4649E5A-AEA8-4BE4-91FA-AC02B794B4FA}"/>
          </ac:spMkLst>
        </pc:spChg>
        <pc:spChg chg="add mod">
          <ac:chgData name="岳鴻 李" userId="e2ea342af1d51e0f" providerId="LiveId" clId="{7BC52C94-0FA7-4CB2-9AD0-8496843A47D7}" dt="2022-01-03T03:08:19.931" v="4079" actId="1076"/>
          <ac:spMkLst>
            <pc:docMk/>
            <pc:sldMk cId="3834125574" sldId="283"/>
            <ac:spMk id="16" creationId="{81B8D731-806C-409A-B172-F9A25FEF9BBA}"/>
          </ac:spMkLst>
        </pc:spChg>
        <pc:spChg chg="add mod">
          <ac:chgData name="岳鴻 李" userId="e2ea342af1d51e0f" providerId="LiveId" clId="{7BC52C94-0FA7-4CB2-9AD0-8496843A47D7}" dt="2022-01-03T03:14:41.101" v="4178" actId="1076"/>
          <ac:spMkLst>
            <pc:docMk/>
            <pc:sldMk cId="3834125574" sldId="283"/>
            <ac:spMk id="17" creationId="{DC19DF01-ED86-4A56-BD87-51578F3913C2}"/>
          </ac:spMkLst>
        </pc:spChg>
        <pc:spChg chg="add mod">
          <ac:chgData name="岳鴻 李" userId="e2ea342af1d51e0f" providerId="LiveId" clId="{7BC52C94-0FA7-4CB2-9AD0-8496843A47D7}" dt="2022-01-03T03:25:17.196" v="4288" actId="1076"/>
          <ac:spMkLst>
            <pc:docMk/>
            <pc:sldMk cId="3834125574" sldId="283"/>
            <ac:spMk id="18" creationId="{BFCECF8C-0192-4D72-B57F-24B98D1A0B09}"/>
          </ac:spMkLst>
        </pc:spChg>
        <pc:spChg chg="add mod">
          <ac:chgData name="岳鴻 李" userId="e2ea342af1d51e0f" providerId="LiveId" clId="{7BC52C94-0FA7-4CB2-9AD0-8496843A47D7}" dt="2022-01-03T03:10:18.705" v="4094" actId="571"/>
          <ac:spMkLst>
            <pc:docMk/>
            <pc:sldMk cId="3834125574" sldId="283"/>
            <ac:spMk id="19" creationId="{152DBB63-7AB5-4B97-9CC7-8C33E1CA1851}"/>
          </ac:spMkLst>
        </pc:spChg>
        <pc:spChg chg="add mod">
          <ac:chgData name="岳鴻 李" userId="e2ea342af1d51e0f" providerId="LiveId" clId="{7BC52C94-0FA7-4CB2-9AD0-8496843A47D7}" dt="2022-01-03T03:10:18.705" v="4094" actId="571"/>
          <ac:spMkLst>
            <pc:docMk/>
            <pc:sldMk cId="3834125574" sldId="283"/>
            <ac:spMk id="20" creationId="{55A21793-F6E1-4C12-8D60-680E6A385328}"/>
          </ac:spMkLst>
        </pc:spChg>
        <pc:spChg chg="add mod">
          <ac:chgData name="岳鴻 李" userId="e2ea342af1d51e0f" providerId="LiveId" clId="{7BC52C94-0FA7-4CB2-9AD0-8496843A47D7}" dt="2022-01-03T03:10:18.705" v="4094" actId="571"/>
          <ac:spMkLst>
            <pc:docMk/>
            <pc:sldMk cId="3834125574" sldId="283"/>
            <ac:spMk id="21" creationId="{FBBE820A-4261-41F7-8708-06C3121356E4}"/>
          </ac:spMkLst>
        </pc:spChg>
        <pc:spChg chg="add mod">
          <ac:chgData name="岳鴻 李" userId="e2ea342af1d51e0f" providerId="LiveId" clId="{7BC52C94-0FA7-4CB2-9AD0-8496843A47D7}" dt="2022-01-03T03:10:18.705" v="4094" actId="571"/>
          <ac:spMkLst>
            <pc:docMk/>
            <pc:sldMk cId="3834125574" sldId="283"/>
            <ac:spMk id="22" creationId="{6B0E5FB7-3384-4C68-A9AC-A9D084631260}"/>
          </ac:spMkLst>
        </pc:spChg>
        <pc:spChg chg="add del mod">
          <ac:chgData name="岳鴻 李" userId="e2ea342af1d51e0f" providerId="LiveId" clId="{7BC52C94-0FA7-4CB2-9AD0-8496843A47D7}" dt="2022-01-03T03:23:05.328" v="4242" actId="478"/>
          <ac:spMkLst>
            <pc:docMk/>
            <pc:sldMk cId="3834125574" sldId="283"/>
            <ac:spMk id="23" creationId="{6692FD39-DB2D-4D22-9B0D-A1BAF7D5B6FE}"/>
          </ac:spMkLst>
        </pc:spChg>
        <pc:spChg chg="add del mod">
          <ac:chgData name="岳鴻 李" userId="e2ea342af1d51e0f" providerId="LiveId" clId="{7BC52C94-0FA7-4CB2-9AD0-8496843A47D7}" dt="2022-01-03T03:23:06.886" v="4243" actId="478"/>
          <ac:spMkLst>
            <pc:docMk/>
            <pc:sldMk cId="3834125574" sldId="283"/>
            <ac:spMk id="24" creationId="{229F8BEE-6BE9-4127-99AC-67C3F50304B1}"/>
          </ac:spMkLst>
        </pc:spChg>
        <pc:cxnChg chg="add mod">
          <ac:chgData name="岳鴻 李" userId="e2ea342af1d51e0f" providerId="LiveId" clId="{7BC52C94-0FA7-4CB2-9AD0-8496843A47D7}" dt="2022-01-03T03:08:53.786" v="4084" actId="1582"/>
          <ac:cxnSpMkLst>
            <pc:docMk/>
            <pc:sldMk cId="3834125574" sldId="283"/>
            <ac:cxnSpMk id="4" creationId="{A7329EF8-8907-4729-9017-6CC60EEEC5B7}"/>
          </ac:cxnSpMkLst>
        </pc:cxnChg>
        <pc:cxnChg chg="add mod">
          <ac:chgData name="岳鴻 李" userId="e2ea342af1d51e0f" providerId="LiveId" clId="{7BC52C94-0FA7-4CB2-9AD0-8496843A47D7}" dt="2022-01-03T03:08:59.938" v="4085" actId="1582"/>
          <ac:cxnSpMkLst>
            <pc:docMk/>
            <pc:sldMk cId="3834125574" sldId="283"/>
            <ac:cxnSpMk id="7" creationId="{86E9426B-1953-4AA5-8D7A-69E0947F107C}"/>
          </ac:cxnSpMkLst>
        </pc:cxnChg>
        <pc:cxnChg chg="add mod">
          <ac:chgData name="岳鴻 李" userId="e2ea342af1d51e0f" providerId="LiveId" clId="{7BC52C94-0FA7-4CB2-9AD0-8496843A47D7}" dt="2022-01-03T03:09:04.586" v="4086" actId="1582"/>
          <ac:cxnSpMkLst>
            <pc:docMk/>
            <pc:sldMk cId="3834125574" sldId="283"/>
            <ac:cxnSpMk id="8" creationId="{9D89990C-E1F3-464B-9088-2E20EB07F465}"/>
          </ac:cxnSpMkLst>
        </pc:cxnChg>
        <pc:cxnChg chg="add mod">
          <ac:chgData name="岳鴻 李" userId="e2ea342af1d51e0f" providerId="LiveId" clId="{7BC52C94-0FA7-4CB2-9AD0-8496843A47D7}" dt="2022-01-03T03:25:19.894" v="4289" actId="1076"/>
          <ac:cxnSpMkLst>
            <pc:docMk/>
            <pc:sldMk cId="3834125574" sldId="283"/>
            <ac:cxnSpMk id="9" creationId="{6A811DE0-0A45-4426-8054-45B42E8548BD}"/>
          </ac:cxnSpMkLst>
        </pc:cxnChg>
        <pc:cxnChg chg="add mod">
          <ac:chgData name="岳鴻 李" userId="e2ea342af1d51e0f" providerId="LiveId" clId="{7BC52C94-0FA7-4CB2-9AD0-8496843A47D7}" dt="2022-01-03T03:25:26.724" v="4290" actId="14100"/>
          <ac:cxnSpMkLst>
            <pc:docMk/>
            <pc:sldMk cId="3834125574" sldId="283"/>
            <ac:cxnSpMk id="11" creationId="{ACFCB36F-CF51-4225-BE06-26DE4EFD908C}"/>
          </ac:cxnSpMkLst>
        </pc:cxnChg>
      </pc:sldChg>
      <pc:sldChg chg="add del">
        <pc:chgData name="岳鴻 李" userId="e2ea342af1d51e0f" providerId="LiveId" clId="{7BC52C94-0FA7-4CB2-9AD0-8496843A47D7}" dt="2022-01-02T13:12:08.490" v="950" actId="47"/>
        <pc:sldMkLst>
          <pc:docMk/>
          <pc:sldMk cId="1179439812" sldId="284"/>
        </pc:sldMkLst>
      </pc:sldChg>
      <pc:sldChg chg="addSp modSp add mod">
        <pc:chgData name="岳鴻 李" userId="e2ea342af1d51e0f" providerId="LiveId" clId="{7BC52C94-0FA7-4CB2-9AD0-8496843A47D7}" dt="2022-01-03T03:31:03.072" v="4346" actId="207"/>
        <pc:sldMkLst>
          <pc:docMk/>
          <pc:sldMk cId="4031089940" sldId="284"/>
        </pc:sldMkLst>
        <pc:spChg chg="mod">
          <ac:chgData name="岳鴻 李" userId="e2ea342af1d51e0f" providerId="LiveId" clId="{7BC52C94-0FA7-4CB2-9AD0-8496843A47D7}" dt="2022-01-02T13:30:06.440" v="1211" actId="1076"/>
          <ac:spMkLst>
            <pc:docMk/>
            <pc:sldMk cId="4031089940" sldId="284"/>
            <ac:spMk id="2" creationId="{A25BEF2B-C09B-4892-A2D2-706DF72FA0F7}"/>
          </ac:spMkLst>
        </pc:spChg>
        <pc:spChg chg="add mod">
          <ac:chgData name="岳鴻 李" userId="e2ea342af1d51e0f" providerId="LiveId" clId="{7BC52C94-0FA7-4CB2-9AD0-8496843A47D7}" dt="2022-01-03T03:31:03.072" v="4346" actId="207"/>
          <ac:spMkLst>
            <pc:docMk/>
            <pc:sldMk cId="4031089940" sldId="284"/>
            <ac:spMk id="4" creationId="{3E408FCE-9A8A-4F9C-9A56-67FADCA0640C}"/>
          </ac:spMkLst>
        </pc:spChg>
      </pc:sldChg>
      <pc:sldChg chg="addSp delSp modSp add del mod">
        <pc:chgData name="岳鴻 李" userId="e2ea342af1d51e0f" providerId="LiveId" clId="{7BC52C94-0FA7-4CB2-9AD0-8496843A47D7}" dt="2022-01-02T13:12:09.938" v="951" actId="47"/>
        <pc:sldMkLst>
          <pc:docMk/>
          <pc:sldMk cId="323083047" sldId="285"/>
        </pc:sldMkLst>
        <pc:spChg chg="add del mod">
          <ac:chgData name="岳鴻 李" userId="e2ea342af1d51e0f" providerId="LiveId" clId="{7BC52C94-0FA7-4CB2-9AD0-8496843A47D7}" dt="2022-01-02T13:12:00.950" v="948" actId="478"/>
          <ac:spMkLst>
            <pc:docMk/>
            <pc:sldMk cId="323083047" sldId="285"/>
            <ac:spMk id="3" creationId="{421D4B44-2851-4C9B-82AC-720EA4B8DA3D}"/>
          </ac:spMkLst>
        </pc:spChg>
      </pc:sldChg>
      <pc:sldChg chg="addSp delSp modSp add mod">
        <pc:chgData name="岳鴻 李" userId="e2ea342af1d51e0f" providerId="LiveId" clId="{7BC52C94-0FA7-4CB2-9AD0-8496843A47D7}" dt="2022-01-03T03:28:59.702" v="4334"/>
        <pc:sldMkLst>
          <pc:docMk/>
          <pc:sldMk cId="507617192" sldId="285"/>
        </pc:sldMkLst>
        <pc:spChg chg="add mod">
          <ac:chgData name="岳鴻 李" userId="e2ea342af1d51e0f" providerId="LiveId" clId="{7BC52C94-0FA7-4CB2-9AD0-8496843A47D7}" dt="2022-01-03T03:28:59.702" v="4334"/>
          <ac:spMkLst>
            <pc:docMk/>
            <pc:sldMk cId="507617192" sldId="285"/>
            <ac:spMk id="4" creationId="{EE9679CF-1466-4811-8605-C9BC76679C0B}"/>
          </ac:spMkLst>
        </pc:spChg>
        <pc:spChg chg="add del mod">
          <ac:chgData name="岳鴻 李" userId="e2ea342af1d51e0f" providerId="LiveId" clId="{7BC52C94-0FA7-4CB2-9AD0-8496843A47D7}" dt="2022-01-03T03:20:38.041" v="4210"/>
          <ac:spMkLst>
            <pc:docMk/>
            <pc:sldMk cId="507617192" sldId="285"/>
            <ac:spMk id="6" creationId="{8F4E5F51-F4A0-47E5-9EB7-F277634FA474}"/>
          </ac:spMkLst>
        </pc:spChg>
        <pc:spChg chg="add del mod">
          <ac:chgData name="岳鴻 李" userId="e2ea342af1d51e0f" providerId="LiveId" clId="{7BC52C94-0FA7-4CB2-9AD0-8496843A47D7}" dt="2022-01-03T03:23:33.936" v="4249" actId="478"/>
          <ac:spMkLst>
            <pc:docMk/>
            <pc:sldMk cId="507617192" sldId="285"/>
            <ac:spMk id="7" creationId="{F3EE68C7-9FF9-4BED-A973-C8384DE26F22}"/>
          </ac:spMkLst>
        </pc:spChg>
      </pc:sldChg>
      <pc:sldChg chg="add del">
        <pc:chgData name="岳鴻 李" userId="e2ea342af1d51e0f" providerId="LiveId" clId="{7BC52C94-0FA7-4CB2-9AD0-8496843A47D7}" dt="2022-01-02T13:12:11.451" v="952" actId="47"/>
        <pc:sldMkLst>
          <pc:docMk/>
          <pc:sldMk cId="992322741" sldId="286"/>
        </pc:sldMkLst>
      </pc:sldChg>
      <pc:sldChg chg="addSp modSp add mod modAnim">
        <pc:chgData name="岳鴻 李" userId="e2ea342af1d51e0f" providerId="LiveId" clId="{7BC52C94-0FA7-4CB2-9AD0-8496843A47D7}" dt="2022-01-03T03:34:46.595" v="4365"/>
        <pc:sldMkLst>
          <pc:docMk/>
          <pc:sldMk cId="2188215260" sldId="286"/>
        </pc:sldMkLst>
        <pc:spChg chg="add mod">
          <ac:chgData name="岳鴻 李" userId="e2ea342af1d51e0f" providerId="LiveId" clId="{7BC52C94-0FA7-4CB2-9AD0-8496843A47D7}" dt="2022-01-03T03:32:50.164" v="4354" actId="1582"/>
          <ac:spMkLst>
            <pc:docMk/>
            <pc:sldMk cId="2188215260" sldId="286"/>
            <ac:spMk id="3" creationId="{97419B9E-860F-4305-9FDE-9208494682B5}"/>
          </ac:spMkLst>
        </pc:spChg>
        <pc:spChg chg="add mod">
          <ac:chgData name="岳鴻 李" userId="e2ea342af1d51e0f" providerId="LiveId" clId="{7BC52C94-0FA7-4CB2-9AD0-8496843A47D7}" dt="2022-01-02T13:29:41.118" v="1205" actId="20577"/>
          <ac:spMkLst>
            <pc:docMk/>
            <pc:sldMk cId="2188215260" sldId="286"/>
            <ac:spMk id="4" creationId="{D54F54F5-C53A-4115-B270-FC06B41D24A8}"/>
          </ac:spMkLst>
        </pc:spChg>
        <pc:picChg chg="add mod">
          <ac:chgData name="岳鴻 李" userId="e2ea342af1d51e0f" providerId="LiveId" clId="{7BC52C94-0FA7-4CB2-9AD0-8496843A47D7}" dt="2022-01-02T14:46:24.158" v="2826" actId="1076"/>
          <ac:picMkLst>
            <pc:docMk/>
            <pc:sldMk cId="2188215260" sldId="286"/>
            <ac:picMk id="6" creationId="{09F5289C-9CE7-41F1-83ED-B5CE72C7BDD8}"/>
          </ac:picMkLst>
        </pc:picChg>
      </pc:sldChg>
      <pc:sldChg chg="addSp delSp modSp new add del mod ord">
        <pc:chgData name="岳鴻 李" userId="e2ea342af1d51e0f" providerId="LiveId" clId="{7BC52C94-0FA7-4CB2-9AD0-8496843A47D7}" dt="2022-01-02T14:48:18.426" v="2840" actId="1076"/>
        <pc:sldMkLst>
          <pc:docMk/>
          <pc:sldMk cId="3054643104" sldId="287"/>
        </pc:sldMkLst>
        <pc:spChg chg="add mod">
          <ac:chgData name="岳鴻 李" userId="e2ea342af1d51e0f" providerId="LiveId" clId="{7BC52C94-0FA7-4CB2-9AD0-8496843A47D7}" dt="2022-01-02T13:56:53.382" v="1670" actId="20577"/>
          <ac:spMkLst>
            <pc:docMk/>
            <pc:sldMk cId="3054643104" sldId="287"/>
            <ac:spMk id="4" creationId="{EF25FB0E-E840-415B-B614-86EC744D950F}"/>
          </ac:spMkLst>
        </pc:spChg>
        <pc:spChg chg="add mod">
          <ac:chgData name="岳鴻 李" userId="e2ea342af1d51e0f" providerId="LiveId" clId="{7BC52C94-0FA7-4CB2-9AD0-8496843A47D7}" dt="2022-01-02T14:47:35.458" v="2832" actId="1076"/>
          <ac:spMkLst>
            <pc:docMk/>
            <pc:sldMk cId="3054643104" sldId="287"/>
            <ac:spMk id="6" creationId="{D721E2B7-4AFB-4A22-AC37-C811E02E3E79}"/>
          </ac:spMkLst>
        </pc:spChg>
        <pc:spChg chg="add mod">
          <ac:chgData name="岳鴻 李" userId="e2ea342af1d51e0f" providerId="LiveId" clId="{7BC52C94-0FA7-4CB2-9AD0-8496843A47D7}" dt="2022-01-02T14:48:18.426" v="2840" actId="1076"/>
          <ac:spMkLst>
            <pc:docMk/>
            <pc:sldMk cId="3054643104" sldId="287"/>
            <ac:spMk id="10" creationId="{E62BADDA-60CC-45E1-9594-228136A1AA88}"/>
          </ac:spMkLst>
        </pc:spChg>
        <pc:picChg chg="add del mod">
          <ac:chgData name="岳鴻 李" userId="e2ea342af1d51e0f" providerId="LiveId" clId="{7BC52C94-0FA7-4CB2-9AD0-8496843A47D7}" dt="2022-01-02T13:56:03.252" v="1633" actId="21"/>
          <ac:picMkLst>
            <pc:docMk/>
            <pc:sldMk cId="3054643104" sldId="287"/>
            <ac:picMk id="2" creationId="{AD43E0BD-B225-448C-A99B-881B6386F16D}"/>
          </ac:picMkLst>
        </pc:picChg>
        <pc:picChg chg="add del mod">
          <ac:chgData name="岳鴻 李" userId="e2ea342af1d51e0f" providerId="LiveId" clId="{7BC52C94-0FA7-4CB2-9AD0-8496843A47D7}" dt="2022-01-02T14:45:28.161" v="2814" actId="478"/>
          <ac:picMkLst>
            <pc:docMk/>
            <pc:sldMk cId="3054643104" sldId="287"/>
            <ac:picMk id="3" creationId="{2D174CE2-312B-4FEE-B125-1F0CF2E928D3}"/>
          </ac:picMkLst>
        </pc:picChg>
        <pc:picChg chg="add mod">
          <ac:chgData name="岳鴻 李" userId="e2ea342af1d51e0f" providerId="LiveId" clId="{7BC52C94-0FA7-4CB2-9AD0-8496843A47D7}" dt="2022-01-02T14:47:32.467" v="2831" actId="1076"/>
          <ac:picMkLst>
            <pc:docMk/>
            <pc:sldMk cId="3054643104" sldId="287"/>
            <ac:picMk id="8" creationId="{FA0141A4-3097-4DB9-BFC0-F338639D0AF8}"/>
          </ac:picMkLst>
        </pc:picChg>
      </pc:sldChg>
      <pc:sldChg chg="addSp delSp modSp new mod modNotesTx">
        <pc:chgData name="岳鴻 李" userId="e2ea342af1d51e0f" providerId="LiveId" clId="{7BC52C94-0FA7-4CB2-9AD0-8496843A47D7}" dt="2022-01-02T13:58:22.999" v="1810" actId="1076"/>
        <pc:sldMkLst>
          <pc:docMk/>
          <pc:sldMk cId="1143589804" sldId="288"/>
        </pc:sldMkLst>
        <pc:spChg chg="add del mod">
          <ac:chgData name="岳鴻 李" userId="e2ea342af1d51e0f" providerId="LiveId" clId="{7BC52C94-0FA7-4CB2-9AD0-8496843A47D7}" dt="2022-01-02T13:40:37.391" v="1310" actId="478"/>
          <ac:spMkLst>
            <pc:docMk/>
            <pc:sldMk cId="1143589804" sldId="288"/>
            <ac:spMk id="30" creationId="{D29AFAC7-77C4-42E6-88AF-96F6309255EE}"/>
          </ac:spMkLst>
        </pc:spChg>
        <pc:spChg chg="add mod">
          <ac:chgData name="岳鴻 李" userId="e2ea342af1d51e0f" providerId="LiveId" clId="{7BC52C94-0FA7-4CB2-9AD0-8496843A47D7}" dt="2022-01-02T13:58:22.999" v="1810" actId="1076"/>
          <ac:spMkLst>
            <pc:docMk/>
            <pc:sldMk cId="1143589804" sldId="288"/>
            <ac:spMk id="31" creationId="{F4C72FA6-D5C3-48A2-B600-67AE847DC221}"/>
          </ac:spMkLst>
        </pc:spChg>
        <pc:picChg chg="add mod">
          <ac:chgData name="岳鴻 李" userId="e2ea342af1d51e0f" providerId="LiveId" clId="{7BC52C94-0FA7-4CB2-9AD0-8496843A47D7}" dt="2022-01-02T13:33:33.990" v="1257" actId="1076"/>
          <ac:picMkLst>
            <pc:docMk/>
            <pc:sldMk cId="1143589804" sldId="288"/>
            <ac:picMk id="2" creationId="{7A1147C6-8496-4CC0-8483-67EC1812ACD5}"/>
          </ac:picMkLst>
        </pc:picChg>
        <pc:picChg chg="add mod">
          <ac:chgData name="岳鴻 李" userId="e2ea342af1d51e0f" providerId="LiveId" clId="{7BC52C94-0FA7-4CB2-9AD0-8496843A47D7}" dt="2022-01-02T13:33:39.978" v="1259" actId="1076"/>
          <ac:picMkLst>
            <pc:docMk/>
            <pc:sldMk cId="1143589804" sldId="288"/>
            <ac:picMk id="3" creationId="{6787BF3D-16DB-47A9-9441-5825E65010FF}"/>
          </ac:picMkLst>
        </pc:picChg>
        <pc:picChg chg="add mod">
          <ac:chgData name="岳鴻 李" userId="e2ea342af1d51e0f" providerId="LiveId" clId="{7BC52C94-0FA7-4CB2-9AD0-8496843A47D7}" dt="2022-01-02T13:33:36.002" v="1258" actId="1076"/>
          <ac:picMkLst>
            <pc:docMk/>
            <pc:sldMk cId="1143589804" sldId="288"/>
            <ac:picMk id="4" creationId="{8F4F81FB-CEC4-4D3C-859C-38A718BA2CAD}"/>
          </ac:picMkLst>
        </pc:picChg>
        <pc:picChg chg="add mod">
          <ac:chgData name="岳鴻 李" userId="e2ea342af1d51e0f" providerId="LiveId" clId="{7BC52C94-0FA7-4CB2-9AD0-8496843A47D7}" dt="2022-01-02T13:33:45.773" v="1260" actId="1076"/>
          <ac:picMkLst>
            <pc:docMk/>
            <pc:sldMk cId="1143589804" sldId="288"/>
            <ac:picMk id="5" creationId="{32A5082D-F47A-4129-8C28-7DD35C7B59F2}"/>
          </ac:picMkLst>
        </pc:picChg>
        <pc:picChg chg="add mod">
          <ac:chgData name="岳鴻 李" userId="e2ea342af1d51e0f" providerId="LiveId" clId="{7BC52C94-0FA7-4CB2-9AD0-8496843A47D7}" dt="2022-01-02T13:35:11.397" v="1278" actId="1076"/>
          <ac:picMkLst>
            <pc:docMk/>
            <pc:sldMk cId="1143589804" sldId="288"/>
            <ac:picMk id="6" creationId="{18FBB531-8D6E-4F95-91EE-725E0F670EF0}"/>
          </ac:picMkLst>
        </pc:picChg>
        <pc:picChg chg="add mod">
          <ac:chgData name="岳鴻 李" userId="e2ea342af1d51e0f" providerId="LiveId" clId="{7BC52C94-0FA7-4CB2-9AD0-8496843A47D7}" dt="2022-01-02T13:35:14.910" v="1279" actId="1076"/>
          <ac:picMkLst>
            <pc:docMk/>
            <pc:sldMk cId="1143589804" sldId="288"/>
            <ac:picMk id="7" creationId="{CA69E8C4-D862-40B5-8ABE-164F21DCC402}"/>
          </ac:picMkLst>
        </pc:picChg>
        <pc:picChg chg="add mod">
          <ac:chgData name="岳鴻 李" userId="e2ea342af1d51e0f" providerId="LiveId" clId="{7BC52C94-0FA7-4CB2-9AD0-8496843A47D7}" dt="2022-01-02T13:35:08.680" v="1276" actId="1076"/>
          <ac:picMkLst>
            <pc:docMk/>
            <pc:sldMk cId="1143589804" sldId="288"/>
            <ac:picMk id="8" creationId="{EFDAC0A5-9427-4DD1-89F7-2D43BF1A8E68}"/>
          </ac:picMkLst>
        </pc:picChg>
        <pc:picChg chg="add mod">
          <ac:chgData name="岳鴻 李" userId="e2ea342af1d51e0f" providerId="LiveId" clId="{7BC52C94-0FA7-4CB2-9AD0-8496843A47D7}" dt="2022-01-02T13:35:03.246" v="1275" actId="1076"/>
          <ac:picMkLst>
            <pc:docMk/>
            <pc:sldMk cId="1143589804" sldId="288"/>
            <ac:picMk id="9" creationId="{C62FC708-5DDD-4F0F-9B1C-B30B3BA2582F}"/>
          </ac:picMkLst>
        </pc:picChg>
        <pc:picChg chg="add mod">
          <ac:chgData name="岳鴻 李" userId="e2ea342af1d51e0f" providerId="LiveId" clId="{7BC52C94-0FA7-4CB2-9AD0-8496843A47D7}" dt="2022-01-02T13:34:58.513" v="1274" actId="1076"/>
          <ac:picMkLst>
            <pc:docMk/>
            <pc:sldMk cId="1143589804" sldId="288"/>
            <ac:picMk id="10" creationId="{B9E1B931-C13C-4DB1-8CA4-9129802C87B7}"/>
          </ac:picMkLst>
        </pc:picChg>
        <pc:picChg chg="add mod">
          <ac:chgData name="岳鴻 李" userId="e2ea342af1d51e0f" providerId="LiveId" clId="{7BC52C94-0FA7-4CB2-9AD0-8496843A47D7}" dt="2022-01-02T13:34:54.495" v="1273" actId="1076"/>
          <ac:picMkLst>
            <pc:docMk/>
            <pc:sldMk cId="1143589804" sldId="288"/>
            <ac:picMk id="11" creationId="{0A9576F5-6D98-45F7-A485-6C9C91BAD1C0}"/>
          </ac:picMkLst>
        </pc:picChg>
        <pc:picChg chg="add mod">
          <ac:chgData name="岳鴻 李" userId="e2ea342af1d51e0f" providerId="LiveId" clId="{7BC52C94-0FA7-4CB2-9AD0-8496843A47D7}" dt="2022-01-02T13:34:45.132" v="1272" actId="1076"/>
          <ac:picMkLst>
            <pc:docMk/>
            <pc:sldMk cId="1143589804" sldId="288"/>
            <ac:picMk id="12" creationId="{D44DB951-BC59-4F6A-93AC-FCB47B98A45D}"/>
          </ac:picMkLst>
        </pc:picChg>
        <pc:picChg chg="add mod">
          <ac:chgData name="岳鴻 李" userId="e2ea342af1d51e0f" providerId="LiveId" clId="{7BC52C94-0FA7-4CB2-9AD0-8496843A47D7}" dt="2022-01-02T13:34:35.796" v="1271" actId="1076"/>
          <ac:picMkLst>
            <pc:docMk/>
            <pc:sldMk cId="1143589804" sldId="288"/>
            <ac:picMk id="13" creationId="{1746DDDF-4EC8-42CA-93F8-5BD984DCE03D}"/>
          </ac:picMkLst>
        </pc:picChg>
        <pc:picChg chg="add mod">
          <ac:chgData name="岳鴻 李" userId="e2ea342af1d51e0f" providerId="LiveId" clId="{7BC52C94-0FA7-4CB2-9AD0-8496843A47D7}" dt="2022-01-02T13:34:30.034" v="1270" actId="1076"/>
          <ac:picMkLst>
            <pc:docMk/>
            <pc:sldMk cId="1143589804" sldId="288"/>
            <ac:picMk id="14" creationId="{451EC113-9791-4502-A54B-13AC4CEF1AB0}"/>
          </ac:picMkLst>
        </pc:picChg>
        <pc:picChg chg="add mod">
          <ac:chgData name="岳鴻 李" userId="e2ea342af1d51e0f" providerId="LiveId" clId="{7BC52C94-0FA7-4CB2-9AD0-8496843A47D7}" dt="2022-01-02T13:34:25.787" v="1269" actId="1076"/>
          <ac:picMkLst>
            <pc:docMk/>
            <pc:sldMk cId="1143589804" sldId="288"/>
            <ac:picMk id="15" creationId="{673E4210-E675-4B94-941E-78C158CAB25A}"/>
          </ac:picMkLst>
        </pc:picChg>
        <pc:picChg chg="add mod">
          <ac:chgData name="岳鴻 李" userId="e2ea342af1d51e0f" providerId="LiveId" clId="{7BC52C94-0FA7-4CB2-9AD0-8496843A47D7}" dt="2022-01-02T13:34:17.610" v="1268" actId="1076"/>
          <ac:picMkLst>
            <pc:docMk/>
            <pc:sldMk cId="1143589804" sldId="288"/>
            <ac:picMk id="16" creationId="{EA3EA4DA-BFB6-4087-BF36-779104D3F01B}"/>
          </ac:picMkLst>
        </pc:picChg>
        <pc:picChg chg="add mod">
          <ac:chgData name="岳鴻 李" userId="e2ea342af1d51e0f" providerId="LiveId" clId="{7BC52C94-0FA7-4CB2-9AD0-8496843A47D7}" dt="2022-01-02T13:34:13.832" v="1267" actId="1076"/>
          <ac:picMkLst>
            <pc:docMk/>
            <pc:sldMk cId="1143589804" sldId="288"/>
            <ac:picMk id="17" creationId="{CA3C45F1-B2C6-4610-83DB-5C29616FF7C6}"/>
          </ac:picMkLst>
        </pc:picChg>
        <pc:picChg chg="add mod">
          <ac:chgData name="岳鴻 李" userId="e2ea342af1d51e0f" providerId="LiveId" clId="{7BC52C94-0FA7-4CB2-9AD0-8496843A47D7}" dt="2022-01-02T13:34:05.953" v="1266" actId="1076"/>
          <ac:picMkLst>
            <pc:docMk/>
            <pc:sldMk cId="1143589804" sldId="288"/>
            <ac:picMk id="18" creationId="{F0CDE558-40E3-4879-A127-BA196C2ED6AB}"/>
          </ac:picMkLst>
        </pc:picChg>
        <pc:picChg chg="add mod">
          <ac:chgData name="岳鴻 李" userId="e2ea342af1d51e0f" providerId="LiveId" clId="{7BC52C94-0FA7-4CB2-9AD0-8496843A47D7}" dt="2022-01-02T13:34:03.510" v="1265" actId="1076"/>
          <ac:picMkLst>
            <pc:docMk/>
            <pc:sldMk cId="1143589804" sldId="288"/>
            <ac:picMk id="19" creationId="{7223E498-1D6C-4270-B5C5-68F51CDFFB06}"/>
          </ac:picMkLst>
        </pc:picChg>
        <pc:picChg chg="add mod">
          <ac:chgData name="岳鴻 李" userId="e2ea342af1d51e0f" providerId="LiveId" clId="{7BC52C94-0FA7-4CB2-9AD0-8496843A47D7}" dt="2022-01-02T13:34:01.697" v="1264" actId="1076"/>
          <ac:picMkLst>
            <pc:docMk/>
            <pc:sldMk cId="1143589804" sldId="288"/>
            <ac:picMk id="20" creationId="{149ADFBC-3A2D-49AA-B9FF-2D417FEA35E3}"/>
          </ac:picMkLst>
        </pc:picChg>
        <pc:picChg chg="add mod">
          <ac:chgData name="岳鴻 李" userId="e2ea342af1d51e0f" providerId="LiveId" clId="{7BC52C94-0FA7-4CB2-9AD0-8496843A47D7}" dt="2022-01-02T13:33:56.865" v="1263" actId="1076"/>
          <ac:picMkLst>
            <pc:docMk/>
            <pc:sldMk cId="1143589804" sldId="288"/>
            <ac:picMk id="21" creationId="{9A193DE4-69A1-4B7E-95C1-4BAAC697B8C6}"/>
          </ac:picMkLst>
        </pc:picChg>
        <pc:picChg chg="add mod">
          <ac:chgData name="岳鴻 李" userId="e2ea342af1d51e0f" providerId="LiveId" clId="{7BC52C94-0FA7-4CB2-9AD0-8496843A47D7}" dt="2022-01-02T13:33:54.444" v="1262" actId="1076"/>
          <ac:picMkLst>
            <pc:docMk/>
            <pc:sldMk cId="1143589804" sldId="288"/>
            <ac:picMk id="22" creationId="{C1CA8A25-121F-44F7-AD51-7D34896D3B74}"/>
          </ac:picMkLst>
        </pc:picChg>
        <pc:picChg chg="add mod">
          <ac:chgData name="岳鴻 李" userId="e2ea342af1d51e0f" providerId="LiveId" clId="{7BC52C94-0FA7-4CB2-9AD0-8496843A47D7}" dt="2022-01-02T13:33:49.324" v="1261" actId="1076"/>
          <ac:picMkLst>
            <pc:docMk/>
            <pc:sldMk cId="1143589804" sldId="288"/>
            <ac:picMk id="23" creationId="{F558993B-CD39-4063-A39D-B96941A49E0B}"/>
          </ac:picMkLst>
        </pc:picChg>
        <pc:picChg chg="add del mod">
          <ac:chgData name="岳鴻 李" userId="e2ea342af1d51e0f" providerId="LiveId" clId="{7BC52C94-0FA7-4CB2-9AD0-8496843A47D7}" dt="2022-01-02T13:37:12.395" v="1288" actId="478"/>
          <ac:picMkLst>
            <pc:docMk/>
            <pc:sldMk cId="1143589804" sldId="288"/>
            <ac:picMk id="25" creationId="{925753E6-46D8-4776-AE34-9C142D853072}"/>
          </ac:picMkLst>
        </pc:picChg>
        <pc:picChg chg="add del mod">
          <ac:chgData name="岳鴻 李" userId="e2ea342af1d51e0f" providerId="LiveId" clId="{7BC52C94-0FA7-4CB2-9AD0-8496843A47D7}" dt="2022-01-02T13:37:56.494" v="1291" actId="478"/>
          <ac:picMkLst>
            <pc:docMk/>
            <pc:sldMk cId="1143589804" sldId="288"/>
            <ac:picMk id="27" creationId="{38FFDFDE-3C13-4B7C-A1D2-13353BEBF82A}"/>
          </ac:picMkLst>
        </pc:picChg>
        <pc:picChg chg="add mod">
          <ac:chgData name="岳鴻 李" userId="e2ea342af1d51e0f" providerId="LiveId" clId="{7BC52C94-0FA7-4CB2-9AD0-8496843A47D7}" dt="2022-01-02T13:58:15.377" v="1807" actId="1076"/>
          <ac:picMkLst>
            <pc:docMk/>
            <pc:sldMk cId="1143589804" sldId="288"/>
            <ac:picMk id="29" creationId="{76F114BB-DF3C-496C-8E51-2AA608E69C35}"/>
          </ac:picMkLst>
        </pc:picChg>
      </pc:sldChg>
      <pc:sldChg chg="new del">
        <pc:chgData name="岳鴻 李" userId="e2ea342af1d51e0f" providerId="LiveId" clId="{7BC52C94-0FA7-4CB2-9AD0-8496843A47D7}" dt="2022-01-02T13:31:56.354" v="1224" actId="47"/>
        <pc:sldMkLst>
          <pc:docMk/>
          <pc:sldMk cId="2640142410" sldId="288"/>
        </pc:sldMkLst>
      </pc:sldChg>
      <pc:sldChg chg="addSp delSp modSp new mod modNotesTx">
        <pc:chgData name="岳鴻 李" userId="e2ea342af1d51e0f" providerId="LiveId" clId="{7BC52C94-0FA7-4CB2-9AD0-8496843A47D7}" dt="2022-01-02T15:04:29.047" v="3163" actId="1076"/>
        <pc:sldMkLst>
          <pc:docMk/>
          <pc:sldMk cId="38786256" sldId="289"/>
        </pc:sldMkLst>
        <pc:spChg chg="add mod">
          <ac:chgData name="岳鴻 李" userId="e2ea342af1d51e0f" providerId="LiveId" clId="{7BC52C94-0FA7-4CB2-9AD0-8496843A47D7}" dt="2022-01-02T15:04:02.834" v="3155" actId="1076"/>
          <ac:spMkLst>
            <pc:docMk/>
            <pc:sldMk cId="38786256" sldId="289"/>
            <ac:spMk id="19" creationId="{BAAD2938-F74D-4F71-935E-1C59FAD34450}"/>
          </ac:spMkLst>
        </pc:spChg>
        <pc:spChg chg="add mod">
          <ac:chgData name="岳鴻 李" userId="e2ea342af1d51e0f" providerId="LiveId" clId="{7BC52C94-0FA7-4CB2-9AD0-8496843A47D7}" dt="2022-01-02T15:04:10.138" v="3158" actId="1076"/>
          <ac:spMkLst>
            <pc:docMk/>
            <pc:sldMk cId="38786256" sldId="289"/>
            <ac:spMk id="20" creationId="{A018BD92-1A0F-4FAF-AD93-DCDA23A1A8DB}"/>
          </ac:spMkLst>
        </pc:spChg>
        <pc:spChg chg="add mod">
          <ac:chgData name="岳鴻 李" userId="e2ea342af1d51e0f" providerId="LiveId" clId="{7BC52C94-0FA7-4CB2-9AD0-8496843A47D7}" dt="2022-01-02T15:03:34.979" v="3150" actId="1076"/>
          <ac:spMkLst>
            <pc:docMk/>
            <pc:sldMk cId="38786256" sldId="289"/>
            <ac:spMk id="21" creationId="{422DFB63-6954-40E7-82CD-7B7078C596CB}"/>
          </ac:spMkLst>
        </pc:spChg>
        <pc:spChg chg="add mod">
          <ac:chgData name="岳鴻 李" userId="e2ea342af1d51e0f" providerId="LiveId" clId="{7BC52C94-0FA7-4CB2-9AD0-8496843A47D7}" dt="2022-01-02T15:04:05.155" v="3156" actId="1076"/>
          <ac:spMkLst>
            <pc:docMk/>
            <pc:sldMk cId="38786256" sldId="289"/>
            <ac:spMk id="22" creationId="{B1AFF132-2621-41E1-84D7-A44819B9D2F3}"/>
          </ac:spMkLst>
        </pc:spChg>
        <pc:spChg chg="add mod">
          <ac:chgData name="岳鴻 李" userId="e2ea342af1d51e0f" providerId="LiveId" clId="{7BC52C94-0FA7-4CB2-9AD0-8496843A47D7}" dt="2022-01-02T15:04:12.257" v="3159" actId="1076"/>
          <ac:spMkLst>
            <pc:docMk/>
            <pc:sldMk cId="38786256" sldId="289"/>
            <ac:spMk id="23" creationId="{34FA3138-6486-4DC6-942B-52E3324B08B8}"/>
          </ac:spMkLst>
        </pc:spChg>
        <pc:spChg chg="add mod">
          <ac:chgData name="岳鴻 李" userId="e2ea342af1d51e0f" providerId="LiveId" clId="{7BC52C94-0FA7-4CB2-9AD0-8496843A47D7}" dt="2022-01-02T15:03:38.216" v="3151" actId="1076"/>
          <ac:spMkLst>
            <pc:docMk/>
            <pc:sldMk cId="38786256" sldId="289"/>
            <ac:spMk id="24" creationId="{A9784F5D-9717-40BF-BAFA-618FAB70FE8D}"/>
          </ac:spMkLst>
        </pc:spChg>
        <pc:picChg chg="add del mod">
          <ac:chgData name="岳鴻 李" userId="e2ea342af1d51e0f" providerId="LiveId" clId="{7BC52C94-0FA7-4CB2-9AD0-8496843A47D7}" dt="2022-01-02T15:02:23.466" v="3123" actId="478"/>
          <ac:picMkLst>
            <pc:docMk/>
            <pc:sldMk cId="38786256" sldId="289"/>
            <ac:picMk id="2" creationId="{833C7952-D0F5-4794-AF1E-F66FE49ED224}"/>
          </ac:picMkLst>
        </pc:picChg>
        <pc:picChg chg="add del mod">
          <ac:chgData name="岳鴻 李" userId="e2ea342af1d51e0f" providerId="LiveId" clId="{7BC52C94-0FA7-4CB2-9AD0-8496843A47D7}" dt="2022-01-02T15:02:24.018" v="3124" actId="478"/>
          <ac:picMkLst>
            <pc:docMk/>
            <pc:sldMk cId="38786256" sldId="289"/>
            <ac:picMk id="3" creationId="{D7133058-FCDA-4943-8F7E-D7953490F28B}"/>
          </ac:picMkLst>
        </pc:picChg>
        <pc:picChg chg="add del mod">
          <ac:chgData name="岳鴻 李" userId="e2ea342af1d51e0f" providerId="LiveId" clId="{7BC52C94-0FA7-4CB2-9AD0-8496843A47D7}" dt="2022-01-02T15:02:24.517" v="3125" actId="478"/>
          <ac:picMkLst>
            <pc:docMk/>
            <pc:sldMk cId="38786256" sldId="289"/>
            <ac:picMk id="4" creationId="{979ABD07-CD3D-40B7-B719-5FC30184BB82}"/>
          </ac:picMkLst>
        </pc:picChg>
        <pc:picChg chg="add del mod">
          <ac:chgData name="岳鴻 李" userId="e2ea342af1d51e0f" providerId="LiveId" clId="{7BC52C94-0FA7-4CB2-9AD0-8496843A47D7}" dt="2022-01-02T15:02:25.261" v="3126" actId="478"/>
          <ac:picMkLst>
            <pc:docMk/>
            <pc:sldMk cId="38786256" sldId="289"/>
            <ac:picMk id="5" creationId="{D57A8B83-FD62-4C50-908F-B36CA93A699B}"/>
          </ac:picMkLst>
        </pc:picChg>
        <pc:picChg chg="add mod">
          <ac:chgData name="岳鴻 李" userId="e2ea342af1d51e0f" providerId="LiveId" clId="{7BC52C94-0FA7-4CB2-9AD0-8496843A47D7}" dt="2022-01-02T15:02:40.239" v="3136" actId="1076"/>
          <ac:picMkLst>
            <pc:docMk/>
            <pc:sldMk cId="38786256" sldId="289"/>
            <ac:picMk id="6" creationId="{D53F31F8-330A-45E9-8B0E-B5F4E5B370B8}"/>
          </ac:picMkLst>
        </pc:picChg>
        <pc:picChg chg="add mod">
          <ac:chgData name="岳鴻 李" userId="e2ea342af1d51e0f" providerId="LiveId" clId="{7BC52C94-0FA7-4CB2-9AD0-8496843A47D7}" dt="2022-01-02T15:03:40.247" v="3152" actId="1076"/>
          <ac:picMkLst>
            <pc:docMk/>
            <pc:sldMk cId="38786256" sldId="289"/>
            <ac:picMk id="7" creationId="{060F44CC-F51B-4D3E-8D44-0BEB633340A8}"/>
          </ac:picMkLst>
        </pc:picChg>
        <pc:picChg chg="add del mod">
          <ac:chgData name="岳鴻 李" userId="e2ea342af1d51e0f" providerId="LiveId" clId="{7BC52C94-0FA7-4CB2-9AD0-8496843A47D7}" dt="2022-01-02T15:02:25.833" v="3127" actId="478"/>
          <ac:picMkLst>
            <pc:docMk/>
            <pc:sldMk cId="38786256" sldId="289"/>
            <ac:picMk id="8" creationId="{CD1FEC16-6495-47D4-8990-D4243866242D}"/>
          </ac:picMkLst>
        </pc:picChg>
        <pc:picChg chg="add del mod">
          <ac:chgData name="岳鴻 李" userId="e2ea342af1d51e0f" providerId="LiveId" clId="{7BC52C94-0FA7-4CB2-9AD0-8496843A47D7}" dt="2022-01-02T15:02:27.035" v="3129" actId="478"/>
          <ac:picMkLst>
            <pc:docMk/>
            <pc:sldMk cId="38786256" sldId="289"/>
            <ac:picMk id="9" creationId="{109F4398-27FB-4B1B-8DA2-029D1F7615A8}"/>
          </ac:picMkLst>
        </pc:picChg>
        <pc:picChg chg="add del mod">
          <ac:chgData name="岳鴻 李" userId="e2ea342af1d51e0f" providerId="LiveId" clId="{7BC52C94-0FA7-4CB2-9AD0-8496843A47D7}" dt="2022-01-02T15:02:26.651" v="3128" actId="478"/>
          <ac:picMkLst>
            <pc:docMk/>
            <pc:sldMk cId="38786256" sldId="289"/>
            <ac:picMk id="10" creationId="{0EBD7DF5-FF6D-4C17-BFAF-0FB409B1E4A5}"/>
          </ac:picMkLst>
        </pc:picChg>
        <pc:picChg chg="add mod">
          <ac:chgData name="岳鴻 李" userId="e2ea342af1d51e0f" providerId="LiveId" clId="{7BC52C94-0FA7-4CB2-9AD0-8496843A47D7}" dt="2022-01-02T15:04:14.921" v="3160" actId="1076"/>
          <ac:picMkLst>
            <pc:docMk/>
            <pc:sldMk cId="38786256" sldId="289"/>
            <ac:picMk id="11" creationId="{925019AF-34E0-4DAF-A860-BACC6CA453AE}"/>
          </ac:picMkLst>
        </pc:picChg>
        <pc:picChg chg="add mod">
          <ac:chgData name="岳鴻 李" userId="e2ea342af1d51e0f" providerId="LiveId" clId="{7BC52C94-0FA7-4CB2-9AD0-8496843A47D7}" dt="2022-01-02T15:02:48.911" v="3138" actId="1076"/>
          <ac:picMkLst>
            <pc:docMk/>
            <pc:sldMk cId="38786256" sldId="289"/>
            <ac:picMk id="13" creationId="{240420FB-989F-44A0-8A66-DD95BBBBAA0D}"/>
          </ac:picMkLst>
        </pc:picChg>
        <pc:picChg chg="add mod">
          <ac:chgData name="岳鴻 李" userId="e2ea342af1d51e0f" providerId="LiveId" clId="{7BC52C94-0FA7-4CB2-9AD0-8496843A47D7}" dt="2022-01-02T15:04:29.047" v="3163" actId="1076"/>
          <ac:picMkLst>
            <pc:docMk/>
            <pc:sldMk cId="38786256" sldId="289"/>
            <ac:picMk id="15" creationId="{3C4832DD-1870-4F94-A35E-FEC1295D9EC1}"/>
          </ac:picMkLst>
        </pc:picChg>
        <pc:picChg chg="add mod">
          <ac:chgData name="岳鴻 李" userId="e2ea342af1d51e0f" providerId="LiveId" clId="{7BC52C94-0FA7-4CB2-9AD0-8496843A47D7}" dt="2022-01-02T15:04:19.845" v="3161" actId="1076"/>
          <ac:picMkLst>
            <pc:docMk/>
            <pc:sldMk cId="38786256" sldId="289"/>
            <ac:picMk id="16" creationId="{6CA42D8F-EDC2-4094-94CA-C81103411A63}"/>
          </ac:picMkLst>
        </pc:picChg>
        <pc:picChg chg="add mod">
          <ac:chgData name="岳鴻 李" userId="e2ea342af1d51e0f" providerId="LiveId" clId="{7BC52C94-0FA7-4CB2-9AD0-8496843A47D7}" dt="2022-01-02T15:04:24.881" v="3162" actId="1076"/>
          <ac:picMkLst>
            <pc:docMk/>
            <pc:sldMk cId="38786256" sldId="289"/>
            <ac:picMk id="17" creationId="{18F92892-2750-432D-9F51-804707395AE8}"/>
          </ac:picMkLst>
        </pc:picChg>
        <pc:picChg chg="add del mod">
          <ac:chgData name="岳鴻 李" userId="e2ea342af1d51e0f" providerId="LiveId" clId="{7BC52C94-0FA7-4CB2-9AD0-8496843A47D7}" dt="2022-01-02T13:48:59.102" v="1384"/>
          <ac:picMkLst>
            <pc:docMk/>
            <pc:sldMk cId="38786256" sldId="289"/>
            <ac:picMk id="18" creationId="{D5ED8E3E-0D4A-4EA9-8ACF-14E5C8CA70B8}"/>
          </ac:picMkLst>
        </pc:picChg>
      </pc:sldChg>
      <pc:sldChg chg="addSp modSp new mod ord modNotesTx">
        <pc:chgData name="岳鴻 李" userId="e2ea342af1d51e0f" providerId="LiveId" clId="{7BC52C94-0FA7-4CB2-9AD0-8496843A47D7}" dt="2022-01-02T14:01:08.603" v="1814" actId="1076"/>
        <pc:sldMkLst>
          <pc:docMk/>
          <pc:sldMk cId="3765211167" sldId="290"/>
        </pc:sldMkLst>
        <pc:spChg chg="add mod">
          <ac:chgData name="岳鴻 李" userId="e2ea342af1d51e0f" providerId="LiveId" clId="{7BC52C94-0FA7-4CB2-9AD0-8496843A47D7}" dt="2022-01-02T14:01:08.603" v="1814" actId="1076"/>
          <ac:spMkLst>
            <pc:docMk/>
            <pc:sldMk cId="3765211167" sldId="290"/>
            <ac:spMk id="4" creationId="{E46ECEB7-48D6-4BCD-A046-FA97B213EFA8}"/>
          </ac:spMkLst>
        </pc:spChg>
        <pc:spChg chg="add mod">
          <ac:chgData name="岳鴻 李" userId="e2ea342af1d51e0f" providerId="LiveId" clId="{7BC52C94-0FA7-4CB2-9AD0-8496843A47D7}" dt="2022-01-02T14:00:52.854" v="1813" actId="207"/>
          <ac:spMkLst>
            <pc:docMk/>
            <pc:sldMk cId="3765211167" sldId="290"/>
            <ac:spMk id="5" creationId="{7EB904F3-61E5-4D73-8377-9D7DD7D88829}"/>
          </ac:spMkLst>
        </pc:spChg>
        <pc:picChg chg="add mod">
          <ac:chgData name="岳鴻 李" userId="e2ea342af1d51e0f" providerId="LiveId" clId="{7BC52C94-0FA7-4CB2-9AD0-8496843A47D7}" dt="2022-01-02T13:52:56.331" v="1443" actId="1076"/>
          <ac:picMkLst>
            <pc:docMk/>
            <pc:sldMk cId="3765211167" sldId="290"/>
            <ac:picMk id="3" creationId="{3220A5F5-29DD-4112-A36A-C9632599B98A}"/>
          </ac:picMkLst>
        </pc:picChg>
      </pc:sldChg>
      <pc:sldChg chg="addSp modSp new mod modNotesTx">
        <pc:chgData name="岳鴻 李" userId="e2ea342af1d51e0f" providerId="LiveId" clId="{7BC52C94-0FA7-4CB2-9AD0-8496843A47D7}" dt="2022-01-02T15:14:25.062" v="3812" actId="20577"/>
        <pc:sldMkLst>
          <pc:docMk/>
          <pc:sldMk cId="1324886035" sldId="291"/>
        </pc:sldMkLst>
        <pc:spChg chg="add mod">
          <ac:chgData name="岳鴻 李" userId="e2ea342af1d51e0f" providerId="LiveId" clId="{7BC52C94-0FA7-4CB2-9AD0-8496843A47D7}" dt="2022-01-02T14:15:34.275" v="2149" actId="1582"/>
          <ac:spMkLst>
            <pc:docMk/>
            <pc:sldMk cId="1324886035" sldId="291"/>
            <ac:spMk id="3" creationId="{BCEDCFB0-AFCC-4B4D-8FB8-BB9E86235A77}"/>
          </ac:spMkLst>
        </pc:spChg>
        <pc:spChg chg="add mod">
          <ac:chgData name="岳鴻 李" userId="e2ea342af1d51e0f" providerId="LiveId" clId="{7BC52C94-0FA7-4CB2-9AD0-8496843A47D7}" dt="2022-01-02T14:14:50.247" v="2146" actId="1582"/>
          <ac:spMkLst>
            <pc:docMk/>
            <pc:sldMk cId="1324886035" sldId="291"/>
            <ac:spMk id="4" creationId="{24EFF153-C153-4FD1-8162-DB3A5BD9D2F3}"/>
          </ac:spMkLst>
        </pc:spChg>
        <pc:picChg chg="add mod">
          <ac:chgData name="岳鴻 李" userId="e2ea342af1d51e0f" providerId="LiveId" clId="{7BC52C94-0FA7-4CB2-9AD0-8496843A47D7}" dt="2022-01-02T14:12:52.503" v="2134"/>
          <ac:picMkLst>
            <pc:docMk/>
            <pc:sldMk cId="1324886035" sldId="291"/>
            <ac:picMk id="2" creationId="{1056C571-1F3B-4048-B631-02EB844209F7}"/>
          </ac:picMkLst>
        </pc:picChg>
      </pc:sldChg>
      <pc:sldChg chg="addSp modSp new mod ord">
        <pc:chgData name="岳鴻 李" userId="e2ea342af1d51e0f" providerId="LiveId" clId="{7BC52C94-0FA7-4CB2-9AD0-8496843A47D7}" dt="2022-01-02T14:22:18.853" v="2336" actId="1076"/>
        <pc:sldMkLst>
          <pc:docMk/>
          <pc:sldMk cId="86058495" sldId="292"/>
        </pc:sldMkLst>
        <pc:spChg chg="add mod">
          <ac:chgData name="岳鴻 李" userId="e2ea342af1d51e0f" providerId="LiveId" clId="{7BC52C94-0FA7-4CB2-9AD0-8496843A47D7}" dt="2022-01-02T14:22:18.853" v="2336" actId="1076"/>
          <ac:spMkLst>
            <pc:docMk/>
            <pc:sldMk cId="86058495" sldId="292"/>
            <ac:spMk id="2" creationId="{67DEE9D1-216E-45BF-93BF-2BA51F2B76D5}"/>
          </ac:spMkLst>
        </pc:spChg>
      </pc:sldChg>
      <pc:sldChg chg="addSp modSp new mod">
        <pc:chgData name="岳鴻 李" userId="e2ea342af1d51e0f" providerId="LiveId" clId="{7BC52C94-0FA7-4CB2-9AD0-8496843A47D7}" dt="2022-01-02T14:48:53.883" v="2877" actId="1076"/>
        <pc:sldMkLst>
          <pc:docMk/>
          <pc:sldMk cId="3460635973" sldId="293"/>
        </pc:sldMkLst>
        <pc:spChg chg="add mod">
          <ac:chgData name="岳鴻 李" userId="e2ea342af1d51e0f" providerId="LiveId" clId="{7BC52C94-0FA7-4CB2-9AD0-8496843A47D7}" dt="2022-01-02T14:48:53.883" v="2877" actId="1076"/>
          <ac:spMkLst>
            <pc:docMk/>
            <pc:sldMk cId="3460635973" sldId="293"/>
            <ac:spMk id="2" creationId="{4D8824EF-D0D7-4868-A9EB-8ABFA6745A9B}"/>
          </ac:spMkLst>
        </pc:spChg>
      </pc:sldChg>
      <pc:sldChg chg="addSp modSp new mod modNotesTx">
        <pc:chgData name="岳鴻 李" userId="e2ea342af1d51e0f" providerId="LiveId" clId="{7BC52C94-0FA7-4CB2-9AD0-8496843A47D7}" dt="2022-01-02T14:54:03.374" v="3076" actId="20577"/>
        <pc:sldMkLst>
          <pc:docMk/>
          <pc:sldMk cId="941553792" sldId="294"/>
        </pc:sldMkLst>
        <pc:spChg chg="add mod">
          <ac:chgData name="岳鴻 李" userId="e2ea342af1d51e0f" providerId="LiveId" clId="{7BC52C94-0FA7-4CB2-9AD0-8496843A47D7}" dt="2022-01-02T14:51:54.082" v="2975" actId="20577"/>
          <ac:spMkLst>
            <pc:docMk/>
            <pc:sldMk cId="941553792" sldId="294"/>
            <ac:spMk id="3" creationId="{B6A1D3AD-B228-492A-9E07-DBF433DB8B93}"/>
          </ac:spMkLst>
        </pc:spChg>
        <pc:spChg chg="add mod">
          <ac:chgData name="岳鴻 李" userId="e2ea342af1d51e0f" providerId="LiveId" clId="{7BC52C94-0FA7-4CB2-9AD0-8496843A47D7}" dt="2022-01-02T14:53:44.035" v="3040" actId="20577"/>
          <ac:spMkLst>
            <pc:docMk/>
            <pc:sldMk cId="941553792" sldId="294"/>
            <ac:spMk id="5" creationId="{1274DBE4-E3BB-42E2-8BCE-E5373088AF9E}"/>
          </ac:spMkLst>
        </pc:spChg>
      </pc:sldChg>
      <pc:sldChg chg="addSp delSp modSp new mod ord">
        <pc:chgData name="岳鴻 李" userId="e2ea342af1d51e0f" providerId="LiveId" clId="{7BC52C94-0FA7-4CB2-9AD0-8496843A47D7}" dt="2022-01-02T15:04:46.499" v="3165"/>
        <pc:sldMkLst>
          <pc:docMk/>
          <pc:sldMk cId="2004507576" sldId="295"/>
        </pc:sldMkLst>
        <pc:spChg chg="add del">
          <ac:chgData name="岳鴻 李" userId="e2ea342af1d51e0f" providerId="LiveId" clId="{7BC52C94-0FA7-4CB2-9AD0-8496843A47D7}" dt="2022-01-02T14:58:27.076" v="3082" actId="478"/>
          <ac:spMkLst>
            <pc:docMk/>
            <pc:sldMk cId="2004507576" sldId="295"/>
            <ac:spMk id="3" creationId="{635FE168-A54B-47FE-8C09-2E058080D274}"/>
          </ac:spMkLst>
        </pc:spChg>
        <pc:spChg chg="add mod">
          <ac:chgData name="岳鴻 李" userId="e2ea342af1d51e0f" providerId="LiveId" clId="{7BC52C94-0FA7-4CB2-9AD0-8496843A47D7}" dt="2022-01-02T15:00:27.506" v="3090" actId="1076"/>
          <ac:spMkLst>
            <pc:docMk/>
            <pc:sldMk cId="2004507576" sldId="295"/>
            <ac:spMk id="6" creationId="{A4A5A818-60FB-46F3-BB92-9AEB90AF60EC}"/>
          </ac:spMkLst>
        </pc:spChg>
        <pc:picChg chg="add mod">
          <ac:chgData name="岳鴻 李" userId="e2ea342af1d51e0f" providerId="LiveId" clId="{7BC52C94-0FA7-4CB2-9AD0-8496843A47D7}" dt="2022-01-02T15:00:48.467" v="3096" actId="14100"/>
          <ac:picMkLst>
            <pc:docMk/>
            <pc:sldMk cId="2004507576" sldId="295"/>
            <ac:picMk id="5" creationId="{B431FB88-0E04-4976-858F-3A5C1724B728}"/>
          </ac:picMkLst>
        </pc:picChg>
        <pc:picChg chg="add mod">
          <ac:chgData name="岳鴻 李" userId="e2ea342af1d51e0f" providerId="LiveId" clId="{7BC52C94-0FA7-4CB2-9AD0-8496843A47D7}" dt="2022-01-02T15:00:50.718" v="3097" actId="1076"/>
          <ac:picMkLst>
            <pc:docMk/>
            <pc:sldMk cId="2004507576" sldId="295"/>
            <ac:picMk id="8" creationId="{5F26362C-74DB-48CD-847E-379CD3B1FE0F}"/>
          </ac:picMkLst>
        </pc:picChg>
      </pc:sldChg>
      <pc:sldChg chg="addSp delSp modSp new mod modAnim">
        <pc:chgData name="岳鴻 李" userId="e2ea342af1d51e0f" providerId="LiveId" clId="{7BC52C94-0FA7-4CB2-9AD0-8496843A47D7}" dt="2022-01-03T03:34:32.422" v="4364"/>
        <pc:sldMkLst>
          <pc:docMk/>
          <pc:sldMk cId="1738820043" sldId="296"/>
        </pc:sldMkLst>
        <pc:spChg chg="add mod">
          <ac:chgData name="岳鴻 李" userId="e2ea342af1d51e0f" providerId="LiveId" clId="{7BC52C94-0FA7-4CB2-9AD0-8496843A47D7}" dt="2022-01-03T03:20:04.149" v="4201"/>
          <ac:spMkLst>
            <pc:docMk/>
            <pc:sldMk cId="1738820043" sldId="296"/>
            <ac:spMk id="2" creationId="{F69D0A56-FB24-41E7-9127-444D78D013A0}"/>
          </ac:spMkLst>
        </pc:spChg>
        <pc:spChg chg="add mod">
          <ac:chgData name="岳鴻 李" userId="e2ea342af1d51e0f" providerId="LiveId" clId="{7BC52C94-0FA7-4CB2-9AD0-8496843A47D7}" dt="2022-01-03T03:21:34.109" v="4227" actId="255"/>
          <ac:spMkLst>
            <pc:docMk/>
            <pc:sldMk cId="1738820043" sldId="296"/>
            <ac:spMk id="4" creationId="{C625ACF7-85E2-43F4-885F-D7F7348A2398}"/>
          </ac:spMkLst>
        </pc:spChg>
        <pc:spChg chg="add mod">
          <ac:chgData name="岳鴻 李" userId="e2ea342af1d51e0f" providerId="LiveId" clId="{7BC52C94-0FA7-4CB2-9AD0-8496843A47D7}" dt="2022-01-03T03:21:49.218" v="4230" actId="1076"/>
          <ac:spMkLst>
            <pc:docMk/>
            <pc:sldMk cId="1738820043" sldId="296"/>
            <ac:spMk id="6" creationId="{66FB18DF-0CF5-42B7-B697-C0F63C159B1F}"/>
          </ac:spMkLst>
        </pc:spChg>
        <pc:spChg chg="add del mod">
          <ac:chgData name="岳鴻 李" userId="e2ea342af1d51e0f" providerId="LiveId" clId="{7BC52C94-0FA7-4CB2-9AD0-8496843A47D7}" dt="2022-01-03T03:32:11.563" v="4350" actId="478"/>
          <ac:spMkLst>
            <pc:docMk/>
            <pc:sldMk cId="1738820043" sldId="296"/>
            <ac:spMk id="7" creationId="{DCE78765-2623-4B61-9768-01469929AF87}"/>
          </ac:spMkLst>
        </pc:spChg>
        <pc:spChg chg="add mod">
          <ac:chgData name="岳鴻 李" userId="e2ea342af1d51e0f" providerId="LiveId" clId="{7BC52C94-0FA7-4CB2-9AD0-8496843A47D7}" dt="2022-01-03T03:33:34.468" v="4358" actId="1582"/>
          <ac:spMkLst>
            <pc:docMk/>
            <pc:sldMk cId="1738820043" sldId="296"/>
            <ac:spMk id="8" creationId="{674CB99E-1509-43E7-950B-4FDC27F7CBD7}"/>
          </ac:spMkLst>
        </pc:spChg>
        <pc:spChg chg="add mod">
          <ac:chgData name="岳鴻 李" userId="e2ea342af1d51e0f" providerId="LiveId" clId="{7BC52C94-0FA7-4CB2-9AD0-8496843A47D7}" dt="2022-01-03T03:34:02.464" v="4362" actId="1582"/>
          <ac:spMkLst>
            <pc:docMk/>
            <pc:sldMk cId="1738820043" sldId="296"/>
            <ac:spMk id="9" creationId="{65C014E0-774B-405D-AB70-D72ACCD01221}"/>
          </ac:spMkLst>
        </pc:spChg>
      </pc:sldChg>
    </pc:docChg>
  </pc:docChgLst>
  <pc:docChgLst>
    <pc:chgData name="岳鴻 李" userId="e2ea342af1d51e0f" providerId="LiveId" clId="{6B315C22-6388-4EE8-B589-83E6EB548F4F}"/>
    <pc:docChg chg="addSld delSld modSld sldOrd">
      <pc:chgData name="岳鴻 李" userId="e2ea342af1d51e0f" providerId="LiveId" clId="{6B315C22-6388-4EE8-B589-83E6EB548F4F}" dt="2022-01-04T00:13:50.620" v="170" actId="20577"/>
      <pc:docMkLst>
        <pc:docMk/>
      </pc:docMkLst>
      <pc:sldChg chg="del ord">
        <pc:chgData name="岳鴻 李" userId="e2ea342af1d51e0f" providerId="LiveId" clId="{6B315C22-6388-4EE8-B589-83E6EB548F4F}" dt="2022-01-03T16:30:47.796" v="167" actId="2696"/>
        <pc:sldMkLst>
          <pc:docMk/>
          <pc:sldMk cId="749152970" sldId="278"/>
        </pc:sldMkLst>
      </pc:sldChg>
      <pc:sldChg chg="modSp mod">
        <pc:chgData name="岳鴻 李" userId="e2ea342af1d51e0f" providerId="LiveId" clId="{6B315C22-6388-4EE8-B589-83E6EB548F4F}" dt="2022-01-03T14:39:09.889" v="8" actId="1076"/>
        <pc:sldMkLst>
          <pc:docMk/>
          <pc:sldMk cId="4031089940" sldId="284"/>
        </pc:sldMkLst>
        <pc:spChg chg="mod">
          <ac:chgData name="岳鴻 李" userId="e2ea342af1d51e0f" providerId="LiveId" clId="{6B315C22-6388-4EE8-B589-83E6EB548F4F}" dt="2022-01-03T14:39:09.889" v="8" actId="1076"/>
          <ac:spMkLst>
            <pc:docMk/>
            <pc:sldMk cId="4031089940" sldId="284"/>
            <ac:spMk id="4" creationId="{3E408FCE-9A8A-4F9C-9A56-67FADCA0640C}"/>
          </ac:spMkLst>
        </pc:spChg>
      </pc:sldChg>
      <pc:sldChg chg="modSp mod">
        <pc:chgData name="岳鴻 李" userId="e2ea342af1d51e0f" providerId="LiveId" clId="{6B315C22-6388-4EE8-B589-83E6EB548F4F}" dt="2022-01-03T14:39:27.031" v="11" actId="1076"/>
        <pc:sldMkLst>
          <pc:docMk/>
          <pc:sldMk cId="507617192" sldId="285"/>
        </pc:sldMkLst>
        <pc:spChg chg="mod">
          <ac:chgData name="岳鴻 李" userId="e2ea342af1d51e0f" providerId="LiveId" clId="{6B315C22-6388-4EE8-B589-83E6EB548F4F}" dt="2022-01-03T14:39:27.031" v="11" actId="1076"/>
          <ac:spMkLst>
            <pc:docMk/>
            <pc:sldMk cId="507617192" sldId="285"/>
            <ac:spMk id="4" creationId="{EE9679CF-1466-4811-8605-C9BC76679C0B}"/>
          </ac:spMkLst>
        </pc:spChg>
      </pc:sldChg>
      <pc:sldChg chg="addSp modSp mod">
        <pc:chgData name="岳鴻 李" userId="e2ea342af1d51e0f" providerId="LiveId" clId="{6B315C22-6388-4EE8-B589-83E6EB548F4F}" dt="2022-01-03T15:34:26.432" v="84" actId="1076"/>
        <pc:sldMkLst>
          <pc:docMk/>
          <pc:sldMk cId="3765211167" sldId="290"/>
        </pc:sldMkLst>
        <pc:spChg chg="add mod">
          <ac:chgData name="岳鴻 李" userId="e2ea342af1d51e0f" providerId="LiveId" clId="{6B315C22-6388-4EE8-B589-83E6EB548F4F}" dt="2022-01-03T15:34:26.432" v="84" actId="1076"/>
          <ac:spMkLst>
            <pc:docMk/>
            <pc:sldMk cId="3765211167" sldId="290"/>
            <ac:spMk id="2" creationId="{AFD17833-40C5-4C7B-9813-9463C823ABAC}"/>
          </ac:spMkLst>
        </pc:spChg>
      </pc:sldChg>
      <pc:sldChg chg="ord">
        <pc:chgData name="岳鴻 李" userId="e2ea342af1d51e0f" providerId="LiveId" clId="{6B315C22-6388-4EE8-B589-83E6EB548F4F}" dt="2022-01-03T16:07:23.146" v="86"/>
        <pc:sldMkLst>
          <pc:docMk/>
          <pc:sldMk cId="1324886035" sldId="291"/>
        </pc:sldMkLst>
      </pc:sldChg>
      <pc:sldChg chg="addSp modSp mod">
        <pc:chgData name="岳鴻 李" userId="e2ea342af1d51e0f" providerId="LiveId" clId="{6B315C22-6388-4EE8-B589-83E6EB548F4F}" dt="2022-01-03T16:08:49.694" v="166" actId="207"/>
        <pc:sldMkLst>
          <pc:docMk/>
          <pc:sldMk cId="86058495" sldId="292"/>
        </pc:sldMkLst>
        <pc:spChg chg="mod">
          <ac:chgData name="岳鴻 李" userId="e2ea342af1d51e0f" providerId="LiveId" clId="{6B315C22-6388-4EE8-B589-83E6EB548F4F}" dt="2022-01-03T16:08:49.694" v="166" actId="207"/>
          <ac:spMkLst>
            <pc:docMk/>
            <pc:sldMk cId="86058495" sldId="292"/>
            <ac:spMk id="2" creationId="{67DEE9D1-216E-45BF-93BF-2BA51F2B76D5}"/>
          </ac:spMkLst>
        </pc:spChg>
        <pc:spChg chg="add mod">
          <ac:chgData name="岳鴻 李" userId="e2ea342af1d51e0f" providerId="LiveId" clId="{6B315C22-6388-4EE8-B589-83E6EB548F4F}" dt="2022-01-03T16:07:46.254" v="91" actId="1076"/>
          <ac:spMkLst>
            <pc:docMk/>
            <pc:sldMk cId="86058495" sldId="292"/>
            <ac:spMk id="3" creationId="{E6D75560-1325-41C4-B1EB-ED874E86CF1C}"/>
          </ac:spMkLst>
        </pc:spChg>
      </pc:sldChg>
      <pc:sldChg chg="modSp add del mod ord">
        <pc:chgData name="岳鴻 李" userId="e2ea342af1d51e0f" providerId="LiveId" clId="{6B315C22-6388-4EE8-B589-83E6EB548F4F}" dt="2022-01-03T14:17:22.233" v="4" actId="1076"/>
        <pc:sldMkLst>
          <pc:docMk/>
          <pc:sldMk cId="3460635973" sldId="293"/>
        </pc:sldMkLst>
        <pc:spChg chg="mod">
          <ac:chgData name="岳鴻 李" userId="e2ea342af1d51e0f" providerId="LiveId" clId="{6B315C22-6388-4EE8-B589-83E6EB548F4F}" dt="2022-01-03T14:17:22.233" v="4" actId="1076"/>
          <ac:spMkLst>
            <pc:docMk/>
            <pc:sldMk cId="3460635973" sldId="293"/>
            <ac:spMk id="5" creationId="{00000000-0000-0000-0000-000000000000}"/>
          </ac:spMkLst>
        </pc:spChg>
      </pc:sldChg>
      <pc:sldChg chg="modSp">
        <pc:chgData name="岳鴻 李" userId="e2ea342af1d51e0f" providerId="LiveId" clId="{6B315C22-6388-4EE8-B589-83E6EB548F4F}" dt="2022-01-04T00:13:50.620" v="170" actId="20577"/>
        <pc:sldMkLst>
          <pc:docMk/>
          <pc:sldMk cId="1738820043" sldId="296"/>
        </pc:sldMkLst>
        <pc:spChg chg="mod">
          <ac:chgData name="岳鴻 李" userId="e2ea342af1d51e0f" providerId="LiveId" clId="{6B315C22-6388-4EE8-B589-83E6EB548F4F}" dt="2022-01-04T00:13:50.620" v="170" actId="20577"/>
          <ac:spMkLst>
            <pc:docMk/>
            <pc:sldMk cId="1738820043" sldId="296"/>
            <ac:spMk id="6" creationId="{66FB18DF-0CF5-42B7-B697-C0F63C159B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D3BF-542F-4012-ABC9-1D34BC130508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D4D1-07E2-4D43-9E58-89BC98254B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5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年資愈高，</a:t>
            </a:r>
            <a:r>
              <a:rPr lang="en-US" altLang="zh-TW" sz="1200" b="1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</a:t>
            </a:r>
            <a:r>
              <a:rPr lang="zh-TW" altLang="en-US" sz="1200" b="1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愈高</a:t>
            </a:r>
            <a:r>
              <a:rPr lang="en-US" altLang="zh-TW" sz="1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Ci </a:t>
            </a:r>
            <a:r>
              <a:rPr lang="zh-TW" altLang="en-US" sz="1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用於計算加班費</a:t>
            </a:r>
            <a:endParaRPr lang="en-US" altLang="zh-TW" sz="1200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9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22</a:t>
            </a:r>
            <a:r>
              <a:rPr lang="zh-TW" altLang="en-US" dirty="0"/>
              <a:t>護士 排 </a:t>
            </a:r>
            <a:r>
              <a:rPr lang="en-US" altLang="zh-TW" dirty="0"/>
              <a:t>30</a:t>
            </a:r>
            <a:r>
              <a:rPr lang="zh-TW" altLang="en-US" dirty="0"/>
              <a:t>天 </a:t>
            </a:r>
            <a:r>
              <a:rPr lang="en-US" altLang="zh-TW" dirty="0"/>
              <a:t>(1/1~1/30)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1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各班護理師需求數</a:t>
            </a:r>
            <a:r>
              <a:rPr lang="en-US" altLang="zh-TW" dirty="0"/>
              <a:t>!!</a:t>
            </a:r>
            <a:r>
              <a:rPr lang="zh-TW" altLang="en-US" dirty="0"/>
              <a:t>     </a:t>
            </a:r>
            <a:r>
              <a:rPr lang="en-US" altLang="zh-TW" dirty="0"/>
              <a:t>(</a:t>
            </a:r>
            <a:r>
              <a:rPr lang="zh-TW" altLang="en-US" dirty="0"/>
              <a:t>資料來源 </a:t>
            </a:r>
            <a:r>
              <a:rPr lang="en-US" altLang="zh-TW" dirty="0"/>
              <a:t>:</a:t>
            </a:r>
            <a:r>
              <a:rPr lang="zh-TW" altLang="en-US" dirty="0"/>
              <a:t> 以勒 護理師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3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紅色的代表加班，事實上</a:t>
            </a:r>
            <a:r>
              <a:rPr lang="en-US" altLang="zh-TW" dirty="0"/>
              <a:t>1</a:t>
            </a:r>
            <a:r>
              <a:rPr lang="zh-TW" altLang="en-US" dirty="0"/>
              <a:t>號跟</a:t>
            </a:r>
            <a:r>
              <a:rPr lang="en-US" altLang="zh-TW" dirty="0"/>
              <a:t>30</a:t>
            </a:r>
            <a:r>
              <a:rPr lang="zh-TW" altLang="en-US" dirty="0"/>
              <a:t>號的人員都是加班</a:t>
            </a:r>
            <a:r>
              <a:rPr lang="en-US" altLang="zh-TW" dirty="0"/>
              <a:t>(</a:t>
            </a:r>
            <a:r>
              <a:rPr lang="zh-TW" altLang="en-US" dirty="0"/>
              <a:t>國定假日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提醒說明一下 </a:t>
            </a:r>
            <a:r>
              <a:rPr lang="en-US" altLang="zh-TW" dirty="0"/>
              <a:t>D,G,L,N </a:t>
            </a:r>
            <a:r>
              <a:rPr lang="zh-TW" altLang="en-US" dirty="0"/>
              <a:t>代表的班別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1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與原本的排班模式相比，我們的班表約節省了</a:t>
            </a:r>
            <a:r>
              <a:rPr lang="en-US" altLang="zh-TW" dirty="0"/>
              <a:t>10</a:t>
            </a:r>
            <a:r>
              <a:rPr lang="zh-TW" altLang="en-US" dirty="0"/>
              <a:t>萬元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6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drawback</a:t>
            </a:r>
          </a:p>
          <a:p>
            <a:endParaRPr lang="en-US" altLang="zh-TW" dirty="0"/>
          </a:p>
          <a:p>
            <a:r>
              <a:rPr lang="zh-TW" altLang="en-US" dirty="0"/>
              <a:t>第二段，連續工作多天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7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2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4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3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9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5F91-34D3-4597-8FBD-0A7760D44F41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aw.moj.gov.tw/LawClass/LawAll.aspx?PCode=N003000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513657" y="4815063"/>
            <a:ext cx="499020" cy="457027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230137" y="3615500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847648" y="4497363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666969" y="3427734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9994" y="266244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108249" y="3700841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63167" y="273107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877290" y="1424989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1840893" y="403882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V="1">
            <a:off x="11362781" y="2502616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Copyright Notice"/>
          <p:cNvSpPr>
            <a:spLocks/>
          </p:cNvSpPr>
          <p:nvPr/>
        </p:nvSpPr>
        <p:spPr bwMode="auto">
          <a:xfrm>
            <a:off x="983321" y="1321095"/>
            <a:ext cx="10854813" cy="129653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cap="small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Mixed Integer Linear Programming Problem</a:t>
            </a:r>
          </a:p>
          <a:p>
            <a:pPr algn="ctr"/>
            <a:r>
              <a:rPr lang="en-US" sz="4000" b="1" cap="small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Personnel Multi-day Shift Scheduling</a:t>
            </a:r>
          </a:p>
        </p:txBody>
      </p:sp>
      <p:sp>
        <p:nvSpPr>
          <p:cNvPr id="35" name="文本框 12"/>
          <p:cNvSpPr txBox="1"/>
          <p:nvPr/>
        </p:nvSpPr>
        <p:spPr>
          <a:xfrm>
            <a:off x="1540505" y="262795"/>
            <a:ext cx="859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/>
              <a:t>Term Project Final Report</a:t>
            </a:r>
            <a:endParaRPr lang="zh-CN" altLang="en-US" sz="28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8770D9-9E30-4D9D-AA09-1F1EFA2C5F5A}"/>
              </a:ext>
            </a:extLst>
          </p:cNvPr>
          <p:cNvSpPr txBox="1"/>
          <p:nvPr/>
        </p:nvSpPr>
        <p:spPr>
          <a:xfrm>
            <a:off x="3873500" y="3945928"/>
            <a:ext cx="4540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Nai-Lun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R10546022</a:t>
            </a: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Yue-Hong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R10546027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椭圆 8">
            <a:extLst>
              <a:ext uri="{FF2B5EF4-FFF2-40B4-BE49-F238E27FC236}">
                <a16:creationId xmlns:a16="http://schemas.microsoft.com/office/drawing/2014/main" id="{5F3B98DF-9322-490A-81C6-C10CA03D0C27}"/>
              </a:ext>
            </a:extLst>
          </p:cNvPr>
          <p:cNvSpPr/>
          <p:nvPr/>
        </p:nvSpPr>
        <p:spPr>
          <a:xfrm>
            <a:off x="8841229" y="5597039"/>
            <a:ext cx="1108243" cy="998166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8">
            <a:extLst>
              <a:ext uri="{FF2B5EF4-FFF2-40B4-BE49-F238E27FC236}">
                <a16:creationId xmlns:a16="http://schemas.microsoft.com/office/drawing/2014/main" id="{95CB9476-CFF9-445E-AD31-5DF3A550A0A7}"/>
              </a:ext>
            </a:extLst>
          </p:cNvPr>
          <p:cNvSpPr/>
          <p:nvPr/>
        </p:nvSpPr>
        <p:spPr>
          <a:xfrm>
            <a:off x="2494896" y="5304954"/>
            <a:ext cx="594763" cy="584169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16">
            <a:extLst>
              <a:ext uri="{FF2B5EF4-FFF2-40B4-BE49-F238E27FC236}">
                <a16:creationId xmlns:a16="http://schemas.microsoft.com/office/drawing/2014/main" id="{4C1E8AE9-BF1B-4805-9293-0A33C2706117}"/>
              </a:ext>
            </a:extLst>
          </p:cNvPr>
          <p:cNvSpPr/>
          <p:nvPr/>
        </p:nvSpPr>
        <p:spPr>
          <a:xfrm>
            <a:off x="1210077" y="5867143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8EB73B-4542-4F0C-9A79-A4EF4D4702EA}"/>
              </a:ext>
            </a:extLst>
          </p:cNvPr>
          <p:cNvSpPr txBox="1"/>
          <p:nvPr/>
        </p:nvSpPr>
        <p:spPr>
          <a:xfrm>
            <a:off x="6278078" y="2571200"/>
            <a:ext cx="590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Amir Hossein </a:t>
            </a:r>
            <a:r>
              <a:rPr lang="en-US" altLang="zh-TW" dirty="0" err="1"/>
              <a:t>Nobil</a:t>
            </a:r>
            <a:r>
              <a:rPr lang="en-US" altLang="zh-TW" dirty="0"/>
              <a:t>, </a:t>
            </a:r>
            <a:r>
              <a:rPr lang="en-US" altLang="zh-TW" dirty="0" err="1"/>
              <a:t>Seyed</a:t>
            </a:r>
            <a:r>
              <a:rPr lang="en-US" altLang="zh-TW" dirty="0"/>
              <a:t> Mohammad Ebrahim </a:t>
            </a:r>
            <a:r>
              <a:rPr lang="en-US" altLang="zh-TW" dirty="0" err="1"/>
              <a:t>Sharifnia</a:t>
            </a:r>
            <a:endParaRPr lang="en-US" altLang="zh-TW" dirty="0"/>
          </a:p>
          <a:p>
            <a:r>
              <a:rPr lang="en-US" altLang="zh-TW" dirty="0"/>
              <a:t>, Leopoldo Eduardo Cardenas-</a:t>
            </a:r>
            <a:r>
              <a:rPr lang="en-US" altLang="zh-TW" dirty="0" err="1"/>
              <a:t>Baeeon</a:t>
            </a:r>
            <a:r>
              <a:rPr lang="en-US" altLang="zh-TW" dirty="0"/>
              <a:t>                  13 June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11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C6D755A-448D-4068-807A-04D3ED2F4253}"/>
              </a:ext>
            </a:extLst>
          </p:cNvPr>
          <p:cNvSpPr txBox="1"/>
          <p:nvPr/>
        </p:nvSpPr>
        <p:spPr>
          <a:xfrm>
            <a:off x="681255" y="333072"/>
            <a:ext cx="4703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2E2E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 variables: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CB3758-C833-43CE-B239-4061D9FEEDBA}"/>
              </a:ext>
            </a:extLst>
          </p:cNvPr>
          <p:cNvSpPr txBox="1"/>
          <p:nvPr/>
        </p:nvSpPr>
        <p:spPr>
          <a:xfrm>
            <a:off x="681255" y="751344"/>
            <a:ext cx="1097556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3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3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ngij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G-type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night shift of day j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gnij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N-type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evening shift of day j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glij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L-type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evening shift of day j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D-type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evening shift of day j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ndij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D-type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night shift of day j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dnij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N-type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morning shift of day j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dlij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L-type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morning shift of day j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dgij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G-type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morning shift of day j or not</a:t>
            </a:r>
          </a:p>
          <a:p>
            <a:endParaRPr lang="en-US" altLang="zh-TW" sz="23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Total off-day working hours of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on day j </a:t>
            </a:r>
          </a:p>
          <a:p>
            <a:endParaRPr lang="en-US" altLang="zh-TW" sz="23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3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Ui: Total working hours of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23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D048AB-D516-4345-A02C-788EBC0F8569}"/>
              </a:ext>
            </a:extLst>
          </p:cNvPr>
          <p:cNvSpPr txBox="1"/>
          <p:nvPr/>
        </p:nvSpPr>
        <p:spPr>
          <a:xfrm>
            <a:off x="681255" y="1183341"/>
            <a:ext cx="1682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Overtime shift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C298E2-9951-444A-8B7A-464D3F8103BE}"/>
              </a:ext>
            </a:extLst>
          </p:cNvPr>
          <p:cNvSpPr txBox="1"/>
          <p:nvPr/>
        </p:nvSpPr>
        <p:spPr>
          <a:xfrm>
            <a:off x="681255" y="5552455"/>
            <a:ext cx="890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Others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40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D9E0042-C2ED-4232-9795-D972922EED54}"/>
              </a:ext>
            </a:extLst>
          </p:cNvPr>
          <p:cNvSpPr txBox="1"/>
          <p:nvPr/>
        </p:nvSpPr>
        <p:spPr>
          <a:xfrm>
            <a:off x="611295" y="350742"/>
            <a:ext cx="4703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2E2E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Objective: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ADBFBD-051E-4EC9-9EC9-A949457F1551}"/>
                  </a:ext>
                </a:extLst>
              </p:cNvPr>
              <p:cNvSpPr txBox="1"/>
              <p:nvPr/>
            </p:nvSpPr>
            <p:spPr>
              <a:xfrm>
                <a:off x="1138560" y="2256798"/>
                <a:ext cx="9603421" cy="2083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TW" altLang="en-US" sz="28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800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TW" alt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TW" altLang="en-US" sz="28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8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</m:t>
                                      </m:r>
                                      <m:d>
                                        <m:dPr>
                                          <m:ctrlPr>
                                            <a:rPr lang="zh-TW" alt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Di</m:t>
                                          </m:r>
                                          <m:r>
                                            <a:rPr lang="zh-TW" altLang="en-US" sz="2800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Gi</m:t>
                                          </m:r>
                                          <m:r>
                                            <a:rPr lang="zh-TW" altLang="en-US" sz="2800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Li</m:t>
                                          </m:r>
                                          <m:r>
                                            <a:rPr lang="zh-TW" altLang="en-US" sz="2800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Ni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zh-TW" altLang="en-US" sz="2800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sz="28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800" i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αCi</m:t>
                                      </m:r>
                                      <m:d>
                                        <m:dPr>
                                          <m:ctrlPr>
                                            <a:rPr lang="zh-TW" altLang="en-US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Ui</m:t>
                                          </m:r>
                                          <m:r>
                                            <a:rPr lang="zh-TW" altLang="en-US" sz="28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W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zh-TW" altLang="en-US" sz="2800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zh-TW" altLang="en-US" sz="28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800" i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αCij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TW" altLang="en-US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  <m:r>
                                            <a:rPr lang="zh-TW" altLang="en-US" sz="28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sup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tij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e>
                                  <m:r>
                                    <a:rPr lang="zh-TW" altLang="en-US" sz="2800" i="0">
                                      <a:latin typeface="Cambria Math" panose="02040503050406030204" pitchFamily="18" charset="0"/>
                                    </a:rPr>
                                    <m:t>&amp;+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sz="280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800" i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βCi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TW" altLang="en-US" sz="28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 i="0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  <m:r>
                                            <a:rPr lang="zh-TW" altLang="en-US" sz="2800" i="0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 i="0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en-US" sz="28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sz="2800" i="0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ndij</m:t>
                                              </m:r>
                                              <m:r>
                                                <a:rPr lang="zh-TW" altLang="en-US" sz="2800" i="0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sz="2800" i="0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ngij</m:t>
                                              </m:r>
                                              <m:r>
                                                <a:rPr lang="zh-TW" altLang="en-US" sz="2800" i="0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sz="2800" i="0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nij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ADBFBD-051E-4EC9-9EC9-A949457F1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60" y="2256798"/>
                <a:ext cx="9603421" cy="2083327"/>
              </a:xfrm>
              <a:prstGeom prst="rect">
                <a:avLst/>
              </a:prstGeom>
              <a:blipFill>
                <a:blip r:embed="rId2"/>
                <a:stretch>
                  <a:fillRect r="-69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7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5BEF2B-C09B-4892-A2D2-706DF72FA0F7}"/>
              </a:ext>
            </a:extLst>
          </p:cNvPr>
          <p:cNvSpPr txBox="1"/>
          <p:nvPr/>
        </p:nvSpPr>
        <p:spPr>
          <a:xfrm>
            <a:off x="611295" y="350742"/>
            <a:ext cx="4703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Constraints</a:t>
            </a:r>
            <a:r>
              <a:rPr lang="en-US" altLang="zh-TW" sz="2800" b="1" dirty="0">
                <a:solidFill>
                  <a:srgbClr val="2E2E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74CD174-2500-4128-8C40-8677A8A4D394}"/>
                  </a:ext>
                </a:extLst>
              </p:cNvPr>
              <p:cNvSpPr txBox="1"/>
              <p:nvPr/>
            </p:nvSpPr>
            <p:spPr>
              <a:xfrm>
                <a:off x="1346199" y="873962"/>
                <a:ext cx="6388101" cy="535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𝐃𝐢</m:t>
                    </m:r>
                    <m:r>
                      <a:rPr lang="en-US" altLang="zh-TW" b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𝐆𝐢</m:t>
                    </m:r>
                    <m:r>
                      <a:rPr lang="en-US" altLang="zh-TW" b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𝐋𝐢</m:t>
                    </m:r>
                    <m:r>
                      <a:rPr lang="en-US" altLang="zh-TW" b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𝐍𝐢</m:t>
                    </m:r>
                    <m:r>
                      <a:rPr lang="en-US" altLang="zh-TW" b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TW" b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 ∀</m:t>
                    </m:r>
                    <m:r>
                      <a:rPr lang="en-US" altLang="zh-TW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𝐢</m:t>
                    </m:r>
                  </m:oMath>
                </a14:m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</a:t>
                </a:r>
              </a:p>
              <a:p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    		                                  </a:t>
                </a:r>
                <a:endParaRPr lang="zh-TW" altLang="zh-TW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𝐝𝐢𝐣</m:t>
                    </m:r>
                    <m:r>
                      <a:rPr lang="en-US" altLang="zh-TW" b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𝟐𝟒𝐃𝐢</m:t>
                    </m:r>
                    <m:r>
                      <a:rPr lang="en-US" altLang="zh-TW" b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 ∀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𝐢</m:t>
                    </m:r>
                    <m:r>
                      <a:rPr lang="en-US" altLang="zh-TW" b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𝐣</m:t>
                    </m:r>
                  </m:oMath>
                </a14:m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</a:t>
                </a:r>
              </a:p>
              <a:p>
                <a:pPr algn="just"/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        		               </a:t>
                </a:r>
                <a:endParaRPr lang="zh-TW" altLang="zh-TW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𝐝𝐢𝐣</m:t>
                    </m:r>
                    <m:r>
                      <a:rPr lang="en-US" altLang="zh-TW" b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𝐃𝐢</m:t>
                    </m:r>
                    <m:r>
                      <a:rPr lang="en-US" altLang="zh-TW" b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 ∀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𝐢</m:t>
                    </m:r>
                    <m:r>
                      <a:rPr lang="en-US" altLang="zh-TW" b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𝐣</m:t>
                    </m:r>
                  </m:oMath>
                </a14:m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</a:p>
              <a:p>
                <a:pPr algn="just"/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          	 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𝐠𝐢𝐣</m:t>
                    </m:r>
                    <m:r>
                      <a:rPr lang="en-US" altLang="zh-TW" b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𝟐𝟒𝐆𝐢</m:t>
                    </m:r>
                    <m:r>
                      <a:rPr lang="en-US" altLang="zh-TW" b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 ∀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𝐢</m:t>
                    </m:r>
                    <m:r>
                      <a:rPr lang="en-US" altLang="zh-TW" b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𝐣</m:t>
                    </m:r>
                  </m:oMath>
                </a14:m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</a:t>
                </a:r>
              </a:p>
              <a:p>
                <a:pPr algn="just"/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    	</a:t>
                </a:r>
                <a:endParaRPr lang="en-US" altLang="zh-TW" b="1" i="1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𝒈𝒊𝒋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𝑮𝒊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</a:t>
                </a:r>
              </a:p>
              <a:p>
                <a:pPr algn="just"/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	</a:t>
                </a:r>
                <a:endParaRPr lang="en-US" altLang="zh-TW" b="1" i="1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𝒍𝒊𝒋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𝟏𝟐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𝑳𝒊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               	 	 	</a:t>
                </a:r>
                <a:endParaRPr lang="zh-TW" altLang="zh-TW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𝒍𝒊𝒋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𝑳𝒊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</a:t>
                </a:r>
              </a:p>
              <a:p>
                <a:pPr algn="just"/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          		</a:t>
                </a:r>
                <a:endParaRPr lang="zh-TW" altLang="zh-TW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 	</a:t>
                </a:r>
                <a:endParaRPr lang="zh-TW" altLang="zh-TW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𝒏𝒊𝒋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𝟏𝟐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𝑵𝒊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</a:t>
                </a:r>
              </a:p>
              <a:p>
                <a:pPr algn="just"/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           		</a:t>
                </a:r>
                <a:endParaRPr lang="zh-TW" altLang="zh-TW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𝒏𝒊𝒋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𝑵𝒊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				</a:t>
                </a:r>
                <a:endParaRPr lang="zh-TW" altLang="zh-TW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74CD174-2500-4128-8C40-8677A8A4D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199" y="873962"/>
                <a:ext cx="6388101" cy="5355312"/>
              </a:xfrm>
              <a:prstGeom prst="rect">
                <a:avLst/>
              </a:prstGeom>
              <a:blipFill>
                <a:blip r:embed="rId2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7329EF8-8907-4729-9017-6CC60EEEC5B7}"/>
              </a:ext>
            </a:extLst>
          </p:cNvPr>
          <p:cNvCxnSpPr/>
          <p:nvPr/>
        </p:nvCxnSpPr>
        <p:spPr>
          <a:xfrm>
            <a:off x="3505200" y="1613647"/>
            <a:ext cx="409687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6E9426B-1953-4AA5-8D7A-69E0947F107C}"/>
              </a:ext>
            </a:extLst>
          </p:cNvPr>
          <p:cNvCxnSpPr/>
          <p:nvPr/>
        </p:nvCxnSpPr>
        <p:spPr>
          <a:xfrm>
            <a:off x="3469342" y="2716306"/>
            <a:ext cx="413272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D89990C-E1F3-464B-9088-2E20EB07F465}"/>
              </a:ext>
            </a:extLst>
          </p:cNvPr>
          <p:cNvCxnSpPr/>
          <p:nvPr/>
        </p:nvCxnSpPr>
        <p:spPr>
          <a:xfrm>
            <a:off x="3514165" y="3818965"/>
            <a:ext cx="413272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A811DE0-0A45-4426-8054-45B42E8548BD}"/>
              </a:ext>
            </a:extLst>
          </p:cNvPr>
          <p:cNvCxnSpPr>
            <a:cxnSpLocks/>
          </p:cNvCxnSpPr>
          <p:nvPr/>
        </p:nvCxnSpPr>
        <p:spPr>
          <a:xfrm flipV="1">
            <a:off x="3536202" y="5179458"/>
            <a:ext cx="4132729" cy="896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CFCB36F-CF51-4225-BE06-26DE4EFD908C}"/>
              </a:ext>
            </a:extLst>
          </p:cNvPr>
          <p:cNvCxnSpPr>
            <a:cxnSpLocks/>
          </p:cNvCxnSpPr>
          <p:nvPr/>
        </p:nvCxnSpPr>
        <p:spPr>
          <a:xfrm>
            <a:off x="7602071" y="1613647"/>
            <a:ext cx="55096" cy="35747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917FFC4-9E64-4E5C-A1CA-98AE47D0E00E}"/>
              </a:ext>
            </a:extLst>
          </p:cNvPr>
          <p:cNvSpPr/>
          <p:nvPr/>
        </p:nvSpPr>
        <p:spPr>
          <a:xfrm>
            <a:off x="7624482" y="3337113"/>
            <a:ext cx="1398494" cy="3899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2E2D25-3B3D-4798-9ADB-8116239FF018}"/>
              </a:ext>
            </a:extLst>
          </p:cNvPr>
          <p:cNvSpPr txBox="1"/>
          <p:nvPr/>
        </p:nvSpPr>
        <p:spPr>
          <a:xfrm>
            <a:off x="9022976" y="3302314"/>
            <a:ext cx="258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</a:rPr>
              <a:t>Minimum working day</a:t>
            </a:r>
            <a:endParaRPr lang="zh-TW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4649E5A-AEA8-4BE4-91FA-AC02B794B4FA}"/>
              </a:ext>
            </a:extLst>
          </p:cNvPr>
          <p:cNvSpPr/>
          <p:nvPr/>
        </p:nvSpPr>
        <p:spPr>
          <a:xfrm>
            <a:off x="1146362" y="1873624"/>
            <a:ext cx="1846732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1B8D731-806C-409A-B172-F9A25FEF9BBA}"/>
              </a:ext>
            </a:extLst>
          </p:cNvPr>
          <p:cNvSpPr/>
          <p:nvPr/>
        </p:nvSpPr>
        <p:spPr>
          <a:xfrm>
            <a:off x="1145244" y="2988514"/>
            <a:ext cx="1846732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DC19DF01-ED86-4A56-BD87-51578F3913C2}"/>
              </a:ext>
            </a:extLst>
          </p:cNvPr>
          <p:cNvSpPr/>
          <p:nvPr/>
        </p:nvSpPr>
        <p:spPr>
          <a:xfrm>
            <a:off x="1140932" y="4096872"/>
            <a:ext cx="1846732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FCECF8C-0192-4D72-B57F-24B98D1A0B09}"/>
              </a:ext>
            </a:extLst>
          </p:cNvPr>
          <p:cNvSpPr/>
          <p:nvPr/>
        </p:nvSpPr>
        <p:spPr>
          <a:xfrm>
            <a:off x="1140932" y="5459506"/>
            <a:ext cx="1846732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1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5BEF2B-C09B-4892-A2D2-706DF72FA0F7}"/>
              </a:ext>
            </a:extLst>
          </p:cNvPr>
          <p:cNvSpPr txBox="1"/>
          <p:nvPr/>
        </p:nvSpPr>
        <p:spPr>
          <a:xfrm>
            <a:off x="611295" y="350742"/>
            <a:ext cx="4703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Constraints</a:t>
            </a:r>
            <a:r>
              <a:rPr lang="en-US" altLang="zh-TW" sz="2800" b="1" dirty="0">
                <a:solidFill>
                  <a:srgbClr val="2E2E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E408FCE-9A8A-4F9C-9A56-67FADCA0640C}"/>
                  </a:ext>
                </a:extLst>
              </p:cNvPr>
              <p:cNvSpPr txBox="1"/>
              <p:nvPr/>
            </p:nvSpPr>
            <p:spPr>
              <a:xfrm>
                <a:off x="4002723" y="1130961"/>
                <a:ext cx="6765401" cy="7448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𝒏𝒈𝒊𝒋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𝑮𝒊𝒙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			</a:t>
                </a:r>
                <a:endParaRPr lang="zh-TW" altLang="zh-TW" sz="28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𝒈𝒏𝒊𝒋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𝑵𝒊𝒇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				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𝒏𝒅𝒊𝒋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𝑫𝒊𝒙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			</a:t>
                </a:r>
                <a:endParaRPr lang="zh-TW" altLang="zh-TW" sz="28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𝒅𝒏𝒊𝒋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𝑵𝒊𝒇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				</a:t>
                </a:r>
                <a:endParaRPr lang="zh-TW" altLang="zh-TW" sz="28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𝒈𝒍𝒊𝒋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𝑳𝒊𝑭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	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𝒈𝒅𝒊𝒋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𝑫𝒊𝑩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			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𝒅𝒈𝒊𝒋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𝑮𝒊𝑩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			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𝒅𝒍𝒊𝒋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𝑳𝒊𝑭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</a:t>
                </a:r>
                <a:r>
                  <a:rPr lang="en-US" altLang="zh-TW" sz="20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							</a:t>
                </a:r>
              </a:p>
              <a:p>
                <a:pPr algn="ctr"/>
                <a:r>
                  <a:rPr lang="en-US" altLang="zh-TW" sz="20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</a:t>
                </a:r>
                <a:r>
                  <a:rPr lang="en-US" altLang="zh-TW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							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E408FCE-9A8A-4F9C-9A56-67FADCA06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23" y="1130961"/>
                <a:ext cx="6765401" cy="7448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08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5BEF2B-C09B-4892-A2D2-706DF72FA0F7}"/>
              </a:ext>
            </a:extLst>
          </p:cNvPr>
          <p:cNvSpPr txBox="1"/>
          <p:nvPr/>
        </p:nvSpPr>
        <p:spPr>
          <a:xfrm>
            <a:off x="611295" y="350742"/>
            <a:ext cx="4703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Constraints</a:t>
            </a:r>
            <a:r>
              <a:rPr lang="en-US" altLang="zh-TW" sz="2800" b="1" dirty="0">
                <a:solidFill>
                  <a:srgbClr val="2E2E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E9679CF-1466-4811-8605-C9BC76679C0B}"/>
                  </a:ext>
                </a:extLst>
              </p:cNvPr>
              <p:cNvSpPr txBox="1"/>
              <p:nvPr/>
            </p:nvSpPr>
            <p:spPr>
              <a:xfrm>
                <a:off x="3608061" y="873962"/>
                <a:ext cx="7734300" cy="6130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						</a:t>
                </a:r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𝒈𝒍𝒊𝒋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𝒍𝒊𝒋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𝑳𝒊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TW" sz="280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𝒏𝒊𝒋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𝒅𝒏𝒊𝒋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𝑵𝒊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</a:t>
                </a:r>
              </a:p>
              <a:p>
                <a:endParaRPr lang="en-US" altLang="zh-TW" sz="280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𝒅𝒍𝒊𝒋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𝒍𝒊𝒋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𝑳𝒊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</a:t>
                </a:r>
              </a:p>
              <a:p>
                <a:endParaRPr lang="en-US" altLang="zh-TW" sz="280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𝒍𝒊𝒋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𝒍𝒊</m:t>
                    </m:r>
                    <m:d>
                      <m:dPr>
                        <m:ctrlPr>
                          <a:rPr lang="zh-TW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𝑳𝒊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TW" sz="280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8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𝒏𝒊𝒋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𝒏𝒊</m:t>
                    </m:r>
                    <m:d>
                      <m:dPr>
                        <m:ctrlPr>
                          <a:rPr lang="zh-TW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 sz="2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		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𝒏𝒊𝒋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8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𝒈𝒏𝒊</m:t>
                    </m:r>
                    <m:d>
                      <m:dPr>
                        <m:ctrlPr>
                          <a:rPr lang="zh-TW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𝑵𝒊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TW" sz="28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		</a:t>
                </a:r>
                <a:endParaRPr lang="zh-TW" altLang="zh-TW" sz="19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sz="1900" b="1" i="1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E9679CF-1466-4811-8605-C9BC76679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061" y="873962"/>
                <a:ext cx="7734300" cy="6130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61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69D0A56-FB24-41E7-9127-444D78D013A0}"/>
              </a:ext>
            </a:extLst>
          </p:cNvPr>
          <p:cNvSpPr txBox="1"/>
          <p:nvPr/>
        </p:nvSpPr>
        <p:spPr>
          <a:xfrm>
            <a:off x="611295" y="350742"/>
            <a:ext cx="4703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Constraints</a:t>
            </a:r>
            <a:r>
              <a:rPr lang="en-US" altLang="zh-TW" sz="2800" b="1" dirty="0">
                <a:solidFill>
                  <a:srgbClr val="2E2E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625ACF7-85E2-43F4-885F-D7F7348A2398}"/>
                  </a:ext>
                </a:extLst>
              </p:cNvPr>
              <p:cNvSpPr txBox="1"/>
              <p:nvPr/>
            </p:nvSpPr>
            <p:spPr>
              <a:xfrm>
                <a:off x="1389529" y="961912"/>
                <a:ext cx="8355106" cy="4687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2000" b="1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zh-TW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𝒅𝒊𝒋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𝒅𝒏𝒊𝒋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𝒅𝒍𝒊𝒋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𝒅𝒈𝒊𝒋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𝒍𝒊𝒋</m:t>
                            </m:r>
                          </m:e>
                        </m:d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𝑬𝒋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;∀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</m:nary>
                  </m:oMath>
                </a14:m>
                <a:r>
                  <a:rPr lang="en-US" altLang="zh-TW" sz="20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						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zh-TW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𝒈𝒊𝒋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𝒈𝒏𝒊𝒋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𝒈𝒍𝒊𝒋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𝒈𝒅𝒊𝒋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𝒍𝒊𝒋</m:t>
                            </m:r>
                          </m:e>
                        </m:d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𝑶𝒋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;∀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</m:nary>
                  </m:oMath>
                </a14:m>
                <a:r>
                  <a:rPr lang="en-US" altLang="zh-TW" sz="20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							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zh-TW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𝒏𝒊𝒋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𝒏𝒈𝒊𝒋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𝒏𝒅𝒊𝒋</m:t>
                            </m:r>
                          </m:e>
                        </m:d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𝑸𝒋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;∀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</m:nary>
                  </m:oMath>
                </a14:m>
                <a:r>
                  <a:rPr lang="en-US" altLang="zh-TW" sz="20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    	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𝑼𝒊</m:t>
                    </m:r>
                    <m:r>
                      <a:rPr lang="en-US" altLang="zh-TW" sz="20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𝒓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zh-TW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TW" altLang="zh-TW" sz="20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0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𝟔</m:t>
                                </m:r>
                                <m:d>
                                  <m:dPr>
                                    <m:ctrlPr>
                                      <a:rPr lang="zh-TW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𝒅𝒊𝒋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𝒅𝒏𝒊𝒋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𝒅𝒍𝒊𝒋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𝒅𝒈𝒊𝒋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𝒈𝒊𝒋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𝒈𝒏𝒊𝒋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𝒈𝒍𝒊𝒋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𝒈𝒅𝒊𝒋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TW" sz="20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20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𝟏𝟐</m:t>
                                </m:r>
                                <m:d>
                                  <m:dPr>
                                    <m:ctrlPr>
                                      <a:rPr lang="zh-TW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𝒍𝒊𝒋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𝒏𝒊𝒋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𝒏𝒈𝒊𝒋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0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𝒏𝒅𝒊𝒋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;∀</m:t>
                        </m:r>
                        <m:r>
                          <a:rPr lang="en-US" altLang="zh-TW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TW" sz="20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</a:t>
                </a:r>
              </a:p>
              <a:p>
                <a:endParaRPr lang="en-US" altLang="zh-TW" sz="2000" b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𝑾</m:t>
                    </m:r>
                    <m:r>
                      <a:rPr lang="en-US" altLang="zh-TW" sz="20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0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𝑼𝒊</m:t>
                    </m:r>
                    <m:r>
                      <a:rPr lang="en-US" altLang="zh-TW" sz="20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2000" b="1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en-US" altLang="zh-TW" sz="20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</a:t>
                </a:r>
              </a:p>
              <a:p>
                <a:endParaRPr lang="en-US" altLang="zh-TW" sz="200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sz="1800" b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8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				</a:t>
                </a:r>
                <a:endParaRPr lang="en-US" altLang="zh-TW" sz="180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625ACF7-85E2-43F4-885F-D7F7348A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529" y="961912"/>
                <a:ext cx="8355106" cy="4687630"/>
              </a:xfrm>
              <a:prstGeom prst="rect">
                <a:avLst/>
              </a:prstGeom>
              <a:blipFill>
                <a:blip r:embed="rId2"/>
                <a:stretch>
                  <a:fillRect l="-4522" t="-10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6FB18DF-0CF5-42B7-B697-C0F63C159B1F}"/>
                  </a:ext>
                </a:extLst>
              </p:cNvPr>
              <p:cNvSpPr txBox="1"/>
              <p:nvPr/>
            </p:nvSpPr>
            <p:spPr>
              <a:xfrm>
                <a:off x="880236" y="4821484"/>
                <a:ext cx="787997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𝒕𝒊𝒋</m:t>
                      </m:r>
                      <m:r>
                        <a:rPr lang="en-US" altLang="zh-TW" sz="2000" b="1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b="1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𝟔</m:t>
                      </m:r>
                      <m:d>
                        <m:dPr>
                          <m:ctrlPr>
                            <a:rPr lang="zh-TW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𝒅𝒊𝒋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𝒅𝒏𝒊𝒋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𝒅𝒍𝒊𝒋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𝒅𝒈𝒊𝒋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𝒈𝒊𝒋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𝒈𝒏𝒊𝒋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𝒈𝒍𝒊𝒋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𝒈𝒅𝒊𝒋</m:t>
                          </m:r>
                        </m:e>
                      </m:d>
                    </m:oMath>
                  </m:oMathPara>
                </a14:m>
                <a:endParaRPr lang="zh-TW" altLang="zh-TW" sz="20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          +</m:t>
                      </m:r>
                      <m:r>
                        <a:rPr lang="en-US" altLang="zh-TW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𝟏𝟐</m:t>
                      </m:r>
                      <m:d>
                        <m:dPr>
                          <m:ctrlPr>
                            <a:rPr lang="zh-TW" altLang="zh-TW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𝒏𝒈𝒊𝒋</m:t>
                          </m:r>
                          <m:r>
                            <a:rPr lang="en-US" altLang="zh-TW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𝒏𝒅𝒊𝒋</m:t>
                          </m:r>
                        </m:e>
                      </m:d>
                      <m:r>
                        <a:rPr lang="en-US" altLang="zh-TW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;∀</m:t>
                      </m:r>
                      <m:r>
                        <a:rPr lang="en-US" altLang="zh-TW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zh-TW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TW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lang="en-US" altLang="zh-TW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TW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altLang="zh-TW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TW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𝑻𝒋</m:t>
                      </m:r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6FB18DF-0CF5-42B7-B697-C0F63C159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36" y="4821484"/>
                <a:ext cx="7879977" cy="707886"/>
              </a:xfrm>
              <a:prstGeom prst="rect">
                <a:avLst/>
              </a:prstGeom>
              <a:blipFill>
                <a:blip r:embed="rId3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74CB99E-1509-43E7-950B-4FDC27F7CBD7}"/>
              </a:ext>
            </a:extLst>
          </p:cNvPr>
          <p:cNvSpPr/>
          <p:nvPr/>
        </p:nvSpPr>
        <p:spPr>
          <a:xfrm>
            <a:off x="1299882" y="4052047"/>
            <a:ext cx="1622612" cy="52322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5C014E0-774B-405D-AB70-D72ACCD01221}"/>
              </a:ext>
            </a:extLst>
          </p:cNvPr>
          <p:cNvSpPr/>
          <p:nvPr/>
        </p:nvSpPr>
        <p:spPr>
          <a:xfrm>
            <a:off x="1299882" y="961912"/>
            <a:ext cx="5360894" cy="161992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8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5BEF2B-C09B-4892-A2D2-706DF72FA0F7}"/>
              </a:ext>
            </a:extLst>
          </p:cNvPr>
          <p:cNvSpPr txBox="1"/>
          <p:nvPr/>
        </p:nvSpPr>
        <p:spPr>
          <a:xfrm>
            <a:off x="611295" y="350742"/>
            <a:ext cx="4703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Constraints</a:t>
            </a:r>
            <a:r>
              <a:rPr lang="en-US" altLang="zh-TW" sz="2800" b="1" dirty="0">
                <a:solidFill>
                  <a:srgbClr val="2E2E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54F54F5-C53A-4115-B270-FC06B41D24A8}"/>
                  </a:ext>
                </a:extLst>
              </p:cNvPr>
              <p:cNvSpPr txBox="1"/>
              <p:nvPr/>
            </p:nvSpPr>
            <p:spPr>
              <a:xfrm>
                <a:off x="1397000" y="873962"/>
                <a:ext cx="7454900" cy="634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900" b="1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𝑫𝒊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≥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nary>
                  </m:oMath>
                </a14:m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	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𝑮𝒊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≥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				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𝑳𝒊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≥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nary>
                  </m:oMath>
                </a14:m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				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𝑵𝒊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≥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𝟒</m:t>
                        </m:r>
                      </m:e>
                    </m:nary>
                  </m:oMath>
                </a14:m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					 </a:t>
                </a:r>
                <a:endParaRPr lang="zh-TW" altLang="zh-TW" sz="19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𝟐𝟑</m:t>
                        </m:r>
                      </m:sup>
                      <m:e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( (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𝒅𝒊𝒋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𝒅𝒊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𝒅𝒊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𝒅𝒊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𝒅𝒊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𝒅𝒊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𝒅𝒊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</m:nary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≤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𝑫𝒊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</a:p>
              <a:p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           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𝟐𝟑</m:t>
                        </m:r>
                      </m:sup>
                      <m:e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( (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𝒈𝒊𝒋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𝒈𝒊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𝒈𝒊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𝒈𝒊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𝒈𝒊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𝒈𝒊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𝒈𝒊</m:t>
                        </m:r>
                        <m:d>
                          <m:dPr>
                            <m:ctrlPr>
                              <a:rPr lang="zh-TW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9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e>
                        </m:d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</m:nary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≤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𝑮𝒊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                   </a:t>
                </a:r>
                <a:endParaRPr lang="zh-TW" altLang="zh-TW" sz="19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9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𝑫𝒊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𝑮𝒊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𝑳𝒊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𝑵𝒊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				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𝒅𝒊𝒋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𝒈𝒊𝒋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𝒍𝒊𝒋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𝒏𝒊𝒋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𝒏𝒈𝒊𝒋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𝒏𝒅𝒊𝒋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𝒈𝒏𝒊𝒋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𝒅𝒏𝒊𝒋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𝒈𝒍𝒊𝒋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𝒅𝒍𝒊𝒋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𝒈𝒅𝒊𝒋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𝒅𝒈𝒊𝒋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9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;∀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19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		</a:t>
                </a:r>
              </a:p>
              <a:p>
                <a:endParaRPr lang="en-US" altLang="zh-TW" sz="1900" b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9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𝑼𝒊𝒋</m:t>
                    </m:r>
                    <m:r>
                      <a:rPr lang="en-US" altLang="zh-TW" sz="19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𝒕𝒊𝒋</m:t>
                    </m:r>
                    <m:r>
                      <a:rPr lang="en-US" altLang="zh-TW" sz="19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≥</m:t>
                    </m:r>
                    <m:r>
                      <a:rPr lang="en-US" altLang="zh-TW" sz="19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TW" sz="19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; ∀</m:t>
                    </m:r>
                    <m:r>
                      <a:rPr lang="en-US" altLang="zh-TW" sz="19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19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9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TW" sz="19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			</a:t>
                </a:r>
                <a:r>
                  <a:rPr lang="en-US" altLang="zh-TW" sz="1900" b="1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					</a:t>
                </a:r>
                <a:endParaRPr lang="zh-TW" altLang="en-US" sz="1900" b="1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54F54F5-C53A-4115-B270-FC06B41D2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0" y="873962"/>
                <a:ext cx="7454900" cy="6345776"/>
              </a:xfrm>
              <a:prstGeom prst="rect">
                <a:avLst/>
              </a:prstGeom>
              <a:blipFill>
                <a:blip r:embed="rId2"/>
                <a:stretch>
                  <a:fillRect l="-4661" t="-7109" r="-8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09F5289C-9CE7-41F1-83ED-B5CE72C7B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12" y="1143000"/>
            <a:ext cx="4734586" cy="1426675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7419B9E-860F-4305-9FDE-9208494682B5}"/>
              </a:ext>
            </a:extLst>
          </p:cNvPr>
          <p:cNvSpPr/>
          <p:nvPr/>
        </p:nvSpPr>
        <p:spPr>
          <a:xfrm>
            <a:off x="1201271" y="3191435"/>
            <a:ext cx="7584141" cy="1631577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21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 flipV="1">
            <a:off x="8210550" y="1291649"/>
            <a:ext cx="2362200" cy="2362200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054351" y="551883"/>
            <a:ext cx="3727889" cy="2179819"/>
          </a:xfrm>
          <a:custGeom>
            <a:avLst/>
            <a:gdLst/>
            <a:ahLst/>
            <a:cxnLst/>
            <a:rect l="l" t="t" r="r" b="b"/>
            <a:pathLst>
              <a:path w="3727889" h="2179819">
                <a:moveTo>
                  <a:pt x="1904109" y="1528239"/>
                </a:moveTo>
                <a:lnTo>
                  <a:pt x="1904109" y="1768119"/>
                </a:lnTo>
                <a:lnTo>
                  <a:pt x="2040142" y="1768119"/>
                </a:lnTo>
                <a:cubicBezTo>
                  <a:pt x="2074429" y="1767328"/>
                  <a:pt x="2102862" y="1755799"/>
                  <a:pt x="2125441" y="1733532"/>
                </a:cubicBezTo>
                <a:cubicBezTo>
                  <a:pt x="2148020" y="1711264"/>
                  <a:pt x="2159728" y="1682999"/>
                  <a:pt x="2160564" y="1648737"/>
                </a:cubicBezTo>
                <a:cubicBezTo>
                  <a:pt x="2159728" y="1614429"/>
                  <a:pt x="2148020" y="1585978"/>
                  <a:pt x="2125441" y="1563385"/>
                </a:cubicBezTo>
                <a:cubicBezTo>
                  <a:pt x="2102861" y="1540791"/>
                  <a:pt x="2074429" y="1529076"/>
                  <a:pt x="2040142" y="1528239"/>
                </a:cubicBezTo>
                <a:close/>
                <a:moveTo>
                  <a:pt x="808337" y="1344140"/>
                </a:moveTo>
                <a:lnTo>
                  <a:pt x="1027878" y="1344140"/>
                </a:lnTo>
                <a:lnTo>
                  <a:pt x="1027878" y="1641642"/>
                </a:lnTo>
                <a:lnTo>
                  <a:pt x="1293112" y="1641642"/>
                </a:lnTo>
                <a:lnTo>
                  <a:pt x="1293112" y="1344140"/>
                </a:lnTo>
                <a:lnTo>
                  <a:pt x="1512653" y="1344140"/>
                </a:lnTo>
                <a:lnTo>
                  <a:pt x="1512653" y="2179819"/>
                </a:lnTo>
                <a:lnTo>
                  <a:pt x="1293112" y="2179819"/>
                </a:lnTo>
                <a:lnTo>
                  <a:pt x="1293112" y="1861146"/>
                </a:lnTo>
                <a:lnTo>
                  <a:pt x="1027878" y="1861146"/>
                </a:lnTo>
                <a:lnTo>
                  <a:pt x="1027878" y="2179819"/>
                </a:lnTo>
                <a:lnTo>
                  <a:pt x="808337" y="2179819"/>
                </a:lnTo>
                <a:close/>
                <a:moveTo>
                  <a:pt x="3208706" y="1343024"/>
                </a:moveTo>
                <a:lnTo>
                  <a:pt x="3727889" y="1343024"/>
                </a:lnTo>
                <a:lnTo>
                  <a:pt x="3727889" y="1524537"/>
                </a:lnTo>
                <a:lnTo>
                  <a:pt x="3428108" y="1524537"/>
                </a:lnTo>
                <a:lnTo>
                  <a:pt x="3428108" y="1661750"/>
                </a:lnTo>
                <a:lnTo>
                  <a:pt x="3693342" y="1661750"/>
                </a:lnTo>
                <a:lnTo>
                  <a:pt x="3693342" y="1846605"/>
                </a:lnTo>
                <a:lnTo>
                  <a:pt x="3428108" y="1846605"/>
                </a:lnTo>
                <a:lnTo>
                  <a:pt x="3428108" y="2000535"/>
                </a:lnTo>
                <a:lnTo>
                  <a:pt x="3727889" y="2000535"/>
                </a:lnTo>
                <a:lnTo>
                  <a:pt x="3727889" y="2179819"/>
                </a:lnTo>
                <a:lnTo>
                  <a:pt x="3208706" y="2179819"/>
                </a:lnTo>
                <a:close/>
                <a:moveTo>
                  <a:pt x="2532431" y="1343024"/>
                </a:moveTo>
                <a:lnTo>
                  <a:pt x="3051614" y="1343024"/>
                </a:lnTo>
                <a:lnTo>
                  <a:pt x="3051614" y="1524537"/>
                </a:lnTo>
                <a:lnTo>
                  <a:pt x="2751834" y="1524537"/>
                </a:lnTo>
                <a:lnTo>
                  <a:pt x="2751834" y="1661750"/>
                </a:lnTo>
                <a:lnTo>
                  <a:pt x="3017066" y="1661750"/>
                </a:lnTo>
                <a:lnTo>
                  <a:pt x="3017066" y="1846605"/>
                </a:lnTo>
                <a:lnTo>
                  <a:pt x="2751834" y="1846605"/>
                </a:lnTo>
                <a:lnTo>
                  <a:pt x="2751834" y="2000535"/>
                </a:lnTo>
                <a:lnTo>
                  <a:pt x="3051614" y="2000535"/>
                </a:lnTo>
                <a:lnTo>
                  <a:pt x="3051614" y="2179819"/>
                </a:lnTo>
                <a:lnTo>
                  <a:pt x="2532431" y="2179819"/>
                </a:lnTo>
                <a:close/>
                <a:moveTo>
                  <a:pt x="1684706" y="1343024"/>
                </a:moveTo>
                <a:lnTo>
                  <a:pt x="2036797" y="1343024"/>
                </a:lnTo>
                <a:cubicBezTo>
                  <a:pt x="2093931" y="1343686"/>
                  <a:pt x="2145606" y="1357736"/>
                  <a:pt x="2191822" y="1385175"/>
                </a:cubicBezTo>
                <a:cubicBezTo>
                  <a:pt x="2238038" y="1412615"/>
                  <a:pt x="2274841" y="1449476"/>
                  <a:pt x="2302232" y="1495758"/>
                </a:cubicBezTo>
                <a:cubicBezTo>
                  <a:pt x="2329623" y="1542041"/>
                  <a:pt x="2343647" y="1593778"/>
                  <a:pt x="2344306" y="1650968"/>
                </a:cubicBezTo>
                <a:cubicBezTo>
                  <a:pt x="2343935" y="1695922"/>
                  <a:pt x="2334934" y="1737669"/>
                  <a:pt x="2317302" y="1776208"/>
                </a:cubicBezTo>
                <a:cubicBezTo>
                  <a:pt x="2299670" y="1814746"/>
                  <a:pt x="2275636" y="1848125"/>
                  <a:pt x="2245198" y="1876343"/>
                </a:cubicBezTo>
                <a:lnTo>
                  <a:pt x="2422316" y="2179819"/>
                </a:lnTo>
                <a:lnTo>
                  <a:pt x="2169475" y="2179819"/>
                </a:lnTo>
                <a:lnTo>
                  <a:pt x="2040142" y="1957791"/>
                </a:lnTo>
                <a:lnTo>
                  <a:pt x="1904109" y="1957791"/>
                </a:lnTo>
                <a:lnTo>
                  <a:pt x="1904109" y="2179819"/>
                </a:lnTo>
                <a:lnTo>
                  <a:pt x="1684706" y="2179819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3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2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4" cy="491074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8262645" y="2850841"/>
            <a:ext cx="3974483" cy="4051918"/>
          </a:xfrm>
          <a:prstGeom prst="ellipse">
            <a:avLst/>
          </a:prstGeom>
          <a:solidFill>
            <a:schemeClr val="bg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pyright Notice"/>
          <p:cNvSpPr>
            <a:spLocks/>
          </p:cNvSpPr>
          <p:nvPr/>
        </p:nvSpPr>
        <p:spPr bwMode="auto">
          <a:xfrm>
            <a:off x="2432685" y="3415218"/>
            <a:ext cx="3325871" cy="9321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rgbClr val="E338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Results</a:t>
            </a:r>
          </a:p>
        </p:txBody>
      </p:sp>
      <p:sp>
        <p:nvSpPr>
          <p:cNvPr id="19" name="椭圆 18"/>
          <p:cNvSpPr/>
          <p:nvPr/>
        </p:nvSpPr>
        <p:spPr>
          <a:xfrm>
            <a:off x="100964" y="2225040"/>
            <a:ext cx="603886" cy="60388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6" cy="41750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2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A1147C6-8496-4CC0-8483-67EC1812A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8" y="1194050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787BF3D-16DB-47A9-9441-5825E650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68" y="1194049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F4F81FB-CEC4-4D3C-859C-38A718BA2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8" y="1194050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A5082D-F47A-4129-8C28-7DD35C7B5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2" y="1194048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FBB531-8D6E-4F95-91EE-725E0F670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7" y="3627212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69E8C4-D862-40B5-8ABE-164F21DCC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43" y="3623791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FDAC0A5-9427-4DD1-89F7-2D43BF1A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8" y="2410631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62FC708-5DDD-4F0F-9B1C-B30B3BA25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13" y="2412547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9E1B931-C13C-4DB1-8CA4-9129802C8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68" y="2409126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9576F5-6D98-45F7-A485-6C9C91BAD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64" y="2409126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44DB951-BC59-4F6A-93AC-FCB47B98A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24" y="2423331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746DDDF-4EC8-42CA-93F8-5BD984DC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62" y="2409126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51EC113-9791-4502-A54B-13AC4CEF1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409126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73E4210-E675-4B94-941E-78C158CAB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55" y="2384179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A3EA4DA-BFB6-4087-BF36-779104D3F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4" y="2384179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A3C45F1-B2C6-4610-83DB-5C29616FF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31" y="2360263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0CDE558-40E3-4879-A127-BA196C2ED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42" y="1072420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223E498-1D6C-4270-B5C5-68F51CDFF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04" y="1105363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49ADFBC-3A2D-49AA-B9FF-2D417FEA3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66" y="1138306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193DE4-69A1-4B7E-95C1-4BAAC697B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1156612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1CA8A25-121F-44F7-AD51-7D34896D3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34" y="1161991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558993B-CD39-4063-A39D-B96941A49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1179843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76F114BB-DF3C-496C-8E51-2AA608E69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2489">
            <a:off x="9606811" y="3869306"/>
            <a:ext cx="1491247" cy="1491247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箭號: 弧形右彎 30">
            <a:extLst>
              <a:ext uri="{FF2B5EF4-FFF2-40B4-BE49-F238E27FC236}">
                <a16:creationId xmlns:a16="http://schemas.microsoft.com/office/drawing/2014/main" id="{F4C72FA6-D5C3-48A2-B600-67AE847DC221}"/>
              </a:ext>
            </a:extLst>
          </p:cNvPr>
          <p:cNvSpPr/>
          <p:nvPr/>
        </p:nvSpPr>
        <p:spPr>
          <a:xfrm rot="17726220">
            <a:off x="6918596" y="3072430"/>
            <a:ext cx="1599693" cy="4602683"/>
          </a:xfrm>
          <a:prstGeom prst="curvedRightArrow">
            <a:avLst/>
          </a:prstGeom>
          <a:solidFill>
            <a:srgbClr val="EE9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89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53F31F8-330A-45E9-8B0E-B5F4E5B37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67" y="1127928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60F44CC-F51B-4D3E-8D44-0BEB6333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70" y="3558676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25019AF-34E0-4DAF-A860-BACC6CA45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53" y="2513855"/>
            <a:ext cx="1044821" cy="10448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40420FB-989F-44A0-8A66-DD95BBBBA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47" y="4117817"/>
            <a:ext cx="1394437" cy="139443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4832DD-1870-4F94-A35E-FEC1295D9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175" y="4980437"/>
            <a:ext cx="1046246" cy="92881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CA42D8F-EDC2-4094-94CA-C81103411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17" y="5615438"/>
            <a:ext cx="883324" cy="78417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8F92892-2750-432D-9F51-804707395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74" y="5111407"/>
            <a:ext cx="762187" cy="67663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AAD2938-F74D-4F71-935E-1C59FAD34450}"/>
              </a:ext>
            </a:extLst>
          </p:cNvPr>
          <p:cNvSpPr/>
          <p:nvPr/>
        </p:nvSpPr>
        <p:spPr>
          <a:xfrm>
            <a:off x="1524546" y="2282484"/>
            <a:ext cx="1439862" cy="331311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18BD92-1A0F-4FAF-AD93-DCDA23A1A8DB}"/>
              </a:ext>
            </a:extLst>
          </p:cNvPr>
          <p:cNvSpPr/>
          <p:nvPr/>
        </p:nvSpPr>
        <p:spPr>
          <a:xfrm>
            <a:off x="7815621" y="3639001"/>
            <a:ext cx="1441450" cy="1976437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22DFB63-6954-40E7-82CD-7B7078C596CB}"/>
              </a:ext>
            </a:extLst>
          </p:cNvPr>
          <p:cNvSpPr/>
          <p:nvPr/>
        </p:nvSpPr>
        <p:spPr>
          <a:xfrm>
            <a:off x="4730350" y="4627221"/>
            <a:ext cx="1439863" cy="968375"/>
          </a:xfrm>
          <a:prstGeom prst="rect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">
            <a:extLst>
              <a:ext uri="{FF2B5EF4-FFF2-40B4-BE49-F238E27FC236}">
                <a16:creationId xmlns:a16="http://schemas.microsoft.com/office/drawing/2014/main" id="{B1AFF132-2621-41E1-84D7-A44819B9D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545" y="2977301"/>
            <a:ext cx="1411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冬青黑体简体中文 W3" pitchFamily="34" charset="-122"/>
              </a:rPr>
              <a:t>5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冬青黑体简体中文 W3" pitchFamily="34" charset="-122"/>
            </a:endParaRPr>
          </a:p>
        </p:txBody>
      </p:sp>
      <p:sp>
        <p:nvSpPr>
          <p:cNvPr id="23" name="文本框 20">
            <a:extLst>
              <a:ext uri="{FF2B5EF4-FFF2-40B4-BE49-F238E27FC236}">
                <a16:creationId xmlns:a16="http://schemas.microsoft.com/office/drawing/2014/main" id="{34FA3138-6486-4DC6-942B-52E3324B0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208" y="4274000"/>
            <a:ext cx="14414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冬青黑体简体中文 W3" pitchFamily="34" charset="-122"/>
              </a:rPr>
              <a:t>3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冬青黑体简体中文 W3" pitchFamily="34" charset="-122"/>
            </a:endParaRP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A9784F5D-9717-40BF-BAFA-618FAB70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268" y="4757395"/>
            <a:ext cx="1439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冬青黑体简体中文 W3" pitchFamily="34" charset="-122"/>
              </a:rPr>
              <a:t>2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冬青黑体简体中文 W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" y="288955"/>
            <a:ext cx="12191998" cy="646331"/>
          </a:xfrm>
          <a:prstGeom prst="rect">
            <a:avLst/>
          </a:prstGeom>
          <a:solidFill>
            <a:schemeClr val="bg2">
              <a:lumMod val="10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9">
            <a:extLst>
              <a:ext uri="{FF2B5EF4-FFF2-40B4-BE49-F238E27FC236}">
                <a16:creationId xmlns:a16="http://schemas.microsoft.com/office/drawing/2014/main" id="{5221B3F2-0D01-404A-AEDA-A5DA6B6BD353}"/>
              </a:ext>
            </a:extLst>
          </p:cNvPr>
          <p:cNvGrpSpPr/>
          <p:nvPr/>
        </p:nvGrpSpPr>
        <p:grpSpPr>
          <a:xfrm>
            <a:off x="2956264" y="1255906"/>
            <a:ext cx="647338" cy="646331"/>
            <a:chOff x="7335520" y="-437099"/>
            <a:chExt cx="914400" cy="975261"/>
          </a:xfrm>
          <a:solidFill>
            <a:srgbClr val="7030A0"/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DFB3493-C64E-420D-9D80-490F6DD9CBC5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D0A4BEF-169E-486A-BFEE-B0832BBF37AB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10">
            <a:extLst>
              <a:ext uri="{FF2B5EF4-FFF2-40B4-BE49-F238E27FC236}">
                <a16:creationId xmlns:a16="http://schemas.microsoft.com/office/drawing/2014/main" id="{8CB8ED6A-E253-43E5-894A-B5F76C37356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81535" y="1170514"/>
            <a:ext cx="3254390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Introduction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5" name="组合 14">
            <a:extLst>
              <a:ext uri="{FF2B5EF4-FFF2-40B4-BE49-F238E27FC236}">
                <a16:creationId xmlns:a16="http://schemas.microsoft.com/office/drawing/2014/main" id="{347A0696-09AF-43AC-AA03-49B2B494ED4E}"/>
              </a:ext>
            </a:extLst>
          </p:cNvPr>
          <p:cNvGrpSpPr/>
          <p:nvPr/>
        </p:nvGrpSpPr>
        <p:grpSpPr>
          <a:xfrm>
            <a:off x="2956264" y="2324867"/>
            <a:ext cx="647338" cy="646331"/>
            <a:chOff x="7335520" y="-437099"/>
            <a:chExt cx="914400" cy="975261"/>
          </a:xfrm>
          <a:solidFill>
            <a:srgbClr val="7030A0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5B1BA03-ECC4-4AE0-B245-9F8999E5FAAE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60FBB051-F66B-4A35-968A-6D0CE38814A8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19">
            <a:extLst>
              <a:ext uri="{FF2B5EF4-FFF2-40B4-BE49-F238E27FC236}">
                <a16:creationId xmlns:a16="http://schemas.microsoft.com/office/drawing/2014/main" id="{158D0058-6B3E-460A-B80F-50E78717B32A}"/>
              </a:ext>
            </a:extLst>
          </p:cNvPr>
          <p:cNvGrpSpPr/>
          <p:nvPr/>
        </p:nvGrpSpPr>
        <p:grpSpPr>
          <a:xfrm>
            <a:off x="2956264" y="3393828"/>
            <a:ext cx="647338" cy="646331"/>
            <a:chOff x="7335520" y="-437099"/>
            <a:chExt cx="914400" cy="975261"/>
          </a:xfrm>
          <a:solidFill>
            <a:srgbClr val="7030A0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0D0F7ED-D692-4574-BF3A-D841E11DEBDE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A8ED6E1F-7AE2-4FF0-BB01-14EC06AC0FE2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24">
            <a:extLst>
              <a:ext uri="{FF2B5EF4-FFF2-40B4-BE49-F238E27FC236}">
                <a16:creationId xmlns:a16="http://schemas.microsoft.com/office/drawing/2014/main" id="{48FC599D-38F0-415F-B58C-F3A47B51646E}"/>
              </a:ext>
            </a:extLst>
          </p:cNvPr>
          <p:cNvGrpSpPr/>
          <p:nvPr/>
        </p:nvGrpSpPr>
        <p:grpSpPr>
          <a:xfrm>
            <a:off x="2956264" y="4462789"/>
            <a:ext cx="647338" cy="646331"/>
            <a:chOff x="7335520" y="-437099"/>
            <a:chExt cx="914400" cy="975261"/>
          </a:xfrm>
          <a:solidFill>
            <a:srgbClr val="7030A0"/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420B7A-C08F-4D24-B71A-0E5C485DAC05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50F365AE-6C9A-4E38-B55E-98B939FDEAF3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24">
            <a:extLst>
              <a:ext uri="{FF2B5EF4-FFF2-40B4-BE49-F238E27FC236}">
                <a16:creationId xmlns:a16="http://schemas.microsoft.com/office/drawing/2014/main" id="{C1D71A02-14EC-498B-B6E5-B04F2EFC388A}"/>
              </a:ext>
            </a:extLst>
          </p:cNvPr>
          <p:cNvGrpSpPr/>
          <p:nvPr/>
        </p:nvGrpSpPr>
        <p:grpSpPr>
          <a:xfrm>
            <a:off x="2972508" y="5528078"/>
            <a:ext cx="647338" cy="646331"/>
            <a:chOff x="7335520" y="-437099"/>
            <a:chExt cx="914400" cy="975261"/>
          </a:xfrm>
          <a:solidFill>
            <a:srgbClr val="7030A0"/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7436EA0-7269-43E3-B066-FCD25B626E6C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906CA5BE-F14F-4E47-9A8C-236445C3AA45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7" name="PA-文本框 10">
            <a:extLst>
              <a:ext uri="{FF2B5EF4-FFF2-40B4-BE49-F238E27FC236}">
                <a16:creationId xmlns:a16="http://schemas.microsoft.com/office/drawing/2014/main" id="{C0D43613-9F5A-4504-8AC7-D5C968FBA1E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78410" y="5494096"/>
            <a:ext cx="3254390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Conclusions 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PA-文本框 10">
            <a:extLst>
              <a:ext uri="{FF2B5EF4-FFF2-40B4-BE49-F238E27FC236}">
                <a16:creationId xmlns:a16="http://schemas.microsoft.com/office/drawing/2014/main" id="{B96743A9-50A5-4798-ACF9-114A241FF8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81535" y="2248271"/>
            <a:ext cx="4652044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Model Formulation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PA-文本框 10">
            <a:extLst>
              <a:ext uri="{FF2B5EF4-FFF2-40B4-BE49-F238E27FC236}">
                <a16:creationId xmlns:a16="http://schemas.microsoft.com/office/drawing/2014/main" id="{B73F211A-0CED-4D3F-91A1-9D1A0ACB3FA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179780" y="3389070"/>
            <a:ext cx="6737997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Results obtained from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Gurobi+Python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PA-文本框 10">
            <a:extLst>
              <a:ext uri="{FF2B5EF4-FFF2-40B4-BE49-F238E27FC236}">
                <a16:creationId xmlns:a16="http://schemas.microsoft.com/office/drawing/2014/main" id="{9F4CBA96-9F03-49E1-AF23-D9674A4791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178410" y="4454378"/>
            <a:ext cx="444404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Discussion and Analysis</a:t>
            </a:r>
          </a:p>
        </p:txBody>
      </p:sp>
      <p:grpSp>
        <p:nvGrpSpPr>
          <p:cNvPr id="41" name="组合 13">
            <a:extLst>
              <a:ext uri="{FF2B5EF4-FFF2-40B4-BE49-F238E27FC236}">
                <a16:creationId xmlns:a16="http://schemas.microsoft.com/office/drawing/2014/main" id="{57BC2B49-7A43-4721-B1BF-383E4A4A373E}"/>
              </a:ext>
            </a:extLst>
          </p:cNvPr>
          <p:cNvGrpSpPr/>
          <p:nvPr/>
        </p:nvGrpSpPr>
        <p:grpSpPr>
          <a:xfrm flipV="1">
            <a:off x="9197266" y="4313262"/>
            <a:ext cx="2994734" cy="2296035"/>
            <a:chOff x="7334250" y="3078480"/>
            <a:chExt cx="4667250" cy="3368040"/>
          </a:xfrm>
        </p:grpSpPr>
        <p:sp>
          <p:nvSpPr>
            <p:cNvPr id="42" name="椭圆 10">
              <a:extLst>
                <a:ext uri="{FF2B5EF4-FFF2-40B4-BE49-F238E27FC236}">
                  <a16:creationId xmlns:a16="http://schemas.microsoft.com/office/drawing/2014/main" id="{09CB0508-E553-484E-A781-10B4B0A38DF7}"/>
                </a:ext>
              </a:extLst>
            </p:cNvPr>
            <p:cNvSpPr/>
            <p:nvPr/>
          </p:nvSpPr>
          <p:spPr>
            <a:xfrm>
              <a:off x="7334250" y="3078480"/>
              <a:ext cx="2362200" cy="2362200"/>
            </a:xfrm>
            <a:prstGeom prst="ellipse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11">
              <a:extLst>
                <a:ext uri="{FF2B5EF4-FFF2-40B4-BE49-F238E27FC236}">
                  <a16:creationId xmlns:a16="http://schemas.microsoft.com/office/drawing/2014/main" id="{F6C3DD03-2E0A-4ADD-8BFC-705F00F97106}"/>
                </a:ext>
              </a:extLst>
            </p:cNvPr>
            <p:cNvSpPr/>
            <p:nvPr/>
          </p:nvSpPr>
          <p:spPr>
            <a:xfrm>
              <a:off x="8877300" y="3322320"/>
              <a:ext cx="3124200" cy="3124200"/>
            </a:xfrm>
            <a:prstGeom prst="ellipse">
              <a:avLst/>
            </a:prstGeom>
            <a:solidFill>
              <a:srgbClr val="37A7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12">
              <a:extLst>
                <a:ext uri="{FF2B5EF4-FFF2-40B4-BE49-F238E27FC236}">
                  <a16:creationId xmlns:a16="http://schemas.microsoft.com/office/drawing/2014/main" id="{49EB4E4A-2C54-4416-8593-7B821A370C2D}"/>
                </a:ext>
              </a:extLst>
            </p:cNvPr>
            <p:cNvSpPr/>
            <p:nvPr/>
          </p:nvSpPr>
          <p:spPr>
            <a:xfrm>
              <a:off x="8096250" y="4884420"/>
              <a:ext cx="1562100" cy="1562100"/>
            </a:xfrm>
            <a:prstGeom prst="ellipse">
              <a:avLst/>
            </a:prstGeom>
            <a:solidFill>
              <a:srgbClr val="FE60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8" name="圖片 57">
            <a:extLst>
              <a:ext uri="{FF2B5EF4-FFF2-40B4-BE49-F238E27FC236}">
                <a16:creationId xmlns:a16="http://schemas.microsoft.com/office/drawing/2014/main" id="{98080C80-6400-4560-B241-326F4EDA5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79" y="2753963"/>
            <a:ext cx="1447113" cy="14471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5DB817DD-A023-45FD-BDC1-CEFF96854231}"/>
              </a:ext>
            </a:extLst>
          </p:cNvPr>
          <p:cNvSpPr/>
          <p:nvPr/>
        </p:nvSpPr>
        <p:spPr>
          <a:xfrm>
            <a:off x="1255058" y="3329940"/>
            <a:ext cx="161365" cy="169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F4F8E52-F770-4A61-AB7B-7DB45108B64D}"/>
              </a:ext>
            </a:extLst>
          </p:cNvPr>
          <p:cNvSpPr/>
          <p:nvPr/>
        </p:nvSpPr>
        <p:spPr>
          <a:xfrm>
            <a:off x="1388752" y="3543707"/>
            <a:ext cx="161365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CC6264EA-70DF-4A74-8DD9-399E60E42CAA}"/>
              </a:ext>
            </a:extLst>
          </p:cNvPr>
          <p:cNvSpPr/>
          <p:nvPr/>
        </p:nvSpPr>
        <p:spPr>
          <a:xfrm>
            <a:off x="1497106" y="3316530"/>
            <a:ext cx="161365" cy="169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84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E988FE9-9C43-4386-8D39-2DEE5950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862"/>
            <a:ext cx="12192000" cy="56728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431FB88-0E04-4976-858F-3A5C1724B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1290637"/>
            <a:ext cx="10297682" cy="4551363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A4A5A818-60FB-46F3-BB92-9AEB90AF60EC}"/>
              </a:ext>
            </a:extLst>
          </p:cNvPr>
          <p:cNvSpPr txBox="1"/>
          <p:nvPr/>
        </p:nvSpPr>
        <p:spPr>
          <a:xfrm>
            <a:off x="2325279" y="209509"/>
            <a:ext cx="7541442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results obtained from </a:t>
            </a:r>
            <a:r>
              <a:rPr lang="en-US" altLang="zh-CN" sz="3200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Gurobi</a:t>
            </a:r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+ python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F26362C-74DB-48CD-847E-379CD3B1F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87" y="6000791"/>
            <a:ext cx="2335213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07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220A5F5-29DD-4112-A36A-C9632599B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951258"/>
            <a:ext cx="2819400" cy="30861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46ECEB7-48D6-4BCD-A046-FA97B213EFA8}"/>
              </a:ext>
            </a:extLst>
          </p:cNvPr>
          <p:cNvSpPr txBox="1"/>
          <p:nvPr/>
        </p:nvSpPr>
        <p:spPr>
          <a:xfrm>
            <a:off x="2705100" y="1011142"/>
            <a:ext cx="8015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Total Cost </a:t>
            </a:r>
            <a:r>
              <a:rPr lang="en-US" altLang="zh-TW" sz="36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NTD 1,673,573</a:t>
            </a:r>
            <a:endParaRPr lang="zh-TW" altLang="en-US" sz="36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B904F3-61E5-4D73-8377-9D7DD7D88829}"/>
              </a:ext>
            </a:extLst>
          </p:cNvPr>
          <p:cNvSpPr txBox="1"/>
          <p:nvPr/>
        </p:nvSpPr>
        <p:spPr>
          <a:xfrm>
            <a:off x="5918200" y="3429000"/>
            <a:ext cx="29370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>
                <a:solidFill>
                  <a:srgbClr val="FF3300"/>
                </a:solidFill>
              </a:rPr>
              <a:t>5.9 %</a:t>
            </a:r>
            <a:endParaRPr lang="zh-TW" altLang="en-US" sz="9600" b="1" dirty="0">
              <a:solidFill>
                <a:srgbClr val="FF330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FD17833-40C5-4C7B-9813-9463C823ABAC}"/>
              </a:ext>
            </a:extLst>
          </p:cNvPr>
          <p:cNvSpPr txBox="1"/>
          <p:nvPr/>
        </p:nvSpPr>
        <p:spPr>
          <a:xfrm>
            <a:off x="6338153" y="2081571"/>
            <a:ext cx="5853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</a:rPr>
              <a:t>( The current cost is approximate 1,780,000 )</a:t>
            </a:r>
            <a:endParaRPr lang="zh-TW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1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6358561" y="-1194376"/>
            <a:ext cx="4972050" cy="4972050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4" cy="491074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2181" y="551881"/>
            <a:ext cx="3195060" cy="2180934"/>
          </a:xfrm>
          <a:custGeom>
            <a:avLst/>
            <a:gdLst/>
            <a:ahLst/>
            <a:cxnLst/>
            <a:rect l="l" t="t" r="r" b="b"/>
            <a:pathLst>
              <a:path w="3195060" h="2180934">
                <a:moveTo>
                  <a:pt x="1076284" y="1561314"/>
                </a:moveTo>
                <a:cubicBezTo>
                  <a:pt x="1020218" y="1562738"/>
                  <a:pt x="973489" y="1582310"/>
                  <a:pt x="936097" y="1620028"/>
                </a:cubicBezTo>
                <a:cubicBezTo>
                  <a:pt x="898705" y="1657746"/>
                  <a:pt x="879289" y="1705064"/>
                  <a:pt x="877849" y="1761980"/>
                </a:cubicBezTo>
                <a:cubicBezTo>
                  <a:pt x="879289" y="1818405"/>
                  <a:pt x="898705" y="1865583"/>
                  <a:pt x="936097" y="1903511"/>
                </a:cubicBezTo>
                <a:cubicBezTo>
                  <a:pt x="973489" y="1941440"/>
                  <a:pt x="1020218" y="1961151"/>
                  <a:pt x="1076284" y="1962646"/>
                </a:cubicBezTo>
                <a:cubicBezTo>
                  <a:pt x="1132884" y="1961151"/>
                  <a:pt x="1179938" y="1941440"/>
                  <a:pt x="1217447" y="1903511"/>
                </a:cubicBezTo>
                <a:cubicBezTo>
                  <a:pt x="1254956" y="1865582"/>
                  <a:pt x="1274419" y="1818405"/>
                  <a:pt x="1275836" y="1761980"/>
                </a:cubicBezTo>
                <a:cubicBezTo>
                  <a:pt x="1274419" y="1705064"/>
                  <a:pt x="1254956" y="1657746"/>
                  <a:pt x="1217447" y="1620028"/>
                </a:cubicBezTo>
                <a:cubicBezTo>
                  <a:pt x="1179938" y="1582310"/>
                  <a:pt x="1132884" y="1562738"/>
                  <a:pt x="1076284" y="1561314"/>
                </a:cubicBezTo>
                <a:close/>
                <a:moveTo>
                  <a:pt x="2676853" y="1528240"/>
                </a:moveTo>
                <a:lnTo>
                  <a:pt x="2676853" y="1768120"/>
                </a:lnTo>
                <a:lnTo>
                  <a:pt x="2812885" y="1768120"/>
                </a:lnTo>
                <a:cubicBezTo>
                  <a:pt x="2847172" y="1767329"/>
                  <a:pt x="2875605" y="1755800"/>
                  <a:pt x="2898185" y="1733533"/>
                </a:cubicBezTo>
                <a:cubicBezTo>
                  <a:pt x="2920764" y="1711265"/>
                  <a:pt x="2932471" y="1683000"/>
                  <a:pt x="2933308" y="1648738"/>
                </a:cubicBezTo>
                <a:cubicBezTo>
                  <a:pt x="2932471" y="1614430"/>
                  <a:pt x="2920764" y="1585979"/>
                  <a:pt x="2898185" y="1563386"/>
                </a:cubicBezTo>
                <a:cubicBezTo>
                  <a:pt x="2875605" y="1540792"/>
                  <a:pt x="2847172" y="1529077"/>
                  <a:pt x="2812885" y="1528240"/>
                </a:cubicBezTo>
                <a:close/>
                <a:moveTo>
                  <a:pt x="2457450" y="1343025"/>
                </a:moveTo>
                <a:lnTo>
                  <a:pt x="2809541" y="1343025"/>
                </a:lnTo>
                <a:cubicBezTo>
                  <a:pt x="2866675" y="1343687"/>
                  <a:pt x="2918350" y="1357737"/>
                  <a:pt x="2964566" y="1385176"/>
                </a:cubicBezTo>
                <a:cubicBezTo>
                  <a:pt x="3010782" y="1412616"/>
                  <a:pt x="3047585" y="1449477"/>
                  <a:pt x="3074976" y="1495759"/>
                </a:cubicBezTo>
                <a:cubicBezTo>
                  <a:pt x="3102367" y="1542042"/>
                  <a:pt x="3116391" y="1593779"/>
                  <a:pt x="3117050" y="1650969"/>
                </a:cubicBezTo>
                <a:cubicBezTo>
                  <a:pt x="3116679" y="1695923"/>
                  <a:pt x="3107678" y="1737670"/>
                  <a:pt x="3090046" y="1776209"/>
                </a:cubicBezTo>
                <a:cubicBezTo>
                  <a:pt x="3072415" y="1814747"/>
                  <a:pt x="3048380" y="1848126"/>
                  <a:pt x="3017942" y="1876344"/>
                </a:cubicBezTo>
                <a:lnTo>
                  <a:pt x="3195060" y="2179820"/>
                </a:lnTo>
                <a:lnTo>
                  <a:pt x="2942219" y="2179820"/>
                </a:lnTo>
                <a:lnTo>
                  <a:pt x="2812885" y="1957792"/>
                </a:lnTo>
                <a:lnTo>
                  <a:pt x="2676853" y="1957792"/>
                </a:lnTo>
                <a:lnTo>
                  <a:pt x="2676853" y="2179820"/>
                </a:lnTo>
                <a:lnTo>
                  <a:pt x="2457450" y="2179820"/>
                </a:lnTo>
                <a:close/>
                <a:moveTo>
                  <a:pt x="1627661" y="1343025"/>
                </a:moveTo>
                <a:lnTo>
                  <a:pt x="1848178" y="1343025"/>
                </a:lnTo>
                <a:lnTo>
                  <a:pt x="1848178" y="1846218"/>
                </a:lnTo>
                <a:cubicBezTo>
                  <a:pt x="1848967" y="1877133"/>
                  <a:pt x="1859654" y="1902888"/>
                  <a:pt x="1880238" y="1923482"/>
                </a:cubicBezTo>
                <a:cubicBezTo>
                  <a:pt x="1900821" y="1944077"/>
                  <a:pt x="1926562" y="1954769"/>
                  <a:pt x="1957461" y="1955559"/>
                </a:cubicBezTo>
                <a:cubicBezTo>
                  <a:pt x="1988360" y="1954769"/>
                  <a:pt x="2014101" y="1944077"/>
                  <a:pt x="2034684" y="1923482"/>
                </a:cubicBezTo>
                <a:cubicBezTo>
                  <a:pt x="2055268" y="1902888"/>
                  <a:pt x="2065954" y="1877133"/>
                  <a:pt x="2066744" y="1846218"/>
                </a:cubicBezTo>
                <a:lnTo>
                  <a:pt x="2066744" y="1343025"/>
                </a:lnTo>
                <a:lnTo>
                  <a:pt x="2287261" y="1343025"/>
                </a:lnTo>
                <a:lnTo>
                  <a:pt x="2287261" y="1849565"/>
                </a:lnTo>
                <a:cubicBezTo>
                  <a:pt x="2286554" y="1911598"/>
                  <a:pt x="2271510" y="1967412"/>
                  <a:pt x="2242129" y="2017007"/>
                </a:cubicBezTo>
                <a:cubicBezTo>
                  <a:pt x="2212749" y="2066601"/>
                  <a:pt x="2173275" y="2105969"/>
                  <a:pt x="2123709" y="2135108"/>
                </a:cubicBezTo>
                <a:cubicBezTo>
                  <a:pt x="2074143" y="2164248"/>
                  <a:pt x="2018726" y="2179152"/>
                  <a:pt x="1957461" y="2179820"/>
                </a:cubicBezTo>
                <a:cubicBezTo>
                  <a:pt x="1895495" y="2179152"/>
                  <a:pt x="1839749" y="2164248"/>
                  <a:pt x="1790223" y="2135108"/>
                </a:cubicBezTo>
                <a:cubicBezTo>
                  <a:pt x="1740698" y="2105969"/>
                  <a:pt x="1701389" y="2066601"/>
                  <a:pt x="1672297" y="2017007"/>
                </a:cubicBezTo>
                <a:cubicBezTo>
                  <a:pt x="1643206" y="1967412"/>
                  <a:pt x="1628327" y="1911598"/>
                  <a:pt x="1627661" y="1849565"/>
                </a:cubicBezTo>
                <a:close/>
                <a:moveTo>
                  <a:pt x="1076284" y="1343025"/>
                </a:moveTo>
                <a:cubicBezTo>
                  <a:pt x="1154081" y="1343918"/>
                  <a:pt x="1224374" y="1363046"/>
                  <a:pt x="1287162" y="1400410"/>
                </a:cubicBezTo>
                <a:cubicBezTo>
                  <a:pt x="1349950" y="1437774"/>
                  <a:pt x="1399919" y="1488019"/>
                  <a:pt x="1437069" y="1551145"/>
                </a:cubicBezTo>
                <a:cubicBezTo>
                  <a:pt x="1474220" y="1614270"/>
                  <a:pt x="1493238" y="1684923"/>
                  <a:pt x="1494123" y="1763101"/>
                </a:cubicBezTo>
                <a:cubicBezTo>
                  <a:pt x="1493238" y="1841247"/>
                  <a:pt x="1474219" y="1911703"/>
                  <a:pt x="1437069" y="1974469"/>
                </a:cubicBezTo>
                <a:cubicBezTo>
                  <a:pt x="1399919" y="2037235"/>
                  <a:pt x="1349950" y="2087121"/>
                  <a:pt x="1287162" y="2124127"/>
                </a:cubicBezTo>
                <a:cubicBezTo>
                  <a:pt x="1224374" y="2161133"/>
                  <a:pt x="1154081" y="2180069"/>
                  <a:pt x="1076284" y="2180934"/>
                </a:cubicBezTo>
                <a:cubicBezTo>
                  <a:pt x="998501" y="2180069"/>
                  <a:pt x="928305" y="2161133"/>
                  <a:pt x="865696" y="2124127"/>
                </a:cubicBezTo>
                <a:cubicBezTo>
                  <a:pt x="803087" y="2087121"/>
                  <a:pt x="753296" y="2037235"/>
                  <a:pt x="716324" y="1974469"/>
                </a:cubicBezTo>
                <a:cubicBezTo>
                  <a:pt x="679352" y="1911703"/>
                  <a:pt x="660430" y="1841247"/>
                  <a:pt x="659558" y="1763101"/>
                </a:cubicBezTo>
                <a:cubicBezTo>
                  <a:pt x="660430" y="1684923"/>
                  <a:pt x="679352" y="1614270"/>
                  <a:pt x="716324" y="1551145"/>
                </a:cubicBezTo>
                <a:cubicBezTo>
                  <a:pt x="753296" y="1488019"/>
                  <a:pt x="803087" y="1437774"/>
                  <a:pt x="865696" y="1400410"/>
                </a:cubicBezTo>
                <a:cubicBezTo>
                  <a:pt x="928305" y="1363046"/>
                  <a:pt x="998501" y="1343918"/>
                  <a:pt x="1076284" y="1343025"/>
                </a:cubicBezTo>
                <a:close/>
                <a:moveTo>
                  <a:pt x="0" y="1343025"/>
                </a:moveTo>
                <a:lnTo>
                  <a:pt x="523641" y="1343025"/>
                </a:lnTo>
                <a:lnTo>
                  <a:pt x="523641" y="1523423"/>
                </a:lnTo>
                <a:lnTo>
                  <a:pt x="219403" y="1523423"/>
                </a:lnTo>
                <a:lnTo>
                  <a:pt x="219403" y="1660637"/>
                </a:lnTo>
                <a:lnTo>
                  <a:pt x="487979" y="1660637"/>
                </a:lnTo>
                <a:lnTo>
                  <a:pt x="487979" y="1846606"/>
                </a:lnTo>
                <a:lnTo>
                  <a:pt x="219403" y="1846606"/>
                </a:lnTo>
                <a:lnTo>
                  <a:pt x="219403" y="2179820"/>
                </a:lnTo>
                <a:lnTo>
                  <a:pt x="0" y="2179820"/>
                </a:lnTo>
                <a:close/>
                <a:moveTo>
                  <a:pt x="1118947" y="358627"/>
                </a:moveTo>
                <a:lnTo>
                  <a:pt x="1033136" y="542967"/>
                </a:lnTo>
                <a:lnTo>
                  <a:pt x="1203643" y="542967"/>
                </a:lnTo>
                <a:close/>
                <a:moveTo>
                  <a:pt x="1895803" y="185216"/>
                </a:moveTo>
                <a:lnTo>
                  <a:pt x="1895803" y="425095"/>
                </a:lnTo>
                <a:lnTo>
                  <a:pt x="2031836" y="425095"/>
                </a:lnTo>
                <a:cubicBezTo>
                  <a:pt x="2066123" y="424304"/>
                  <a:pt x="2094556" y="412775"/>
                  <a:pt x="2117135" y="390508"/>
                </a:cubicBezTo>
                <a:cubicBezTo>
                  <a:pt x="2139714" y="368240"/>
                  <a:pt x="2151422" y="339975"/>
                  <a:pt x="2152258" y="305713"/>
                </a:cubicBezTo>
                <a:cubicBezTo>
                  <a:pt x="2151422" y="271405"/>
                  <a:pt x="2139714" y="242954"/>
                  <a:pt x="2117135" y="220361"/>
                </a:cubicBezTo>
                <a:cubicBezTo>
                  <a:pt x="2094556" y="197767"/>
                  <a:pt x="2066123" y="186052"/>
                  <a:pt x="2031836" y="185216"/>
                </a:cubicBezTo>
                <a:close/>
                <a:moveTo>
                  <a:pt x="219403" y="184856"/>
                </a:moveTo>
                <a:lnTo>
                  <a:pt x="219403" y="425711"/>
                </a:lnTo>
                <a:lnTo>
                  <a:pt x="355436" y="425711"/>
                </a:lnTo>
                <a:cubicBezTo>
                  <a:pt x="389723" y="424917"/>
                  <a:pt x="418156" y="413341"/>
                  <a:pt x="440736" y="390983"/>
                </a:cubicBezTo>
                <a:cubicBezTo>
                  <a:pt x="463315" y="368625"/>
                  <a:pt x="475023" y="340245"/>
                  <a:pt x="475860" y="305843"/>
                </a:cubicBezTo>
                <a:cubicBezTo>
                  <a:pt x="475023" y="271396"/>
                  <a:pt x="463315" y="242829"/>
                  <a:pt x="440736" y="220144"/>
                </a:cubicBezTo>
                <a:cubicBezTo>
                  <a:pt x="418156" y="197459"/>
                  <a:pt x="389723" y="185696"/>
                  <a:pt x="355436" y="184856"/>
                </a:cubicBezTo>
                <a:close/>
                <a:moveTo>
                  <a:pt x="2506294" y="0"/>
                </a:moveTo>
                <a:lnTo>
                  <a:pt x="3164780" y="0"/>
                </a:lnTo>
                <a:lnTo>
                  <a:pt x="3164780" y="218289"/>
                </a:lnTo>
                <a:lnTo>
                  <a:pt x="2943011" y="218289"/>
                </a:lnTo>
                <a:lnTo>
                  <a:pt x="2943011" y="836794"/>
                </a:lnTo>
                <a:lnTo>
                  <a:pt x="2723607" y="836794"/>
                </a:lnTo>
                <a:lnTo>
                  <a:pt x="2723607" y="218289"/>
                </a:lnTo>
                <a:lnTo>
                  <a:pt x="2506294" y="218289"/>
                </a:lnTo>
                <a:close/>
                <a:moveTo>
                  <a:pt x="1676400" y="0"/>
                </a:moveTo>
                <a:lnTo>
                  <a:pt x="2028491" y="0"/>
                </a:lnTo>
                <a:cubicBezTo>
                  <a:pt x="2085625" y="662"/>
                  <a:pt x="2137300" y="14712"/>
                  <a:pt x="2183516" y="42151"/>
                </a:cubicBezTo>
                <a:cubicBezTo>
                  <a:pt x="2229732" y="69591"/>
                  <a:pt x="2266535" y="106452"/>
                  <a:pt x="2293926" y="152734"/>
                </a:cubicBezTo>
                <a:cubicBezTo>
                  <a:pt x="2321317" y="199017"/>
                  <a:pt x="2335341" y="250754"/>
                  <a:pt x="2336000" y="307944"/>
                </a:cubicBezTo>
                <a:cubicBezTo>
                  <a:pt x="2335629" y="352899"/>
                  <a:pt x="2326627" y="394645"/>
                  <a:pt x="2308996" y="433184"/>
                </a:cubicBezTo>
                <a:cubicBezTo>
                  <a:pt x="2291364" y="471723"/>
                  <a:pt x="2267330" y="505101"/>
                  <a:pt x="2236892" y="533319"/>
                </a:cubicBezTo>
                <a:lnTo>
                  <a:pt x="2414010" y="836794"/>
                </a:lnTo>
                <a:lnTo>
                  <a:pt x="2161169" y="836794"/>
                </a:lnTo>
                <a:lnTo>
                  <a:pt x="2031836" y="614767"/>
                </a:lnTo>
                <a:lnTo>
                  <a:pt x="1895803" y="614767"/>
                </a:lnTo>
                <a:lnTo>
                  <a:pt x="1895803" y="836794"/>
                </a:lnTo>
                <a:lnTo>
                  <a:pt x="1676400" y="836794"/>
                </a:lnTo>
                <a:close/>
                <a:moveTo>
                  <a:pt x="1067683" y="0"/>
                </a:moveTo>
                <a:lnTo>
                  <a:pt x="1166867" y="0"/>
                </a:lnTo>
                <a:lnTo>
                  <a:pt x="1560259" y="837909"/>
                </a:lnTo>
                <a:lnTo>
                  <a:pt x="1340717" y="837909"/>
                </a:lnTo>
                <a:lnTo>
                  <a:pt x="1289454" y="728425"/>
                </a:lnTo>
                <a:lnTo>
                  <a:pt x="947325" y="728425"/>
                </a:lnTo>
                <a:lnTo>
                  <a:pt x="897176" y="837909"/>
                </a:lnTo>
                <a:lnTo>
                  <a:pt x="677634" y="837909"/>
                </a:lnTo>
                <a:close/>
                <a:moveTo>
                  <a:pt x="0" y="0"/>
                </a:moveTo>
                <a:lnTo>
                  <a:pt x="352091" y="0"/>
                </a:lnTo>
                <a:cubicBezTo>
                  <a:pt x="409225" y="656"/>
                  <a:pt x="460900" y="14688"/>
                  <a:pt x="507116" y="42097"/>
                </a:cubicBezTo>
                <a:cubicBezTo>
                  <a:pt x="553332" y="69505"/>
                  <a:pt x="590135" y="106358"/>
                  <a:pt x="617526" y="152655"/>
                </a:cubicBezTo>
                <a:cubicBezTo>
                  <a:pt x="644917" y="198953"/>
                  <a:pt x="658942" y="250762"/>
                  <a:pt x="659601" y="308084"/>
                </a:cubicBezTo>
                <a:cubicBezTo>
                  <a:pt x="658935" y="365031"/>
                  <a:pt x="645047" y="416572"/>
                  <a:pt x="617939" y="462707"/>
                </a:cubicBezTo>
                <a:cubicBezTo>
                  <a:pt x="590830" y="508842"/>
                  <a:pt x="554494" y="545597"/>
                  <a:pt x="508932" y="572970"/>
                </a:cubicBezTo>
                <a:cubicBezTo>
                  <a:pt x="463370" y="600344"/>
                  <a:pt x="412576" y="614362"/>
                  <a:pt x="356551" y="615025"/>
                </a:cubicBezTo>
                <a:lnTo>
                  <a:pt x="219403" y="615025"/>
                </a:lnTo>
                <a:lnTo>
                  <a:pt x="219403" y="836794"/>
                </a:lnTo>
                <a:lnTo>
                  <a:pt x="0" y="836794"/>
                </a:lnTo>
                <a:close/>
              </a:path>
            </a:pathLst>
          </a:custGeom>
          <a:solidFill>
            <a:srgbClr val="E3388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800" dirty="0">
              <a:solidFill>
                <a:srgbClr val="E33884"/>
              </a:solidFill>
              <a:latin typeface="Big John" panose="02000000000000000000" pitchFamily="50" charset="0"/>
            </a:endParaRPr>
          </a:p>
        </p:txBody>
      </p:sp>
      <p:sp>
        <p:nvSpPr>
          <p:cNvPr id="17" name="Copyright Notice"/>
          <p:cNvSpPr>
            <a:spLocks/>
          </p:cNvSpPr>
          <p:nvPr/>
        </p:nvSpPr>
        <p:spPr bwMode="auto">
          <a:xfrm>
            <a:off x="804966" y="3702067"/>
            <a:ext cx="7507999" cy="9321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rgbClr val="E338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Discussion and Analysis</a:t>
            </a:r>
          </a:p>
        </p:txBody>
      </p:sp>
      <p:sp>
        <p:nvSpPr>
          <p:cNvPr id="19" name="椭圆 18"/>
          <p:cNvSpPr/>
          <p:nvPr/>
        </p:nvSpPr>
        <p:spPr>
          <a:xfrm>
            <a:off x="100964" y="2225040"/>
            <a:ext cx="603886" cy="60388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6" cy="41750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052457" y="2618228"/>
            <a:ext cx="1647900" cy="16479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682711" y="3824934"/>
            <a:ext cx="1147116" cy="1147116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1194111" y="5223204"/>
            <a:ext cx="217476" cy="21747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42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7DEE9D1-216E-45BF-93BF-2BA51F2B76D5}"/>
              </a:ext>
            </a:extLst>
          </p:cNvPr>
          <p:cNvSpPr txBox="1"/>
          <p:nvPr/>
        </p:nvSpPr>
        <p:spPr>
          <a:xfrm>
            <a:off x="2817188" y="1608042"/>
            <a:ext cx="693641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Maintain the simplicity</a:t>
            </a:r>
          </a:p>
          <a:p>
            <a:endParaRPr lang="zh-TW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 </a:t>
            </a:r>
            <a:r>
              <a:rPr lang="en-US" altLang="zh-TW" sz="3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en-US" altLang="zh-TW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days continuously</a:t>
            </a:r>
            <a:endParaRPr lang="zh-TW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2E2E2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E6D75560-1325-41C4-B1EB-ED874E86CF1C}"/>
              </a:ext>
            </a:extLst>
          </p:cNvPr>
          <p:cNvSpPr txBox="1"/>
          <p:nvPr/>
        </p:nvSpPr>
        <p:spPr>
          <a:xfrm>
            <a:off x="4650558" y="395817"/>
            <a:ext cx="754144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3600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Omissions</a:t>
            </a:r>
          </a:p>
        </p:txBody>
      </p:sp>
    </p:spTree>
    <p:extLst>
      <p:ext uri="{BB962C8B-B14F-4D97-AF65-F5344CB8AC3E}">
        <p14:creationId xmlns:p14="http://schemas.microsoft.com/office/powerpoint/2010/main" val="8605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056C571-1F3B-4048-B631-02EB84420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862"/>
            <a:ext cx="12192000" cy="5672831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BCEDCFB0-AFCC-4B4D-8FB8-BB9E86235A77}"/>
              </a:ext>
            </a:extLst>
          </p:cNvPr>
          <p:cNvSpPr/>
          <p:nvPr/>
        </p:nvSpPr>
        <p:spPr>
          <a:xfrm>
            <a:off x="190500" y="4572000"/>
            <a:ext cx="4216400" cy="3683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4EFF153-C153-4FD1-8162-DB3A5BD9D2F3}"/>
              </a:ext>
            </a:extLst>
          </p:cNvPr>
          <p:cNvSpPr/>
          <p:nvPr/>
        </p:nvSpPr>
        <p:spPr>
          <a:xfrm>
            <a:off x="1612900" y="5232646"/>
            <a:ext cx="3225800" cy="3683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886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6358561" y="-1068705"/>
            <a:ext cx="4972050" cy="497205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4" cy="491074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pyright Notice"/>
          <p:cNvSpPr>
            <a:spLocks/>
          </p:cNvSpPr>
          <p:nvPr/>
        </p:nvSpPr>
        <p:spPr bwMode="auto">
          <a:xfrm>
            <a:off x="1769992" y="3702067"/>
            <a:ext cx="3857961" cy="9321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rgbClr val="E338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Conclusions</a:t>
            </a:r>
          </a:p>
        </p:txBody>
      </p:sp>
      <p:sp>
        <p:nvSpPr>
          <p:cNvPr id="19" name="椭圆 18"/>
          <p:cNvSpPr/>
          <p:nvPr/>
        </p:nvSpPr>
        <p:spPr>
          <a:xfrm>
            <a:off x="100964" y="2225040"/>
            <a:ext cx="603886" cy="60388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6" cy="41750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052457" y="2618228"/>
            <a:ext cx="1647900" cy="16479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682711" y="3824934"/>
            <a:ext cx="1147116" cy="1147116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1194111" y="5223204"/>
            <a:ext cx="217476" cy="21747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FCA0E2-FD5D-484A-AA78-0154D7B5E4A9}"/>
              </a:ext>
            </a:extLst>
          </p:cNvPr>
          <p:cNvSpPr txBox="1"/>
          <p:nvPr/>
        </p:nvSpPr>
        <p:spPr>
          <a:xfrm>
            <a:off x="5947452" y="309904"/>
            <a:ext cx="3329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>
                <a:solidFill>
                  <a:srgbClr val="E33884"/>
                </a:solidFill>
                <a:latin typeface="Arial Black" panose="020B0A04020102020204" pitchFamily="34" charset="0"/>
              </a:rPr>
              <a:t>PART FIVE</a:t>
            </a:r>
            <a:endParaRPr lang="zh-TW" altLang="en-US" sz="7200" b="1" dirty="0">
              <a:solidFill>
                <a:srgbClr val="E3388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74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E70C3CCA-DE5D-4AEA-88D1-DCCCBE7F67AF}"/>
              </a:ext>
            </a:extLst>
          </p:cNvPr>
          <p:cNvSpPr txBox="1"/>
          <p:nvPr/>
        </p:nvSpPr>
        <p:spPr>
          <a:xfrm>
            <a:off x="2325279" y="539253"/>
            <a:ext cx="754144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9245F63-02F1-42E2-95ED-5105CE4D509E}"/>
              </a:ext>
            </a:extLst>
          </p:cNvPr>
          <p:cNvSpPr txBox="1"/>
          <p:nvPr/>
        </p:nvSpPr>
        <p:spPr>
          <a:xfrm>
            <a:off x="1378160" y="1412005"/>
            <a:ext cx="9435679" cy="538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Apply to the large scale problem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It’s helpful for schedulers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problem can be modeled by considering heterogeneous personnel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Consider other factors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It’s useful for hospital to reduce the labor cost.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577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2088586" y="224836"/>
            <a:ext cx="2400300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86899" y="200890"/>
            <a:ext cx="2400300" cy="24003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3114" y="194710"/>
            <a:ext cx="2400300" cy="24003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09528" y="194710"/>
            <a:ext cx="2400300" cy="24003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894814" y="965909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571299" y="4469163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225242" y="2354250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9221" y="490547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426383" y="251323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436362" y="459380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V="1">
            <a:off x="11400632" y="239106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Copyright Notice"/>
          <p:cNvSpPr>
            <a:spLocks/>
          </p:cNvSpPr>
          <p:nvPr/>
        </p:nvSpPr>
        <p:spPr bwMode="auto">
          <a:xfrm>
            <a:off x="1996907" y="2945039"/>
            <a:ext cx="8198188" cy="6809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LISTENING</a:t>
            </a:r>
          </a:p>
        </p:txBody>
      </p:sp>
      <p:sp>
        <p:nvSpPr>
          <p:cNvPr id="35" name="文本框 12"/>
          <p:cNvSpPr txBox="1"/>
          <p:nvPr/>
        </p:nvSpPr>
        <p:spPr>
          <a:xfrm>
            <a:off x="3685176" y="5103674"/>
            <a:ext cx="8595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*</a:t>
            </a:r>
            <a:r>
              <a:rPr lang="en-US" altLang="zh-TW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Nobil</a:t>
            </a:r>
            <a:r>
              <a:rPr lang="en-US" altLang="zh-TW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A. H., </a:t>
            </a:r>
            <a:r>
              <a:rPr lang="en-US" altLang="zh-TW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Sharifnia</a:t>
            </a:r>
            <a:r>
              <a:rPr lang="en-US" altLang="zh-TW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S. M. E., &amp; Cárdenas-</a:t>
            </a:r>
            <a:r>
              <a:rPr lang="en-US" altLang="zh-TW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Barrón</a:t>
            </a:r>
            <a:r>
              <a:rPr lang="en-US" altLang="zh-TW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L. E. (2022). Mixed integer linear programming problem for personnel multi-day shift scheduling: A case study in an Iran hospital. </a:t>
            </a:r>
            <a:r>
              <a:rPr lang="en-US" altLang="zh-TW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Alexandria Engineering Journal</a:t>
            </a:r>
            <a:r>
              <a:rPr lang="en-US" altLang="zh-TW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61</a:t>
            </a:r>
            <a:r>
              <a:rPr lang="en-US" altLang="zh-TW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(1), 419-426.</a:t>
            </a:r>
          </a:p>
          <a:p>
            <a:pPr algn="ctr"/>
            <a:endParaRPr lang="en-US" altLang="zh-TW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zh-TW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*https://law.moj.gov.tw/LawClass/LawAll.aspx?PCode=N0030002</a:t>
            </a:r>
            <a:endParaRPr lang="en-US" altLang="zh-TW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6055464" y="551883"/>
            <a:ext cx="3181497" cy="2180933"/>
          </a:xfrm>
          <a:custGeom>
            <a:avLst/>
            <a:gdLst/>
            <a:ahLst/>
            <a:cxnLst/>
            <a:rect l="l" t="t" r="r" b="b"/>
            <a:pathLst>
              <a:path w="3181497" h="2180933">
                <a:moveTo>
                  <a:pt x="416726" y="1561313"/>
                </a:moveTo>
                <a:cubicBezTo>
                  <a:pt x="360660" y="1562737"/>
                  <a:pt x="313931" y="1582309"/>
                  <a:pt x="276539" y="1620027"/>
                </a:cubicBezTo>
                <a:cubicBezTo>
                  <a:pt x="239147" y="1657745"/>
                  <a:pt x="219731" y="1705063"/>
                  <a:pt x="218291" y="1761979"/>
                </a:cubicBezTo>
                <a:cubicBezTo>
                  <a:pt x="219731" y="1818404"/>
                  <a:pt x="239147" y="1865582"/>
                  <a:pt x="276539" y="1903510"/>
                </a:cubicBezTo>
                <a:cubicBezTo>
                  <a:pt x="313931" y="1941439"/>
                  <a:pt x="360660" y="1961150"/>
                  <a:pt x="416726" y="1962645"/>
                </a:cubicBezTo>
                <a:cubicBezTo>
                  <a:pt x="473326" y="1961150"/>
                  <a:pt x="520380" y="1941439"/>
                  <a:pt x="557889" y="1903510"/>
                </a:cubicBezTo>
                <a:cubicBezTo>
                  <a:pt x="595398" y="1865581"/>
                  <a:pt x="614861" y="1818404"/>
                  <a:pt x="616278" y="1761979"/>
                </a:cubicBezTo>
                <a:cubicBezTo>
                  <a:pt x="614861" y="1705063"/>
                  <a:pt x="595398" y="1657745"/>
                  <a:pt x="557889" y="1620027"/>
                </a:cubicBezTo>
                <a:cubicBezTo>
                  <a:pt x="520380" y="1582309"/>
                  <a:pt x="473326" y="1562737"/>
                  <a:pt x="416726" y="1561313"/>
                </a:cubicBezTo>
                <a:close/>
                <a:moveTo>
                  <a:pt x="988267" y="1344146"/>
                </a:moveTo>
                <a:lnTo>
                  <a:pt x="1077364" y="1344146"/>
                </a:lnTo>
                <a:lnTo>
                  <a:pt x="1473042" y="1739110"/>
                </a:lnTo>
                <a:lnTo>
                  <a:pt x="1473042" y="1344146"/>
                </a:lnTo>
                <a:lnTo>
                  <a:pt x="1692445" y="1344146"/>
                </a:lnTo>
                <a:lnTo>
                  <a:pt x="1692445" y="2180933"/>
                </a:lnTo>
                <a:lnTo>
                  <a:pt x="1602233" y="2180933"/>
                </a:lnTo>
                <a:lnTo>
                  <a:pt x="1207670" y="1784855"/>
                </a:lnTo>
                <a:lnTo>
                  <a:pt x="1207670" y="2180933"/>
                </a:lnTo>
                <a:lnTo>
                  <a:pt x="988267" y="2180933"/>
                </a:lnTo>
                <a:close/>
                <a:moveTo>
                  <a:pt x="1864567" y="1343024"/>
                </a:moveTo>
                <a:lnTo>
                  <a:pt x="2383750" y="1343024"/>
                </a:lnTo>
                <a:lnTo>
                  <a:pt x="2383750" y="1524537"/>
                </a:lnTo>
                <a:lnTo>
                  <a:pt x="2083970" y="1524537"/>
                </a:lnTo>
                <a:lnTo>
                  <a:pt x="2083970" y="1661750"/>
                </a:lnTo>
                <a:lnTo>
                  <a:pt x="2349202" y="1661750"/>
                </a:lnTo>
                <a:lnTo>
                  <a:pt x="2349202" y="1846605"/>
                </a:lnTo>
                <a:lnTo>
                  <a:pt x="2083970" y="1846605"/>
                </a:lnTo>
                <a:lnTo>
                  <a:pt x="2083970" y="2000535"/>
                </a:lnTo>
                <a:lnTo>
                  <a:pt x="2383750" y="2000535"/>
                </a:lnTo>
                <a:lnTo>
                  <a:pt x="2383750" y="2179819"/>
                </a:lnTo>
                <a:lnTo>
                  <a:pt x="1864567" y="2179819"/>
                </a:lnTo>
                <a:close/>
                <a:moveTo>
                  <a:pt x="416726" y="1343024"/>
                </a:moveTo>
                <a:cubicBezTo>
                  <a:pt x="494523" y="1343917"/>
                  <a:pt x="564816" y="1363045"/>
                  <a:pt x="627604" y="1400409"/>
                </a:cubicBezTo>
                <a:cubicBezTo>
                  <a:pt x="690392" y="1437773"/>
                  <a:pt x="740361" y="1488018"/>
                  <a:pt x="777511" y="1551144"/>
                </a:cubicBezTo>
                <a:cubicBezTo>
                  <a:pt x="814661" y="1614269"/>
                  <a:pt x="833680" y="1684922"/>
                  <a:pt x="834565" y="1763100"/>
                </a:cubicBezTo>
                <a:cubicBezTo>
                  <a:pt x="833680" y="1841246"/>
                  <a:pt x="814661" y="1911702"/>
                  <a:pt x="777511" y="1974468"/>
                </a:cubicBezTo>
                <a:cubicBezTo>
                  <a:pt x="740361" y="2037234"/>
                  <a:pt x="690392" y="2087120"/>
                  <a:pt x="627604" y="2124126"/>
                </a:cubicBezTo>
                <a:cubicBezTo>
                  <a:pt x="564816" y="2161132"/>
                  <a:pt x="494523" y="2180068"/>
                  <a:pt x="416726" y="2180933"/>
                </a:cubicBezTo>
                <a:cubicBezTo>
                  <a:pt x="338943" y="2180068"/>
                  <a:pt x="268747" y="2161132"/>
                  <a:pt x="206138" y="2124126"/>
                </a:cubicBezTo>
                <a:cubicBezTo>
                  <a:pt x="143529" y="2087120"/>
                  <a:pt x="93738" y="2037234"/>
                  <a:pt x="56766" y="1974468"/>
                </a:cubicBezTo>
                <a:cubicBezTo>
                  <a:pt x="19794" y="1911702"/>
                  <a:pt x="872" y="1841246"/>
                  <a:pt x="0" y="1763100"/>
                </a:cubicBezTo>
                <a:cubicBezTo>
                  <a:pt x="872" y="1684922"/>
                  <a:pt x="19794" y="1614269"/>
                  <a:pt x="56766" y="1551144"/>
                </a:cubicBezTo>
                <a:cubicBezTo>
                  <a:pt x="93738" y="1488018"/>
                  <a:pt x="143529" y="1437773"/>
                  <a:pt x="206138" y="1400409"/>
                </a:cubicBezTo>
                <a:cubicBezTo>
                  <a:pt x="268747" y="1363045"/>
                  <a:pt x="338943" y="1343917"/>
                  <a:pt x="416726" y="1343024"/>
                </a:cubicBezTo>
                <a:close/>
                <a:moveTo>
                  <a:pt x="1135664" y="358626"/>
                </a:moveTo>
                <a:lnTo>
                  <a:pt x="1049853" y="542966"/>
                </a:lnTo>
                <a:lnTo>
                  <a:pt x="1220360" y="542966"/>
                </a:lnTo>
                <a:close/>
                <a:moveTo>
                  <a:pt x="1912520" y="185215"/>
                </a:moveTo>
                <a:lnTo>
                  <a:pt x="1912520" y="425094"/>
                </a:lnTo>
                <a:lnTo>
                  <a:pt x="2048553" y="425094"/>
                </a:lnTo>
                <a:cubicBezTo>
                  <a:pt x="2082840" y="424303"/>
                  <a:pt x="2111273" y="412774"/>
                  <a:pt x="2133852" y="390507"/>
                </a:cubicBezTo>
                <a:cubicBezTo>
                  <a:pt x="2156431" y="368239"/>
                  <a:pt x="2168139" y="339974"/>
                  <a:pt x="2168975" y="305712"/>
                </a:cubicBezTo>
                <a:cubicBezTo>
                  <a:pt x="2168139" y="271404"/>
                  <a:pt x="2156431" y="242953"/>
                  <a:pt x="2133852" y="220360"/>
                </a:cubicBezTo>
                <a:cubicBezTo>
                  <a:pt x="2111273" y="197766"/>
                  <a:pt x="2082840" y="186051"/>
                  <a:pt x="2048553" y="185215"/>
                </a:cubicBezTo>
                <a:close/>
                <a:moveTo>
                  <a:pt x="236120" y="184855"/>
                </a:moveTo>
                <a:lnTo>
                  <a:pt x="236120" y="425710"/>
                </a:lnTo>
                <a:lnTo>
                  <a:pt x="372153" y="425710"/>
                </a:lnTo>
                <a:cubicBezTo>
                  <a:pt x="406440" y="424916"/>
                  <a:pt x="434873" y="413340"/>
                  <a:pt x="457453" y="390982"/>
                </a:cubicBezTo>
                <a:cubicBezTo>
                  <a:pt x="480032" y="368624"/>
                  <a:pt x="491740" y="340244"/>
                  <a:pt x="492577" y="305842"/>
                </a:cubicBezTo>
                <a:cubicBezTo>
                  <a:pt x="491740" y="271395"/>
                  <a:pt x="480032" y="242828"/>
                  <a:pt x="457453" y="220143"/>
                </a:cubicBezTo>
                <a:cubicBezTo>
                  <a:pt x="434873" y="197458"/>
                  <a:pt x="406440" y="185695"/>
                  <a:pt x="372153" y="184855"/>
                </a:cubicBezTo>
                <a:close/>
                <a:moveTo>
                  <a:pt x="2523011" y="0"/>
                </a:moveTo>
                <a:lnTo>
                  <a:pt x="3181497" y="0"/>
                </a:lnTo>
                <a:lnTo>
                  <a:pt x="3181497" y="218288"/>
                </a:lnTo>
                <a:lnTo>
                  <a:pt x="2959728" y="218288"/>
                </a:lnTo>
                <a:lnTo>
                  <a:pt x="2959728" y="836793"/>
                </a:lnTo>
                <a:lnTo>
                  <a:pt x="2740324" y="836793"/>
                </a:lnTo>
                <a:lnTo>
                  <a:pt x="2740324" y="218288"/>
                </a:lnTo>
                <a:lnTo>
                  <a:pt x="2523011" y="218288"/>
                </a:lnTo>
                <a:close/>
                <a:moveTo>
                  <a:pt x="1693117" y="0"/>
                </a:moveTo>
                <a:lnTo>
                  <a:pt x="2045208" y="0"/>
                </a:lnTo>
                <a:cubicBezTo>
                  <a:pt x="2102342" y="661"/>
                  <a:pt x="2154017" y="14711"/>
                  <a:pt x="2200233" y="42150"/>
                </a:cubicBezTo>
                <a:cubicBezTo>
                  <a:pt x="2246449" y="69590"/>
                  <a:pt x="2283252" y="106451"/>
                  <a:pt x="2310643" y="152733"/>
                </a:cubicBezTo>
                <a:cubicBezTo>
                  <a:pt x="2338034" y="199016"/>
                  <a:pt x="2352058" y="250753"/>
                  <a:pt x="2352717" y="307943"/>
                </a:cubicBezTo>
                <a:cubicBezTo>
                  <a:pt x="2352346" y="352898"/>
                  <a:pt x="2343344" y="394644"/>
                  <a:pt x="2325713" y="433183"/>
                </a:cubicBezTo>
                <a:cubicBezTo>
                  <a:pt x="2308081" y="471722"/>
                  <a:pt x="2284047" y="505100"/>
                  <a:pt x="2253609" y="533318"/>
                </a:cubicBezTo>
                <a:lnTo>
                  <a:pt x="2430727" y="836793"/>
                </a:lnTo>
                <a:lnTo>
                  <a:pt x="2177886" y="836793"/>
                </a:lnTo>
                <a:lnTo>
                  <a:pt x="2048553" y="614766"/>
                </a:lnTo>
                <a:lnTo>
                  <a:pt x="1912520" y="614766"/>
                </a:lnTo>
                <a:lnTo>
                  <a:pt x="1912520" y="836793"/>
                </a:lnTo>
                <a:lnTo>
                  <a:pt x="1693117" y="836793"/>
                </a:lnTo>
                <a:close/>
                <a:moveTo>
                  <a:pt x="1084400" y="0"/>
                </a:moveTo>
                <a:lnTo>
                  <a:pt x="1183584" y="0"/>
                </a:lnTo>
                <a:lnTo>
                  <a:pt x="1576976" y="837908"/>
                </a:lnTo>
                <a:lnTo>
                  <a:pt x="1357434" y="837908"/>
                </a:lnTo>
                <a:lnTo>
                  <a:pt x="1306171" y="728424"/>
                </a:lnTo>
                <a:lnTo>
                  <a:pt x="964042" y="728424"/>
                </a:lnTo>
                <a:lnTo>
                  <a:pt x="913893" y="837908"/>
                </a:lnTo>
                <a:lnTo>
                  <a:pt x="694351" y="837908"/>
                </a:lnTo>
                <a:close/>
                <a:moveTo>
                  <a:pt x="16717" y="0"/>
                </a:moveTo>
                <a:lnTo>
                  <a:pt x="368808" y="0"/>
                </a:lnTo>
                <a:cubicBezTo>
                  <a:pt x="425942" y="655"/>
                  <a:pt x="477617" y="14687"/>
                  <a:pt x="523833" y="42096"/>
                </a:cubicBezTo>
                <a:cubicBezTo>
                  <a:pt x="570049" y="69504"/>
                  <a:pt x="606852" y="106357"/>
                  <a:pt x="634243" y="152654"/>
                </a:cubicBezTo>
                <a:cubicBezTo>
                  <a:pt x="661634" y="198952"/>
                  <a:pt x="675659" y="250761"/>
                  <a:pt x="676318" y="308083"/>
                </a:cubicBezTo>
                <a:cubicBezTo>
                  <a:pt x="675652" y="365030"/>
                  <a:pt x="661764" y="416571"/>
                  <a:pt x="634656" y="462706"/>
                </a:cubicBezTo>
                <a:cubicBezTo>
                  <a:pt x="607547" y="508841"/>
                  <a:pt x="571211" y="545596"/>
                  <a:pt x="525649" y="572969"/>
                </a:cubicBezTo>
                <a:cubicBezTo>
                  <a:pt x="480087" y="600343"/>
                  <a:pt x="429293" y="614361"/>
                  <a:pt x="373268" y="615024"/>
                </a:cubicBezTo>
                <a:lnTo>
                  <a:pt x="236120" y="615024"/>
                </a:lnTo>
                <a:lnTo>
                  <a:pt x="236120" y="836793"/>
                </a:lnTo>
                <a:lnTo>
                  <a:pt x="16717" y="836793"/>
                </a:lnTo>
                <a:close/>
              </a:path>
            </a:pathLst>
          </a:cu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524000" y="243840"/>
            <a:ext cx="3124200" cy="31242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flipV="1">
            <a:off x="7334250" y="3482340"/>
            <a:ext cx="4667250" cy="3368040"/>
            <a:chOff x="7334250" y="3078480"/>
            <a:chExt cx="4667250" cy="3368040"/>
          </a:xfrm>
        </p:grpSpPr>
        <p:sp>
          <p:nvSpPr>
            <p:cNvPr id="11" name="椭圆 10"/>
            <p:cNvSpPr/>
            <p:nvPr/>
          </p:nvSpPr>
          <p:spPr>
            <a:xfrm>
              <a:off x="7334250" y="3078480"/>
              <a:ext cx="2362200" cy="2362200"/>
            </a:xfrm>
            <a:prstGeom prst="ellipse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877300" y="3322320"/>
              <a:ext cx="3124200" cy="3124200"/>
            </a:xfrm>
            <a:prstGeom prst="ellipse">
              <a:avLst/>
            </a:prstGeom>
            <a:solidFill>
              <a:srgbClr val="37A7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096250" y="4884420"/>
              <a:ext cx="1562100" cy="1562100"/>
            </a:xfrm>
            <a:prstGeom prst="ellipse">
              <a:avLst/>
            </a:prstGeom>
            <a:solidFill>
              <a:srgbClr val="FE60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Copyright Notice"/>
          <p:cNvSpPr>
            <a:spLocks/>
          </p:cNvSpPr>
          <p:nvPr/>
        </p:nvSpPr>
        <p:spPr bwMode="auto">
          <a:xfrm>
            <a:off x="2305050" y="4103782"/>
            <a:ext cx="5183132" cy="80409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cap="small" dirty="0">
                <a:solidFill>
                  <a:srgbClr val="E338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45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83774" y="4749282"/>
            <a:ext cx="798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微軟正黑體" pitchFamily="34" charset="-120"/>
                <a:ea typeface="微軟正黑體" pitchFamily="34" charset="-120"/>
              </a:rPr>
              <a:t>Case study : Taipei Veterans General Hospital</a:t>
            </a:r>
            <a:endParaRPr lang="zh-TW" altLang="en-US" sz="2800" b="1" i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21094" y="1623527"/>
            <a:ext cx="106182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微軟正黑體" pitchFamily="34" charset="-120"/>
                <a:ea typeface="微軟正黑體" pitchFamily="34" charset="-120"/>
              </a:rPr>
              <a:t>Difficulties in personnel Scheduling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>
                <a:latin typeface="微軟正黑體" pitchFamily="34" charset="-120"/>
                <a:ea typeface="微軟正黑體" pitchFamily="34" charset="-120"/>
              </a:rPr>
              <a:t>  Labor cost accounts for big amounts of business costs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>
                <a:latin typeface="微軟正黑體" pitchFamily="34" charset="-120"/>
                <a:ea typeface="微軟正黑體" pitchFamily="34" charset="-120"/>
              </a:rPr>
              <a:t>  Labor Standard Act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>
                <a:latin typeface="微軟正黑體" pitchFamily="34" charset="-120"/>
                <a:ea typeface="微軟正黑體" pitchFamily="34" charset="-120"/>
              </a:rPr>
              <a:t>  Rising awareness of labor right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68738" y="653144"/>
            <a:ext cx="975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Microsoft New Tai Lue" pitchFamily="34" charset="0"/>
                <a:cs typeface="Microsoft New Tai Lue" pitchFamily="34" charset="0"/>
              </a:rPr>
              <a:t>Background</a:t>
            </a:r>
            <a:endParaRPr lang="zh-TW" altLang="en-US" sz="3600" b="1" dirty="0">
              <a:latin typeface="Microsoft New Tai Lue" pitchFamily="34" charset="0"/>
              <a:cs typeface="Microsoft New Tai L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3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9027F58-3D6E-4563-A8D3-ED27867E0BFD}"/>
              </a:ext>
            </a:extLst>
          </p:cNvPr>
          <p:cNvSpPr txBox="1"/>
          <p:nvPr/>
        </p:nvSpPr>
        <p:spPr>
          <a:xfrm>
            <a:off x="505727" y="856292"/>
            <a:ext cx="11180545" cy="678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5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t</a:t>
            </a:r>
            <a:r>
              <a:rPr lang="en-US" altLang="zh-TW" sz="225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otal number of personnel : 22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5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 total number of staff required per shift of each day is determined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5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Homogeneous : Same skills (NURSE)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5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 overtime, holidays and overnight payroll costs are determined</a:t>
            </a:r>
            <a:endParaRPr lang="en-US" altLang="zh-TW" sz="225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5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Four types of shifts : Morning(D), Evening(G), Morning &amp; Evening(L), Night(N)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5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Personnel who work 12-hour shifts must rest the following day </a:t>
            </a:r>
            <a:r>
              <a:rPr lang="en-US" altLang="zh-TW" sz="2250" b="1" kern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(Satisfaction)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5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 staff can work 24h a 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5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Each staff member must work 144 hours per month and can be assigned to one shift from the above four types</a:t>
            </a:r>
            <a:endParaRPr lang="zh-TW" altLang="zh-TW" sz="225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5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Total and per shift maximum overtime is specified</a:t>
            </a:r>
            <a:r>
              <a:rPr lang="en-US" altLang="zh-TW" sz="2250" b="1" kern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(46 hours per week in Taiwan)</a:t>
            </a:r>
            <a:endParaRPr lang="zh-TW" altLang="zh-TW" sz="225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zh-TW" sz="225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25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7890B98-037A-4E41-870D-068AC7BFDEC9}"/>
              </a:ext>
            </a:extLst>
          </p:cNvPr>
          <p:cNvSpPr txBox="1"/>
          <p:nvPr/>
        </p:nvSpPr>
        <p:spPr>
          <a:xfrm>
            <a:off x="2325279" y="302294"/>
            <a:ext cx="754144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Assumptions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F25FB0E-E840-415B-B614-86EC744D950F}"/>
              </a:ext>
            </a:extLst>
          </p:cNvPr>
          <p:cNvSpPr txBox="1"/>
          <p:nvPr/>
        </p:nvSpPr>
        <p:spPr>
          <a:xfrm>
            <a:off x="611295" y="350742"/>
            <a:ext cx="4703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Parameter Setting </a:t>
            </a:r>
            <a:r>
              <a:rPr lang="en-US" altLang="zh-TW" sz="2800" b="1" dirty="0">
                <a:solidFill>
                  <a:srgbClr val="2E2E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21E2B7-4AFB-4A22-AC37-C811E02E3E79}"/>
              </a:ext>
            </a:extLst>
          </p:cNvPr>
          <p:cNvSpPr txBox="1"/>
          <p:nvPr/>
        </p:nvSpPr>
        <p:spPr>
          <a:xfrm>
            <a:off x="322580" y="4164280"/>
            <a:ext cx="11069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F: Maximum day that L-type staff can work in the morning and/or evening shifts as overtime </a:t>
            </a:r>
          </a:p>
          <a:p>
            <a:endParaRPr lang="zh-TW" altLang="zh-TW" sz="20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B: Maximum day that D/G-type staff can work in the morning and/or evening shifts as overtime</a:t>
            </a:r>
          </a:p>
          <a:p>
            <a:r>
              <a:rPr lang="en-US" altLang="zh-TW" sz="20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zh-TW" sz="20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x: Maximum day that D/G-type staff can work in the night shifts as overtime </a:t>
            </a:r>
          </a:p>
          <a:p>
            <a:endParaRPr lang="zh-TW" altLang="zh-TW" sz="20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f: Maximum day that N-type staff can work in the morning and/or evening shifts as overtime </a:t>
            </a:r>
            <a:endParaRPr lang="zh-TW" altLang="zh-TW" sz="20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A0141A4-3097-4DB9-BFC0-F338639D0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" y="1274567"/>
            <a:ext cx="5621020" cy="243819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62BADDA-60CC-45E1-9594-228136A1AA88}"/>
              </a:ext>
            </a:extLst>
          </p:cNvPr>
          <p:cNvSpPr txBox="1"/>
          <p:nvPr/>
        </p:nvSpPr>
        <p:spPr>
          <a:xfrm>
            <a:off x="5943600" y="1965355"/>
            <a:ext cx="6096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3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α</a:t>
            </a:r>
            <a:r>
              <a:rPr lang="en-US" altLang="zh-TW" sz="23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Percentage added to base salary for working on overtime or holiday </a:t>
            </a:r>
          </a:p>
          <a:p>
            <a:endParaRPr lang="zh-TW" altLang="zh-TW" sz="23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23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β</a:t>
            </a:r>
            <a:r>
              <a:rPr lang="en-US" altLang="zh-TW" sz="23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Percentage added to base salary for working on overnight </a:t>
            </a:r>
            <a:endParaRPr lang="zh-TW" altLang="zh-TW" sz="23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4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6A1D3AD-B228-492A-9E07-DBF433DB8B93}"/>
              </a:ext>
            </a:extLst>
          </p:cNvPr>
          <p:cNvSpPr txBox="1"/>
          <p:nvPr/>
        </p:nvSpPr>
        <p:spPr>
          <a:xfrm>
            <a:off x="1257300" y="4294882"/>
            <a:ext cx="9677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Minimum working time of each staff = 144 hours</a:t>
            </a:r>
          </a:p>
          <a:p>
            <a:endParaRPr lang="zh-TW" altLang="zh-TW" sz="32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Maximum working time of each staff = 206 hours</a:t>
            </a:r>
            <a:endParaRPr lang="zh-TW" altLang="zh-TW" sz="32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74DBE4-E3BB-42E2-8BCE-E5373088AF9E}"/>
              </a:ext>
            </a:extLst>
          </p:cNvPr>
          <p:cNvSpPr txBox="1"/>
          <p:nvPr/>
        </p:nvSpPr>
        <p:spPr>
          <a:xfrm>
            <a:off x="1257300" y="709136"/>
            <a:ext cx="86741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3200" b="1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3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Monthly payroll of staff </a:t>
            </a:r>
            <a:r>
              <a:rPr lang="en-US" altLang="zh-TW" sz="3200" b="1" i="1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3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including base pay and all other benefits</a:t>
            </a:r>
          </a:p>
          <a:p>
            <a:endParaRPr lang="zh-TW" altLang="zh-TW" sz="32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TW" sz="3200" b="1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3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Payroll of 1-hour work of staff I, yields by dividing the base pay minimum </a:t>
            </a:r>
            <a:endParaRPr lang="zh-TW" altLang="zh-TW" sz="32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28600"/>
            <a:r>
              <a:rPr lang="en-US" altLang="zh-TW" sz="3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working time of staff (S</a:t>
            </a:r>
            <a:r>
              <a:rPr lang="en-US" altLang="zh-TW" sz="3200" b="1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32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/W)</a:t>
            </a:r>
            <a:endParaRPr lang="zh-TW" altLang="zh-TW" sz="32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5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flipV="1">
            <a:off x="6385560" y="990600"/>
            <a:ext cx="5615940" cy="5615940"/>
          </a:xfrm>
          <a:prstGeom prst="ellipse">
            <a:avLst/>
          </a:prstGeom>
          <a:solidFill>
            <a:srgbClr val="F6CC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054351" y="551883"/>
            <a:ext cx="3182611" cy="2180933"/>
          </a:xfrm>
          <a:custGeom>
            <a:avLst/>
            <a:gdLst/>
            <a:ahLst/>
            <a:cxnLst/>
            <a:rect l="l" t="t" r="r" b="b"/>
            <a:pathLst>
              <a:path w="3182611" h="2180933">
                <a:moveTo>
                  <a:pt x="2560964" y="1561313"/>
                </a:moveTo>
                <a:cubicBezTo>
                  <a:pt x="2504899" y="1562737"/>
                  <a:pt x="2458170" y="1582309"/>
                  <a:pt x="2420778" y="1620027"/>
                </a:cubicBezTo>
                <a:cubicBezTo>
                  <a:pt x="2383386" y="1657745"/>
                  <a:pt x="2363969" y="1705063"/>
                  <a:pt x="2362530" y="1761979"/>
                </a:cubicBezTo>
                <a:cubicBezTo>
                  <a:pt x="2363969" y="1818404"/>
                  <a:pt x="2383386" y="1865582"/>
                  <a:pt x="2420778" y="1903510"/>
                </a:cubicBezTo>
                <a:cubicBezTo>
                  <a:pt x="2458170" y="1941439"/>
                  <a:pt x="2504899" y="1961150"/>
                  <a:pt x="2560964" y="1962645"/>
                </a:cubicBezTo>
                <a:cubicBezTo>
                  <a:pt x="2617564" y="1961150"/>
                  <a:pt x="2664619" y="1941439"/>
                  <a:pt x="2702128" y="1903510"/>
                </a:cubicBezTo>
                <a:cubicBezTo>
                  <a:pt x="2739637" y="1865581"/>
                  <a:pt x="2759100" y="1818404"/>
                  <a:pt x="2760516" y="1761979"/>
                </a:cubicBezTo>
                <a:cubicBezTo>
                  <a:pt x="2759100" y="1705063"/>
                  <a:pt x="2739637" y="1657745"/>
                  <a:pt x="2702128" y="1620027"/>
                </a:cubicBezTo>
                <a:cubicBezTo>
                  <a:pt x="2664619" y="1582309"/>
                  <a:pt x="2617564" y="1562737"/>
                  <a:pt x="2560964" y="1561313"/>
                </a:cubicBezTo>
                <a:close/>
                <a:moveTo>
                  <a:pt x="2560964" y="1343024"/>
                </a:moveTo>
                <a:cubicBezTo>
                  <a:pt x="2638762" y="1343917"/>
                  <a:pt x="2709055" y="1363045"/>
                  <a:pt x="2771843" y="1400409"/>
                </a:cubicBezTo>
                <a:cubicBezTo>
                  <a:pt x="2834630" y="1437773"/>
                  <a:pt x="2884600" y="1488018"/>
                  <a:pt x="2921750" y="1551144"/>
                </a:cubicBezTo>
                <a:cubicBezTo>
                  <a:pt x="2958900" y="1614269"/>
                  <a:pt x="2977918" y="1684922"/>
                  <a:pt x="2978804" y="1763100"/>
                </a:cubicBezTo>
                <a:cubicBezTo>
                  <a:pt x="2977918" y="1841246"/>
                  <a:pt x="2958900" y="1911702"/>
                  <a:pt x="2921750" y="1974468"/>
                </a:cubicBezTo>
                <a:cubicBezTo>
                  <a:pt x="2884600" y="2037234"/>
                  <a:pt x="2834630" y="2087120"/>
                  <a:pt x="2771843" y="2124126"/>
                </a:cubicBezTo>
                <a:cubicBezTo>
                  <a:pt x="2709055" y="2161132"/>
                  <a:pt x="2638762" y="2180068"/>
                  <a:pt x="2560964" y="2180933"/>
                </a:cubicBezTo>
                <a:cubicBezTo>
                  <a:pt x="2483182" y="2180068"/>
                  <a:pt x="2412986" y="2161132"/>
                  <a:pt x="2350376" y="2124126"/>
                </a:cubicBezTo>
                <a:cubicBezTo>
                  <a:pt x="2287768" y="2087120"/>
                  <a:pt x="2237977" y="2037234"/>
                  <a:pt x="2201005" y="1974468"/>
                </a:cubicBezTo>
                <a:cubicBezTo>
                  <a:pt x="2164033" y="1911702"/>
                  <a:pt x="2145111" y="1841246"/>
                  <a:pt x="2144239" y="1763100"/>
                </a:cubicBezTo>
                <a:cubicBezTo>
                  <a:pt x="2145111" y="1684922"/>
                  <a:pt x="2164033" y="1614269"/>
                  <a:pt x="2201005" y="1551144"/>
                </a:cubicBezTo>
                <a:cubicBezTo>
                  <a:pt x="2237977" y="1488018"/>
                  <a:pt x="2287768" y="1437773"/>
                  <a:pt x="2350376" y="1400409"/>
                </a:cubicBezTo>
                <a:cubicBezTo>
                  <a:pt x="2412986" y="1363045"/>
                  <a:pt x="2483182" y="1343917"/>
                  <a:pt x="2560964" y="1343024"/>
                </a:cubicBezTo>
                <a:close/>
                <a:moveTo>
                  <a:pt x="734785" y="1343024"/>
                </a:moveTo>
                <a:lnTo>
                  <a:pt x="975500" y="1343024"/>
                </a:lnTo>
                <a:lnTo>
                  <a:pt x="1211758" y="1854461"/>
                </a:lnTo>
                <a:lnTo>
                  <a:pt x="1371121" y="1506819"/>
                </a:lnTo>
                <a:lnTo>
                  <a:pt x="1463618" y="1506819"/>
                </a:lnTo>
                <a:lnTo>
                  <a:pt x="1622981" y="1854461"/>
                </a:lnTo>
                <a:lnTo>
                  <a:pt x="1860354" y="1343024"/>
                </a:lnTo>
                <a:lnTo>
                  <a:pt x="2101069" y="1343024"/>
                </a:lnTo>
                <a:lnTo>
                  <a:pt x="1714364" y="2178704"/>
                </a:lnTo>
                <a:lnTo>
                  <a:pt x="1556116" y="2178704"/>
                </a:lnTo>
                <a:lnTo>
                  <a:pt x="1416813" y="1881203"/>
                </a:lnTo>
                <a:lnTo>
                  <a:pt x="1278624" y="2178704"/>
                </a:lnTo>
                <a:lnTo>
                  <a:pt x="1120376" y="2178704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4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3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9713465" y="4755507"/>
            <a:ext cx="2362200" cy="23622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0" y="5107933"/>
            <a:ext cx="1657349" cy="1657349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pyright Notice"/>
          <p:cNvSpPr>
            <a:spLocks/>
          </p:cNvSpPr>
          <p:nvPr/>
        </p:nvSpPr>
        <p:spPr bwMode="auto">
          <a:xfrm>
            <a:off x="629041" y="3737532"/>
            <a:ext cx="7432529" cy="9321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rgbClr val="E338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Model Formulation</a:t>
            </a:r>
            <a:endParaRPr lang="zh-CN" altLang="en-US" sz="4800" b="1" dirty="0">
              <a:solidFill>
                <a:srgbClr val="E3388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964" y="2225040"/>
            <a:ext cx="603886" cy="60388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1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C6D755A-448D-4068-807A-04D3ED2F4253}"/>
              </a:ext>
            </a:extLst>
          </p:cNvPr>
          <p:cNvSpPr txBox="1"/>
          <p:nvPr/>
        </p:nvSpPr>
        <p:spPr>
          <a:xfrm>
            <a:off x="681255" y="333072"/>
            <a:ext cx="4703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2E2E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 variables</a:t>
            </a:r>
            <a:r>
              <a:rPr lang="en-US" altLang="zh-TW" sz="2000" b="1" dirty="0">
                <a:solidFill>
                  <a:srgbClr val="2E2E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TW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CB3758-C833-43CE-B239-4061D9FEEDBA}"/>
              </a:ext>
            </a:extLst>
          </p:cNvPr>
          <p:cNvSpPr txBox="1"/>
          <p:nvPr/>
        </p:nvSpPr>
        <p:spPr>
          <a:xfrm>
            <a:off x="681255" y="751344"/>
            <a:ext cx="1137792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3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3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3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Di: Binary variable determines if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morning shift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Gi: Binary variable determines if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evening shift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Li: Binary variable determines if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morning and evening shift or not </a:t>
            </a:r>
          </a:p>
          <a:p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Ni: Binary variable determines if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night shift or not </a:t>
            </a:r>
          </a:p>
          <a:p>
            <a:endParaRPr lang="en-US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morning shift of day j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evening shift of day j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morning and evening shift of day j or not </a:t>
            </a:r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nij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Binary variable determines if staff </a:t>
            </a:r>
            <a:r>
              <a:rPr lang="en-US" altLang="zh-TW" sz="23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3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works on the night shift of day j or not </a:t>
            </a:r>
          </a:p>
          <a:p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3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sz="23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23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74825C-B51C-4318-915E-86A2750A5D87}"/>
              </a:ext>
            </a:extLst>
          </p:cNvPr>
          <p:cNvSpPr txBox="1"/>
          <p:nvPr/>
        </p:nvSpPr>
        <p:spPr>
          <a:xfrm>
            <a:off x="681255" y="1183341"/>
            <a:ext cx="1765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Shift Allocation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607F17-6FA9-4215-AA40-86F4B24D88E0}"/>
              </a:ext>
            </a:extLst>
          </p:cNvPr>
          <p:cNvSpPr txBox="1"/>
          <p:nvPr/>
        </p:nvSpPr>
        <p:spPr>
          <a:xfrm>
            <a:off x="681255" y="3429000"/>
            <a:ext cx="1614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Work or not ?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1520</Words>
  <Application>Microsoft Office PowerPoint</Application>
  <PresentationFormat>寬螢幕</PresentationFormat>
  <Paragraphs>210</Paragraphs>
  <Slides>28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Big John</vt:lpstr>
      <vt:lpstr>Microsoft YaHei</vt:lpstr>
      <vt:lpstr>Microsoft YaHei</vt:lpstr>
      <vt:lpstr>微軟正黑體</vt:lpstr>
      <vt:lpstr>Arial</vt:lpstr>
      <vt:lpstr>Arial Black</vt:lpstr>
      <vt:lpstr>Calibri</vt:lpstr>
      <vt:lpstr>Calibri Light</vt:lpstr>
      <vt:lpstr>Cambria Math</vt:lpstr>
      <vt:lpstr>Impact</vt:lpstr>
      <vt:lpstr>Microsoft New Tai Lue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MOMODA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MOMODASUCAI</dc:creator>
  <cp:lastModifiedBy>岳鴻 李</cp:lastModifiedBy>
  <cp:revision>140</cp:revision>
  <dcterms:created xsi:type="dcterms:W3CDTF">2014-10-24T07:39:02Z</dcterms:created>
  <dcterms:modified xsi:type="dcterms:W3CDTF">2022-01-04T00:14:03Z</dcterms:modified>
</cp:coreProperties>
</file>