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1"/>
  </p:notesMasterIdLst>
  <p:handoutMasterIdLst>
    <p:handoutMasterId r:id="rId22"/>
  </p:handoutMasterIdLst>
  <p:sldIdLst>
    <p:sldId id="1559" r:id="rId2"/>
    <p:sldId id="1560" r:id="rId3"/>
    <p:sldId id="1635" r:id="rId4"/>
    <p:sldId id="1619" r:id="rId5"/>
    <p:sldId id="1584" r:id="rId6"/>
    <p:sldId id="1620" r:id="rId7"/>
    <p:sldId id="1639" r:id="rId8"/>
    <p:sldId id="1641" r:id="rId9"/>
    <p:sldId id="1636" r:id="rId10"/>
    <p:sldId id="1623" r:id="rId11"/>
    <p:sldId id="1644" r:id="rId12"/>
    <p:sldId id="1642" r:id="rId13"/>
    <p:sldId id="1629" r:id="rId14"/>
    <p:sldId id="1624" r:id="rId15"/>
    <p:sldId id="1622" r:id="rId16"/>
    <p:sldId id="1625" r:id="rId17"/>
    <p:sldId id="1627" r:id="rId18"/>
    <p:sldId id="1569" r:id="rId19"/>
    <p:sldId id="1570" r:id="rId20"/>
  </p:sldIdLst>
  <p:sldSz cx="9144000" cy="6858000" type="screen4x3"/>
  <p:notesSz cx="6735763" cy="9869488"/>
  <p:defaultTextStyle>
    <a:defPPr>
      <a:defRPr lang="zh-TW"/>
    </a:defPPr>
    <a:lvl1pPr algn="l" rtl="0" fontAlgn="base">
      <a:spcBef>
        <a:spcPct val="0"/>
      </a:spcBef>
      <a:spcAft>
        <a:spcPct val="0"/>
      </a:spcAft>
      <a:defRPr kumimoji="1" sz="2000" kern="1200">
        <a:solidFill>
          <a:schemeClr val="tx1"/>
        </a:solidFill>
        <a:latin typeface="Times New Roman" pitchFamily="18" charset="0"/>
        <a:ea typeface="新細明體" charset="-120"/>
        <a:cs typeface="+mn-cs"/>
      </a:defRPr>
    </a:lvl1pPr>
    <a:lvl2pPr marL="457200" algn="l" rtl="0" fontAlgn="base">
      <a:spcBef>
        <a:spcPct val="0"/>
      </a:spcBef>
      <a:spcAft>
        <a:spcPct val="0"/>
      </a:spcAft>
      <a:defRPr kumimoji="1" sz="2000" kern="1200">
        <a:solidFill>
          <a:schemeClr val="tx1"/>
        </a:solidFill>
        <a:latin typeface="Times New Roman" pitchFamily="18" charset="0"/>
        <a:ea typeface="新細明體" charset="-120"/>
        <a:cs typeface="+mn-cs"/>
      </a:defRPr>
    </a:lvl2pPr>
    <a:lvl3pPr marL="914400" algn="l" rtl="0" fontAlgn="base">
      <a:spcBef>
        <a:spcPct val="0"/>
      </a:spcBef>
      <a:spcAft>
        <a:spcPct val="0"/>
      </a:spcAft>
      <a:defRPr kumimoji="1" sz="2000" kern="1200">
        <a:solidFill>
          <a:schemeClr val="tx1"/>
        </a:solidFill>
        <a:latin typeface="Times New Roman" pitchFamily="18" charset="0"/>
        <a:ea typeface="新細明體" charset="-120"/>
        <a:cs typeface="+mn-cs"/>
      </a:defRPr>
    </a:lvl3pPr>
    <a:lvl4pPr marL="1371600" algn="l" rtl="0" fontAlgn="base">
      <a:spcBef>
        <a:spcPct val="0"/>
      </a:spcBef>
      <a:spcAft>
        <a:spcPct val="0"/>
      </a:spcAft>
      <a:defRPr kumimoji="1" sz="2000" kern="1200">
        <a:solidFill>
          <a:schemeClr val="tx1"/>
        </a:solidFill>
        <a:latin typeface="Times New Roman" pitchFamily="18" charset="0"/>
        <a:ea typeface="新細明體" charset="-120"/>
        <a:cs typeface="+mn-cs"/>
      </a:defRPr>
    </a:lvl4pPr>
    <a:lvl5pPr marL="1828800" algn="l" rtl="0" fontAlgn="base">
      <a:spcBef>
        <a:spcPct val="0"/>
      </a:spcBef>
      <a:spcAft>
        <a:spcPct val="0"/>
      </a:spcAft>
      <a:defRPr kumimoji="1" sz="2000" kern="1200">
        <a:solidFill>
          <a:schemeClr val="tx1"/>
        </a:solidFill>
        <a:latin typeface="Times New Roman" pitchFamily="18" charset="0"/>
        <a:ea typeface="新細明體" charset="-120"/>
        <a:cs typeface="+mn-cs"/>
      </a:defRPr>
    </a:lvl5pPr>
    <a:lvl6pPr marL="2286000" algn="l" defTabSz="914400" rtl="0" eaLnBrk="1" latinLnBrk="0" hangingPunct="1">
      <a:defRPr kumimoji="1" sz="2000" kern="1200">
        <a:solidFill>
          <a:schemeClr val="tx1"/>
        </a:solidFill>
        <a:latin typeface="Times New Roman" pitchFamily="18" charset="0"/>
        <a:ea typeface="新細明體" charset="-120"/>
        <a:cs typeface="+mn-cs"/>
      </a:defRPr>
    </a:lvl6pPr>
    <a:lvl7pPr marL="2743200" algn="l" defTabSz="914400" rtl="0" eaLnBrk="1" latinLnBrk="0" hangingPunct="1">
      <a:defRPr kumimoji="1" sz="2000" kern="1200">
        <a:solidFill>
          <a:schemeClr val="tx1"/>
        </a:solidFill>
        <a:latin typeface="Times New Roman" pitchFamily="18" charset="0"/>
        <a:ea typeface="新細明體" charset="-120"/>
        <a:cs typeface="+mn-cs"/>
      </a:defRPr>
    </a:lvl7pPr>
    <a:lvl8pPr marL="3200400" algn="l" defTabSz="914400" rtl="0" eaLnBrk="1" latinLnBrk="0" hangingPunct="1">
      <a:defRPr kumimoji="1" sz="2000" kern="1200">
        <a:solidFill>
          <a:schemeClr val="tx1"/>
        </a:solidFill>
        <a:latin typeface="Times New Roman" pitchFamily="18" charset="0"/>
        <a:ea typeface="新細明體" charset="-120"/>
        <a:cs typeface="+mn-cs"/>
      </a:defRPr>
    </a:lvl8pPr>
    <a:lvl9pPr marL="3657600" algn="l" defTabSz="914400" rtl="0" eaLnBrk="1" latinLnBrk="0" hangingPunct="1">
      <a:defRPr kumimoji="1" sz="2000" kern="1200">
        <a:solidFill>
          <a:schemeClr val="tx1"/>
        </a:solidFill>
        <a:latin typeface="Times New Roman" pitchFamily="18" charset="0"/>
        <a:ea typeface="新細明體" charset="-120"/>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C0099"/>
    <a:srgbClr val="99FFCC"/>
    <a:srgbClr val="FFD3A7"/>
    <a:srgbClr val="FFCCCC"/>
    <a:srgbClr val="FFCC99"/>
    <a:srgbClr val="FFFF99"/>
    <a:srgbClr val="FFCCFF"/>
    <a:srgbClr val="66FF99"/>
    <a:srgbClr val="99FF66"/>
    <a:srgbClr val="99FF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淺色樣式 1 - 輔色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16DA210-FB5B-4158-B5E0-FEB733F419BA}" styleName="淺色樣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淺色樣式 3 - 輔色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660B408-B3CF-4A94-85FC-2B1E0A45F4A2}" styleName="深色樣式 2 - 輔色 1/輔色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16D9F66E-5EB9-4882-86FB-DCBF35E3C3E4}" styleName="中等深淺樣式 4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中等深淺樣式 4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A488322-F2BA-4B5B-9748-0D474271808F}" styleName="中等深淺樣式 3 - 輔色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中等深淺樣式 3 - 輔色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中等深淺樣式 3 - 輔色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38B1855-1B75-4FBE-930C-398BA8C253C6}" styleName="佈景主題樣式 2 - 輔色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佈景主題樣式 2 - 輔色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12C8C85-51F0-491E-9774-3900AFEF0FD7}" styleName="淺色樣式 2 - 輔色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淺色樣式 2 - 輔色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淺色樣式 2 - 輔色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85BE263C-DBD7-4A20-BB59-AAB30ACAA65A}" styleName="中等深淺樣式 3 - 輔色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等深淺樣式 3 - 輔色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中等深淺樣式 3 - 輔色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中等深淺樣式 1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8A107856-5554-42FB-B03E-39F5DBC370BA}" styleName="中等深淺樣式 4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62" autoAdjust="0"/>
    <p:restoredTop sz="99884" autoAdjust="0"/>
  </p:normalViewPr>
  <p:slideViewPr>
    <p:cSldViewPr>
      <p:cViewPr varScale="1">
        <p:scale>
          <a:sx n="88" d="100"/>
          <a:sy n="88" d="100"/>
        </p:scale>
        <p:origin x="-1166" y="-62"/>
      </p:cViewPr>
      <p:guideLst>
        <p:guide orient="horz" pos="2160"/>
        <p:guide pos="2880"/>
      </p:guideLst>
    </p:cSldViewPr>
  </p:slideViewPr>
  <p:outlineViewPr>
    <p:cViewPr>
      <p:scale>
        <a:sx n="33" d="100"/>
        <a:sy n="33" d="100"/>
      </p:scale>
      <p:origin x="58" y="3346"/>
    </p:cViewPr>
  </p:outlineViewPr>
  <p:notesTextViewPr>
    <p:cViewPr>
      <p:scale>
        <a:sx n="100" d="100"/>
        <a:sy n="100" d="100"/>
      </p:scale>
      <p:origin x="0" y="0"/>
    </p:cViewPr>
  </p:notesTextViewPr>
  <p:sorterViewPr>
    <p:cViewPr>
      <p:scale>
        <a:sx n="194" d="100"/>
        <a:sy n="194"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4" y="3"/>
            <a:ext cx="2919413" cy="492125"/>
          </a:xfrm>
          <a:prstGeom prst="rect">
            <a:avLst/>
          </a:prstGeom>
          <a:noFill/>
          <a:ln w="9525">
            <a:noFill/>
            <a:miter lim="800000"/>
            <a:headEnd/>
            <a:tailEnd/>
          </a:ln>
        </p:spPr>
        <p:txBody>
          <a:bodyPr vert="horz" wrap="square" lIns="90738" tIns="45367" rIns="90738" bIns="45367" numCol="1" anchor="t" anchorCtr="0" compatLnSpc="1">
            <a:prstTxWarp prst="textNoShape">
              <a:avLst/>
            </a:prstTxWarp>
          </a:bodyPr>
          <a:lstStyle>
            <a:lvl1pPr algn="l" defTabSz="905979">
              <a:defRPr sz="1200">
                <a:ea typeface="MS PGothic" pitchFamily="34" charset="-128"/>
              </a:defRPr>
            </a:lvl1pPr>
          </a:lstStyle>
          <a:p>
            <a:pPr>
              <a:defRPr/>
            </a:pPr>
            <a:endParaRPr lang="en-US" altLang="zh-TW"/>
          </a:p>
        </p:txBody>
      </p:sp>
      <p:sp>
        <p:nvSpPr>
          <p:cNvPr id="92163" name="Rectangle 3"/>
          <p:cNvSpPr>
            <a:spLocks noGrp="1" noChangeArrowheads="1"/>
          </p:cNvSpPr>
          <p:nvPr>
            <p:ph type="dt" sz="quarter" idx="1"/>
          </p:nvPr>
        </p:nvSpPr>
        <p:spPr bwMode="auto">
          <a:xfrm>
            <a:off x="3816354" y="3"/>
            <a:ext cx="2919413" cy="492125"/>
          </a:xfrm>
          <a:prstGeom prst="rect">
            <a:avLst/>
          </a:prstGeom>
          <a:noFill/>
          <a:ln w="9525">
            <a:noFill/>
            <a:miter lim="800000"/>
            <a:headEnd/>
            <a:tailEnd/>
          </a:ln>
        </p:spPr>
        <p:txBody>
          <a:bodyPr vert="horz" wrap="square" lIns="90738" tIns="45367" rIns="90738" bIns="45367" numCol="1" anchor="t" anchorCtr="0" compatLnSpc="1">
            <a:prstTxWarp prst="textNoShape">
              <a:avLst/>
            </a:prstTxWarp>
          </a:bodyPr>
          <a:lstStyle>
            <a:lvl1pPr algn="r" defTabSz="905979">
              <a:defRPr sz="1200">
                <a:ea typeface="MS PGothic" pitchFamily="34" charset="-128"/>
              </a:defRPr>
            </a:lvl1pPr>
          </a:lstStyle>
          <a:p>
            <a:pPr>
              <a:defRPr/>
            </a:pPr>
            <a:endParaRPr lang="en-US" altLang="zh-TW"/>
          </a:p>
        </p:txBody>
      </p:sp>
      <p:sp>
        <p:nvSpPr>
          <p:cNvPr id="92164" name="Rectangle 4"/>
          <p:cNvSpPr>
            <a:spLocks noGrp="1" noChangeArrowheads="1"/>
          </p:cNvSpPr>
          <p:nvPr>
            <p:ph type="ftr" sz="quarter" idx="2"/>
          </p:nvPr>
        </p:nvSpPr>
        <p:spPr bwMode="auto">
          <a:xfrm>
            <a:off x="4" y="9375776"/>
            <a:ext cx="2919413" cy="493713"/>
          </a:xfrm>
          <a:prstGeom prst="rect">
            <a:avLst/>
          </a:prstGeom>
          <a:noFill/>
          <a:ln w="9525">
            <a:noFill/>
            <a:miter lim="800000"/>
            <a:headEnd/>
            <a:tailEnd/>
          </a:ln>
        </p:spPr>
        <p:txBody>
          <a:bodyPr vert="horz" wrap="square" lIns="90738" tIns="45367" rIns="90738" bIns="45367" numCol="1" anchor="b" anchorCtr="0" compatLnSpc="1">
            <a:prstTxWarp prst="textNoShape">
              <a:avLst/>
            </a:prstTxWarp>
          </a:bodyPr>
          <a:lstStyle>
            <a:lvl1pPr algn="l" defTabSz="905979">
              <a:defRPr sz="1200">
                <a:ea typeface="MS PGothic" pitchFamily="34" charset="-128"/>
              </a:defRPr>
            </a:lvl1pPr>
          </a:lstStyle>
          <a:p>
            <a:pPr>
              <a:defRPr/>
            </a:pPr>
            <a:endParaRPr lang="en-US" altLang="zh-TW"/>
          </a:p>
        </p:txBody>
      </p:sp>
      <p:sp>
        <p:nvSpPr>
          <p:cNvPr id="92165" name="Rectangle 5"/>
          <p:cNvSpPr>
            <a:spLocks noGrp="1" noChangeArrowheads="1"/>
          </p:cNvSpPr>
          <p:nvPr>
            <p:ph type="sldNum" sz="quarter" idx="3"/>
          </p:nvPr>
        </p:nvSpPr>
        <p:spPr bwMode="auto">
          <a:xfrm>
            <a:off x="3816354" y="9375776"/>
            <a:ext cx="2919413" cy="493713"/>
          </a:xfrm>
          <a:prstGeom prst="rect">
            <a:avLst/>
          </a:prstGeom>
          <a:noFill/>
          <a:ln w="9525">
            <a:noFill/>
            <a:miter lim="800000"/>
            <a:headEnd/>
            <a:tailEnd/>
          </a:ln>
        </p:spPr>
        <p:txBody>
          <a:bodyPr vert="horz" wrap="square" lIns="90738" tIns="45367" rIns="90738" bIns="45367" numCol="1" anchor="b" anchorCtr="0" compatLnSpc="1">
            <a:prstTxWarp prst="textNoShape">
              <a:avLst/>
            </a:prstTxWarp>
          </a:bodyPr>
          <a:lstStyle>
            <a:lvl1pPr algn="r" defTabSz="905979">
              <a:defRPr sz="1200">
                <a:ea typeface="MS PGothic" pitchFamily="34" charset="-128"/>
              </a:defRPr>
            </a:lvl1pPr>
          </a:lstStyle>
          <a:p>
            <a:pPr>
              <a:defRPr/>
            </a:pPr>
            <a:fld id="{F0DC45A5-6A4D-489A-8287-AEB703042358}" type="slidenum">
              <a:rPr lang="en-US" altLang="zh-TW"/>
              <a:pPr>
                <a:defRPr/>
              </a:pPr>
              <a:t>‹#›</a:t>
            </a:fld>
            <a:endParaRPr lang="en-US" altLang="zh-TW"/>
          </a:p>
        </p:txBody>
      </p:sp>
    </p:spTree>
    <p:extLst>
      <p:ext uri="{BB962C8B-B14F-4D97-AF65-F5344CB8AC3E}">
        <p14:creationId xmlns:p14="http://schemas.microsoft.com/office/powerpoint/2010/main" xmlns="" val="22311622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4" y="3"/>
            <a:ext cx="2919413" cy="492125"/>
          </a:xfrm>
          <a:prstGeom prst="rect">
            <a:avLst/>
          </a:prstGeom>
          <a:noFill/>
          <a:ln w="9525">
            <a:noFill/>
            <a:miter lim="800000"/>
            <a:headEnd/>
            <a:tailEnd/>
          </a:ln>
        </p:spPr>
        <p:txBody>
          <a:bodyPr vert="horz" wrap="square" lIns="90738" tIns="45367" rIns="90738" bIns="45367" numCol="1" anchor="t" anchorCtr="0" compatLnSpc="1">
            <a:prstTxWarp prst="textNoShape">
              <a:avLst/>
            </a:prstTxWarp>
          </a:bodyPr>
          <a:lstStyle>
            <a:lvl1pPr algn="l" defTabSz="905979">
              <a:defRPr sz="1200">
                <a:ea typeface="新細明體" pitchFamily="18" charset="-120"/>
              </a:defRPr>
            </a:lvl1pPr>
          </a:lstStyle>
          <a:p>
            <a:pPr>
              <a:defRPr/>
            </a:pPr>
            <a:endParaRPr lang="en-US" altLang="zh-TW"/>
          </a:p>
        </p:txBody>
      </p:sp>
      <p:sp>
        <p:nvSpPr>
          <p:cNvPr id="77827" name="Rectangle 3"/>
          <p:cNvSpPr>
            <a:spLocks noGrp="1" noChangeArrowheads="1"/>
          </p:cNvSpPr>
          <p:nvPr>
            <p:ph type="dt" idx="1"/>
          </p:nvPr>
        </p:nvSpPr>
        <p:spPr bwMode="auto">
          <a:xfrm>
            <a:off x="3814763" y="3"/>
            <a:ext cx="2919412" cy="492125"/>
          </a:xfrm>
          <a:prstGeom prst="rect">
            <a:avLst/>
          </a:prstGeom>
          <a:noFill/>
          <a:ln w="9525">
            <a:noFill/>
            <a:miter lim="800000"/>
            <a:headEnd/>
            <a:tailEnd/>
          </a:ln>
        </p:spPr>
        <p:txBody>
          <a:bodyPr vert="horz" wrap="square" lIns="90738" tIns="45367" rIns="90738" bIns="45367" numCol="1" anchor="t" anchorCtr="0" compatLnSpc="1">
            <a:prstTxWarp prst="textNoShape">
              <a:avLst/>
            </a:prstTxWarp>
          </a:bodyPr>
          <a:lstStyle>
            <a:lvl1pPr algn="r" defTabSz="905979">
              <a:defRPr sz="1200">
                <a:ea typeface="新細明體" pitchFamily="18" charset="-120"/>
              </a:defRPr>
            </a:lvl1pPr>
          </a:lstStyle>
          <a:p>
            <a:pPr>
              <a:defRPr/>
            </a:pPr>
            <a:endParaRPr lang="en-US" altLang="zh-TW"/>
          </a:p>
        </p:txBody>
      </p:sp>
      <p:sp>
        <p:nvSpPr>
          <p:cNvPr id="15364" name="Rectangle 4"/>
          <p:cNvSpPr>
            <a:spLocks noGrp="1" noRot="1" noChangeAspect="1" noChangeArrowheads="1" noTextEdit="1"/>
          </p:cNvSpPr>
          <p:nvPr>
            <p:ph type="sldImg" idx="2"/>
          </p:nvPr>
        </p:nvSpPr>
        <p:spPr bwMode="auto">
          <a:xfrm>
            <a:off x="904875" y="741363"/>
            <a:ext cx="4930775" cy="3698875"/>
          </a:xfrm>
          <a:prstGeom prst="rect">
            <a:avLst/>
          </a:prstGeom>
          <a:noFill/>
          <a:ln w="9525">
            <a:solidFill>
              <a:srgbClr val="000000"/>
            </a:solidFill>
            <a:miter lim="800000"/>
            <a:headEnd/>
            <a:tailEnd/>
          </a:ln>
        </p:spPr>
      </p:sp>
      <p:sp>
        <p:nvSpPr>
          <p:cNvPr id="77829" name="Rectangle 5"/>
          <p:cNvSpPr>
            <a:spLocks noGrp="1" noChangeArrowheads="1"/>
          </p:cNvSpPr>
          <p:nvPr>
            <p:ph type="body" sz="quarter" idx="3"/>
          </p:nvPr>
        </p:nvSpPr>
        <p:spPr bwMode="auto">
          <a:xfrm>
            <a:off x="673104" y="4687892"/>
            <a:ext cx="5389563" cy="4440237"/>
          </a:xfrm>
          <a:prstGeom prst="rect">
            <a:avLst/>
          </a:prstGeom>
          <a:noFill/>
          <a:ln w="9525">
            <a:noFill/>
            <a:miter lim="800000"/>
            <a:headEnd/>
            <a:tailEnd/>
          </a:ln>
        </p:spPr>
        <p:txBody>
          <a:bodyPr vert="horz" wrap="square" lIns="90738" tIns="45367" rIns="90738" bIns="45367"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77830" name="Rectangle 6"/>
          <p:cNvSpPr>
            <a:spLocks noGrp="1" noChangeArrowheads="1"/>
          </p:cNvSpPr>
          <p:nvPr>
            <p:ph type="ftr" sz="quarter" idx="4"/>
          </p:nvPr>
        </p:nvSpPr>
        <p:spPr bwMode="auto">
          <a:xfrm>
            <a:off x="4" y="9374188"/>
            <a:ext cx="2919413" cy="493712"/>
          </a:xfrm>
          <a:prstGeom prst="rect">
            <a:avLst/>
          </a:prstGeom>
          <a:noFill/>
          <a:ln w="9525">
            <a:noFill/>
            <a:miter lim="800000"/>
            <a:headEnd/>
            <a:tailEnd/>
          </a:ln>
        </p:spPr>
        <p:txBody>
          <a:bodyPr vert="horz" wrap="square" lIns="90738" tIns="45367" rIns="90738" bIns="45367" numCol="1" anchor="b" anchorCtr="0" compatLnSpc="1">
            <a:prstTxWarp prst="textNoShape">
              <a:avLst/>
            </a:prstTxWarp>
          </a:bodyPr>
          <a:lstStyle>
            <a:lvl1pPr algn="l" defTabSz="905979">
              <a:defRPr sz="1200">
                <a:ea typeface="新細明體" pitchFamily="18" charset="-120"/>
              </a:defRPr>
            </a:lvl1pPr>
          </a:lstStyle>
          <a:p>
            <a:pPr>
              <a:defRPr/>
            </a:pPr>
            <a:endParaRPr lang="en-US" altLang="zh-TW"/>
          </a:p>
        </p:txBody>
      </p:sp>
      <p:sp>
        <p:nvSpPr>
          <p:cNvPr id="77831" name="Rectangle 7"/>
          <p:cNvSpPr>
            <a:spLocks noGrp="1" noChangeArrowheads="1"/>
          </p:cNvSpPr>
          <p:nvPr>
            <p:ph type="sldNum" sz="quarter" idx="5"/>
          </p:nvPr>
        </p:nvSpPr>
        <p:spPr bwMode="auto">
          <a:xfrm>
            <a:off x="3814763" y="9374188"/>
            <a:ext cx="2919412" cy="493712"/>
          </a:xfrm>
          <a:prstGeom prst="rect">
            <a:avLst/>
          </a:prstGeom>
          <a:noFill/>
          <a:ln w="9525">
            <a:noFill/>
            <a:miter lim="800000"/>
            <a:headEnd/>
            <a:tailEnd/>
          </a:ln>
        </p:spPr>
        <p:txBody>
          <a:bodyPr vert="horz" wrap="square" lIns="90738" tIns="45367" rIns="90738" bIns="45367" numCol="1" anchor="b" anchorCtr="0" compatLnSpc="1">
            <a:prstTxWarp prst="textNoShape">
              <a:avLst/>
            </a:prstTxWarp>
          </a:bodyPr>
          <a:lstStyle>
            <a:lvl1pPr algn="r" defTabSz="905979">
              <a:defRPr sz="1200">
                <a:ea typeface="新細明體" pitchFamily="18" charset="-120"/>
              </a:defRPr>
            </a:lvl1pPr>
          </a:lstStyle>
          <a:p>
            <a:pPr>
              <a:defRPr/>
            </a:pPr>
            <a:fld id="{BB691779-206C-4F9D-BCF0-7915DCD7DC55}" type="slidenum">
              <a:rPr lang="en-US" altLang="zh-TW"/>
              <a:pPr>
                <a:defRPr/>
              </a:pPr>
              <a:t>‹#›</a:t>
            </a:fld>
            <a:endParaRPr lang="en-US" altLang="zh-TW"/>
          </a:p>
        </p:txBody>
      </p:sp>
    </p:spTree>
    <p:extLst>
      <p:ext uri="{BB962C8B-B14F-4D97-AF65-F5344CB8AC3E}">
        <p14:creationId xmlns:p14="http://schemas.microsoft.com/office/powerpoint/2010/main" xmlns="" val="41712211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投影片圖像版面配置區 1"/>
          <p:cNvSpPr>
            <a:spLocks noGrp="1" noRot="1" noChangeAspect="1"/>
          </p:cNvSpPr>
          <p:nvPr>
            <p:ph type="sldImg"/>
          </p:nvPr>
        </p:nvSpPr>
        <p:spPr>
          <a:ln/>
        </p:spPr>
      </p:sp>
      <p:sp>
        <p:nvSpPr>
          <p:cNvPr id="18434" name="備忘稿版面配置區 2"/>
          <p:cNvSpPr>
            <a:spLocks noGrp="1"/>
          </p:cNvSpPr>
          <p:nvPr>
            <p:ph type="body" idx="1"/>
          </p:nvPr>
        </p:nvSpPr>
        <p:spPr>
          <a:noFill/>
          <a:ln/>
        </p:spPr>
        <p:txBody>
          <a:bodyPr/>
          <a:lstStyle/>
          <a:p>
            <a:endParaRPr lang="zh-TW" altLang="en-US" smtClean="0">
              <a:ea typeface="新細明體" charset="-120"/>
            </a:endParaRPr>
          </a:p>
        </p:txBody>
      </p:sp>
      <p:sp>
        <p:nvSpPr>
          <p:cNvPr id="18435" name="投影片編號版面配置區 3"/>
          <p:cNvSpPr>
            <a:spLocks noGrp="1"/>
          </p:cNvSpPr>
          <p:nvPr>
            <p:ph type="sldNum" sz="quarter" idx="5"/>
          </p:nvPr>
        </p:nvSpPr>
        <p:spPr>
          <a:noFill/>
        </p:spPr>
        <p:txBody>
          <a:bodyPr/>
          <a:lstStyle/>
          <a:p>
            <a:pPr defTabSz="904382"/>
            <a:endParaRPr lang="en-US" altLang="zh-TW" smtClean="0">
              <a:ea typeface="新細明體" charset="-120"/>
            </a:endParaRPr>
          </a:p>
        </p:txBody>
      </p:sp>
    </p:spTree>
    <p:extLst>
      <p:ext uri="{BB962C8B-B14F-4D97-AF65-F5344CB8AC3E}">
        <p14:creationId xmlns:p14="http://schemas.microsoft.com/office/powerpoint/2010/main" xmlns="" val="11439548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投影片圖像版面配置區 1"/>
          <p:cNvSpPr>
            <a:spLocks noGrp="1" noRot="1" noChangeAspect="1"/>
          </p:cNvSpPr>
          <p:nvPr>
            <p:ph type="sldImg"/>
          </p:nvPr>
        </p:nvSpPr>
        <p:spPr>
          <a:ln/>
        </p:spPr>
      </p:sp>
      <p:sp>
        <p:nvSpPr>
          <p:cNvPr id="32770" name="備忘稿版面配置區 2"/>
          <p:cNvSpPr>
            <a:spLocks noGrp="1"/>
          </p:cNvSpPr>
          <p:nvPr>
            <p:ph type="body" idx="1"/>
          </p:nvPr>
        </p:nvSpPr>
        <p:spPr>
          <a:noFill/>
          <a:ln/>
        </p:spPr>
        <p:txBody>
          <a:bodyPr/>
          <a:lstStyle/>
          <a:p>
            <a:endParaRPr lang="zh-TW" altLang="en-US" smtClean="0">
              <a:ea typeface="新細明體" charset="-120"/>
            </a:endParaRPr>
          </a:p>
        </p:txBody>
      </p:sp>
      <p:sp>
        <p:nvSpPr>
          <p:cNvPr id="32771" name="投影片編號版面配置區 3"/>
          <p:cNvSpPr>
            <a:spLocks noGrp="1"/>
          </p:cNvSpPr>
          <p:nvPr>
            <p:ph type="sldNum" sz="quarter" idx="5"/>
          </p:nvPr>
        </p:nvSpPr>
        <p:spPr>
          <a:noFill/>
        </p:spPr>
        <p:txBody>
          <a:bodyPr/>
          <a:lstStyle/>
          <a:p>
            <a:pPr defTabSz="904539"/>
            <a:endParaRPr lang="en-US" altLang="zh-TW" dirty="0" smtClean="0">
              <a:ea typeface="新細明體" charset="-12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投影片圖像版面配置區 1"/>
          <p:cNvSpPr>
            <a:spLocks noGrp="1" noRot="1" noChangeAspect="1"/>
          </p:cNvSpPr>
          <p:nvPr>
            <p:ph type="sldImg"/>
          </p:nvPr>
        </p:nvSpPr>
        <p:spPr>
          <a:ln/>
        </p:spPr>
      </p:sp>
      <p:sp>
        <p:nvSpPr>
          <p:cNvPr id="32770" name="備忘稿版面配置區 2"/>
          <p:cNvSpPr>
            <a:spLocks noGrp="1"/>
          </p:cNvSpPr>
          <p:nvPr>
            <p:ph type="body" idx="1"/>
          </p:nvPr>
        </p:nvSpPr>
        <p:spPr>
          <a:noFill/>
          <a:ln/>
        </p:spPr>
        <p:txBody>
          <a:bodyPr/>
          <a:lstStyle/>
          <a:p>
            <a:endParaRPr lang="zh-TW" altLang="en-US" smtClean="0">
              <a:ea typeface="新細明體" charset="-120"/>
            </a:endParaRPr>
          </a:p>
        </p:txBody>
      </p:sp>
      <p:sp>
        <p:nvSpPr>
          <p:cNvPr id="32771" name="投影片編號版面配置區 3"/>
          <p:cNvSpPr>
            <a:spLocks noGrp="1"/>
          </p:cNvSpPr>
          <p:nvPr>
            <p:ph type="sldNum" sz="quarter" idx="5"/>
          </p:nvPr>
        </p:nvSpPr>
        <p:spPr>
          <a:noFill/>
        </p:spPr>
        <p:txBody>
          <a:bodyPr/>
          <a:lstStyle/>
          <a:p>
            <a:pPr defTabSz="904539"/>
            <a:endParaRPr lang="en-US" altLang="zh-TW" dirty="0" smtClean="0">
              <a:ea typeface="新細明體" charset="-12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投影片圖像版面配置區 1"/>
          <p:cNvSpPr>
            <a:spLocks noGrp="1" noRot="1" noChangeAspect="1"/>
          </p:cNvSpPr>
          <p:nvPr>
            <p:ph type="sldImg"/>
          </p:nvPr>
        </p:nvSpPr>
        <p:spPr>
          <a:ln/>
        </p:spPr>
      </p:sp>
      <p:sp>
        <p:nvSpPr>
          <p:cNvPr id="32770" name="備忘稿版面配置區 2"/>
          <p:cNvSpPr>
            <a:spLocks noGrp="1"/>
          </p:cNvSpPr>
          <p:nvPr>
            <p:ph type="body" idx="1"/>
          </p:nvPr>
        </p:nvSpPr>
        <p:spPr>
          <a:noFill/>
          <a:ln/>
        </p:spPr>
        <p:txBody>
          <a:bodyPr/>
          <a:lstStyle/>
          <a:p>
            <a:endParaRPr lang="zh-TW" altLang="en-US" smtClean="0">
              <a:ea typeface="新細明體" charset="-120"/>
            </a:endParaRPr>
          </a:p>
        </p:txBody>
      </p:sp>
      <p:sp>
        <p:nvSpPr>
          <p:cNvPr id="32771" name="投影片編號版面配置區 3"/>
          <p:cNvSpPr>
            <a:spLocks noGrp="1"/>
          </p:cNvSpPr>
          <p:nvPr>
            <p:ph type="sldNum" sz="quarter" idx="5"/>
          </p:nvPr>
        </p:nvSpPr>
        <p:spPr>
          <a:noFill/>
        </p:spPr>
        <p:txBody>
          <a:bodyPr/>
          <a:lstStyle/>
          <a:p>
            <a:pPr defTabSz="904539"/>
            <a:endParaRPr lang="en-US" altLang="zh-TW" dirty="0" smtClean="0">
              <a:ea typeface="新細明體" charset="-12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投影片圖像版面配置區 1"/>
          <p:cNvSpPr>
            <a:spLocks noGrp="1" noRot="1" noChangeAspect="1"/>
          </p:cNvSpPr>
          <p:nvPr>
            <p:ph type="sldImg"/>
          </p:nvPr>
        </p:nvSpPr>
        <p:spPr>
          <a:ln/>
        </p:spPr>
      </p:sp>
      <p:sp>
        <p:nvSpPr>
          <p:cNvPr id="32770" name="備忘稿版面配置區 2"/>
          <p:cNvSpPr>
            <a:spLocks noGrp="1"/>
          </p:cNvSpPr>
          <p:nvPr>
            <p:ph type="body" idx="1"/>
          </p:nvPr>
        </p:nvSpPr>
        <p:spPr>
          <a:noFill/>
          <a:ln/>
        </p:spPr>
        <p:txBody>
          <a:bodyPr/>
          <a:lstStyle/>
          <a:p>
            <a:endParaRPr lang="zh-TW" altLang="en-US" smtClean="0">
              <a:ea typeface="新細明體" charset="-120"/>
            </a:endParaRPr>
          </a:p>
        </p:txBody>
      </p:sp>
      <p:sp>
        <p:nvSpPr>
          <p:cNvPr id="32771" name="投影片編號版面配置區 3"/>
          <p:cNvSpPr>
            <a:spLocks noGrp="1"/>
          </p:cNvSpPr>
          <p:nvPr>
            <p:ph type="sldNum" sz="quarter" idx="5"/>
          </p:nvPr>
        </p:nvSpPr>
        <p:spPr>
          <a:noFill/>
        </p:spPr>
        <p:txBody>
          <a:bodyPr/>
          <a:lstStyle/>
          <a:p>
            <a:pPr defTabSz="904539"/>
            <a:endParaRPr lang="en-US" altLang="zh-TW" dirty="0" smtClean="0">
              <a:ea typeface="新細明體" charset="-12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投影片圖像版面配置區 1"/>
          <p:cNvSpPr>
            <a:spLocks noGrp="1" noRot="1" noChangeAspect="1" noTextEdit="1"/>
          </p:cNvSpPr>
          <p:nvPr>
            <p:ph type="sldImg"/>
          </p:nvPr>
        </p:nvSpPr>
        <p:spPr>
          <a:ln/>
        </p:spPr>
      </p:sp>
      <p:sp>
        <p:nvSpPr>
          <p:cNvPr id="26627" name="備忘稿版面配置區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TW" altLang="en-US" smtClean="0"/>
          </a:p>
        </p:txBody>
      </p:sp>
      <p:sp>
        <p:nvSpPr>
          <p:cNvPr id="26628" name="投影片編號版面配置區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99801" eaLnBrk="0" hangingPunct="0">
              <a:defRPr kumimoji="1" sz="2000">
                <a:solidFill>
                  <a:schemeClr val="tx1"/>
                </a:solidFill>
                <a:latin typeface="Times New Roman" pitchFamily="18" charset="0"/>
                <a:ea typeface="新細明體" pitchFamily="18" charset="-120"/>
              </a:defRPr>
            </a:lvl1pPr>
            <a:lvl2pPr marL="742694" indent="-285649" defTabSz="899801" eaLnBrk="0" hangingPunct="0">
              <a:defRPr kumimoji="1" sz="2000">
                <a:solidFill>
                  <a:schemeClr val="tx1"/>
                </a:solidFill>
                <a:latin typeface="Times New Roman" pitchFamily="18" charset="0"/>
                <a:ea typeface="新細明體" pitchFamily="18" charset="-120"/>
              </a:defRPr>
            </a:lvl2pPr>
            <a:lvl3pPr marL="1142603" indent="-228519" defTabSz="899801" eaLnBrk="0" hangingPunct="0">
              <a:defRPr kumimoji="1" sz="2000">
                <a:solidFill>
                  <a:schemeClr val="tx1"/>
                </a:solidFill>
                <a:latin typeface="Times New Roman" pitchFamily="18" charset="0"/>
                <a:ea typeface="新細明體" pitchFamily="18" charset="-120"/>
              </a:defRPr>
            </a:lvl3pPr>
            <a:lvl4pPr marL="1599645" indent="-228519" defTabSz="899801" eaLnBrk="0" hangingPunct="0">
              <a:defRPr kumimoji="1" sz="2000">
                <a:solidFill>
                  <a:schemeClr val="tx1"/>
                </a:solidFill>
                <a:latin typeface="Times New Roman" pitchFamily="18" charset="0"/>
                <a:ea typeface="新細明體" pitchFamily="18" charset="-120"/>
              </a:defRPr>
            </a:lvl4pPr>
            <a:lvl5pPr marL="2056686" indent="-228519" defTabSz="899801" eaLnBrk="0" hangingPunct="0">
              <a:defRPr kumimoji="1" sz="2000">
                <a:solidFill>
                  <a:schemeClr val="tx1"/>
                </a:solidFill>
                <a:latin typeface="Times New Roman" pitchFamily="18" charset="0"/>
                <a:ea typeface="新細明體" pitchFamily="18" charset="-120"/>
              </a:defRPr>
            </a:lvl5pPr>
            <a:lvl6pPr marL="2513731" indent="-228519" defTabSz="899801" eaLnBrk="0" fontAlgn="base" hangingPunct="0">
              <a:spcBef>
                <a:spcPct val="0"/>
              </a:spcBef>
              <a:spcAft>
                <a:spcPct val="0"/>
              </a:spcAft>
              <a:defRPr kumimoji="1" sz="2000">
                <a:solidFill>
                  <a:schemeClr val="tx1"/>
                </a:solidFill>
                <a:latin typeface="Times New Roman" pitchFamily="18" charset="0"/>
                <a:ea typeface="新細明體" pitchFamily="18" charset="-120"/>
              </a:defRPr>
            </a:lvl6pPr>
            <a:lvl7pPr marL="2970770" indent="-228519" defTabSz="899801" eaLnBrk="0" fontAlgn="base" hangingPunct="0">
              <a:spcBef>
                <a:spcPct val="0"/>
              </a:spcBef>
              <a:spcAft>
                <a:spcPct val="0"/>
              </a:spcAft>
              <a:defRPr kumimoji="1" sz="2000">
                <a:solidFill>
                  <a:schemeClr val="tx1"/>
                </a:solidFill>
                <a:latin typeface="Times New Roman" pitchFamily="18" charset="0"/>
                <a:ea typeface="新細明體" pitchFamily="18" charset="-120"/>
              </a:defRPr>
            </a:lvl7pPr>
            <a:lvl8pPr marL="3427811" indent="-228519" defTabSz="899801" eaLnBrk="0" fontAlgn="base" hangingPunct="0">
              <a:spcBef>
                <a:spcPct val="0"/>
              </a:spcBef>
              <a:spcAft>
                <a:spcPct val="0"/>
              </a:spcAft>
              <a:defRPr kumimoji="1" sz="2000">
                <a:solidFill>
                  <a:schemeClr val="tx1"/>
                </a:solidFill>
                <a:latin typeface="Times New Roman" pitchFamily="18" charset="0"/>
                <a:ea typeface="新細明體" pitchFamily="18" charset="-120"/>
              </a:defRPr>
            </a:lvl8pPr>
            <a:lvl9pPr marL="3884853" indent="-228519" defTabSz="899801" eaLnBrk="0" fontAlgn="base" hangingPunct="0">
              <a:spcBef>
                <a:spcPct val="0"/>
              </a:spcBef>
              <a:spcAft>
                <a:spcPct val="0"/>
              </a:spcAft>
              <a:defRPr kumimoji="1" sz="2000">
                <a:solidFill>
                  <a:schemeClr val="tx1"/>
                </a:solidFill>
                <a:latin typeface="Times New Roman" pitchFamily="18" charset="0"/>
                <a:ea typeface="新細明體" pitchFamily="18" charset="-120"/>
              </a:defRPr>
            </a:lvl9pPr>
          </a:lstStyle>
          <a:p>
            <a:pPr eaLnBrk="1" hangingPunct="1"/>
            <a:endParaRPr lang="en-US" altLang="zh-TW" sz="1200"/>
          </a:p>
        </p:txBody>
      </p:sp>
    </p:spTree>
    <p:extLst>
      <p:ext uri="{BB962C8B-B14F-4D97-AF65-F5344CB8AC3E}">
        <p14:creationId xmlns:p14="http://schemas.microsoft.com/office/powerpoint/2010/main" xmlns="" val="2716983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投影片圖像版面配置區 1"/>
          <p:cNvSpPr>
            <a:spLocks noGrp="1" noRot="1" noChangeAspect="1" noTextEdit="1"/>
          </p:cNvSpPr>
          <p:nvPr>
            <p:ph type="sldImg"/>
          </p:nvPr>
        </p:nvSpPr>
        <p:spPr>
          <a:ln/>
        </p:spPr>
      </p:sp>
      <p:sp>
        <p:nvSpPr>
          <p:cNvPr id="24579" name="備忘稿版面配置區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TW" altLang="en-US" smtClean="0"/>
          </a:p>
        </p:txBody>
      </p:sp>
      <p:sp>
        <p:nvSpPr>
          <p:cNvPr id="24580" name="投影片編號版面配置區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4564" eaLnBrk="0" hangingPunct="0">
              <a:defRPr kumimoji="1" sz="2000">
                <a:solidFill>
                  <a:schemeClr val="tx1"/>
                </a:solidFill>
                <a:latin typeface="Times New Roman" pitchFamily="18" charset="0"/>
                <a:ea typeface="新細明體" pitchFamily="18" charset="-120"/>
              </a:defRPr>
            </a:lvl1pPr>
            <a:lvl2pPr marL="742694" indent="-285649" defTabSz="904564" eaLnBrk="0" hangingPunct="0">
              <a:defRPr kumimoji="1" sz="2000">
                <a:solidFill>
                  <a:schemeClr val="tx1"/>
                </a:solidFill>
                <a:latin typeface="Times New Roman" pitchFamily="18" charset="0"/>
                <a:ea typeface="新細明體" pitchFamily="18" charset="-120"/>
              </a:defRPr>
            </a:lvl2pPr>
            <a:lvl3pPr marL="1142603" indent="-228519" defTabSz="904564" eaLnBrk="0" hangingPunct="0">
              <a:defRPr kumimoji="1" sz="2000">
                <a:solidFill>
                  <a:schemeClr val="tx1"/>
                </a:solidFill>
                <a:latin typeface="Times New Roman" pitchFamily="18" charset="0"/>
                <a:ea typeface="新細明體" pitchFamily="18" charset="-120"/>
              </a:defRPr>
            </a:lvl3pPr>
            <a:lvl4pPr marL="1599645" indent="-228519" defTabSz="904564" eaLnBrk="0" hangingPunct="0">
              <a:defRPr kumimoji="1" sz="2000">
                <a:solidFill>
                  <a:schemeClr val="tx1"/>
                </a:solidFill>
                <a:latin typeface="Times New Roman" pitchFamily="18" charset="0"/>
                <a:ea typeface="新細明體" pitchFamily="18" charset="-120"/>
              </a:defRPr>
            </a:lvl4pPr>
            <a:lvl5pPr marL="2056686" indent="-228519" defTabSz="904564" eaLnBrk="0" hangingPunct="0">
              <a:defRPr kumimoji="1" sz="2000">
                <a:solidFill>
                  <a:schemeClr val="tx1"/>
                </a:solidFill>
                <a:latin typeface="Times New Roman" pitchFamily="18" charset="0"/>
                <a:ea typeface="新細明體" pitchFamily="18" charset="-120"/>
              </a:defRPr>
            </a:lvl5pPr>
            <a:lvl6pPr marL="2513731" indent="-228519" defTabSz="904564" eaLnBrk="0" fontAlgn="base" hangingPunct="0">
              <a:spcBef>
                <a:spcPct val="0"/>
              </a:spcBef>
              <a:spcAft>
                <a:spcPct val="0"/>
              </a:spcAft>
              <a:defRPr kumimoji="1" sz="2000">
                <a:solidFill>
                  <a:schemeClr val="tx1"/>
                </a:solidFill>
                <a:latin typeface="Times New Roman" pitchFamily="18" charset="0"/>
                <a:ea typeface="新細明體" pitchFamily="18" charset="-120"/>
              </a:defRPr>
            </a:lvl6pPr>
            <a:lvl7pPr marL="2970770" indent="-228519" defTabSz="904564" eaLnBrk="0" fontAlgn="base" hangingPunct="0">
              <a:spcBef>
                <a:spcPct val="0"/>
              </a:spcBef>
              <a:spcAft>
                <a:spcPct val="0"/>
              </a:spcAft>
              <a:defRPr kumimoji="1" sz="2000">
                <a:solidFill>
                  <a:schemeClr val="tx1"/>
                </a:solidFill>
                <a:latin typeface="Times New Roman" pitchFamily="18" charset="0"/>
                <a:ea typeface="新細明體" pitchFamily="18" charset="-120"/>
              </a:defRPr>
            </a:lvl7pPr>
            <a:lvl8pPr marL="3427811" indent="-228519" defTabSz="904564" eaLnBrk="0" fontAlgn="base" hangingPunct="0">
              <a:spcBef>
                <a:spcPct val="0"/>
              </a:spcBef>
              <a:spcAft>
                <a:spcPct val="0"/>
              </a:spcAft>
              <a:defRPr kumimoji="1" sz="2000">
                <a:solidFill>
                  <a:schemeClr val="tx1"/>
                </a:solidFill>
                <a:latin typeface="Times New Roman" pitchFamily="18" charset="0"/>
                <a:ea typeface="新細明體" pitchFamily="18" charset="-120"/>
              </a:defRPr>
            </a:lvl8pPr>
            <a:lvl9pPr marL="3884853" indent="-228519" defTabSz="904564" eaLnBrk="0" fontAlgn="base" hangingPunct="0">
              <a:spcBef>
                <a:spcPct val="0"/>
              </a:spcBef>
              <a:spcAft>
                <a:spcPct val="0"/>
              </a:spcAft>
              <a:defRPr kumimoji="1" sz="2000">
                <a:solidFill>
                  <a:schemeClr val="tx1"/>
                </a:solidFill>
                <a:latin typeface="Times New Roman" pitchFamily="18" charset="0"/>
                <a:ea typeface="新細明體" pitchFamily="18" charset="-120"/>
              </a:defRPr>
            </a:lvl9pPr>
          </a:lstStyle>
          <a:p>
            <a:pPr eaLnBrk="1" hangingPunct="1"/>
            <a:endParaRPr lang="en-US" altLang="zh-TW" sz="1200"/>
          </a:p>
        </p:txBody>
      </p:sp>
    </p:spTree>
    <p:extLst>
      <p:ext uri="{BB962C8B-B14F-4D97-AF65-F5344CB8AC3E}">
        <p14:creationId xmlns:p14="http://schemas.microsoft.com/office/powerpoint/2010/main" xmlns="" val="3743637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投影片圖像版面配置區 1"/>
          <p:cNvSpPr>
            <a:spLocks noGrp="1" noRot="1" noChangeAspect="1" noTextEdit="1"/>
          </p:cNvSpPr>
          <p:nvPr>
            <p:ph type="sldImg"/>
          </p:nvPr>
        </p:nvSpPr>
        <p:spPr>
          <a:ln/>
        </p:spPr>
      </p:sp>
      <p:sp>
        <p:nvSpPr>
          <p:cNvPr id="24579" name="備忘稿版面配置區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TW" altLang="en-US" smtClean="0"/>
          </a:p>
        </p:txBody>
      </p:sp>
      <p:sp>
        <p:nvSpPr>
          <p:cNvPr id="24580" name="投影片編號版面配置區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4564" eaLnBrk="0" hangingPunct="0">
              <a:defRPr kumimoji="1" sz="2000">
                <a:solidFill>
                  <a:schemeClr val="tx1"/>
                </a:solidFill>
                <a:latin typeface="Times New Roman" pitchFamily="18" charset="0"/>
                <a:ea typeface="新細明體" pitchFamily="18" charset="-120"/>
              </a:defRPr>
            </a:lvl1pPr>
            <a:lvl2pPr marL="742694" indent="-285649" defTabSz="904564" eaLnBrk="0" hangingPunct="0">
              <a:defRPr kumimoji="1" sz="2000">
                <a:solidFill>
                  <a:schemeClr val="tx1"/>
                </a:solidFill>
                <a:latin typeface="Times New Roman" pitchFamily="18" charset="0"/>
                <a:ea typeface="新細明體" pitchFamily="18" charset="-120"/>
              </a:defRPr>
            </a:lvl2pPr>
            <a:lvl3pPr marL="1142603" indent="-228519" defTabSz="904564" eaLnBrk="0" hangingPunct="0">
              <a:defRPr kumimoji="1" sz="2000">
                <a:solidFill>
                  <a:schemeClr val="tx1"/>
                </a:solidFill>
                <a:latin typeface="Times New Roman" pitchFamily="18" charset="0"/>
                <a:ea typeface="新細明體" pitchFamily="18" charset="-120"/>
              </a:defRPr>
            </a:lvl3pPr>
            <a:lvl4pPr marL="1599645" indent="-228519" defTabSz="904564" eaLnBrk="0" hangingPunct="0">
              <a:defRPr kumimoji="1" sz="2000">
                <a:solidFill>
                  <a:schemeClr val="tx1"/>
                </a:solidFill>
                <a:latin typeface="Times New Roman" pitchFamily="18" charset="0"/>
                <a:ea typeface="新細明體" pitchFamily="18" charset="-120"/>
              </a:defRPr>
            </a:lvl4pPr>
            <a:lvl5pPr marL="2056686" indent="-228519" defTabSz="904564" eaLnBrk="0" hangingPunct="0">
              <a:defRPr kumimoji="1" sz="2000">
                <a:solidFill>
                  <a:schemeClr val="tx1"/>
                </a:solidFill>
                <a:latin typeface="Times New Roman" pitchFamily="18" charset="0"/>
                <a:ea typeface="新細明體" pitchFamily="18" charset="-120"/>
              </a:defRPr>
            </a:lvl5pPr>
            <a:lvl6pPr marL="2513731" indent="-228519" defTabSz="904564" eaLnBrk="0" fontAlgn="base" hangingPunct="0">
              <a:spcBef>
                <a:spcPct val="0"/>
              </a:spcBef>
              <a:spcAft>
                <a:spcPct val="0"/>
              </a:spcAft>
              <a:defRPr kumimoji="1" sz="2000">
                <a:solidFill>
                  <a:schemeClr val="tx1"/>
                </a:solidFill>
                <a:latin typeface="Times New Roman" pitchFamily="18" charset="0"/>
                <a:ea typeface="新細明體" pitchFamily="18" charset="-120"/>
              </a:defRPr>
            </a:lvl6pPr>
            <a:lvl7pPr marL="2970770" indent="-228519" defTabSz="904564" eaLnBrk="0" fontAlgn="base" hangingPunct="0">
              <a:spcBef>
                <a:spcPct val="0"/>
              </a:spcBef>
              <a:spcAft>
                <a:spcPct val="0"/>
              </a:spcAft>
              <a:defRPr kumimoji="1" sz="2000">
                <a:solidFill>
                  <a:schemeClr val="tx1"/>
                </a:solidFill>
                <a:latin typeface="Times New Roman" pitchFamily="18" charset="0"/>
                <a:ea typeface="新細明體" pitchFamily="18" charset="-120"/>
              </a:defRPr>
            </a:lvl7pPr>
            <a:lvl8pPr marL="3427811" indent="-228519" defTabSz="904564" eaLnBrk="0" fontAlgn="base" hangingPunct="0">
              <a:spcBef>
                <a:spcPct val="0"/>
              </a:spcBef>
              <a:spcAft>
                <a:spcPct val="0"/>
              </a:spcAft>
              <a:defRPr kumimoji="1" sz="2000">
                <a:solidFill>
                  <a:schemeClr val="tx1"/>
                </a:solidFill>
                <a:latin typeface="Times New Roman" pitchFamily="18" charset="0"/>
                <a:ea typeface="新細明體" pitchFamily="18" charset="-120"/>
              </a:defRPr>
            </a:lvl8pPr>
            <a:lvl9pPr marL="3884853" indent="-228519" defTabSz="904564" eaLnBrk="0" fontAlgn="base" hangingPunct="0">
              <a:spcBef>
                <a:spcPct val="0"/>
              </a:spcBef>
              <a:spcAft>
                <a:spcPct val="0"/>
              </a:spcAft>
              <a:defRPr kumimoji="1" sz="2000">
                <a:solidFill>
                  <a:schemeClr val="tx1"/>
                </a:solidFill>
                <a:latin typeface="Times New Roman" pitchFamily="18" charset="0"/>
                <a:ea typeface="新細明體" pitchFamily="18" charset="-120"/>
              </a:defRPr>
            </a:lvl9pPr>
          </a:lstStyle>
          <a:p>
            <a:pPr eaLnBrk="1" hangingPunct="1"/>
            <a:endParaRPr lang="en-US" altLang="zh-TW" sz="1200"/>
          </a:p>
        </p:txBody>
      </p:sp>
    </p:spTree>
    <p:extLst>
      <p:ext uri="{BB962C8B-B14F-4D97-AF65-F5344CB8AC3E}">
        <p14:creationId xmlns:p14="http://schemas.microsoft.com/office/powerpoint/2010/main" xmlns="" val="3743637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投影片圖像版面配置區 1"/>
          <p:cNvSpPr>
            <a:spLocks noGrp="1" noRot="1" noChangeAspect="1"/>
          </p:cNvSpPr>
          <p:nvPr>
            <p:ph type="sldImg"/>
          </p:nvPr>
        </p:nvSpPr>
        <p:spPr>
          <a:ln/>
        </p:spPr>
      </p:sp>
      <p:sp>
        <p:nvSpPr>
          <p:cNvPr id="20482" name="備忘稿版面配置區 2"/>
          <p:cNvSpPr>
            <a:spLocks noGrp="1"/>
          </p:cNvSpPr>
          <p:nvPr>
            <p:ph type="body" idx="1"/>
          </p:nvPr>
        </p:nvSpPr>
        <p:spPr>
          <a:noFill/>
          <a:ln/>
        </p:spPr>
        <p:txBody>
          <a:bodyPr/>
          <a:lstStyle/>
          <a:p>
            <a:endParaRPr lang="zh-TW" altLang="en-US" smtClean="0">
              <a:ea typeface="新細明體" charset="-120"/>
            </a:endParaRPr>
          </a:p>
        </p:txBody>
      </p:sp>
      <p:sp>
        <p:nvSpPr>
          <p:cNvPr id="20483" name="投影片編號版面配置區 3"/>
          <p:cNvSpPr>
            <a:spLocks noGrp="1"/>
          </p:cNvSpPr>
          <p:nvPr>
            <p:ph type="sldNum" sz="quarter" idx="5"/>
          </p:nvPr>
        </p:nvSpPr>
        <p:spPr>
          <a:noFill/>
        </p:spPr>
        <p:txBody>
          <a:bodyPr/>
          <a:lstStyle/>
          <a:p>
            <a:pPr defTabSz="904472"/>
            <a:endParaRPr lang="en-US" altLang="zh-TW" smtClean="0">
              <a:ea typeface="新細明體" charset="-120"/>
            </a:endParaRPr>
          </a:p>
        </p:txBody>
      </p:sp>
    </p:spTree>
    <p:extLst>
      <p:ext uri="{BB962C8B-B14F-4D97-AF65-F5344CB8AC3E}">
        <p14:creationId xmlns:p14="http://schemas.microsoft.com/office/powerpoint/2010/main" xmlns="" val="2224659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投影片圖像版面配置區 1"/>
          <p:cNvSpPr>
            <a:spLocks noGrp="1" noRot="1" noChangeAspect="1"/>
          </p:cNvSpPr>
          <p:nvPr>
            <p:ph type="sldImg"/>
          </p:nvPr>
        </p:nvSpPr>
        <p:spPr>
          <a:ln/>
        </p:spPr>
      </p:sp>
      <p:sp>
        <p:nvSpPr>
          <p:cNvPr id="20482" name="備忘稿版面配置區 2"/>
          <p:cNvSpPr>
            <a:spLocks noGrp="1"/>
          </p:cNvSpPr>
          <p:nvPr>
            <p:ph type="body" idx="1"/>
          </p:nvPr>
        </p:nvSpPr>
        <p:spPr>
          <a:noFill/>
          <a:ln/>
        </p:spPr>
        <p:txBody>
          <a:bodyPr/>
          <a:lstStyle/>
          <a:p>
            <a:endParaRPr lang="zh-TW" altLang="en-US" smtClean="0">
              <a:ea typeface="新細明體" charset="-120"/>
            </a:endParaRPr>
          </a:p>
        </p:txBody>
      </p:sp>
      <p:sp>
        <p:nvSpPr>
          <p:cNvPr id="20483" name="投影片編號版面配置區 3"/>
          <p:cNvSpPr>
            <a:spLocks noGrp="1"/>
          </p:cNvSpPr>
          <p:nvPr>
            <p:ph type="sldNum" sz="quarter" idx="5"/>
          </p:nvPr>
        </p:nvSpPr>
        <p:spPr>
          <a:noFill/>
        </p:spPr>
        <p:txBody>
          <a:bodyPr/>
          <a:lstStyle/>
          <a:p>
            <a:pPr defTabSz="904382"/>
            <a:endParaRPr lang="en-US" altLang="zh-TW" smtClean="0">
              <a:ea typeface="新細明體" charset="-120"/>
            </a:endParaRPr>
          </a:p>
        </p:txBody>
      </p:sp>
    </p:spTree>
    <p:extLst>
      <p:ext uri="{BB962C8B-B14F-4D97-AF65-F5344CB8AC3E}">
        <p14:creationId xmlns:p14="http://schemas.microsoft.com/office/powerpoint/2010/main" xmlns="" val="15221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投影片圖像版面配置區 1"/>
          <p:cNvSpPr>
            <a:spLocks noGrp="1" noRot="1" noChangeAspect="1"/>
          </p:cNvSpPr>
          <p:nvPr>
            <p:ph type="sldImg"/>
          </p:nvPr>
        </p:nvSpPr>
        <p:spPr>
          <a:ln/>
        </p:spPr>
      </p:sp>
      <p:sp>
        <p:nvSpPr>
          <p:cNvPr id="20482" name="備忘稿版面配置區 2"/>
          <p:cNvSpPr>
            <a:spLocks noGrp="1"/>
          </p:cNvSpPr>
          <p:nvPr>
            <p:ph type="body" idx="1"/>
          </p:nvPr>
        </p:nvSpPr>
        <p:spPr>
          <a:noFill/>
          <a:ln/>
        </p:spPr>
        <p:txBody>
          <a:bodyPr/>
          <a:lstStyle/>
          <a:p>
            <a:endParaRPr lang="zh-TW" altLang="en-US" smtClean="0">
              <a:ea typeface="新細明體" charset="-120"/>
            </a:endParaRPr>
          </a:p>
        </p:txBody>
      </p:sp>
      <p:sp>
        <p:nvSpPr>
          <p:cNvPr id="20483" name="投影片編號版面配置區 3"/>
          <p:cNvSpPr>
            <a:spLocks noGrp="1"/>
          </p:cNvSpPr>
          <p:nvPr>
            <p:ph type="sldNum" sz="quarter" idx="5"/>
          </p:nvPr>
        </p:nvSpPr>
        <p:spPr>
          <a:noFill/>
        </p:spPr>
        <p:txBody>
          <a:bodyPr/>
          <a:lstStyle/>
          <a:p>
            <a:pPr defTabSz="904382"/>
            <a:endParaRPr lang="en-US" altLang="zh-TW" smtClean="0">
              <a:ea typeface="新細明體" charset="-120"/>
            </a:endParaRPr>
          </a:p>
        </p:txBody>
      </p:sp>
    </p:spTree>
    <p:extLst>
      <p:ext uri="{BB962C8B-B14F-4D97-AF65-F5344CB8AC3E}">
        <p14:creationId xmlns:p14="http://schemas.microsoft.com/office/powerpoint/2010/main" xmlns="" val="15221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投影片圖像版面配置區 1"/>
          <p:cNvSpPr>
            <a:spLocks noGrp="1" noRot="1" noChangeAspect="1"/>
          </p:cNvSpPr>
          <p:nvPr>
            <p:ph type="sldImg"/>
          </p:nvPr>
        </p:nvSpPr>
        <p:spPr>
          <a:ln/>
        </p:spPr>
      </p:sp>
      <p:sp>
        <p:nvSpPr>
          <p:cNvPr id="20482" name="備忘稿版面配置區 2"/>
          <p:cNvSpPr>
            <a:spLocks noGrp="1"/>
          </p:cNvSpPr>
          <p:nvPr>
            <p:ph type="body" idx="1"/>
          </p:nvPr>
        </p:nvSpPr>
        <p:spPr>
          <a:noFill/>
          <a:ln/>
        </p:spPr>
        <p:txBody>
          <a:bodyPr/>
          <a:lstStyle/>
          <a:p>
            <a:endParaRPr lang="zh-TW" altLang="en-US" smtClean="0">
              <a:ea typeface="新細明體" charset="-120"/>
            </a:endParaRPr>
          </a:p>
        </p:txBody>
      </p:sp>
      <p:sp>
        <p:nvSpPr>
          <p:cNvPr id="20483" name="投影片編號版面配置區 3"/>
          <p:cNvSpPr>
            <a:spLocks noGrp="1"/>
          </p:cNvSpPr>
          <p:nvPr>
            <p:ph type="sldNum" sz="quarter" idx="5"/>
          </p:nvPr>
        </p:nvSpPr>
        <p:spPr>
          <a:noFill/>
        </p:spPr>
        <p:txBody>
          <a:bodyPr/>
          <a:lstStyle/>
          <a:p>
            <a:pPr defTabSz="904382"/>
            <a:endParaRPr lang="en-US" altLang="zh-TW" smtClean="0">
              <a:ea typeface="新細明體" charset="-120"/>
            </a:endParaRPr>
          </a:p>
        </p:txBody>
      </p:sp>
    </p:spTree>
    <p:extLst>
      <p:ext uri="{BB962C8B-B14F-4D97-AF65-F5344CB8AC3E}">
        <p14:creationId xmlns:p14="http://schemas.microsoft.com/office/powerpoint/2010/main" xmlns="" val="15221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投影片圖像版面配置區 1"/>
          <p:cNvSpPr>
            <a:spLocks noGrp="1" noRot="1" noChangeAspect="1"/>
          </p:cNvSpPr>
          <p:nvPr>
            <p:ph type="sldImg"/>
          </p:nvPr>
        </p:nvSpPr>
        <p:spPr>
          <a:ln/>
        </p:spPr>
      </p:sp>
      <p:sp>
        <p:nvSpPr>
          <p:cNvPr id="20482" name="備忘稿版面配置區 2"/>
          <p:cNvSpPr>
            <a:spLocks noGrp="1"/>
          </p:cNvSpPr>
          <p:nvPr>
            <p:ph type="body" idx="1"/>
          </p:nvPr>
        </p:nvSpPr>
        <p:spPr>
          <a:noFill/>
          <a:ln/>
        </p:spPr>
        <p:txBody>
          <a:bodyPr/>
          <a:lstStyle/>
          <a:p>
            <a:endParaRPr lang="zh-TW" altLang="en-US" smtClean="0">
              <a:ea typeface="新細明體" charset="-120"/>
            </a:endParaRPr>
          </a:p>
        </p:txBody>
      </p:sp>
      <p:sp>
        <p:nvSpPr>
          <p:cNvPr id="20483" name="投影片編號版面配置區 3"/>
          <p:cNvSpPr>
            <a:spLocks noGrp="1"/>
          </p:cNvSpPr>
          <p:nvPr>
            <p:ph type="sldNum" sz="quarter" idx="5"/>
          </p:nvPr>
        </p:nvSpPr>
        <p:spPr>
          <a:noFill/>
        </p:spPr>
        <p:txBody>
          <a:bodyPr/>
          <a:lstStyle/>
          <a:p>
            <a:pPr defTabSz="904382"/>
            <a:endParaRPr lang="en-US" altLang="zh-TW" smtClean="0">
              <a:ea typeface="新細明體" charset="-120"/>
            </a:endParaRPr>
          </a:p>
        </p:txBody>
      </p:sp>
    </p:spTree>
    <p:extLst>
      <p:ext uri="{BB962C8B-B14F-4D97-AF65-F5344CB8AC3E}">
        <p14:creationId xmlns:p14="http://schemas.microsoft.com/office/powerpoint/2010/main" xmlns="" val="15221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投影片圖像版面配置區 1"/>
          <p:cNvSpPr>
            <a:spLocks noGrp="1" noRot="1" noChangeAspect="1"/>
          </p:cNvSpPr>
          <p:nvPr>
            <p:ph type="sldImg"/>
          </p:nvPr>
        </p:nvSpPr>
        <p:spPr>
          <a:ln/>
        </p:spPr>
      </p:sp>
      <p:sp>
        <p:nvSpPr>
          <p:cNvPr id="20482" name="備忘稿版面配置區 2"/>
          <p:cNvSpPr>
            <a:spLocks noGrp="1"/>
          </p:cNvSpPr>
          <p:nvPr>
            <p:ph type="body" idx="1"/>
          </p:nvPr>
        </p:nvSpPr>
        <p:spPr>
          <a:noFill/>
          <a:ln/>
        </p:spPr>
        <p:txBody>
          <a:bodyPr/>
          <a:lstStyle/>
          <a:p>
            <a:endParaRPr lang="zh-TW" altLang="en-US" smtClean="0">
              <a:ea typeface="新細明體" charset="-120"/>
            </a:endParaRPr>
          </a:p>
        </p:txBody>
      </p:sp>
      <p:sp>
        <p:nvSpPr>
          <p:cNvPr id="20483" name="投影片編號版面配置區 3"/>
          <p:cNvSpPr>
            <a:spLocks noGrp="1"/>
          </p:cNvSpPr>
          <p:nvPr>
            <p:ph type="sldNum" sz="quarter" idx="5"/>
          </p:nvPr>
        </p:nvSpPr>
        <p:spPr>
          <a:noFill/>
        </p:spPr>
        <p:txBody>
          <a:bodyPr/>
          <a:lstStyle/>
          <a:p>
            <a:pPr defTabSz="904382"/>
            <a:endParaRPr lang="en-US" altLang="zh-TW" smtClean="0">
              <a:ea typeface="新細明體" charset="-120"/>
            </a:endParaRPr>
          </a:p>
        </p:txBody>
      </p:sp>
    </p:spTree>
    <p:extLst>
      <p:ext uri="{BB962C8B-B14F-4D97-AF65-F5344CB8AC3E}">
        <p14:creationId xmlns:p14="http://schemas.microsoft.com/office/powerpoint/2010/main" xmlns="" val="15221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smtClean="0"/>
              <a:t>按一下以編輯母片副標題樣式</a:t>
            </a:r>
            <a:endParaRPr lang="zh-TW"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zh-TW" altLang="zh-TW"/>
          </a:p>
        </p:txBody>
      </p:sp>
      <p:sp>
        <p:nvSpPr>
          <p:cNvPr id="5" name="Rectangle 7"/>
          <p:cNvSpPr>
            <a:spLocks noGrp="1" noChangeArrowheads="1"/>
          </p:cNvSpPr>
          <p:nvPr>
            <p:ph type="sldNum" sz="quarter" idx="11"/>
          </p:nvPr>
        </p:nvSpPr>
        <p:spPr>
          <a:ln/>
        </p:spPr>
        <p:txBody>
          <a:bodyPr/>
          <a:lstStyle>
            <a:lvl1pPr>
              <a:defRPr/>
            </a:lvl1pPr>
          </a:lstStyle>
          <a:p>
            <a:pPr>
              <a:defRPr/>
            </a:pPr>
            <a:fld id="{715C2E9F-1B5A-4B4C-A40C-D63BCE174604}" type="slidenum">
              <a:rPr lang="en-US" altLang="zh-TW"/>
              <a:pPr>
                <a:defRPr/>
              </a:pPr>
              <a:t>‹#›</a:t>
            </a:fld>
            <a:endParaRPr lang="en-US" altLang="zh-TW"/>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zh-TW" altLang="zh-TW"/>
          </a:p>
        </p:txBody>
      </p:sp>
      <p:sp>
        <p:nvSpPr>
          <p:cNvPr id="5" name="Rectangle 7"/>
          <p:cNvSpPr>
            <a:spLocks noGrp="1" noChangeArrowheads="1"/>
          </p:cNvSpPr>
          <p:nvPr>
            <p:ph type="sldNum" sz="quarter" idx="11"/>
          </p:nvPr>
        </p:nvSpPr>
        <p:spPr>
          <a:ln/>
        </p:spPr>
        <p:txBody>
          <a:bodyPr/>
          <a:lstStyle>
            <a:lvl1pPr>
              <a:defRPr/>
            </a:lvl1pPr>
          </a:lstStyle>
          <a:p>
            <a:pPr>
              <a:defRPr/>
            </a:pPr>
            <a:fld id="{79FAAC91-AE51-472B-8A8E-3611D0CC4373}" type="slidenum">
              <a:rPr lang="en-US" altLang="zh-TW"/>
              <a:pPr>
                <a:defRPr/>
              </a:pPr>
              <a:t>‹#›</a:t>
            </a:fld>
            <a:endParaRPr lang="en-US" alt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15100" y="381000"/>
            <a:ext cx="1943100" cy="53340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685800" y="381000"/>
            <a:ext cx="5676900" cy="53340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zh-TW" altLang="zh-TW"/>
          </a:p>
        </p:txBody>
      </p:sp>
      <p:sp>
        <p:nvSpPr>
          <p:cNvPr id="5" name="Rectangle 7"/>
          <p:cNvSpPr>
            <a:spLocks noGrp="1" noChangeArrowheads="1"/>
          </p:cNvSpPr>
          <p:nvPr>
            <p:ph type="sldNum" sz="quarter" idx="11"/>
          </p:nvPr>
        </p:nvSpPr>
        <p:spPr>
          <a:ln/>
        </p:spPr>
        <p:txBody>
          <a:bodyPr/>
          <a:lstStyle>
            <a:lvl1pPr>
              <a:defRPr/>
            </a:lvl1pPr>
          </a:lstStyle>
          <a:p>
            <a:pPr>
              <a:defRPr/>
            </a:pPr>
            <a:fld id="{43FDAA34-F20E-4A0A-9D89-147443AFD7C2}" type="slidenum">
              <a:rPr lang="en-US" altLang="zh-TW"/>
              <a:pPr>
                <a:defRPr/>
              </a:pPr>
              <a:t>‹#›</a:t>
            </a:fld>
            <a:endParaRPr lang="en-US" altLang="zh-TW"/>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685800" y="381000"/>
            <a:ext cx="7772400" cy="1143000"/>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685800" y="1600200"/>
            <a:ext cx="3810000" cy="4114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3810000" cy="4114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zh-TW" altLang="zh-TW"/>
          </a:p>
        </p:txBody>
      </p:sp>
      <p:sp>
        <p:nvSpPr>
          <p:cNvPr id="6" name="Rectangle 7"/>
          <p:cNvSpPr>
            <a:spLocks noGrp="1" noChangeArrowheads="1"/>
          </p:cNvSpPr>
          <p:nvPr>
            <p:ph type="sldNum" sz="quarter" idx="11"/>
          </p:nvPr>
        </p:nvSpPr>
        <p:spPr>
          <a:ln/>
        </p:spPr>
        <p:txBody>
          <a:bodyPr/>
          <a:lstStyle>
            <a:lvl1pPr>
              <a:defRPr/>
            </a:lvl1pPr>
          </a:lstStyle>
          <a:p>
            <a:pPr>
              <a:defRPr/>
            </a:pPr>
            <a:fld id="{46135E6D-7561-4215-9C03-0D458852A513}" type="slidenum">
              <a:rPr lang="en-US" altLang="zh-TW"/>
              <a:pPr>
                <a:defRPr/>
              </a:pPr>
              <a:t>‹#›</a:t>
            </a:fld>
            <a:endParaRPr lang="en-US" altLang="zh-TW"/>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685800" y="381000"/>
            <a:ext cx="7772400" cy="1143000"/>
          </a:xfrm>
        </p:spPr>
        <p:txBody>
          <a:bodyPr/>
          <a:lstStyle/>
          <a:p>
            <a:r>
              <a:rPr lang="zh-TW" altLang="en-US" smtClean="0"/>
              <a:t>按一下以編輯母片標題樣式</a:t>
            </a:r>
            <a:endParaRPr lang="zh-TW" altLang="en-US"/>
          </a:p>
        </p:txBody>
      </p:sp>
      <p:sp>
        <p:nvSpPr>
          <p:cNvPr id="3" name="表格版面配置區 2"/>
          <p:cNvSpPr>
            <a:spLocks noGrp="1"/>
          </p:cNvSpPr>
          <p:nvPr>
            <p:ph type="tbl" idx="1"/>
          </p:nvPr>
        </p:nvSpPr>
        <p:spPr>
          <a:xfrm>
            <a:off x="685800" y="1600200"/>
            <a:ext cx="7772400" cy="4114800"/>
          </a:xfrm>
        </p:spPr>
        <p:txBody>
          <a:bodyPr/>
          <a:lstStyle/>
          <a:p>
            <a:pPr lvl="0"/>
            <a:endParaRPr lang="zh-TW" altLang="en-US" noProof="0"/>
          </a:p>
        </p:txBody>
      </p:sp>
      <p:sp>
        <p:nvSpPr>
          <p:cNvPr id="4" name="Rectangle 6"/>
          <p:cNvSpPr>
            <a:spLocks noGrp="1" noChangeArrowheads="1"/>
          </p:cNvSpPr>
          <p:nvPr>
            <p:ph type="dt" sz="half" idx="10"/>
          </p:nvPr>
        </p:nvSpPr>
        <p:spPr>
          <a:ln/>
        </p:spPr>
        <p:txBody>
          <a:bodyPr/>
          <a:lstStyle>
            <a:lvl1pPr>
              <a:defRPr/>
            </a:lvl1pPr>
          </a:lstStyle>
          <a:p>
            <a:pPr>
              <a:defRPr/>
            </a:pPr>
            <a:endParaRPr lang="zh-TW" altLang="zh-TW"/>
          </a:p>
        </p:txBody>
      </p:sp>
      <p:sp>
        <p:nvSpPr>
          <p:cNvPr id="5" name="Rectangle 7"/>
          <p:cNvSpPr>
            <a:spLocks noGrp="1" noChangeArrowheads="1"/>
          </p:cNvSpPr>
          <p:nvPr>
            <p:ph type="sldNum" sz="quarter" idx="11"/>
          </p:nvPr>
        </p:nvSpPr>
        <p:spPr>
          <a:ln/>
        </p:spPr>
        <p:txBody>
          <a:bodyPr/>
          <a:lstStyle>
            <a:lvl1pPr>
              <a:defRPr/>
            </a:lvl1pPr>
          </a:lstStyle>
          <a:p>
            <a:pPr>
              <a:defRPr/>
            </a:pPr>
            <a:fld id="{AC24298D-6AAE-439B-AC55-F20B97958E66}" type="slidenum">
              <a:rPr lang="en-US" altLang="zh-TW"/>
              <a:pPr>
                <a:defRPr/>
              </a:pPr>
              <a:t>‹#›</a:t>
            </a:fld>
            <a:endParaRPr lang="en-US" altLang="zh-TW"/>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dgm">
  <p:cSld name="標題及圖表或組織圖">
    <p:spTree>
      <p:nvGrpSpPr>
        <p:cNvPr id="1" name=""/>
        <p:cNvGrpSpPr/>
        <p:nvPr/>
      </p:nvGrpSpPr>
      <p:grpSpPr>
        <a:xfrm>
          <a:off x="0" y="0"/>
          <a:ext cx="0" cy="0"/>
          <a:chOff x="0" y="0"/>
          <a:chExt cx="0" cy="0"/>
        </a:xfrm>
      </p:grpSpPr>
      <p:sp>
        <p:nvSpPr>
          <p:cNvPr id="2" name="標題 1"/>
          <p:cNvSpPr>
            <a:spLocks noGrp="1"/>
          </p:cNvSpPr>
          <p:nvPr>
            <p:ph type="title"/>
          </p:nvPr>
        </p:nvSpPr>
        <p:spPr>
          <a:xfrm>
            <a:off x="457200" y="277813"/>
            <a:ext cx="8229600" cy="847725"/>
          </a:xfrm>
        </p:spPr>
        <p:txBody>
          <a:bodyPr/>
          <a:lstStyle/>
          <a:p>
            <a:r>
              <a:rPr lang="zh-TW" altLang="en-US" smtClean="0"/>
              <a:t>按一下以編輯母片標題樣式</a:t>
            </a:r>
            <a:endParaRPr lang="zh-TW" altLang="en-US"/>
          </a:p>
        </p:txBody>
      </p:sp>
      <p:sp>
        <p:nvSpPr>
          <p:cNvPr id="3" name="SmartArt 版面配置區 2"/>
          <p:cNvSpPr>
            <a:spLocks noGrp="1"/>
          </p:cNvSpPr>
          <p:nvPr>
            <p:ph type="dgm" idx="1"/>
          </p:nvPr>
        </p:nvSpPr>
        <p:spPr>
          <a:xfrm>
            <a:off x="457200" y="1268413"/>
            <a:ext cx="8229600" cy="5184775"/>
          </a:xfrm>
        </p:spPr>
        <p:txBody>
          <a:bodyPr/>
          <a:lstStyle/>
          <a:p>
            <a:pPr lvl="0"/>
            <a:endParaRPr lang="zh-TW" altLang="en-US" noProof="0" smtClean="0"/>
          </a:p>
        </p:txBody>
      </p:sp>
      <p:sp>
        <p:nvSpPr>
          <p:cNvPr id="4" name="Rectangle 6"/>
          <p:cNvSpPr>
            <a:spLocks noGrp="1" noChangeArrowheads="1"/>
          </p:cNvSpPr>
          <p:nvPr>
            <p:ph type="sldNum" sz="quarter" idx="10"/>
          </p:nvPr>
        </p:nvSpPr>
        <p:spPr>
          <a:ln/>
        </p:spPr>
        <p:txBody>
          <a:bodyPr/>
          <a:lstStyle>
            <a:lvl1pPr>
              <a:defRPr/>
            </a:lvl1pPr>
          </a:lstStyle>
          <a:p>
            <a:pPr>
              <a:defRPr/>
            </a:pPr>
            <a:fld id="{17E50C90-8DDE-42AE-B2C8-D3D9B14E6755}" type="slidenum">
              <a:rPr lang="en-US" altLang="zh-TW"/>
              <a:pPr>
                <a:defRPr/>
              </a:pPr>
              <a:t>‹#›</a:t>
            </a:fld>
            <a:endParaRPr lang="en-US" alt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zh-TW" altLang="zh-TW"/>
          </a:p>
        </p:txBody>
      </p:sp>
      <p:sp>
        <p:nvSpPr>
          <p:cNvPr id="5" name="Rectangle 7"/>
          <p:cNvSpPr>
            <a:spLocks noGrp="1" noChangeArrowheads="1"/>
          </p:cNvSpPr>
          <p:nvPr>
            <p:ph type="sldNum" sz="quarter" idx="11"/>
          </p:nvPr>
        </p:nvSpPr>
        <p:spPr>
          <a:ln/>
        </p:spPr>
        <p:txBody>
          <a:bodyPr/>
          <a:lstStyle>
            <a:lvl1pPr>
              <a:defRPr/>
            </a:lvl1pPr>
          </a:lstStyle>
          <a:p>
            <a:pPr>
              <a:defRPr/>
            </a:pPr>
            <a:fld id="{80EAF244-BEED-49B2-9BCD-13EE05AB5F59}" type="slidenum">
              <a:rPr lang="en-US" altLang="zh-TW"/>
              <a:pPr>
                <a:defRPr/>
              </a:pPr>
              <a:t>‹#›</a:t>
            </a:fld>
            <a:endParaRPr lang="en-US"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6"/>
          <p:cNvSpPr>
            <a:spLocks noGrp="1" noChangeArrowheads="1"/>
          </p:cNvSpPr>
          <p:nvPr>
            <p:ph type="dt" sz="half" idx="10"/>
          </p:nvPr>
        </p:nvSpPr>
        <p:spPr>
          <a:ln/>
        </p:spPr>
        <p:txBody>
          <a:bodyPr/>
          <a:lstStyle>
            <a:lvl1pPr>
              <a:defRPr/>
            </a:lvl1pPr>
          </a:lstStyle>
          <a:p>
            <a:pPr>
              <a:defRPr/>
            </a:pPr>
            <a:endParaRPr lang="zh-TW" altLang="zh-TW"/>
          </a:p>
        </p:txBody>
      </p:sp>
      <p:sp>
        <p:nvSpPr>
          <p:cNvPr id="5" name="Rectangle 7"/>
          <p:cNvSpPr>
            <a:spLocks noGrp="1" noChangeArrowheads="1"/>
          </p:cNvSpPr>
          <p:nvPr>
            <p:ph type="sldNum" sz="quarter" idx="11"/>
          </p:nvPr>
        </p:nvSpPr>
        <p:spPr>
          <a:ln/>
        </p:spPr>
        <p:txBody>
          <a:bodyPr/>
          <a:lstStyle>
            <a:lvl1pPr>
              <a:defRPr/>
            </a:lvl1pPr>
          </a:lstStyle>
          <a:p>
            <a:pPr>
              <a:defRPr/>
            </a:pPr>
            <a:fld id="{14D2D6DE-6DD2-4A1D-B4DD-64FBB4B7E094}" type="slidenum">
              <a:rPr lang="en-US" altLang="zh-TW"/>
              <a:pPr>
                <a:defRPr/>
              </a:pPr>
              <a:t>‹#›</a:t>
            </a:fld>
            <a:endParaRPr lang="en-US" altLang="zh-TW"/>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685800" y="1600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zh-TW" altLang="zh-TW"/>
          </a:p>
        </p:txBody>
      </p:sp>
      <p:sp>
        <p:nvSpPr>
          <p:cNvPr id="6" name="Rectangle 7"/>
          <p:cNvSpPr>
            <a:spLocks noGrp="1" noChangeArrowheads="1"/>
          </p:cNvSpPr>
          <p:nvPr>
            <p:ph type="sldNum" sz="quarter" idx="11"/>
          </p:nvPr>
        </p:nvSpPr>
        <p:spPr>
          <a:ln/>
        </p:spPr>
        <p:txBody>
          <a:bodyPr/>
          <a:lstStyle>
            <a:lvl1pPr>
              <a:defRPr/>
            </a:lvl1pPr>
          </a:lstStyle>
          <a:p>
            <a:pPr>
              <a:defRPr/>
            </a:pPr>
            <a:fld id="{4ED0B6FC-9DE5-4D95-8FC5-BDE122286217}" type="slidenum">
              <a:rPr lang="en-US" altLang="zh-TW"/>
              <a:pPr>
                <a:defRPr/>
              </a:pPr>
              <a:t>‹#›</a:t>
            </a:fld>
            <a:endParaRPr lang="en-US" alt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zh-TW" altLang="zh-TW"/>
          </a:p>
        </p:txBody>
      </p:sp>
      <p:sp>
        <p:nvSpPr>
          <p:cNvPr id="8" name="Rectangle 7"/>
          <p:cNvSpPr>
            <a:spLocks noGrp="1" noChangeArrowheads="1"/>
          </p:cNvSpPr>
          <p:nvPr>
            <p:ph type="sldNum" sz="quarter" idx="11"/>
          </p:nvPr>
        </p:nvSpPr>
        <p:spPr>
          <a:ln/>
        </p:spPr>
        <p:txBody>
          <a:bodyPr/>
          <a:lstStyle>
            <a:lvl1pPr>
              <a:defRPr/>
            </a:lvl1pPr>
          </a:lstStyle>
          <a:p>
            <a:pPr>
              <a:defRPr/>
            </a:pPr>
            <a:fld id="{0808048F-8BA2-41B9-B65C-A69C9B3A8273}" type="slidenum">
              <a:rPr lang="en-US" altLang="zh-TW"/>
              <a:pPr>
                <a:defRPr/>
              </a:pPr>
              <a:t>‹#›</a:t>
            </a:fld>
            <a:endParaRPr lang="en-US" alt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zh-TW" altLang="zh-TW"/>
          </a:p>
        </p:txBody>
      </p:sp>
      <p:sp>
        <p:nvSpPr>
          <p:cNvPr id="4" name="Rectangle 7"/>
          <p:cNvSpPr>
            <a:spLocks noGrp="1" noChangeArrowheads="1"/>
          </p:cNvSpPr>
          <p:nvPr>
            <p:ph type="sldNum" sz="quarter" idx="11"/>
          </p:nvPr>
        </p:nvSpPr>
        <p:spPr>
          <a:ln/>
        </p:spPr>
        <p:txBody>
          <a:bodyPr/>
          <a:lstStyle>
            <a:lvl1pPr>
              <a:defRPr/>
            </a:lvl1pPr>
          </a:lstStyle>
          <a:p>
            <a:pPr>
              <a:defRPr/>
            </a:pPr>
            <a:fld id="{3314F963-965E-439C-B4B1-F0641B4800E1}" type="slidenum">
              <a:rPr lang="en-US" altLang="zh-TW"/>
              <a:pPr>
                <a:defRPr/>
              </a:pPr>
              <a:t>‹#›</a:t>
            </a:fld>
            <a:endParaRPr lang="en-US" alt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zh-TW" altLang="zh-TW"/>
          </a:p>
        </p:txBody>
      </p:sp>
      <p:sp>
        <p:nvSpPr>
          <p:cNvPr id="3" name="Rectangle 7"/>
          <p:cNvSpPr>
            <a:spLocks noGrp="1" noChangeArrowheads="1"/>
          </p:cNvSpPr>
          <p:nvPr>
            <p:ph type="sldNum" sz="quarter" idx="11"/>
          </p:nvPr>
        </p:nvSpPr>
        <p:spPr>
          <a:ln/>
        </p:spPr>
        <p:txBody>
          <a:bodyPr/>
          <a:lstStyle>
            <a:lvl1pPr>
              <a:defRPr/>
            </a:lvl1pPr>
          </a:lstStyle>
          <a:p>
            <a:pPr>
              <a:defRPr/>
            </a:pPr>
            <a:fld id="{0673E947-E479-4B95-9B3D-F12898F68D84}" type="slidenum">
              <a:rPr lang="en-US" altLang="zh-TW"/>
              <a:pPr>
                <a:defRPr/>
              </a:pPr>
              <a:t>‹#›</a:t>
            </a:fld>
            <a:endParaRPr lang="en-US" alt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6"/>
          <p:cNvSpPr>
            <a:spLocks noGrp="1" noChangeArrowheads="1"/>
          </p:cNvSpPr>
          <p:nvPr>
            <p:ph type="dt" sz="half" idx="10"/>
          </p:nvPr>
        </p:nvSpPr>
        <p:spPr>
          <a:ln/>
        </p:spPr>
        <p:txBody>
          <a:bodyPr/>
          <a:lstStyle>
            <a:lvl1pPr>
              <a:defRPr/>
            </a:lvl1pPr>
          </a:lstStyle>
          <a:p>
            <a:pPr>
              <a:defRPr/>
            </a:pPr>
            <a:endParaRPr lang="zh-TW" altLang="zh-TW"/>
          </a:p>
        </p:txBody>
      </p:sp>
      <p:sp>
        <p:nvSpPr>
          <p:cNvPr id="6" name="Rectangle 7"/>
          <p:cNvSpPr>
            <a:spLocks noGrp="1" noChangeArrowheads="1"/>
          </p:cNvSpPr>
          <p:nvPr>
            <p:ph type="sldNum" sz="quarter" idx="11"/>
          </p:nvPr>
        </p:nvSpPr>
        <p:spPr>
          <a:ln/>
        </p:spPr>
        <p:txBody>
          <a:bodyPr/>
          <a:lstStyle>
            <a:lvl1pPr>
              <a:defRPr/>
            </a:lvl1pPr>
          </a:lstStyle>
          <a:p>
            <a:pPr>
              <a:defRPr/>
            </a:pPr>
            <a:fld id="{CE9FC7A7-EE89-4EF3-AE0A-EE874E0114B3}" type="slidenum">
              <a:rPr lang="en-US" altLang="zh-TW"/>
              <a:pPr>
                <a:defRPr/>
              </a:pPr>
              <a:t>‹#›</a:t>
            </a:fld>
            <a:endParaRPr lang="en-US" altLang="zh-T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6"/>
          <p:cNvSpPr>
            <a:spLocks noGrp="1" noChangeArrowheads="1"/>
          </p:cNvSpPr>
          <p:nvPr>
            <p:ph type="dt" sz="half" idx="10"/>
          </p:nvPr>
        </p:nvSpPr>
        <p:spPr>
          <a:ln/>
        </p:spPr>
        <p:txBody>
          <a:bodyPr/>
          <a:lstStyle>
            <a:lvl1pPr>
              <a:defRPr/>
            </a:lvl1pPr>
          </a:lstStyle>
          <a:p>
            <a:pPr>
              <a:defRPr/>
            </a:pPr>
            <a:endParaRPr lang="zh-TW" altLang="zh-TW"/>
          </a:p>
        </p:txBody>
      </p:sp>
      <p:sp>
        <p:nvSpPr>
          <p:cNvPr id="6" name="Rectangle 7"/>
          <p:cNvSpPr>
            <a:spLocks noGrp="1" noChangeArrowheads="1"/>
          </p:cNvSpPr>
          <p:nvPr>
            <p:ph type="sldNum" sz="quarter" idx="11"/>
          </p:nvPr>
        </p:nvSpPr>
        <p:spPr>
          <a:ln/>
        </p:spPr>
        <p:txBody>
          <a:bodyPr/>
          <a:lstStyle>
            <a:lvl1pPr>
              <a:defRPr/>
            </a:lvl1pPr>
          </a:lstStyle>
          <a:p>
            <a:pPr>
              <a:defRPr/>
            </a:pPr>
            <a:fld id="{88F57F19-70B9-41A4-A788-E8866A36118C}" type="slidenum">
              <a:rPr lang="en-US" altLang="zh-TW"/>
              <a:pPr>
                <a:defRPr/>
              </a:pPr>
              <a:t>‹#›</a:t>
            </a:fld>
            <a:endParaRPr lang="en-US" altLang="zh-TW"/>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中油識別體系"/>
          <p:cNvPicPr preferRelativeResize="0">
            <a:picLocks noChangeArrowheads="1"/>
          </p:cNvPicPr>
          <p:nvPr/>
        </p:nvPicPr>
        <p:blipFill>
          <a:blip r:embed="rId16" cstate="print"/>
          <a:srcRect/>
          <a:stretch>
            <a:fillRect/>
          </a:stretch>
        </p:blipFill>
        <p:spPr bwMode="auto">
          <a:xfrm>
            <a:off x="-71438" y="5837238"/>
            <a:ext cx="9393238" cy="1127125"/>
          </a:xfrm>
          <a:prstGeom prst="rect">
            <a:avLst/>
          </a:prstGeom>
          <a:solidFill>
            <a:schemeClr val="accent1"/>
          </a:solidFill>
          <a:ln w="9525">
            <a:noFill/>
            <a:miter lim="800000"/>
            <a:headEnd/>
            <a:tailEnd/>
          </a:ln>
        </p:spPr>
      </p:pic>
      <p:sp>
        <p:nvSpPr>
          <p:cNvPr id="3075" name="Rectangle 3"/>
          <p:cNvSpPr>
            <a:spLocks noGrp="1" noChangeArrowheads="1"/>
          </p:cNvSpPr>
          <p:nvPr>
            <p:ph type="title"/>
          </p:nvPr>
        </p:nvSpPr>
        <p:spPr bwMode="auto">
          <a:xfrm>
            <a:off x="685800" y="3810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TW" altLang="en-US" dirty="0" smtClean="0"/>
              <a:t>按一下以編輯母片標題樣式</a:t>
            </a:r>
          </a:p>
        </p:txBody>
      </p:sp>
      <p:sp>
        <p:nvSpPr>
          <p:cNvPr id="1028" name="Rectangle 4"/>
          <p:cNvSpPr>
            <a:spLocks noGrp="1" noChangeArrowheads="1"/>
          </p:cNvSpPr>
          <p:nvPr>
            <p:ph type="body" idx="1"/>
          </p:nvPr>
        </p:nvSpPr>
        <p:spPr bwMode="auto">
          <a:xfrm>
            <a:off x="685800" y="1600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3077" name="Rectangle 5"/>
          <p:cNvSpPr>
            <a:spLocks noChangeArrowheads="1"/>
          </p:cNvSpPr>
          <p:nvPr/>
        </p:nvSpPr>
        <p:spPr bwMode="auto">
          <a:xfrm>
            <a:off x="3327400" y="6489700"/>
            <a:ext cx="2540000" cy="304800"/>
          </a:xfrm>
          <a:prstGeom prst="rect">
            <a:avLst/>
          </a:prstGeom>
          <a:noFill/>
          <a:ln w="9525">
            <a:noFill/>
            <a:miter lim="800000"/>
            <a:headEnd/>
            <a:tailEnd/>
          </a:ln>
        </p:spPr>
        <p:txBody>
          <a:bodyPr wrap="none" lIns="0" tIns="0" rIns="0" bIns="0">
            <a:spAutoFit/>
          </a:bodyPr>
          <a:lstStyle/>
          <a:p>
            <a:pPr>
              <a:defRPr/>
            </a:pPr>
            <a:r>
              <a:rPr lang="zh-TW" altLang="en-US" b="1">
                <a:solidFill>
                  <a:srgbClr val="FFFF66"/>
                </a:solidFill>
                <a:latin typeface="標楷體" pitchFamily="65" charset="-120"/>
                <a:ea typeface="標楷體" pitchFamily="65" charset="-120"/>
              </a:rPr>
              <a:t>台灣中油股份有限公司</a:t>
            </a:r>
            <a:endParaRPr lang="zh-TW" altLang="en-US" sz="2400">
              <a:solidFill>
                <a:srgbClr val="FFFF66"/>
              </a:solidFill>
              <a:ea typeface="新細明體" pitchFamily="18" charset="-120"/>
            </a:endParaRPr>
          </a:p>
        </p:txBody>
      </p:sp>
      <p:sp>
        <p:nvSpPr>
          <p:cNvPr id="3078" name="Rectangle 6"/>
          <p:cNvSpPr>
            <a:spLocks noGrp="1" noChangeArrowheads="1"/>
          </p:cNvSpPr>
          <p:nvPr>
            <p:ph type="dt" sz="half" idx="2"/>
          </p:nvPr>
        </p:nvSpPr>
        <p:spPr bwMode="auto">
          <a:xfrm>
            <a:off x="1524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0" sz="1400" b="1">
                <a:solidFill>
                  <a:srgbClr val="FFFF66"/>
                </a:solidFill>
                <a:ea typeface="+mn-ea"/>
              </a:defRPr>
            </a:lvl1pPr>
          </a:lstStyle>
          <a:p>
            <a:pPr>
              <a:defRPr/>
            </a:pPr>
            <a:endParaRPr lang="zh-TW" altLang="zh-TW"/>
          </a:p>
        </p:txBody>
      </p:sp>
      <p:sp>
        <p:nvSpPr>
          <p:cNvPr id="3079" name="Rectangle 7"/>
          <p:cNvSpPr>
            <a:spLocks noGrp="1" noChangeArrowheads="1"/>
          </p:cNvSpPr>
          <p:nvPr>
            <p:ph type="sldNum" sz="quarter" idx="4"/>
          </p:nvPr>
        </p:nvSpPr>
        <p:spPr bwMode="auto">
          <a:xfrm>
            <a:off x="6588125" y="6394450"/>
            <a:ext cx="2193925"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b="1">
                <a:solidFill>
                  <a:srgbClr val="FFFF66"/>
                </a:solidFill>
                <a:ea typeface="新細明體" pitchFamily="18" charset="-120"/>
              </a:defRPr>
            </a:lvl1pPr>
          </a:lstStyle>
          <a:p>
            <a:pPr>
              <a:defRPr/>
            </a:pPr>
            <a:fld id="{E684A033-B550-421C-944E-AC01EE84F844}" type="slidenum">
              <a:rPr lang="en-US" altLang="zh-TW"/>
              <a:pPr>
                <a:defRPr/>
              </a:pPr>
              <a:t>‹#›</a:t>
            </a:fld>
            <a:endParaRPr lang="en-US" altLang="zh-TW"/>
          </a:p>
        </p:txBody>
      </p:sp>
      <p:pic>
        <p:nvPicPr>
          <p:cNvPr id="1032" name="Picture 8" descr="中油火炬"/>
          <p:cNvPicPr>
            <a:picLocks noChangeAspect="1" noChangeArrowheads="1"/>
          </p:cNvPicPr>
          <p:nvPr/>
        </p:nvPicPr>
        <p:blipFill>
          <a:blip r:embed="rId17" cstate="print"/>
          <a:srcRect/>
          <a:stretch>
            <a:fillRect/>
          </a:stretch>
        </p:blipFill>
        <p:spPr bwMode="auto">
          <a:xfrm>
            <a:off x="142875" y="142875"/>
            <a:ext cx="792163" cy="79216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2" r:id="rId1"/>
    <p:sldLayoutId id="2147483661" r:id="rId2"/>
    <p:sldLayoutId id="2147483660" r:id="rId3"/>
    <p:sldLayoutId id="2147483659" r:id="rId4"/>
    <p:sldLayoutId id="2147483658" r:id="rId5"/>
    <p:sldLayoutId id="2147483657" r:id="rId6"/>
    <p:sldLayoutId id="2147483656" r:id="rId7"/>
    <p:sldLayoutId id="2147483655" r:id="rId8"/>
    <p:sldLayoutId id="2147483654" r:id="rId9"/>
    <p:sldLayoutId id="2147483653" r:id="rId10"/>
    <p:sldLayoutId id="2147483652" r:id="rId11"/>
    <p:sldLayoutId id="2147483651" r:id="rId12"/>
    <p:sldLayoutId id="2147483650" r:id="rId13"/>
    <p:sldLayoutId id="2147483663" r:id="rId14"/>
  </p:sldLayoutIdLst>
  <p:hf hdr="0" ftr="0" dt="0"/>
  <p:txStyles>
    <p:titleStyle>
      <a:lvl1pPr algn="ctr" rtl="0" eaLnBrk="0" fontAlgn="base" hangingPunct="0">
        <a:spcBef>
          <a:spcPct val="0"/>
        </a:spcBef>
        <a:spcAft>
          <a:spcPct val="0"/>
        </a:spcAft>
        <a:defRPr kumimoji="1" sz="3600" b="1">
          <a:solidFill>
            <a:srgbClr val="000099"/>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600" b="1">
          <a:solidFill>
            <a:srgbClr val="000099"/>
          </a:solidFill>
          <a:effectLst>
            <a:outerShdw blurRad="38100" dist="38100" dir="2700000" algn="tl">
              <a:srgbClr val="C0C0C0"/>
            </a:outerShdw>
          </a:effectLst>
          <a:latin typeface="Times New Roman" pitchFamily="18" charset="0"/>
          <a:ea typeface="標楷體" pitchFamily="65" charset="-120"/>
        </a:defRPr>
      </a:lvl2pPr>
      <a:lvl3pPr algn="ctr" rtl="0" eaLnBrk="0" fontAlgn="base" hangingPunct="0">
        <a:spcBef>
          <a:spcPct val="0"/>
        </a:spcBef>
        <a:spcAft>
          <a:spcPct val="0"/>
        </a:spcAft>
        <a:defRPr kumimoji="1" sz="3600" b="1">
          <a:solidFill>
            <a:srgbClr val="000099"/>
          </a:solidFill>
          <a:effectLst>
            <a:outerShdw blurRad="38100" dist="38100" dir="2700000" algn="tl">
              <a:srgbClr val="C0C0C0"/>
            </a:outerShdw>
          </a:effectLst>
          <a:latin typeface="Times New Roman" pitchFamily="18" charset="0"/>
          <a:ea typeface="標楷體" pitchFamily="65" charset="-120"/>
        </a:defRPr>
      </a:lvl3pPr>
      <a:lvl4pPr algn="ctr" rtl="0" eaLnBrk="0" fontAlgn="base" hangingPunct="0">
        <a:spcBef>
          <a:spcPct val="0"/>
        </a:spcBef>
        <a:spcAft>
          <a:spcPct val="0"/>
        </a:spcAft>
        <a:defRPr kumimoji="1" sz="3600" b="1">
          <a:solidFill>
            <a:srgbClr val="000099"/>
          </a:solidFill>
          <a:effectLst>
            <a:outerShdw blurRad="38100" dist="38100" dir="2700000" algn="tl">
              <a:srgbClr val="C0C0C0"/>
            </a:outerShdw>
          </a:effectLst>
          <a:latin typeface="Times New Roman" pitchFamily="18" charset="0"/>
          <a:ea typeface="標楷體" pitchFamily="65" charset="-120"/>
        </a:defRPr>
      </a:lvl4pPr>
      <a:lvl5pPr algn="ctr" rtl="0" eaLnBrk="0" fontAlgn="base" hangingPunct="0">
        <a:spcBef>
          <a:spcPct val="0"/>
        </a:spcBef>
        <a:spcAft>
          <a:spcPct val="0"/>
        </a:spcAft>
        <a:defRPr kumimoji="1" sz="3600" b="1">
          <a:solidFill>
            <a:srgbClr val="000099"/>
          </a:solidFill>
          <a:effectLst>
            <a:outerShdw blurRad="38100" dist="38100" dir="2700000" algn="tl">
              <a:srgbClr val="C0C0C0"/>
            </a:outerShdw>
          </a:effectLst>
          <a:latin typeface="Times New Roman" pitchFamily="18" charset="0"/>
          <a:ea typeface="標楷體" pitchFamily="65" charset="-120"/>
        </a:defRPr>
      </a:lvl5pPr>
      <a:lvl6pPr marL="457200" algn="ctr" rtl="0" fontAlgn="base">
        <a:spcBef>
          <a:spcPct val="0"/>
        </a:spcBef>
        <a:spcAft>
          <a:spcPct val="0"/>
        </a:spcAft>
        <a:defRPr kumimoji="1" sz="3600" b="1">
          <a:solidFill>
            <a:srgbClr val="000099"/>
          </a:solidFill>
          <a:effectLst>
            <a:outerShdw blurRad="38100" dist="38100" dir="2700000" algn="tl">
              <a:srgbClr val="C0C0C0"/>
            </a:outerShdw>
          </a:effectLst>
          <a:latin typeface="Times New Roman" pitchFamily="18" charset="0"/>
          <a:ea typeface="標楷體" pitchFamily="65" charset="-120"/>
        </a:defRPr>
      </a:lvl6pPr>
      <a:lvl7pPr marL="914400" algn="ctr" rtl="0" fontAlgn="base">
        <a:spcBef>
          <a:spcPct val="0"/>
        </a:spcBef>
        <a:spcAft>
          <a:spcPct val="0"/>
        </a:spcAft>
        <a:defRPr kumimoji="1" sz="3600" b="1">
          <a:solidFill>
            <a:srgbClr val="000099"/>
          </a:solidFill>
          <a:effectLst>
            <a:outerShdw blurRad="38100" dist="38100" dir="2700000" algn="tl">
              <a:srgbClr val="C0C0C0"/>
            </a:outerShdw>
          </a:effectLst>
          <a:latin typeface="Times New Roman" pitchFamily="18" charset="0"/>
          <a:ea typeface="標楷體" pitchFamily="65" charset="-120"/>
        </a:defRPr>
      </a:lvl7pPr>
      <a:lvl8pPr marL="1371600" algn="ctr" rtl="0" fontAlgn="base">
        <a:spcBef>
          <a:spcPct val="0"/>
        </a:spcBef>
        <a:spcAft>
          <a:spcPct val="0"/>
        </a:spcAft>
        <a:defRPr kumimoji="1" sz="3600" b="1">
          <a:solidFill>
            <a:srgbClr val="000099"/>
          </a:solidFill>
          <a:effectLst>
            <a:outerShdw blurRad="38100" dist="38100" dir="2700000" algn="tl">
              <a:srgbClr val="C0C0C0"/>
            </a:outerShdw>
          </a:effectLst>
          <a:latin typeface="Times New Roman" pitchFamily="18" charset="0"/>
          <a:ea typeface="標楷體" pitchFamily="65" charset="-120"/>
        </a:defRPr>
      </a:lvl8pPr>
      <a:lvl9pPr marL="1828800" algn="ctr" rtl="0" fontAlgn="base">
        <a:spcBef>
          <a:spcPct val="0"/>
        </a:spcBef>
        <a:spcAft>
          <a:spcPct val="0"/>
        </a:spcAft>
        <a:defRPr kumimoji="1" sz="3600" b="1">
          <a:solidFill>
            <a:srgbClr val="000099"/>
          </a:solidFill>
          <a:effectLst>
            <a:outerShdw blurRad="38100" dist="38100" dir="2700000" algn="tl">
              <a:srgbClr val="C0C0C0"/>
            </a:outerShdw>
          </a:effectLst>
          <a:latin typeface="Times New Roman" pitchFamily="18" charset="0"/>
          <a:ea typeface="標楷體" pitchFamily="65" charset="-120"/>
        </a:defRPr>
      </a:lvl9pPr>
    </p:titleStyle>
    <p:bodyStyle>
      <a:lvl1pPr marL="342900" indent="-342900" algn="l" rtl="0" eaLnBrk="0" fontAlgn="base" hangingPunct="0">
        <a:spcBef>
          <a:spcPct val="20000"/>
        </a:spcBef>
        <a:spcAft>
          <a:spcPct val="0"/>
        </a:spcAft>
        <a:buBlip>
          <a:blip r:embed="rId18"/>
        </a:buBlip>
        <a:defRPr kumimoji="1" sz="2800" b="1">
          <a:solidFill>
            <a:schemeClr val="accent2"/>
          </a:solidFill>
          <a:latin typeface="+mn-lt"/>
          <a:ea typeface="+mn-ea"/>
          <a:cs typeface="+mn-cs"/>
        </a:defRPr>
      </a:lvl1pPr>
      <a:lvl2pPr marL="742950" indent="-285750" algn="l" rtl="0" eaLnBrk="0" fontAlgn="base" hangingPunct="0">
        <a:spcBef>
          <a:spcPct val="20000"/>
        </a:spcBef>
        <a:spcAft>
          <a:spcPct val="0"/>
        </a:spcAft>
        <a:buBlip>
          <a:blip r:embed="rId19"/>
        </a:buBlip>
        <a:defRPr kumimoji="1" sz="2400" b="1">
          <a:solidFill>
            <a:schemeClr val="tx1"/>
          </a:solidFill>
          <a:latin typeface="+mn-lt"/>
          <a:ea typeface="+mn-ea"/>
        </a:defRPr>
      </a:lvl2pPr>
      <a:lvl3pPr marL="1143000" indent="-228600" algn="l" rtl="0" eaLnBrk="0" fontAlgn="base" hangingPunct="0">
        <a:spcBef>
          <a:spcPct val="20000"/>
        </a:spcBef>
        <a:spcAft>
          <a:spcPct val="0"/>
        </a:spcAft>
        <a:buChar char="•"/>
        <a:defRPr kumimoji="1" sz="2400" b="1">
          <a:solidFill>
            <a:schemeClr val="accent2"/>
          </a:solidFill>
          <a:latin typeface="+mn-lt"/>
          <a:ea typeface="+mn-ea"/>
        </a:defRPr>
      </a:lvl3pPr>
      <a:lvl4pPr marL="1600200" indent="-228600" algn="l" rtl="0" eaLnBrk="0" fontAlgn="base" hangingPunct="0">
        <a:spcBef>
          <a:spcPct val="20000"/>
        </a:spcBef>
        <a:spcAft>
          <a:spcPct val="0"/>
        </a:spcAft>
        <a:buChar char="–"/>
        <a:defRPr kumimoji="1" sz="2200" b="1">
          <a:solidFill>
            <a:schemeClr val="accent2"/>
          </a:solidFill>
          <a:latin typeface="+mn-lt"/>
          <a:ea typeface="+mn-ea"/>
        </a:defRPr>
      </a:lvl4pPr>
      <a:lvl5pPr marL="2057400" indent="-228600" algn="l" rtl="0" eaLnBrk="0" fontAlgn="base" hangingPunct="0">
        <a:spcBef>
          <a:spcPct val="20000"/>
        </a:spcBef>
        <a:spcAft>
          <a:spcPct val="0"/>
        </a:spcAft>
        <a:buChar char="»"/>
        <a:defRPr kumimoji="1" sz="2000" b="1">
          <a:solidFill>
            <a:schemeClr val="accent2"/>
          </a:solidFill>
          <a:latin typeface="+mn-lt"/>
          <a:ea typeface="+mn-ea"/>
        </a:defRPr>
      </a:lvl5pPr>
      <a:lvl6pPr marL="2514600" indent="-228600" algn="l" rtl="0" fontAlgn="base">
        <a:spcBef>
          <a:spcPct val="20000"/>
        </a:spcBef>
        <a:spcAft>
          <a:spcPct val="0"/>
        </a:spcAft>
        <a:buChar char="»"/>
        <a:defRPr kumimoji="1" sz="2000" b="1">
          <a:solidFill>
            <a:schemeClr val="accent2"/>
          </a:solidFill>
          <a:latin typeface="+mn-lt"/>
          <a:ea typeface="+mn-ea"/>
        </a:defRPr>
      </a:lvl6pPr>
      <a:lvl7pPr marL="2971800" indent="-228600" algn="l" rtl="0" fontAlgn="base">
        <a:spcBef>
          <a:spcPct val="20000"/>
        </a:spcBef>
        <a:spcAft>
          <a:spcPct val="0"/>
        </a:spcAft>
        <a:buChar char="»"/>
        <a:defRPr kumimoji="1" sz="2000" b="1">
          <a:solidFill>
            <a:schemeClr val="accent2"/>
          </a:solidFill>
          <a:latin typeface="+mn-lt"/>
          <a:ea typeface="+mn-ea"/>
        </a:defRPr>
      </a:lvl7pPr>
      <a:lvl8pPr marL="3429000" indent="-228600" algn="l" rtl="0" fontAlgn="base">
        <a:spcBef>
          <a:spcPct val="20000"/>
        </a:spcBef>
        <a:spcAft>
          <a:spcPct val="0"/>
        </a:spcAft>
        <a:buChar char="»"/>
        <a:defRPr kumimoji="1" sz="2000" b="1">
          <a:solidFill>
            <a:schemeClr val="accent2"/>
          </a:solidFill>
          <a:latin typeface="+mn-lt"/>
          <a:ea typeface="+mn-ea"/>
        </a:defRPr>
      </a:lvl8pPr>
      <a:lvl9pPr marL="3886200" indent="-228600" algn="l" rtl="0" fontAlgn="base">
        <a:spcBef>
          <a:spcPct val="20000"/>
        </a:spcBef>
        <a:spcAft>
          <a:spcPct val="0"/>
        </a:spcAft>
        <a:buChar char="»"/>
        <a:defRPr kumimoji="1" sz="2000" b="1">
          <a:solidFill>
            <a:schemeClr val="accent2"/>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gif"/><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投影片編號版面配置區 3"/>
          <p:cNvSpPr>
            <a:spLocks noGrp="1"/>
          </p:cNvSpPr>
          <p:nvPr>
            <p:ph type="sldNum" sz="quarter" idx="11"/>
          </p:nvPr>
        </p:nvSpPr>
        <p:spPr>
          <a:noFill/>
        </p:spPr>
        <p:txBody>
          <a:bodyPr/>
          <a:lstStyle/>
          <a:p>
            <a:fld id="{12652925-DD26-4D9D-AA33-C3A836A2F47E}" type="slidenum">
              <a:rPr lang="en-US" altLang="zh-TW" smtClean="0">
                <a:ea typeface="新細明體" charset="-120"/>
              </a:rPr>
              <a:pPr/>
              <a:t>1</a:t>
            </a:fld>
            <a:endParaRPr lang="en-US" altLang="zh-TW" smtClean="0">
              <a:ea typeface="新細明體" charset="-120"/>
            </a:endParaRPr>
          </a:p>
        </p:txBody>
      </p:sp>
      <p:pic>
        <p:nvPicPr>
          <p:cNvPr id="17410" name="Picture 6" descr="s加油娃娃"/>
          <p:cNvPicPr>
            <a:picLocks noChangeAspect="1" noChangeArrowheads="1"/>
          </p:cNvPicPr>
          <p:nvPr/>
        </p:nvPicPr>
        <p:blipFill>
          <a:blip r:embed="rId3" cstate="print"/>
          <a:srcRect/>
          <a:stretch>
            <a:fillRect/>
          </a:stretch>
        </p:blipFill>
        <p:spPr bwMode="auto">
          <a:xfrm>
            <a:off x="7800975" y="4987925"/>
            <a:ext cx="841375" cy="965200"/>
          </a:xfrm>
          <a:prstGeom prst="rect">
            <a:avLst/>
          </a:prstGeom>
          <a:noFill/>
          <a:ln w="9525">
            <a:noFill/>
            <a:miter lim="800000"/>
            <a:headEnd/>
            <a:tailEnd/>
          </a:ln>
        </p:spPr>
      </p:pic>
      <p:sp>
        <p:nvSpPr>
          <p:cNvPr id="8" name="矩形 7"/>
          <p:cNvSpPr/>
          <p:nvPr/>
        </p:nvSpPr>
        <p:spPr>
          <a:xfrm>
            <a:off x="1259632" y="4636878"/>
            <a:ext cx="6408712" cy="1569660"/>
          </a:xfrm>
          <a:prstGeom prst="rect">
            <a:avLst/>
          </a:prstGeom>
        </p:spPr>
        <p:txBody>
          <a:bodyPr wrap="square">
            <a:spAutoFit/>
          </a:bodyPr>
          <a:lstStyle/>
          <a:p>
            <a:pPr algn="ctr">
              <a:defRPr/>
            </a:pPr>
            <a:r>
              <a:rPr lang="zh-TW" altLang="en-US" sz="3200" b="1" dirty="0" smtClean="0">
                <a:effectLst>
                  <a:outerShdw blurRad="38100" dist="38100" dir="2700000" algn="tl">
                    <a:srgbClr val="C0C0C0"/>
                  </a:outerShdw>
                </a:effectLst>
                <a:ea typeface="標楷體" pitchFamily="65" charset="-120"/>
              </a:rPr>
              <a:t>第七隊</a:t>
            </a:r>
            <a:r>
              <a:rPr lang="en-US" altLang="zh-TW" sz="3200" b="1" dirty="0" smtClean="0">
                <a:effectLst>
                  <a:outerShdw blurRad="38100" dist="38100" dir="2700000" algn="tl">
                    <a:srgbClr val="C0C0C0"/>
                  </a:outerShdw>
                </a:effectLst>
                <a:ea typeface="標楷體" pitchFamily="65" charset="-120"/>
              </a:rPr>
              <a:t>-New Taxi</a:t>
            </a:r>
          </a:p>
          <a:p>
            <a:pPr algn="ctr">
              <a:defRPr/>
            </a:pPr>
            <a:r>
              <a:rPr lang="zh-TW" altLang="en-US" sz="3200" b="1" dirty="0">
                <a:effectLst>
                  <a:outerShdw blurRad="38100" dist="38100" dir="2700000" algn="tl">
                    <a:srgbClr val="C0C0C0"/>
                  </a:outerShdw>
                </a:effectLst>
                <a:ea typeface="標楷體" pitchFamily="65" charset="-120"/>
              </a:rPr>
              <a:t>李詩欽、</a:t>
            </a:r>
            <a:r>
              <a:rPr lang="zh-TW" altLang="en-US" sz="3200" b="1" dirty="0" smtClean="0">
                <a:effectLst>
                  <a:outerShdw blurRad="38100" dist="38100" dir="2700000" algn="tl">
                    <a:srgbClr val="C0C0C0"/>
                  </a:outerShdw>
                </a:effectLst>
                <a:ea typeface="標楷體" pitchFamily="65" charset="-120"/>
              </a:rPr>
              <a:t>陳柏志、楊森榮、謝琮正</a:t>
            </a:r>
            <a:endParaRPr lang="en-US" altLang="zh-TW" sz="3200" b="1" dirty="0" smtClean="0">
              <a:effectLst>
                <a:outerShdw blurRad="38100" dist="38100" dir="2700000" algn="tl">
                  <a:srgbClr val="C0C0C0"/>
                </a:outerShdw>
              </a:effectLst>
              <a:ea typeface="標楷體" pitchFamily="65" charset="-120"/>
            </a:endParaRPr>
          </a:p>
          <a:p>
            <a:pPr algn="ctr">
              <a:defRPr/>
            </a:pPr>
            <a:r>
              <a:rPr lang="en-US" altLang="zh-TW" sz="3200" b="1" dirty="0" smtClean="0">
                <a:effectLst>
                  <a:outerShdw blurRad="38100" dist="38100" dir="2700000" algn="tl">
                    <a:srgbClr val="C0C0C0"/>
                  </a:outerShdw>
                </a:effectLst>
                <a:ea typeface="標楷體" pitchFamily="65" charset="-120"/>
              </a:rPr>
              <a:t>106</a:t>
            </a:r>
            <a:r>
              <a:rPr lang="zh-TW" altLang="en-US" sz="3200" b="1" dirty="0" smtClean="0">
                <a:effectLst>
                  <a:outerShdw blurRad="38100" dist="38100" dir="2700000" algn="tl">
                    <a:srgbClr val="C0C0C0"/>
                  </a:outerShdw>
                </a:effectLst>
                <a:ea typeface="標楷體" pitchFamily="65" charset="-120"/>
              </a:rPr>
              <a:t>年</a:t>
            </a:r>
            <a:r>
              <a:rPr lang="en-US" altLang="zh-TW" sz="3200" b="1" dirty="0" smtClean="0">
                <a:effectLst>
                  <a:outerShdw blurRad="38100" dist="38100" dir="2700000" algn="tl">
                    <a:srgbClr val="C0C0C0"/>
                  </a:outerShdw>
                </a:effectLst>
                <a:ea typeface="標楷體" pitchFamily="65" charset="-120"/>
              </a:rPr>
              <a:t>11</a:t>
            </a:r>
            <a:r>
              <a:rPr lang="zh-TW" altLang="en-US" sz="3200" b="1" dirty="0" smtClean="0">
                <a:effectLst>
                  <a:outerShdw blurRad="38100" dist="38100" dir="2700000" algn="tl">
                    <a:srgbClr val="C0C0C0"/>
                  </a:outerShdw>
                </a:effectLst>
                <a:ea typeface="標楷體" pitchFamily="65" charset="-120"/>
              </a:rPr>
              <a:t>月</a:t>
            </a:r>
            <a:r>
              <a:rPr lang="en-US" altLang="zh-TW" sz="3200" b="1" dirty="0" smtClean="0">
                <a:effectLst>
                  <a:outerShdw blurRad="38100" dist="38100" dir="2700000" algn="tl">
                    <a:srgbClr val="C0C0C0"/>
                  </a:outerShdw>
                </a:effectLst>
                <a:ea typeface="標楷體" pitchFamily="65" charset="-120"/>
              </a:rPr>
              <a:t>18</a:t>
            </a:r>
            <a:r>
              <a:rPr lang="zh-TW" altLang="en-US" sz="3200" b="1" dirty="0" smtClean="0">
                <a:effectLst>
                  <a:outerShdw blurRad="38100" dist="38100" dir="2700000" algn="tl">
                    <a:srgbClr val="C0C0C0"/>
                  </a:outerShdw>
                </a:effectLst>
                <a:ea typeface="標楷體" pitchFamily="65" charset="-120"/>
              </a:rPr>
              <a:t>日</a:t>
            </a:r>
            <a:endParaRPr lang="en-US" altLang="zh-TW" sz="3200" b="1" dirty="0">
              <a:effectLst>
                <a:outerShdw blurRad="38100" dist="38100" dir="2700000" algn="tl">
                  <a:srgbClr val="C0C0C0"/>
                </a:outerShdw>
              </a:effectLst>
              <a:ea typeface="標楷體" pitchFamily="65" charset="-120"/>
            </a:endParaRPr>
          </a:p>
        </p:txBody>
      </p:sp>
      <p:sp>
        <p:nvSpPr>
          <p:cNvPr id="10" name="Rectangle 3"/>
          <p:cNvSpPr>
            <a:spLocks noChangeArrowheads="1"/>
          </p:cNvSpPr>
          <p:nvPr/>
        </p:nvSpPr>
        <p:spPr bwMode="auto">
          <a:xfrm>
            <a:off x="-39688" y="2132856"/>
            <a:ext cx="9183688" cy="1800200"/>
          </a:xfrm>
          <a:prstGeom prst="rect">
            <a:avLst/>
          </a:prstGeom>
          <a:gradFill rotWithShape="1">
            <a:gsLst>
              <a:gs pos="0">
                <a:srgbClr val="FFFFFF">
                  <a:shade val="51000"/>
                  <a:satMod val="130000"/>
                </a:srgbClr>
              </a:gs>
              <a:gs pos="72000">
                <a:srgbClr val="FFFFFF">
                  <a:shade val="93000"/>
                  <a:satMod val="130000"/>
                </a:srgbClr>
              </a:gs>
              <a:gs pos="100000">
                <a:srgbClr val="FFFFFF">
                  <a:shade val="94000"/>
                  <a:satMod val="135000"/>
                </a:srgbClr>
              </a:gs>
            </a:gsLst>
            <a:lin ang="16200000" scaled="0"/>
          </a:gradFill>
          <a:ln w="9525" cap="flat" cmpd="sng" algn="ctr">
            <a:solidFill>
              <a:srgbClr val="FFFFFF">
                <a:shade val="95000"/>
                <a:satMod val="105000"/>
              </a:srgbClr>
            </a:solidFill>
            <a:prstDash val="solid"/>
            <a:headEnd/>
            <a:tailEnd/>
          </a:ln>
          <a:effectLst>
            <a:outerShdw blurRad="40000" dist="23000" dir="5400000" rotWithShape="0">
              <a:srgbClr val="000000">
                <a:alpha val="35000"/>
              </a:srgbClr>
            </a:outerShdw>
          </a:effectLst>
        </p:spPr>
        <p:txBody>
          <a:bodyPr wrap="none" anchor="ctr"/>
          <a:lstStyle/>
          <a:p>
            <a:pPr algn="ctr" fontAlgn="auto">
              <a:spcBef>
                <a:spcPts val="0"/>
              </a:spcBef>
              <a:spcAft>
                <a:spcPts val="0"/>
              </a:spcAft>
              <a:defRPr/>
            </a:pPr>
            <a:endParaRPr kumimoji="0" lang="zh-TW" altLang="en-US" sz="5400" b="1" kern="0" dirty="0">
              <a:solidFill>
                <a:srgbClr val="000099"/>
              </a:solidFill>
              <a:latin typeface="Arial"/>
              <a:ea typeface="標楷體"/>
            </a:endParaRPr>
          </a:p>
        </p:txBody>
      </p:sp>
      <p:sp>
        <p:nvSpPr>
          <p:cNvPr id="2" name="矩形 1"/>
          <p:cNvSpPr/>
          <p:nvPr/>
        </p:nvSpPr>
        <p:spPr>
          <a:xfrm>
            <a:off x="630982" y="1063178"/>
            <a:ext cx="8136904" cy="3914341"/>
          </a:xfrm>
          <a:prstGeom prst="rect">
            <a:avLst/>
          </a:prstGeom>
          <a:noFill/>
          <a:ln>
            <a:noFill/>
          </a:ln>
        </p:spPr>
        <p:txBody>
          <a:bodyPr lIns="87272" tIns="43637" rIns="87272" bIns="43637" anchor="ctr"/>
          <a:lstStyle/>
          <a:p>
            <a:pPr algn="ctr" defTabSz="873125">
              <a:defRPr/>
            </a:pPr>
            <a:r>
              <a:rPr lang="zh-TW" altLang="en-US" sz="4800" b="1" kern="10" dirty="0" smtClean="0">
                <a:ln w="1905"/>
                <a:gradFill>
                  <a:gsLst>
                    <a:gs pos="0">
                      <a:schemeClr val="accent6">
                        <a:shade val="20000"/>
                        <a:satMod val="200000"/>
                      </a:schemeClr>
                    </a:gs>
                    <a:gs pos="82000">
                      <a:schemeClr val="accent6">
                        <a:tint val="90000"/>
                        <a:shade val="89000"/>
                        <a:satMod val="220000"/>
                      </a:schemeClr>
                    </a:gs>
                    <a:gs pos="100000">
                      <a:schemeClr val="accent2">
                        <a:lumMod val="75000"/>
                      </a:schemeClr>
                    </a:gs>
                  </a:gsLst>
                  <a:lin ang="5400000"/>
                </a:gradFill>
                <a:effectLst>
                  <a:outerShdw blurRad="50800" dist="38100" dir="2700000" algn="tl" rotWithShape="0">
                    <a:prstClr val="black">
                      <a:alpha val="40000"/>
                    </a:prstClr>
                  </a:outerShdw>
                </a:effectLst>
                <a:latin typeface="+mn-lt"/>
                <a:ea typeface="+mn-ea"/>
                <a:cs typeface="Times New Roman" pitchFamily="18" charset="0"/>
              </a:rPr>
              <a:t>中油黑客松</a:t>
            </a:r>
            <a:endParaRPr lang="en-US" altLang="zh-TW" sz="4800" b="1" kern="10" dirty="0" smtClean="0">
              <a:ln w="1905"/>
              <a:gradFill>
                <a:gsLst>
                  <a:gs pos="0">
                    <a:schemeClr val="accent6">
                      <a:shade val="20000"/>
                      <a:satMod val="200000"/>
                    </a:schemeClr>
                  </a:gs>
                  <a:gs pos="82000">
                    <a:schemeClr val="accent6">
                      <a:tint val="90000"/>
                      <a:shade val="89000"/>
                      <a:satMod val="220000"/>
                    </a:schemeClr>
                  </a:gs>
                  <a:gs pos="100000">
                    <a:schemeClr val="accent2">
                      <a:lumMod val="75000"/>
                    </a:schemeClr>
                  </a:gs>
                </a:gsLst>
                <a:lin ang="5400000"/>
              </a:gradFill>
              <a:effectLst>
                <a:outerShdw blurRad="50800" dist="38100" dir="2700000" algn="tl" rotWithShape="0">
                  <a:prstClr val="black">
                    <a:alpha val="40000"/>
                  </a:prstClr>
                </a:outerShdw>
              </a:effectLst>
              <a:latin typeface="+mn-lt"/>
              <a:ea typeface="+mn-ea"/>
              <a:cs typeface="Times New Roman" pitchFamily="18" charset="0"/>
            </a:endParaRPr>
          </a:p>
          <a:p>
            <a:pPr algn="ctr" defTabSz="873125">
              <a:defRPr/>
            </a:pPr>
            <a:r>
              <a:rPr lang="zh-TW" altLang="en-US" sz="4800" b="1" kern="10" dirty="0" smtClean="0">
                <a:ln w="1905"/>
                <a:gradFill>
                  <a:gsLst>
                    <a:gs pos="0">
                      <a:schemeClr val="accent6">
                        <a:shade val="20000"/>
                        <a:satMod val="200000"/>
                      </a:schemeClr>
                    </a:gs>
                    <a:gs pos="82000">
                      <a:schemeClr val="accent6">
                        <a:tint val="90000"/>
                        <a:shade val="89000"/>
                        <a:satMod val="220000"/>
                      </a:schemeClr>
                    </a:gs>
                    <a:gs pos="100000">
                      <a:schemeClr val="accent2">
                        <a:lumMod val="75000"/>
                      </a:schemeClr>
                    </a:gs>
                  </a:gsLst>
                  <a:lin ang="5400000"/>
                </a:gradFill>
                <a:effectLst>
                  <a:outerShdw blurRad="50800" dist="38100" dir="2700000" algn="tl" rotWithShape="0">
                    <a:prstClr val="black">
                      <a:alpha val="40000"/>
                    </a:prstClr>
                  </a:outerShdw>
                </a:effectLst>
                <a:latin typeface="+mn-lt"/>
                <a:ea typeface="+mn-ea"/>
                <a:cs typeface="Times New Roman" pitchFamily="18" charset="0"/>
              </a:rPr>
              <a:t>加油站斷油預警及預防系統</a:t>
            </a:r>
            <a:endParaRPr lang="zh-TW" altLang="en-US" sz="4800" b="1" kern="10" dirty="0">
              <a:ln w="1905"/>
              <a:gradFill>
                <a:gsLst>
                  <a:gs pos="0">
                    <a:schemeClr val="accent6">
                      <a:shade val="20000"/>
                      <a:satMod val="200000"/>
                    </a:schemeClr>
                  </a:gs>
                  <a:gs pos="82000">
                    <a:schemeClr val="accent6">
                      <a:tint val="90000"/>
                      <a:shade val="89000"/>
                      <a:satMod val="220000"/>
                    </a:schemeClr>
                  </a:gs>
                  <a:gs pos="100000">
                    <a:schemeClr val="accent2">
                      <a:lumMod val="75000"/>
                    </a:schemeClr>
                  </a:gs>
                </a:gsLst>
                <a:lin ang="5400000"/>
              </a:gradFill>
              <a:effectLst>
                <a:outerShdw blurRad="50800" dist="38100" dir="2700000" algn="tl" rotWithShape="0">
                  <a:prstClr val="black">
                    <a:alpha val="40000"/>
                  </a:prstClr>
                </a:outerShdw>
              </a:effectLst>
              <a:latin typeface="+mn-lt"/>
              <a:ea typeface="+mn-ea"/>
              <a:cs typeface="Times New Roman" pitchFamily="18" charset="0"/>
            </a:endParaRPr>
          </a:p>
        </p:txBody>
      </p:sp>
      <p:pic>
        <p:nvPicPr>
          <p:cNvPr id="11" name="Picture 3" descr="G:\天然氣20週年\台中廠\981112台達一號首航\DSC_3323.JPG"/>
          <p:cNvPicPr>
            <a:picLocks noChangeAspect="1" noChangeArrowheads="1"/>
          </p:cNvPicPr>
          <p:nvPr/>
        </p:nvPicPr>
        <p:blipFill>
          <a:blip r:embed="rId4" cstate="print"/>
          <a:srcRect/>
          <a:stretch>
            <a:fillRect/>
          </a:stretch>
        </p:blipFill>
        <p:spPr bwMode="auto">
          <a:xfrm>
            <a:off x="2245678" y="0"/>
            <a:ext cx="2277159" cy="1525183"/>
          </a:xfrm>
          <a:prstGeom prst="rect">
            <a:avLst/>
          </a:prstGeom>
          <a:noFill/>
          <a:ln>
            <a:noFill/>
          </a:ln>
          <a:effectLst>
            <a:outerShdw blurRad="292100" dist="139700" dir="2700000" algn="tl" rotWithShape="0">
              <a:srgbClr val="333333">
                <a:alpha val="64999"/>
              </a:srgbClr>
            </a:outerShdw>
          </a:effectLst>
          <a:extLst/>
        </p:spPr>
      </p:pic>
      <p:pic>
        <p:nvPicPr>
          <p:cNvPr id="12" name="Picture 5" descr="D:\20週年各單位提供資料\台中廠\台中廠廠區照片\儲槽1.jpg"/>
          <p:cNvPicPr>
            <a:picLocks noChangeAspect="1" noChangeArrowheads="1"/>
          </p:cNvPicPr>
          <p:nvPr/>
        </p:nvPicPr>
        <p:blipFill>
          <a:blip r:embed="rId5" cstate="print"/>
          <a:srcRect/>
          <a:stretch>
            <a:fillRect/>
          </a:stretch>
        </p:blipFill>
        <p:spPr bwMode="auto">
          <a:xfrm>
            <a:off x="4520016" y="0"/>
            <a:ext cx="2284232" cy="1525181"/>
          </a:xfrm>
          <a:prstGeom prst="rect">
            <a:avLst/>
          </a:prstGeom>
          <a:noFill/>
          <a:ln>
            <a:noFill/>
          </a:ln>
          <a:effectLst>
            <a:outerShdw blurRad="292100" dist="139700" dir="2700000" algn="tl" rotWithShape="0">
              <a:srgbClr val="333333">
                <a:alpha val="64999"/>
              </a:srgbClr>
            </a:outerShdw>
          </a:effectLst>
          <a:extLst/>
        </p:spPr>
      </p:pic>
      <p:pic>
        <p:nvPicPr>
          <p:cNvPr id="13" name="Picture 16" descr="http://pro.udnjob.com/mag2images/13/PROJ_ARTICLE/96_637/f_44635_1.JPG"/>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6804248" y="-2"/>
            <a:ext cx="2339752" cy="152518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562971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from="(-#ppt_w/2)" to="(#ppt_x)" calcmode="lin" valueType="num">
                                      <p:cBhvr>
                                        <p:cTn id="7" dur="600" fill="hold">
                                          <p:stCondLst>
                                            <p:cond delay="0"/>
                                          </p:stCondLst>
                                        </p:cTn>
                                        <p:tgtEl>
                                          <p:spTgt spid="10"/>
                                        </p:tgtEl>
                                        <p:attrNameLst>
                                          <p:attrName>ppt_x</p:attrName>
                                        </p:attrNameLst>
                                      </p:cBhvr>
                                    </p:anim>
                                    <p:anim from="0" to="-1.0" calcmode="lin" valueType="num">
                                      <p:cBhvr>
                                        <p:cTn id="8" dur="200" decel="50000" autoRev="1" fill="hold">
                                          <p:stCondLst>
                                            <p:cond delay="600"/>
                                          </p:stCondLst>
                                        </p:cTn>
                                        <p:tgtEl>
                                          <p:spTgt spid="10"/>
                                        </p:tgtEl>
                                        <p:attrNameLst>
                                          <p:attrName>xshear</p:attrName>
                                        </p:attrNameLst>
                                      </p:cBhvr>
                                    </p:anim>
                                    <p:animScale>
                                      <p:cBhvr>
                                        <p:cTn id="9" dur="200" decel="100000" autoRev="1" fill="hold">
                                          <p:stCondLst>
                                            <p:cond delay="600"/>
                                          </p:stCondLst>
                                        </p:cTn>
                                        <p:tgtEl>
                                          <p:spTgt spid="10"/>
                                        </p:tgtEl>
                                      </p:cBhvr>
                                      <p:from x="100000" y="100000"/>
                                      <p:to x="80000" y="100000"/>
                                    </p:animScale>
                                    <p:anim by="(#ppt_h/3+#ppt_w*0.1)" calcmode="lin" valueType="num">
                                      <p:cBhvr additive="sum">
                                        <p:cTn id="10" dur="200" decel="100000" autoRev="1" fill="hold">
                                          <p:stCondLst>
                                            <p:cond delay="600"/>
                                          </p:stCondLst>
                                        </p:cTn>
                                        <p:tgtEl>
                                          <p:spTgt spid="10"/>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6513" y="0"/>
            <a:ext cx="9144001" cy="908050"/>
          </a:xfrm>
        </p:spPr>
        <p:txBody>
          <a:bodyPr/>
          <a:lstStyle/>
          <a:p>
            <a:pPr>
              <a:defRPr/>
            </a:pPr>
            <a:r>
              <a:rPr lang="zh-TW" altLang="en-US" sz="5400" dirty="0">
                <a:solidFill>
                  <a:srgbClr val="FF0000"/>
                </a:solidFill>
                <a:effectLst>
                  <a:outerShdw blurRad="38100" dist="38100" dir="2700000" algn="tl">
                    <a:srgbClr val="000000">
                      <a:alpha val="43137"/>
                    </a:srgbClr>
                  </a:outerShdw>
                </a:effectLst>
              </a:rPr>
              <a:t>資料分析</a:t>
            </a:r>
            <a:r>
              <a:rPr lang="en-US" altLang="zh-TW" sz="5400" dirty="0" smtClean="0">
                <a:solidFill>
                  <a:srgbClr val="FF0000"/>
                </a:solidFill>
                <a:effectLst>
                  <a:outerShdw blurRad="38100" dist="38100" dir="2700000" algn="tl">
                    <a:srgbClr val="000000">
                      <a:alpha val="43137"/>
                    </a:srgbClr>
                  </a:outerShdw>
                </a:effectLst>
              </a:rPr>
              <a:t>(5/5)</a:t>
            </a:r>
            <a:endParaRPr lang="zh-TW" altLang="en-US" sz="5400" dirty="0">
              <a:solidFill>
                <a:srgbClr val="FF0000"/>
              </a:solidFill>
              <a:effectLst>
                <a:outerShdw blurRad="38100" dist="38100" dir="2700000" algn="tl">
                  <a:srgbClr val="000000">
                    <a:alpha val="43137"/>
                  </a:srgbClr>
                </a:outerShdw>
              </a:effectLst>
            </a:endParaRPr>
          </a:p>
        </p:txBody>
      </p:sp>
      <p:sp>
        <p:nvSpPr>
          <p:cNvPr id="19459" name="投影片編號版面配置區 5"/>
          <p:cNvSpPr>
            <a:spLocks noGrp="1"/>
          </p:cNvSpPr>
          <p:nvPr>
            <p:ph type="sldNum" sz="quarter" idx="11"/>
          </p:nvPr>
        </p:nvSpPr>
        <p:spPr>
          <a:noFill/>
        </p:spPr>
        <p:txBody>
          <a:bodyPr/>
          <a:lstStyle/>
          <a:p>
            <a:fld id="{0D8F64B0-D8A7-4827-9230-8E29D81F286C}" type="slidenum">
              <a:rPr lang="en-US" altLang="zh-TW" smtClean="0">
                <a:ea typeface="新細明體" charset="-120"/>
              </a:rPr>
              <a:pPr/>
              <a:t>10</a:t>
            </a:fld>
            <a:endParaRPr lang="en-US" altLang="zh-TW" dirty="0" smtClean="0">
              <a:ea typeface="新細明體" charset="-120"/>
            </a:endParaRPr>
          </a:p>
        </p:txBody>
      </p:sp>
      <p:sp>
        <p:nvSpPr>
          <p:cNvPr id="13" name="Line 91"/>
          <p:cNvSpPr>
            <a:spLocks noChangeShapeType="1"/>
          </p:cNvSpPr>
          <p:nvPr/>
        </p:nvSpPr>
        <p:spPr bwMode="auto">
          <a:xfrm>
            <a:off x="0" y="981075"/>
            <a:ext cx="9144000" cy="0"/>
          </a:xfrm>
          <a:prstGeom prst="line">
            <a:avLst/>
          </a:prstGeom>
          <a:noFill/>
          <a:ln w="25400">
            <a:solidFill>
              <a:srgbClr val="003399"/>
            </a:solidFill>
            <a:round/>
            <a:headEnd/>
            <a:tailEnd/>
          </a:ln>
        </p:spPr>
        <p:txBody>
          <a:bodyPr/>
          <a:lstStyle/>
          <a:p>
            <a:endParaRPr lang="zh-TW" altLang="en-US"/>
          </a:p>
        </p:txBody>
      </p:sp>
      <p:grpSp>
        <p:nvGrpSpPr>
          <p:cNvPr id="37" name="群組 36"/>
          <p:cNvGrpSpPr/>
          <p:nvPr/>
        </p:nvGrpSpPr>
        <p:grpSpPr>
          <a:xfrm>
            <a:off x="620232" y="1042108"/>
            <a:ext cx="7903536" cy="5051188"/>
            <a:chOff x="645468" y="3372362"/>
            <a:chExt cx="3782516" cy="2733465"/>
          </a:xfrm>
        </p:grpSpPr>
        <p:sp>
          <p:nvSpPr>
            <p:cNvPr id="38" name="圓角矩形 37"/>
            <p:cNvSpPr/>
            <p:nvPr/>
          </p:nvSpPr>
          <p:spPr bwMode="auto">
            <a:xfrm>
              <a:off x="676535" y="3461109"/>
              <a:ext cx="3694018" cy="2644718"/>
            </a:xfrm>
            <a:prstGeom prst="roundRect">
              <a:avLst/>
            </a:prstGeom>
            <a:solidFill>
              <a:srgbClr val="99FF66"/>
            </a:solidFill>
            <a:ln w="9525" cap="flat" cmpd="sng" algn="ctr">
              <a:solidFill>
                <a:srgbClr val="99FF66"/>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000" b="0" i="0" u="none" strike="noStrike" cap="none" normalizeH="0" baseline="0" smtClean="0">
                <a:ln>
                  <a:noFill/>
                </a:ln>
                <a:solidFill>
                  <a:schemeClr val="tx1"/>
                </a:solidFill>
                <a:effectLst/>
                <a:latin typeface="Times New Roman" pitchFamily="18" charset="0"/>
                <a:ea typeface="MS PGothic" pitchFamily="34" charset="-128"/>
              </a:endParaRPr>
            </a:p>
          </p:txBody>
        </p:sp>
        <p:sp>
          <p:nvSpPr>
            <p:cNvPr id="39" name="矩形 38"/>
            <p:cNvSpPr/>
            <p:nvPr/>
          </p:nvSpPr>
          <p:spPr>
            <a:xfrm>
              <a:off x="1395254" y="4266945"/>
              <a:ext cx="3032730" cy="369332"/>
            </a:xfrm>
            <a:prstGeom prst="rect">
              <a:avLst/>
            </a:prstGeom>
          </p:spPr>
          <p:txBody>
            <a:bodyPr wrap="square">
              <a:spAutoFit/>
            </a:bodyPr>
            <a:lstStyle/>
            <a:p>
              <a:pPr marL="180975" indent="-180975">
                <a:buBlip>
                  <a:blip r:embed="rId3"/>
                </a:buBlip>
              </a:pPr>
              <a:endParaRPr lang="zh-TW" altLang="zh-TW" sz="1800" b="1" dirty="0">
                <a:latin typeface="+mj-ea"/>
                <a:ea typeface="+mj-ea"/>
              </a:endParaRPr>
            </a:p>
          </p:txBody>
        </p:sp>
        <p:sp>
          <p:nvSpPr>
            <p:cNvPr id="40" name="矩形 39"/>
            <p:cNvSpPr/>
            <p:nvPr/>
          </p:nvSpPr>
          <p:spPr>
            <a:xfrm>
              <a:off x="1424695" y="4153923"/>
              <a:ext cx="3003289" cy="461874"/>
            </a:xfrm>
            <a:prstGeom prst="rect">
              <a:avLst/>
            </a:prstGeom>
          </p:spPr>
          <p:txBody>
            <a:bodyPr wrap="square">
              <a:spAutoFit/>
            </a:bodyPr>
            <a:lstStyle/>
            <a:p>
              <a:endParaRPr lang="en-US" altLang="zh-TW" sz="1800" b="1" dirty="0" smtClean="0">
                <a:latin typeface="+mj-ea"/>
                <a:ea typeface="+mj-ea"/>
              </a:endParaRPr>
            </a:p>
          </p:txBody>
        </p:sp>
        <p:sp>
          <p:nvSpPr>
            <p:cNvPr id="41" name="橢圓 40"/>
            <p:cNvSpPr/>
            <p:nvPr/>
          </p:nvSpPr>
          <p:spPr bwMode="auto">
            <a:xfrm>
              <a:off x="645468" y="3704330"/>
              <a:ext cx="773610" cy="931946"/>
            </a:xfrm>
            <a:prstGeom prst="ellipse">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000" b="0" i="0" u="none" strike="noStrike" cap="none" normalizeH="0" baseline="0" smtClean="0">
                <a:ln>
                  <a:noFill/>
                </a:ln>
                <a:solidFill>
                  <a:schemeClr val="tx1"/>
                </a:solidFill>
                <a:effectLst/>
                <a:latin typeface="Times New Roman" pitchFamily="18" charset="0"/>
                <a:ea typeface="MS PGothic" pitchFamily="34" charset="-128"/>
              </a:endParaRPr>
            </a:p>
          </p:txBody>
        </p:sp>
        <p:sp>
          <p:nvSpPr>
            <p:cNvPr id="43" name="文字方塊 42"/>
            <p:cNvSpPr txBox="1"/>
            <p:nvPr/>
          </p:nvSpPr>
          <p:spPr>
            <a:xfrm>
              <a:off x="740618" y="3372362"/>
              <a:ext cx="684077" cy="1276397"/>
            </a:xfrm>
            <a:prstGeom prst="rect">
              <a:avLst/>
            </a:prstGeom>
            <a:noFill/>
          </p:spPr>
          <p:txBody>
            <a:bodyPr wrap="square" rtlCol="0">
              <a:spAutoFit/>
            </a:bodyPr>
            <a:lstStyle>
              <a:defPPr>
                <a:defRPr lang="zh-TW"/>
              </a:defPPr>
              <a:lvl1pPr>
                <a:defRPr sz="8000" b="1">
                  <a:solidFill>
                    <a:schemeClr val="accent6"/>
                  </a:solidFill>
                  <a:latin typeface="Britannic Bold" pitchFamily="34" charset="0"/>
                </a:defRPr>
              </a:lvl1pPr>
            </a:lstStyle>
            <a:p>
              <a:r>
                <a:rPr lang="zh-TW" altLang="en-US" sz="6600" dirty="0"/>
                <a:t>發</a:t>
              </a:r>
            </a:p>
          </p:txBody>
        </p:sp>
        <p:sp>
          <p:nvSpPr>
            <p:cNvPr id="44" name="文字方塊 43"/>
            <p:cNvSpPr txBox="1"/>
            <p:nvPr/>
          </p:nvSpPr>
          <p:spPr>
            <a:xfrm>
              <a:off x="1261633" y="3463295"/>
              <a:ext cx="1740637" cy="264939"/>
            </a:xfrm>
            <a:prstGeom prst="rect">
              <a:avLst/>
            </a:prstGeom>
            <a:noFill/>
          </p:spPr>
          <p:txBody>
            <a:bodyPr wrap="square" rtlCol="0">
              <a:spAutoFit/>
            </a:bodyPr>
            <a:lstStyle>
              <a:defPPr>
                <a:defRPr lang="zh-TW"/>
              </a:defPPr>
              <a:lvl1pPr>
                <a:defRPr sz="1400" b="0">
                  <a:solidFill>
                    <a:schemeClr val="accent6"/>
                  </a:solidFill>
                  <a:latin typeface="Britannic Bold" pitchFamily="34" charset="0"/>
                </a:defRPr>
              </a:lvl1pPr>
            </a:lstStyle>
            <a:p>
              <a:r>
                <a:rPr lang="zh-TW" altLang="en-US" sz="2400" b="1" dirty="0" smtClean="0">
                  <a:solidFill>
                    <a:schemeClr val="accent2"/>
                  </a:solidFill>
                </a:rPr>
                <a:t>油量</a:t>
              </a:r>
              <a:endParaRPr lang="zh-TW" altLang="en-US" sz="2400" b="1" dirty="0">
                <a:solidFill>
                  <a:schemeClr val="accent2"/>
                </a:solidFill>
              </a:endParaRPr>
            </a:p>
          </p:txBody>
        </p:sp>
      </p:grpSp>
      <p:pic>
        <p:nvPicPr>
          <p:cNvPr id="8195"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907703" y="1620574"/>
            <a:ext cx="6192689" cy="425669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354412587"/>
      </p:ext>
    </p:extLst>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2000" fill="hold"/>
                                        <p:tgtEl>
                                          <p:spTgt spid="13"/>
                                        </p:tgtEl>
                                        <p:attrNameLst>
                                          <p:attrName>ppt_x</p:attrName>
                                        </p:attrNameLst>
                                      </p:cBhvr>
                                      <p:tavLst>
                                        <p:tav tm="0">
                                          <p:val>
                                            <p:strVal val="0-#ppt_w/2"/>
                                          </p:val>
                                        </p:tav>
                                        <p:tav tm="100000">
                                          <p:val>
                                            <p:strVal val="#ppt_x"/>
                                          </p:val>
                                        </p:tav>
                                      </p:tavLst>
                                    </p:anim>
                                    <p:anim calcmode="lin" valueType="num">
                                      <p:cBhvr additive="base">
                                        <p:cTn id="8" dur="20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1"/>
          </p:nvPr>
        </p:nvSpPr>
        <p:spPr/>
        <p:txBody>
          <a:bodyPr/>
          <a:lstStyle/>
          <a:p>
            <a:pPr>
              <a:defRPr/>
            </a:pPr>
            <a:fld id="{0673E947-E479-4B95-9B3D-F12898F68D84}" type="slidenum">
              <a:rPr lang="en-US" altLang="zh-TW" smtClean="0"/>
              <a:pPr>
                <a:defRPr/>
              </a:pPr>
              <a:t>11</a:t>
            </a:fld>
            <a:endParaRPr lang="en-US" altLang="zh-TW"/>
          </a:p>
        </p:txBody>
      </p:sp>
      <p:pic>
        <p:nvPicPr>
          <p:cNvPr id="1026" name="Picture 2"/>
          <p:cNvPicPr>
            <a:picLocks noChangeAspect="1" noChangeArrowheads="1"/>
          </p:cNvPicPr>
          <p:nvPr/>
        </p:nvPicPr>
        <p:blipFill>
          <a:blip r:embed="rId2" cstate="print"/>
          <a:srcRect/>
          <a:stretch>
            <a:fillRect/>
          </a:stretch>
        </p:blipFill>
        <p:spPr bwMode="auto">
          <a:xfrm>
            <a:off x="1714481" y="1857364"/>
            <a:ext cx="7429519" cy="3571900"/>
          </a:xfrm>
          <a:prstGeom prst="rect">
            <a:avLst/>
          </a:prstGeom>
          <a:noFill/>
          <a:ln w="9525">
            <a:noFill/>
            <a:miter lim="800000"/>
            <a:headEnd/>
            <a:tailEnd/>
          </a:ln>
          <a:effectLst/>
        </p:spPr>
      </p:pic>
      <p:graphicFrame>
        <p:nvGraphicFramePr>
          <p:cNvPr id="4" name="表格 3"/>
          <p:cNvGraphicFramePr>
            <a:graphicFrameLocks noGrp="1"/>
          </p:cNvGraphicFramePr>
          <p:nvPr/>
        </p:nvGraphicFramePr>
        <p:xfrm>
          <a:off x="0" y="1357298"/>
          <a:ext cx="1643042" cy="4216380"/>
        </p:xfrm>
        <a:graphic>
          <a:graphicData uri="http://schemas.openxmlformats.org/drawingml/2006/table">
            <a:tbl>
              <a:tblPr/>
              <a:tblGrid>
                <a:gridCol w="821521"/>
                <a:gridCol w="821521"/>
              </a:tblGrid>
              <a:tr h="193524">
                <a:tc>
                  <a:txBody>
                    <a:bodyPr/>
                    <a:lstStyle/>
                    <a:p>
                      <a:pPr algn="l"/>
                      <a:r>
                        <a:rPr lang="zh-TW" altLang="en-US" sz="1000">
                          <a:latin typeface="微軟正黑體"/>
                        </a:rPr>
                        <a:t>縣市</a:t>
                      </a:r>
                    </a:p>
                  </a:txBody>
                  <a:tcPr marL="48381" marR="48381" marT="24190" marB="24190" anchor="ctr">
                    <a:lnL>
                      <a:noFill/>
                    </a:lnL>
                    <a:lnR>
                      <a:noFill/>
                    </a:lnR>
                    <a:lnT>
                      <a:noFill/>
                    </a:lnT>
                    <a:lnB>
                      <a:noFill/>
                    </a:lnB>
                  </a:tcPr>
                </a:tc>
                <a:tc>
                  <a:txBody>
                    <a:bodyPr/>
                    <a:lstStyle/>
                    <a:p>
                      <a:pPr algn="ctr"/>
                      <a:r>
                        <a:rPr lang="en-US" sz="1000" b="1">
                          <a:latin typeface="微軟正黑體"/>
                        </a:rPr>
                        <a:t>rsquare</a:t>
                      </a:r>
                      <a:endParaRPr lang="en-US" sz="1000">
                        <a:latin typeface="微軟正黑體"/>
                      </a:endParaRPr>
                    </a:p>
                  </a:txBody>
                  <a:tcPr marL="48381" marR="48381" marT="24190" marB="24190" anchor="ctr">
                    <a:lnL>
                      <a:noFill/>
                    </a:lnL>
                    <a:lnR>
                      <a:noFill/>
                    </a:lnR>
                    <a:lnT>
                      <a:noFill/>
                    </a:lnT>
                    <a:lnB>
                      <a:noFill/>
                    </a:lnB>
                  </a:tcPr>
                </a:tc>
              </a:tr>
              <a:tr h="193524">
                <a:tc>
                  <a:txBody>
                    <a:bodyPr/>
                    <a:lstStyle/>
                    <a:p>
                      <a:pPr algn="l"/>
                      <a:r>
                        <a:rPr lang="zh-TW" altLang="en-US" sz="1000">
                          <a:latin typeface="微軟正黑體"/>
                        </a:rPr>
                        <a:t>澎湖縣</a:t>
                      </a:r>
                    </a:p>
                  </a:txBody>
                  <a:tcPr marL="48381" marR="48381" marT="24190" marB="24190" anchor="ctr">
                    <a:lnL>
                      <a:noFill/>
                    </a:lnL>
                    <a:lnR>
                      <a:noFill/>
                    </a:lnR>
                    <a:lnT>
                      <a:noFill/>
                    </a:lnT>
                    <a:lnB>
                      <a:noFill/>
                    </a:lnB>
                  </a:tcPr>
                </a:tc>
                <a:tc>
                  <a:txBody>
                    <a:bodyPr/>
                    <a:lstStyle/>
                    <a:p>
                      <a:pPr algn="r"/>
                      <a:r>
                        <a:rPr lang="en-US" altLang="zh-TW" sz="1000">
                          <a:latin typeface="微軟正黑體"/>
                        </a:rPr>
                        <a:t>0.158646</a:t>
                      </a:r>
                    </a:p>
                  </a:txBody>
                  <a:tcPr marL="48381" marR="48381" marT="24190" marB="24190" anchor="ctr">
                    <a:lnL>
                      <a:noFill/>
                    </a:lnL>
                    <a:lnR>
                      <a:noFill/>
                    </a:lnR>
                    <a:lnT>
                      <a:noFill/>
                    </a:lnT>
                    <a:lnB>
                      <a:noFill/>
                    </a:lnB>
                  </a:tcPr>
                </a:tc>
              </a:tr>
              <a:tr h="193524">
                <a:tc>
                  <a:txBody>
                    <a:bodyPr/>
                    <a:lstStyle/>
                    <a:p>
                      <a:pPr algn="l"/>
                      <a:r>
                        <a:rPr lang="zh-TW" altLang="en-US" sz="1000">
                          <a:latin typeface="微軟正黑體"/>
                        </a:rPr>
                        <a:t>台東縣</a:t>
                      </a:r>
                    </a:p>
                  </a:txBody>
                  <a:tcPr marL="48381" marR="48381" marT="24190" marB="24190" anchor="ctr">
                    <a:lnL>
                      <a:noFill/>
                    </a:lnL>
                    <a:lnR>
                      <a:noFill/>
                    </a:lnR>
                    <a:lnT>
                      <a:noFill/>
                    </a:lnT>
                    <a:lnB>
                      <a:noFill/>
                    </a:lnB>
                  </a:tcPr>
                </a:tc>
                <a:tc>
                  <a:txBody>
                    <a:bodyPr/>
                    <a:lstStyle/>
                    <a:p>
                      <a:pPr algn="r"/>
                      <a:r>
                        <a:rPr lang="en-US" altLang="zh-TW" sz="1000">
                          <a:latin typeface="微軟正黑體"/>
                        </a:rPr>
                        <a:t>0.241222</a:t>
                      </a:r>
                    </a:p>
                  </a:txBody>
                  <a:tcPr marL="48381" marR="48381" marT="24190" marB="24190" anchor="ctr">
                    <a:lnL>
                      <a:noFill/>
                    </a:lnL>
                    <a:lnR>
                      <a:noFill/>
                    </a:lnR>
                    <a:lnT>
                      <a:noFill/>
                    </a:lnT>
                    <a:lnB>
                      <a:noFill/>
                    </a:lnB>
                  </a:tcPr>
                </a:tc>
              </a:tr>
              <a:tr h="193524">
                <a:tc>
                  <a:txBody>
                    <a:bodyPr/>
                    <a:lstStyle/>
                    <a:p>
                      <a:pPr algn="l"/>
                      <a:r>
                        <a:rPr lang="zh-TW" altLang="en-US" sz="1000">
                          <a:latin typeface="微軟正黑體"/>
                        </a:rPr>
                        <a:t>花蓮縣</a:t>
                      </a:r>
                    </a:p>
                  </a:txBody>
                  <a:tcPr marL="48381" marR="48381" marT="24190" marB="24190" anchor="ctr">
                    <a:lnL>
                      <a:noFill/>
                    </a:lnL>
                    <a:lnR>
                      <a:noFill/>
                    </a:lnR>
                    <a:lnT>
                      <a:noFill/>
                    </a:lnT>
                    <a:lnB>
                      <a:noFill/>
                    </a:lnB>
                  </a:tcPr>
                </a:tc>
                <a:tc>
                  <a:txBody>
                    <a:bodyPr/>
                    <a:lstStyle/>
                    <a:p>
                      <a:pPr algn="r"/>
                      <a:r>
                        <a:rPr lang="en-US" altLang="zh-TW" sz="1000">
                          <a:latin typeface="微軟正黑體"/>
                        </a:rPr>
                        <a:t>0.360584</a:t>
                      </a:r>
                    </a:p>
                  </a:txBody>
                  <a:tcPr marL="48381" marR="48381" marT="24190" marB="24190" anchor="ctr">
                    <a:lnL>
                      <a:noFill/>
                    </a:lnL>
                    <a:lnR>
                      <a:noFill/>
                    </a:lnR>
                    <a:lnT>
                      <a:noFill/>
                    </a:lnT>
                    <a:lnB>
                      <a:noFill/>
                    </a:lnB>
                  </a:tcPr>
                </a:tc>
              </a:tr>
              <a:tr h="193524">
                <a:tc>
                  <a:txBody>
                    <a:bodyPr/>
                    <a:lstStyle/>
                    <a:p>
                      <a:pPr algn="l"/>
                      <a:r>
                        <a:rPr lang="zh-TW" altLang="en-US" sz="1000">
                          <a:latin typeface="微軟正黑體"/>
                        </a:rPr>
                        <a:t>宜蘭縣</a:t>
                      </a:r>
                    </a:p>
                  </a:txBody>
                  <a:tcPr marL="48381" marR="48381" marT="24190" marB="24190" anchor="ctr">
                    <a:lnL>
                      <a:noFill/>
                    </a:lnL>
                    <a:lnR>
                      <a:noFill/>
                    </a:lnR>
                    <a:lnT>
                      <a:noFill/>
                    </a:lnT>
                    <a:lnB>
                      <a:noFill/>
                    </a:lnB>
                  </a:tcPr>
                </a:tc>
                <a:tc>
                  <a:txBody>
                    <a:bodyPr/>
                    <a:lstStyle/>
                    <a:p>
                      <a:pPr algn="r"/>
                      <a:r>
                        <a:rPr lang="en-US" altLang="zh-TW" sz="1000">
                          <a:latin typeface="微軟正黑體"/>
                        </a:rPr>
                        <a:t>0.366644</a:t>
                      </a:r>
                    </a:p>
                  </a:txBody>
                  <a:tcPr marL="48381" marR="48381" marT="24190" marB="24190" anchor="ctr">
                    <a:lnL>
                      <a:noFill/>
                    </a:lnL>
                    <a:lnR>
                      <a:noFill/>
                    </a:lnR>
                    <a:lnT>
                      <a:noFill/>
                    </a:lnT>
                    <a:lnB>
                      <a:noFill/>
                    </a:lnB>
                  </a:tcPr>
                </a:tc>
              </a:tr>
              <a:tr h="193524">
                <a:tc>
                  <a:txBody>
                    <a:bodyPr/>
                    <a:lstStyle/>
                    <a:p>
                      <a:pPr algn="l"/>
                      <a:r>
                        <a:rPr lang="zh-TW" altLang="en-US" sz="1000">
                          <a:latin typeface="微軟正黑體"/>
                        </a:rPr>
                        <a:t>基隆市</a:t>
                      </a:r>
                    </a:p>
                  </a:txBody>
                  <a:tcPr marL="48381" marR="48381" marT="24190" marB="24190" anchor="ctr">
                    <a:lnL>
                      <a:noFill/>
                    </a:lnL>
                    <a:lnR>
                      <a:noFill/>
                    </a:lnR>
                    <a:lnT>
                      <a:noFill/>
                    </a:lnT>
                    <a:lnB>
                      <a:noFill/>
                    </a:lnB>
                  </a:tcPr>
                </a:tc>
                <a:tc>
                  <a:txBody>
                    <a:bodyPr/>
                    <a:lstStyle/>
                    <a:p>
                      <a:pPr algn="r"/>
                      <a:r>
                        <a:rPr lang="en-US" altLang="zh-TW" sz="1000">
                          <a:latin typeface="微軟正黑體"/>
                        </a:rPr>
                        <a:t>0.378505</a:t>
                      </a:r>
                    </a:p>
                  </a:txBody>
                  <a:tcPr marL="48381" marR="48381" marT="24190" marB="24190" anchor="ctr">
                    <a:lnL>
                      <a:noFill/>
                    </a:lnL>
                    <a:lnR>
                      <a:noFill/>
                    </a:lnR>
                    <a:lnT>
                      <a:noFill/>
                    </a:lnT>
                    <a:lnB>
                      <a:noFill/>
                    </a:lnB>
                  </a:tcPr>
                </a:tc>
              </a:tr>
              <a:tr h="193524">
                <a:tc>
                  <a:txBody>
                    <a:bodyPr/>
                    <a:lstStyle/>
                    <a:p>
                      <a:pPr algn="l"/>
                      <a:r>
                        <a:rPr lang="zh-TW" altLang="en-US" sz="1000">
                          <a:latin typeface="微軟正黑體"/>
                        </a:rPr>
                        <a:t>新竹市</a:t>
                      </a:r>
                    </a:p>
                  </a:txBody>
                  <a:tcPr marL="48381" marR="48381" marT="24190" marB="24190" anchor="ctr">
                    <a:lnL>
                      <a:noFill/>
                    </a:lnL>
                    <a:lnR>
                      <a:noFill/>
                    </a:lnR>
                    <a:lnT>
                      <a:noFill/>
                    </a:lnT>
                    <a:lnB>
                      <a:noFill/>
                    </a:lnB>
                  </a:tcPr>
                </a:tc>
                <a:tc>
                  <a:txBody>
                    <a:bodyPr/>
                    <a:lstStyle/>
                    <a:p>
                      <a:pPr algn="r"/>
                      <a:r>
                        <a:rPr lang="en-US" altLang="zh-TW" sz="1000">
                          <a:latin typeface="微軟正黑體"/>
                        </a:rPr>
                        <a:t>0.381771</a:t>
                      </a:r>
                    </a:p>
                  </a:txBody>
                  <a:tcPr marL="48381" marR="48381" marT="24190" marB="24190" anchor="ctr">
                    <a:lnL>
                      <a:noFill/>
                    </a:lnL>
                    <a:lnR>
                      <a:noFill/>
                    </a:lnR>
                    <a:lnT>
                      <a:noFill/>
                    </a:lnT>
                    <a:lnB>
                      <a:noFill/>
                    </a:lnB>
                  </a:tcPr>
                </a:tc>
              </a:tr>
              <a:tr h="193524">
                <a:tc>
                  <a:txBody>
                    <a:bodyPr/>
                    <a:lstStyle/>
                    <a:p>
                      <a:pPr algn="l"/>
                      <a:r>
                        <a:rPr lang="zh-TW" altLang="en-US" sz="1000">
                          <a:latin typeface="微軟正黑體"/>
                        </a:rPr>
                        <a:t>台南市</a:t>
                      </a:r>
                    </a:p>
                  </a:txBody>
                  <a:tcPr marL="48381" marR="48381" marT="24190" marB="24190" anchor="ctr">
                    <a:lnL>
                      <a:noFill/>
                    </a:lnL>
                    <a:lnR>
                      <a:noFill/>
                    </a:lnR>
                    <a:lnT>
                      <a:noFill/>
                    </a:lnT>
                    <a:lnB>
                      <a:noFill/>
                    </a:lnB>
                  </a:tcPr>
                </a:tc>
                <a:tc>
                  <a:txBody>
                    <a:bodyPr/>
                    <a:lstStyle/>
                    <a:p>
                      <a:pPr algn="r"/>
                      <a:r>
                        <a:rPr lang="en-US" altLang="zh-TW" sz="1000">
                          <a:latin typeface="微軟正黑體"/>
                        </a:rPr>
                        <a:t>0.401167</a:t>
                      </a:r>
                    </a:p>
                  </a:txBody>
                  <a:tcPr marL="48381" marR="48381" marT="24190" marB="24190" anchor="ctr">
                    <a:lnL>
                      <a:noFill/>
                    </a:lnL>
                    <a:lnR>
                      <a:noFill/>
                    </a:lnR>
                    <a:lnT>
                      <a:noFill/>
                    </a:lnT>
                    <a:lnB>
                      <a:noFill/>
                    </a:lnB>
                  </a:tcPr>
                </a:tc>
              </a:tr>
              <a:tr h="193524">
                <a:tc>
                  <a:txBody>
                    <a:bodyPr/>
                    <a:lstStyle/>
                    <a:p>
                      <a:pPr algn="l"/>
                      <a:r>
                        <a:rPr lang="zh-TW" altLang="en-US" sz="1000">
                          <a:latin typeface="微軟正黑體"/>
                        </a:rPr>
                        <a:t>新北市</a:t>
                      </a:r>
                    </a:p>
                  </a:txBody>
                  <a:tcPr marL="48381" marR="48381" marT="24190" marB="24190" anchor="ctr">
                    <a:lnL>
                      <a:noFill/>
                    </a:lnL>
                    <a:lnR>
                      <a:noFill/>
                    </a:lnR>
                    <a:lnT>
                      <a:noFill/>
                    </a:lnT>
                    <a:lnB>
                      <a:noFill/>
                    </a:lnB>
                  </a:tcPr>
                </a:tc>
                <a:tc>
                  <a:txBody>
                    <a:bodyPr/>
                    <a:lstStyle/>
                    <a:p>
                      <a:pPr algn="r"/>
                      <a:r>
                        <a:rPr lang="en-US" altLang="zh-TW" sz="1000">
                          <a:latin typeface="微軟正黑體"/>
                        </a:rPr>
                        <a:t>0.424569</a:t>
                      </a:r>
                    </a:p>
                  </a:txBody>
                  <a:tcPr marL="48381" marR="48381" marT="24190" marB="24190" anchor="ctr">
                    <a:lnL>
                      <a:noFill/>
                    </a:lnL>
                    <a:lnR>
                      <a:noFill/>
                    </a:lnR>
                    <a:lnT>
                      <a:noFill/>
                    </a:lnT>
                    <a:lnB>
                      <a:noFill/>
                    </a:lnB>
                  </a:tcPr>
                </a:tc>
              </a:tr>
              <a:tr h="193524">
                <a:tc>
                  <a:txBody>
                    <a:bodyPr/>
                    <a:lstStyle/>
                    <a:p>
                      <a:pPr algn="l"/>
                      <a:r>
                        <a:rPr lang="zh-TW" altLang="en-US" sz="1000">
                          <a:latin typeface="微軟正黑體"/>
                        </a:rPr>
                        <a:t>台北市</a:t>
                      </a:r>
                    </a:p>
                  </a:txBody>
                  <a:tcPr marL="48381" marR="48381" marT="24190" marB="24190" anchor="ctr">
                    <a:lnL>
                      <a:noFill/>
                    </a:lnL>
                    <a:lnR>
                      <a:noFill/>
                    </a:lnR>
                    <a:lnT>
                      <a:noFill/>
                    </a:lnT>
                    <a:lnB>
                      <a:noFill/>
                    </a:lnB>
                  </a:tcPr>
                </a:tc>
                <a:tc>
                  <a:txBody>
                    <a:bodyPr/>
                    <a:lstStyle/>
                    <a:p>
                      <a:pPr algn="r"/>
                      <a:r>
                        <a:rPr lang="en-US" altLang="zh-TW" sz="1000">
                          <a:latin typeface="微軟正黑體"/>
                        </a:rPr>
                        <a:t>0.47523</a:t>
                      </a:r>
                    </a:p>
                  </a:txBody>
                  <a:tcPr marL="48381" marR="48381" marT="24190" marB="24190" anchor="ctr">
                    <a:lnL>
                      <a:noFill/>
                    </a:lnL>
                    <a:lnR>
                      <a:noFill/>
                    </a:lnR>
                    <a:lnT>
                      <a:noFill/>
                    </a:lnT>
                    <a:lnB>
                      <a:noFill/>
                    </a:lnB>
                  </a:tcPr>
                </a:tc>
              </a:tr>
              <a:tr h="193524">
                <a:tc>
                  <a:txBody>
                    <a:bodyPr/>
                    <a:lstStyle/>
                    <a:p>
                      <a:pPr algn="l"/>
                      <a:r>
                        <a:rPr lang="zh-TW" altLang="en-US" sz="1000">
                          <a:latin typeface="微軟正黑體"/>
                        </a:rPr>
                        <a:t>高雄市</a:t>
                      </a:r>
                    </a:p>
                  </a:txBody>
                  <a:tcPr marL="48381" marR="48381" marT="24190" marB="24190" anchor="ctr">
                    <a:lnL>
                      <a:noFill/>
                    </a:lnL>
                    <a:lnR>
                      <a:noFill/>
                    </a:lnR>
                    <a:lnT>
                      <a:noFill/>
                    </a:lnT>
                    <a:lnB>
                      <a:noFill/>
                    </a:lnB>
                  </a:tcPr>
                </a:tc>
                <a:tc>
                  <a:txBody>
                    <a:bodyPr/>
                    <a:lstStyle/>
                    <a:p>
                      <a:pPr algn="r"/>
                      <a:r>
                        <a:rPr lang="en-US" altLang="zh-TW" sz="1000">
                          <a:latin typeface="微軟正黑體"/>
                        </a:rPr>
                        <a:t>0.497179</a:t>
                      </a:r>
                    </a:p>
                  </a:txBody>
                  <a:tcPr marL="48381" marR="48381" marT="24190" marB="24190" anchor="ctr">
                    <a:lnL>
                      <a:noFill/>
                    </a:lnL>
                    <a:lnR>
                      <a:noFill/>
                    </a:lnR>
                    <a:lnT>
                      <a:noFill/>
                    </a:lnT>
                    <a:lnB>
                      <a:noFill/>
                    </a:lnB>
                  </a:tcPr>
                </a:tc>
              </a:tr>
              <a:tr h="193524">
                <a:tc>
                  <a:txBody>
                    <a:bodyPr/>
                    <a:lstStyle/>
                    <a:p>
                      <a:pPr algn="l"/>
                      <a:r>
                        <a:rPr lang="zh-TW" altLang="en-US" sz="1000">
                          <a:latin typeface="微軟正黑體"/>
                        </a:rPr>
                        <a:t>南投縣</a:t>
                      </a:r>
                    </a:p>
                  </a:txBody>
                  <a:tcPr marL="48381" marR="48381" marT="24190" marB="24190" anchor="ctr">
                    <a:lnL>
                      <a:noFill/>
                    </a:lnL>
                    <a:lnR>
                      <a:noFill/>
                    </a:lnR>
                    <a:lnT>
                      <a:noFill/>
                    </a:lnT>
                    <a:lnB>
                      <a:noFill/>
                    </a:lnB>
                  </a:tcPr>
                </a:tc>
                <a:tc>
                  <a:txBody>
                    <a:bodyPr/>
                    <a:lstStyle/>
                    <a:p>
                      <a:pPr algn="r"/>
                      <a:r>
                        <a:rPr lang="en-US" altLang="zh-TW" sz="1000">
                          <a:latin typeface="微軟正黑體"/>
                        </a:rPr>
                        <a:t>0.508312</a:t>
                      </a:r>
                    </a:p>
                  </a:txBody>
                  <a:tcPr marL="48381" marR="48381" marT="24190" marB="24190" anchor="ctr">
                    <a:lnL>
                      <a:noFill/>
                    </a:lnL>
                    <a:lnR>
                      <a:noFill/>
                    </a:lnR>
                    <a:lnT>
                      <a:noFill/>
                    </a:lnT>
                    <a:lnB>
                      <a:noFill/>
                    </a:lnB>
                  </a:tcPr>
                </a:tc>
              </a:tr>
              <a:tr h="193524">
                <a:tc>
                  <a:txBody>
                    <a:bodyPr/>
                    <a:lstStyle/>
                    <a:p>
                      <a:pPr algn="l"/>
                      <a:r>
                        <a:rPr lang="zh-TW" altLang="en-US" sz="1000">
                          <a:latin typeface="微軟正黑體"/>
                        </a:rPr>
                        <a:t>新竹縣</a:t>
                      </a:r>
                    </a:p>
                  </a:txBody>
                  <a:tcPr marL="48381" marR="48381" marT="24190" marB="24190" anchor="ctr">
                    <a:lnL>
                      <a:noFill/>
                    </a:lnL>
                    <a:lnR>
                      <a:noFill/>
                    </a:lnR>
                    <a:lnT>
                      <a:noFill/>
                    </a:lnT>
                    <a:lnB>
                      <a:noFill/>
                    </a:lnB>
                  </a:tcPr>
                </a:tc>
                <a:tc>
                  <a:txBody>
                    <a:bodyPr/>
                    <a:lstStyle/>
                    <a:p>
                      <a:pPr algn="r"/>
                      <a:r>
                        <a:rPr lang="en-US" altLang="zh-TW" sz="1000">
                          <a:latin typeface="微軟正黑體"/>
                        </a:rPr>
                        <a:t>0.522933</a:t>
                      </a:r>
                    </a:p>
                  </a:txBody>
                  <a:tcPr marL="48381" marR="48381" marT="24190" marB="24190" anchor="ctr">
                    <a:lnL>
                      <a:noFill/>
                    </a:lnL>
                    <a:lnR>
                      <a:noFill/>
                    </a:lnR>
                    <a:lnT>
                      <a:noFill/>
                    </a:lnT>
                    <a:lnB>
                      <a:noFill/>
                    </a:lnB>
                  </a:tcPr>
                </a:tc>
              </a:tr>
              <a:tr h="193524">
                <a:tc>
                  <a:txBody>
                    <a:bodyPr/>
                    <a:lstStyle/>
                    <a:p>
                      <a:pPr algn="l"/>
                      <a:r>
                        <a:rPr lang="zh-TW" altLang="en-US" sz="1000">
                          <a:latin typeface="微軟正黑體"/>
                        </a:rPr>
                        <a:t>桃園市</a:t>
                      </a:r>
                    </a:p>
                  </a:txBody>
                  <a:tcPr marL="48381" marR="48381" marT="24190" marB="24190" anchor="ctr">
                    <a:lnL>
                      <a:noFill/>
                    </a:lnL>
                    <a:lnR>
                      <a:noFill/>
                    </a:lnR>
                    <a:lnT>
                      <a:noFill/>
                    </a:lnT>
                    <a:lnB>
                      <a:noFill/>
                    </a:lnB>
                  </a:tcPr>
                </a:tc>
                <a:tc>
                  <a:txBody>
                    <a:bodyPr/>
                    <a:lstStyle/>
                    <a:p>
                      <a:pPr algn="r"/>
                      <a:r>
                        <a:rPr lang="en-US" altLang="zh-TW" sz="1000">
                          <a:latin typeface="微軟正黑體"/>
                        </a:rPr>
                        <a:t>0.537564</a:t>
                      </a:r>
                    </a:p>
                  </a:txBody>
                  <a:tcPr marL="48381" marR="48381" marT="24190" marB="24190" anchor="ctr">
                    <a:lnL>
                      <a:noFill/>
                    </a:lnL>
                    <a:lnR>
                      <a:noFill/>
                    </a:lnR>
                    <a:lnT>
                      <a:noFill/>
                    </a:lnT>
                    <a:lnB>
                      <a:noFill/>
                    </a:lnB>
                  </a:tcPr>
                </a:tc>
              </a:tr>
              <a:tr h="193524">
                <a:tc>
                  <a:txBody>
                    <a:bodyPr/>
                    <a:lstStyle/>
                    <a:p>
                      <a:pPr algn="l"/>
                      <a:r>
                        <a:rPr lang="zh-TW" altLang="en-US" sz="1000">
                          <a:latin typeface="微軟正黑體"/>
                        </a:rPr>
                        <a:t>嘉義縣</a:t>
                      </a:r>
                    </a:p>
                  </a:txBody>
                  <a:tcPr marL="48381" marR="48381" marT="24190" marB="24190" anchor="ctr">
                    <a:lnL>
                      <a:noFill/>
                    </a:lnL>
                    <a:lnR>
                      <a:noFill/>
                    </a:lnR>
                    <a:lnT>
                      <a:noFill/>
                    </a:lnT>
                    <a:lnB>
                      <a:noFill/>
                    </a:lnB>
                  </a:tcPr>
                </a:tc>
                <a:tc>
                  <a:txBody>
                    <a:bodyPr/>
                    <a:lstStyle/>
                    <a:p>
                      <a:pPr algn="r"/>
                      <a:r>
                        <a:rPr lang="en-US" altLang="zh-TW" sz="1000">
                          <a:latin typeface="微軟正黑體"/>
                        </a:rPr>
                        <a:t>0.538503</a:t>
                      </a:r>
                    </a:p>
                  </a:txBody>
                  <a:tcPr marL="48381" marR="48381" marT="24190" marB="24190" anchor="ctr">
                    <a:lnL>
                      <a:noFill/>
                    </a:lnL>
                    <a:lnR>
                      <a:noFill/>
                    </a:lnR>
                    <a:lnT>
                      <a:noFill/>
                    </a:lnT>
                    <a:lnB>
                      <a:noFill/>
                    </a:lnB>
                  </a:tcPr>
                </a:tc>
              </a:tr>
              <a:tr h="193524">
                <a:tc>
                  <a:txBody>
                    <a:bodyPr/>
                    <a:lstStyle/>
                    <a:p>
                      <a:pPr algn="l"/>
                      <a:r>
                        <a:rPr lang="zh-TW" altLang="en-US" sz="1000">
                          <a:latin typeface="微軟正黑體"/>
                        </a:rPr>
                        <a:t>屏東縣</a:t>
                      </a:r>
                    </a:p>
                  </a:txBody>
                  <a:tcPr marL="48381" marR="48381" marT="24190" marB="24190" anchor="ctr">
                    <a:lnL>
                      <a:noFill/>
                    </a:lnL>
                    <a:lnR>
                      <a:noFill/>
                    </a:lnR>
                    <a:lnT>
                      <a:noFill/>
                    </a:lnT>
                    <a:lnB>
                      <a:noFill/>
                    </a:lnB>
                  </a:tcPr>
                </a:tc>
                <a:tc>
                  <a:txBody>
                    <a:bodyPr/>
                    <a:lstStyle/>
                    <a:p>
                      <a:pPr algn="r"/>
                      <a:r>
                        <a:rPr lang="en-US" altLang="zh-TW" sz="1000">
                          <a:latin typeface="微軟正黑體"/>
                        </a:rPr>
                        <a:t>0.546892</a:t>
                      </a:r>
                    </a:p>
                  </a:txBody>
                  <a:tcPr marL="48381" marR="48381" marT="24190" marB="24190" anchor="ctr">
                    <a:lnL>
                      <a:noFill/>
                    </a:lnL>
                    <a:lnR>
                      <a:noFill/>
                    </a:lnR>
                    <a:lnT>
                      <a:noFill/>
                    </a:lnT>
                    <a:lnB>
                      <a:noFill/>
                    </a:lnB>
                  </a:tcPr>
                </a:tc>
              </a:tr>
              <a:tr h="193524">
                <a:tc>
                  <a:txBody>
                    <a:bodyPr/>
                    <a:lstStyle/>
                    <a:p>
                      <a:pPr algn="l"/>
                      <a:r>
                        <a:rPr lang="zh-TW" altLang="en-US" sz="1000">
                          <a:latin typeface="微軟正黑體"/>
                        </a:rPr>
                        <a:t>台中市</a:t>
                      </a:r>
                    </a:p>
                  </a:txBody>
                  <a:tcPr marL="48381" marR="48381" marT="24190" marB="24190" anchor="ctr">
                    <a:lnL>
                      <a:noFill/>
                    </a:lnL>
                    <a:lnR>
                      <a:noFill/>
                    </a:lnR>
                    <a:lnT>
                      <a:noFill/>
                    </a:lnT>
                    <a:lnB>
                      <a:noFill/>
                    </a:lnB>
                  </a:tcPr>
                </a:tc>
                <a:tc>
                  <a:txBody>
                    <a:bodyPr/>
                    <a:lstStyle/>
                    <a:p>
                      <a:pPr algn="r"/>
                      <a:r>
                        <a:rPr lang="en-US" altLang="zh-TW" sz="1000">
                          <a:latin typeface="微軟正黑體"/>
                        </a:rPr>
                        <a:t>0.560308</a:t>
                      </a:r>
                    </a:p>
                  </a:txBody>
                  <a:tcPr marL="48381" marR="48381" marT="24190" marB="24190" anchor="ctr">
                    <a:lnL>
                      <a:noFill/>
                    </a:lnL>
                    <a:lnR>
                      <a:noFill/>
                    </a:lnR>
                    <a:lnT>
                      <a:noFill/>
                    </a:lnT>
                    <a:lnB>
                      <a:noFill/>
                    </a:lnB>
                  </a:tcPr>
                </a:tc>
              </a:tr>
              <a:tr h="193524">
                <a:tc>
                  <a:txBody>
                    <a:bodyPr/>
                    <a:lstStyle/>
                    <a:p>
                      <a:pPr algn="l"/>
                      <a:r>
                        <a:rPr lang="zh-TW" altLang="en-US" sz="1000">
                          <a:latin typeface="微軟正黑體"/>
                        </a:rPr>
                        <a:t>嘉義市</a:t>
                      </a:r>
                    </a:p>
                  </a:txBody>
                  <a:tcPr marL="48381" marR="48381" marT="24190" marB="24190" anchor="ctr">
                    <a:lnL>
                      <a:noFill/>
                    </a:lnL>
                    <a:lnR>
                      <a:noFill/>
                    </a:lnR>
                    <a:lnT>
                      <a:noFill/>
                    </a:lnT>
                    <a:lnB>
                      <a:noFill/>
                    </a:lnB>
                  </a:tcPr>
                </a:tc>
                <a:tc>
                  <a:txBody>
                    <a:bodyPr/>
                    <a:lstStyle/>
                    <a:p>
                      <a:pPr algn="r"/>
                      <a:r>
                        <a:rPr lang="en-US" altLang="zh-TW" sz="1000">
                          <a:latin typeface="微軟正黑體"/>
                        </a:rPr>
                        <a:t>0.592296</a:t>
                      </a:r>
                    </a:p>
                  </a:txBody>
                  <a:tcPr marL="48381" marR="48381" marT="24190" marB="24190" anchor="ctr">
                    <a:lnL>
                      <a:noFill/>
                    </a:lnL>
                    <a:lnR>
                      <a:noFill/>
                    </a:lnR>
                    <a:lnT>
                      <a:noFill/>
                    </a:lnT>
                    <a:lnB>
                      <a:noFill/>
                    </a:lnB>
                  </a:tcPr>
                </a:tc>
              </a:tr>
              <a:tr h="193524">
                <a:tc>
                  <a:txBody>
                    <a:bodyPr/>
                    <a:lstStyle/>
                    <a:p>
                      <a:pPr algn="l"/>
                      <a:r>
                        <a:rPr lang="zh-TW" altLang="en-US" sz="1000">
                          <a:latin typeface="微軟正黑體"/>
                        </a:rPr>
                        <a:t>苗栗縣</a:t>
                      </a:r>
                    </a:p>
                  </a:txBody>
                  <a:tcPr marL="48381" marR="48381" marT="24190" marB="24190" anchor="ctr">
                    <a:lnL>
                      <a:noFill/>
                    </a:lnL>
                    <a:lnR>
                      <a:noFill/>
                    </a:lnR>
                    <a:lnT>
                      <a:noFill/>
                    </a:lnT>
                    <a:lnB>
                      <a:noFill/>
                    </a:lnB>
                  </a:tcPr>
                </a:tc>
                <a:tc>
                  <a:txBody>
                    <a:bodyPr/>
                    <a:lstStyle/>
                    <a:p>
                      <a:pPr algn="r"/>
                      <a:r>
                        <a:rPr lang="en-US" altLang="zh-TW" sz="1000">
                          <a:latin typeface="微軟正黑體"/>
                        </a:rPr>
                        <a:t>0.60624</a:t>
                      </a:r>
                    </a:p>
                  </a:txBody>
                  <a:tcPr marL="48381" marR="48381" marT="24190" marB="24190" anchor="ctr">
                    <a:lnL>
                      <a:noFill/>
                    </a:lnL>
                    <a:lnR>
                      <a:noFill/>
                    </a:lnR>
                    <a:lnT>
                      <a:noFill/>
                    </a:lnT>
                    <a:lnB>
                      <a:noFill/>
                    </a:lnB>
                  </a:tcPr>
                </a:tc>
              </a:tr>
              <a:tr h="193524">
                <a:tc>
                  <a:txBody>
                    <a:bodyPr/>
                    <a:lstStyle/>
                    <a:p>
                      <a:pPr algn="l"/>
                      <a:r>
                        <a:rPr lang="zh-TW" altLang="en-US" sz="1000">
                          <a:latin typeface="微軟正黑體"/>
                        </a:rPr>
                        <a:t>雲林縣</a:t>
                      </a:r>
                    </a:p>
                  </a:txBody>
                  <a:tcPr marL="48381" marR="48381" marT="24190" marB="24190" anchor="ctr">
                    <a:lnL>
                      <a:noFill/>
                    </a:lnL>
                    <a:lnR>
                      <a:noFill/>
                    </a:lnR>
                    <a:lnT>
                      <a:noFill/>
                    </a:lnT>
                    <a:lnB>
                      <a:noFill/>
                    </a:lnB>
                  </a:tcPr>
                </a:tc>
                <a:tc>
                  <a:txBody>
                    <a:bodyPr/>
                    <a:lstStyle/>
                    <a:p>
                      <a:pPr algn="r"/>
                      <a:r>
                        <a:rPr lang="en-US" altLang="zh-TW" sz="1000">
                          <a:latin typeface="微軟正黑體"/>
                        </a:rPr>
                        <a:t>0.624027</a:t>
                      </a:r>
                    </a:p>
                  </a:txBody>
                  <a:tcPr marL="48381" marR="48381" marT="24190" marB="24190" anchor="ctr">
                    <a:lnL>
                      <a:noFill/>
                    </a:lnL>
                    <a:lnR>
                      <a:noFill/>
                    </a:lnR>
                    <a:lnT>
                      <a:noFill/>
                    </a:lnT>
                    <a:lnB>
                      <a:noFill/>
                    </a:lnB>
                  </a:tcPr>
                </a:tc>
              </a:tr>
              <a:tr h="193524">
                <a:tc>
                  <a:txBody>
                    <a:bodyPr/>
                    <a:lstStyle/>
                    <a:p>
                      <a:pPr algn="l"/>
                      <a:r>
                        <a:rPr lang="zh-TW" altLang="en-US" sz="1000">
                          <a:latin typeface="微軟正黑體"/>
                        </a:rPr>
                        <a:t>彰化縣</a:t>
                      </a:r>
                    </a:p>
                  </a:txBody>
                  <a:tcPr marL="48381" marR="48381" marT="24190" marB="24190" anchor="ctr">
                    <a:lnL>
                      <a:noFill/>
                    </a:lnL>
                    <a:lnR>
                      <a:noFill/>
                    </a:lnR>
                    <a:lnT>
                      <a:noFill/>
                    </a:lnT>
                    <a:lnB>
                      <a:noFill/>
                    </a:lnB>
                  </a:tcPr>
                </a:tc>
                <a:tc>
                  <a:txBody>
                    <a:bodyPr/>
                    <a:lstStyle/>
                    <a:p>
                      <a:pPr algn="r"/>
                      <a:r>
                        <a:rPr lang="en-US" altLang="zh-TW" sz="1000" dirty="0">
                          <a:latin typeface="微軟正黑體"/>
                        </a:rPr>
                        <a:t>0.672118</a:t>
                      </a:r>
                    </a:p>
                  </a:txBody>
                  <a:tcPr marL="48381" marR="48381" marT="24190" marB="24190" anchor="ctr">
                    <a:lnL>
                      <a:noFill/>
                    </a:lnL>
                    <a:lnR>
                      <a:noFill/>
                    </a:lnR>
                    <a:lnT>
                      <a:noFill/>
                    </a:lnT>
                    <a:lnB>
                      <a:noFill/>
                    </a:lnB>
                  </a:tcPr>
                </a:tc>
              </a:tr>
            </a:tbl>
          </a:graphicData>
        </a:graphic>
      </p:graphicFrame>
      <p:sp>
        <p:nvSpPr>
          <p:cNvPr id="7" name="Line 91"/>
          <p:cNvSpPr>
            <a:spLocks noChangeShapeType="1"/>
          </p:cNvSpPr>
          <p:nvPr/>
        </p:nvSpPr>
        <p:spPr bwMode="auto">
          <a:xfrm>
            <a:off x="0" y="981075"/>
            <a:ext cx="9144000" cy="0"/>
          </a:xfrm>
          <a:prstGeom prst="line">
            <a:avLst/>
          </a:prstGeom>
          <a:noFill/>
          <a:ln w="25400">
            <a:solidFill>
              <a:srgbClr val="003399"/>
            </a:solidFill>
            <a:round/>
            <a:headEnd/>
            <a:tailEnd/>
          </a:ln>
        </p:spPr>
        <p:txBody>
          <a:bodyPr/>
          <a:lstStyle/>
          <a:p>
            <a:endParaRPr lang="zh-TW" altLang="en-US"/>
          </a:p>
        </p:txBody>
      </p:sp>
      <p:sp>
        <p:nvSpPr>
          <p:cNvPr id="10" name="Rectangle 2"/>
          <p:cNvSpPr txBox="1">
            <a:spLocks noChangeArrowheads="1"/>
          </p:cNvSpPr>
          <p:nvPr/>
        </p:nvSpPr>
        <p:spPr bwMode="auto">
          <a:xfrm>
            <a:off x="-1" y="71414"/>
            <a:ext cx="9144001" cy="9080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TW" altLang="en-US" sz="4000" b="1" i="0" u="none" strike="noStrike" kern="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j-lt"/>
                <a:ea typeface="+mj-ea"/>
                <a:cs typeface="+mj-cs"/>
              </a:rPr>
              <a:t>各縣市</a:t>
            </a:r>
            <a:r>
              <a:rPr kumimoji="1" lang="zh-TW" altLang="en-US" sz="4000" b="1" i="0" u="none" strike="noStrike" kern="0" cap="none" spc="0" normalizeH="0" baseline="0" noProof="0" smtClean="0">
                <a:ln>
                  <a:noFill/>
                </a:ln>
                <a:solidFill>
                  <a:srgbClr val="FF0000"/>
                </a:solidFill>
                <a:effectLst>
                  <a:outerShdw blurRad="38100" dist="38100" dir="2700000" algn="tl">
                    <a:srgbClr val="000000">
                      <a:alpha val="43137"/>
                    </a:srgbClr>
                  </a:outerShdw>
                </a:effectLst>
                <a:uLnTx/>
                <a:uFillTx/>
                <a:latin typeface="+mj-lt"/>
                <a:ea typeface="+mj-ea"/>
                <a:cs typeface="+mj-cs"/>
              </a:rPr>
              <a:t>油價漲跌幅</a:t>
            </a:r>
            <a:r>
              <a:rPr kumimoji="1" lang="zh-TW" altLang="en-US" sz="4000" b="1" i="0" u="none" strike="noStrike" kern="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j-lt"/>
                <a:ea typeface="+mj-ea"/>
                <a:cs typeface="+mj-cs"/>
              </a:rPr>
              <a:t>敏感度</a:t>
            </a:r>
            <a:r>
              <a:rPr kumimoji="1" lang="en-US" altLang="zh-TW" sz="4000" b="1" i="0" u="none" strike="noStrike" kern="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j-lt"/>
                <a:ea typeface="+mj-ea"/>
                <a:cs typeface="+mj-cs"/>
              </a:rPr>
              <a:t>R square</a:t>
            </a:r>
            <a:endParaRPr kumimoji="1" lang="zh-TW" altLang="en-US" sz="4400" b="1"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000" fill="hold"/>
                                        <p:tgtEl>
                                          <p:spTgt spid="7"/>
                                        </p:tgtEl>
                                        <p:attrNameLst>
                                          <p:attrName>ppt_x</p:attrName>
                                        </p:attrNameLst>
                                      </p:cBhvr>
                                      <p:tavLst>
                                        <p:tav tm="0">
                                          <p:val>
                                            <p:strVal val="0-#ppt_w/2"/>
                                          </p:val>
                                        </p:tav>
                                        <p:tav tm="100000">
                                          <p:val>
                                            <p:strVal val="#ppt_x"/>
                                          </p:val>
                                        </p:tav>
                                      </p:tavLst>
                                    </p:anim>
                                    <p:anim calcmode="lin" valueType="num">
                                      <p:cBhvr additive="base">
                                        <p:cTn id="8" dur="2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1"/>
          </p:nvPr>
        </p:nvSpPr>
        <p:spPr/>
        <p:txBody>
          <a:bodyPr/>
          <a:lstStyle/>
          <a:p>
            <a:pPr>
              <a:defRPr/>
            </a:pPr>
            <a:fld id="{0673E947-E479-4B95-9B3D-F12898F68D84}" type="slidenum">
              <a:rPr lang="en-US" altLang="zh-TW" smtClean="0"/>
              <a:pPr>
                <a:defRPr/>
              </a:pPr>
              <a:t>12</a:t>
            </a:fld>
            <a:endParaRPr lang="en-US" altLang="zh-TW"/>
          </a:p>
        </p:txBody>
      </p:sp>
      <p:sp>
        <p:nvSpPr>
          <p:cNvPr id="3" name="Rectangle 2"/>
          <p:cNvSpPr txBox="1">
            <a:spLocks noChangeArrowheads="1"/>
          </p:cNvSpPr>
          <p:nvPr/>
        </p:nvSpPr>
        <p:spPr bwMode="auto">
          <a:xfrm>
            <a:off x="-36513" y="0"/>
            <a:ext cx="9144001" cy="9080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TW" altLang="en-US" sz="5400" b="1" i="0" u="none" strike="noStrike" kern="0" cap="none" spc="0" normalizeH="0" baseline="0" noProof="0" smtClean="0">
                <a:ln>
                  <a:noFill/>
                </a:ln>
                <a:solidFill>
                  <a:srgbClr val="FF0000"/>
                </a:solidFill>
                <a:effectLst>
                  <a:outerShdw blurRad="38100" dist="38100" dir="2700000" algn="tl">
                    <a:srgbClr val="000000">
                      <a:alpha val="43137"/>
                    </a:srgbClr>
                  </a:outerShdw>
                </a:effectLst>
                <a:uLnTx/>
                <a:uFillTx/>
                <a:latin typeface="+mj-lt"/>
                <a:ea typeface="+mj-ea"/>
                <a:cs typeface="+mj-cs"/>
              </a:rPr>
              <a:t>預估每張發票發油量</a:t>
            </a:r>
            <a:endParaRPr kumimoji="1" lang="zh-TW" altLang="en-US" sz="5400" b="1"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mj-lt"/>
              <a:ea typeface="+mj-ea"/>
              <a:cs typeface="+mj-cs"/>
            </a:endParaRPr>
          </a:p>
        </p:txBody>
      </p:sp>
      <p:sp>
        <p:nvSpPr>
          <p:cNvPr id="4" name="投影片編號版面配置區 5"/>
          <p:cNvSpPr txBox="1">
            <a:spLocks/>
          </p:cNvSpPr>
          <p:nvPr/>
        </p:nvSpPr>
        <p:spPr bwMode="auto">
          <a:xfrm>
            <a:off x="6588125" y="6394450"/>
            <a:ext cx="2193925"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F64B0-D8A7-4827-9230-8E29D81F286C}" type="slidenum">
              <a:rPr kumimoji="0" lang="en-US" altLang="zh-TW" sz="1400" b="1" i="0" u="none" strike="noStrike" kern="1200" cap="none" spc="0" normalizeH="0" baseline="0" noProof="0" smtClean="0">
                <a:ln>
                  <a:noFill/>
                </a:ln>
                <a:solidFill>
                  <a:srgbClr val="FFFF66"/>
                </a:solidFill>
                <a:effectLst/>
                <a:uLnTx/>
                <a:uFillTx/>
                <a:latin typeface="Times New Roman" pitchFamily="18" charset="0"/>
                <a:ea typeface="新細明體"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zh-TW" sz="1400" b="1" i="0" u="none" strike="noStrike" kern="1200" cap="none" spc="0" normalizeH="0" baseline="0" noProof="0" dirty="0" smtClean="0">
              <a:ln>
                <a:noFill/>
              </a:ln>
              <a:solidFill>
                <a:srgbClr val="FFFF66"/>
              </a:solidFill>
              <a:effectLst/>
              <a:uLnTx/>
              <a:uFillTx/>
              <a:latin typeface="Times New Roman" pitchFamily="18" charset="0"/>
              <a:ea typeface="新細明體" charset="-120"/>
              <a:cs typeface="+mn-cs"/>
            </a:endParaRPr>
          </a:p>
        </p:txBody>
      </p:sp>
      <p:sp>
        <p:nvSpPr>
          <p:cNvPr id="5" name="Line 91"/>
          <p:cNvSpPr>
            <a:spLocks noChangeShapeType="1"/>
          </p:cNvSpPr>
          <p:nvPr/>
        </p:nvSpPr>
        <p:spPr bwMode="auto">
          <a:xfrm>
            <a:off x="0" y="981075"/>
            <a:ext cx="9144000" cy="0"/>
          </a:xfrm>
          <a:prstGeom prst="line">
            <a:avLst/>
          </a:prstGeom>
          <a:noFill/>
          <a:ln w="25400">
            <a:solidFill>
              <a:srgbClr val="003399"/>
            </a:solidFill>
            <a:round/>
            <a:headEnd/>
            <a:tailEnd/>
          </a:ln>
        </p:spPr>
        <p:txBody>
          <a:bodyPr/>
          <a:lstStyle/>
          <a:p>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xmlns="" val="661660786"/>
              </p:ext>
            </p:extLst>
          </p:nvPr>
        </p:nvGraphicFramePr>
        <p:xfrm>
          <a:off x="323527" y="1268765"/>
          <a:ext cx="8496945" cy="4974174"/>
        </p:xfrm>
        <a:graphic>
          <a:graphicData uri="http://schemas.openxmlformats.org/drawingml/2006/table">
            <a:tbl>
              <a:tblPr firstRow="1" firstCol="1" bandRow="1">
                <a:tableStyleId>{5C22544A-7EE6-4342-B048-85BDC9FD1C3A}</a:tableStyleId>
              </a:tblPr>
              <a:tblGrid>
                <a:gridCol w="2085691"/>
                <a:gridCol w="654627"/>
                <a:gridCol w="818968"/>
                <a:gridCol w="1212017"/>
                <a:gridCol w="873748"/>
                <a:gridCol w="2851894"/>
              </a:tblGrid>
              <a:tr h="706974">
                <a:tc>
                  <a:txBody>
                    <a:bodyPr/>
                    <a:lstStyle/>
                    <a:p>
                      <a:pPr>
                        <a:spcAft>
                          <a:spcPts val="0"/>
                        </a:spcAft>
                      </a:pPr>
                      <a:r>
                        <a:rPr lang="zh-TW" sz="1400" kern="0" dirty="0">
                          <a:effectLst/>
                        </a:rPr>
                        <a:t>地區</a:t>
                      </a:r>
                      <a:endParaRPr lang="zh-TW" sz="1400" kern="100" dirty="0">
                        <a:effectLst/>
                        <a:latin typeface="Calibri"/>
                        <a:ea typeface="新細明體"/>
                        <a:cs typeface="Times New Roman"/>
                      </a:endParaRPr>
                    </a:p>
                  </a:txBody>
                  <a:tcPr marL="15436" marR="15436" marT="0" marB="0" anchor="ctr"/>
                </a:tc>
                <a:tc>
                  <a:txBody>
                    <a:bodyPr/>
                    <a:lstStyle/>
                    <a:p>
                      <a:pPr algn="ctr">
                        <a:spcAft>
                          <a:spcPts val="0"/>
                        </a:spcAft>
                      </a:pPr>
                      <a:r>
                        <a:rPr lang="zh-TW" sz="1400" kern="0">
                          <a:effectLst/>
                        </a:rPr>
                        <a:t>總站數</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zh-TW" sz="1400" kern="0">
                          <a:effectLst/>
                        </a:rPr>
                        <a:t>總發油量</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zh-TW" altLang="en-US" sz="1400" kern="0" dirty="0" smtClean="0">
                          <a:effectLst/>
                        </a:rPr>
                        <a:t>估計</a:t>
                      </a:r>
                      <a:r>
                        <a:rPr lang="zh-TW" sz="1400" kern="0" dirty="0" smtClean="0">
                          <a:effectLst/>
                        </a:rPr>
                        <a:t>中油</a:t>
                      </a:r>
                      <a:r>
                        <a:rPr lang="zh-TW" sz="1400" kern="0" dirty="0">
                          <a:effectLst/>
                        </a:rPr>
                        <a:t>發油量</a:t>
                      </a:r>
                      <a:r>
                        <a:rPr lang="en-US" sz="1400" kern="0" dirty="0">
                          <a:effectLst/>
                        </a:rPr>
                        <a:t>(A)</a:t>
                      </a:r>
                      <a:endParaRPr lang="zh-TW" sz="1400" kern="100" dirty="0">
                        <a:effectLst/>
                        <a:latin typeface="Calibri"/>
                        <a:ea typeface="新細明體"/>
                        <a:cs typeface="Times New Roman"/>
                      </a:endParaRPr>
                    </a:p>
                  </a:txBody>
                  <a:tcPr marL="15436" marR="15436" marT="0" marB="0" anchor="ctr"/>
                </a:tc>
                <a:tc>
                  <a:txBody>
                    <a:bodyPr/>
                    <a:lstStyle/>
                    <a:p>
                      <a:pPr algn="ctr">
                        <a:spcAft>
                          <a:spcPts val="0"/>
                        </a:spcAft>
                      </a:pPr>
                      <a:r>
                        <a:rPr lang="zh-TW" sz="1400" kern="0">
                          <a:effectLst/>
                        </a:rPr>
                        <a:t>發票數</a:t>
                      </a:r>
                      <a:r>
                        <a:rPr lang="en-US" sz="1400" kern="0">
                          <a:effectLst/>
                        </a:rPr>
                        <a:t>(B)</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zh-TW" altLang="en-US" sz="1400" kern="0" dirty="0" smtClean="0">
                          <a:effectLst/>
                        </a:rPr>
                        <a:t>預估</a:t>
                      </a:r>
                      <a:r>
                        <a:rPr lang="zh-TW" sz="1400" kern="0" dirty="0" smtClean="0">
                          <a:effectLst/>
                        </a:rPr>
                        <a:t>平均</a:t>
                      </a:r>
                      <a:r>
                        <a:rPr lang="zh-TW" sz="1400" kern="0" dirty="0">
                          <a:effectLst/>
                        </a:rPr>
                        <a:t>每張發票發油</a:t>
                      </a:r>
                      <a:r>
                        <a:rPr lang="zh-TW" sz="1400" kern="0" dirty="0" smtClean="0">
                          <a:effectLst/>
                        </a:rPr>
                        <a:t>量</a:t>
                      </a:r>
                      <a:endParaRPr lang="en-US" altLang="zh-TW" sz="1400" kern="0" dirty="0" smtClean="0">
                        <a:effectLst/>
                      </a:endParaRPr>
                    </a:p>
                    <a:p>
                      <a:pPr algn="ctr">
                        <a:spcAft>
                          <a:spcPts val="0"/>
                        </a:spcAft>
                      </a:pPr>
                      <a:r>
                        <a:rPr lang="en-US" sz="1400" kern="0" dirty="0" smtClean="0">
                          <a:effectLst/>
                        </a:rPr>
                        <a:t>(</a:t>
                      </a:r>
                      <a:r>
                        <a:rPr lang="zh-TW" sz="1400" kern="0" dirty="0">
                          <a:effectLst/>
                        </a:rPr>
                        <a:t>公秉</a:t>
                      </a:r>
                      <a:r>
                        <a:rPr lang="en-US" sz="1400" kern="0" dirty="0">
                          <a:effectLst/>
                        </a:rPr>
                        <a:t>)=(A)/(B)</a:t>
                      </a:r>
                      <a:endParaRPr lang="zh-TW" sz="1400" kern="100" dirty="0">
                        <a:effectLst/>
                        <a:latin typeface="Calibri"/>
                        <a:ea typeface="新細明體"/>
                        <a:cs typeface="Times New Roman"/>
                      </a:endParaRPr>
                    </a:p>
                  </a:txBody>
                  <a:tcPr marL="15436" marR="15436" marT="0" marB="0" anchor="ctr"/>
                </a:tc>
              </a:tr>
              <a:tr h="209478">
                <a:tc>
                  <a:txBody>
                    <a:bodyPr/>
                    <a:lstStyle/>
                    <a:p>
                      <a:pPr>
                        <a:spcAft>
                          <a:spcPts val="0"/>
                        </a:spcAft>
                      </a:pPr>
                      <a:r>
                        <a:rPr lang="zh-TW" sz="1400" kern="0" dirty="0">
                          <a:effectLst/>
                        </a:rPr>
                        <a:t>台中市</a:t>
                      </a:r>
                      <a:endParaRPr lang="zh-TW" sz="1400" kern="100" dirty="0">
                        <a:effectLst/>
                        <a:latin typeface="Calibri"/>
                        <a:ea typeface="新細明體"/>
                        <a:cs typeface="Times New Roman"/>
                      </a:endParaRPr>
                    </a:p>
                  </a:txBody>
                  <a:tcPr marL="15436" marR="15436" marT="0" marB="0" anchor="ctr"/>
                </a:tc>
                <a:tc>
                  <a:txBody>
                    <a:bodyPr/>
                    <a:lstStyle/>
                    <a:p>
                      <a:pPr algn="ctr">
                        <a:spcAft>
                          <a:spcPts val="0"/>
                        </a:spcAft>
                      </a:pPr>
                      <a:r>
                        <a:rPr lang="en-US" sz="1400" kern="0" dirty="0">
                          <a:effectLst/>
                        </a:rPr>
                        <a:t>309</a:t>
                      </a:r>
                      <a:endParaRPr lang="zh-TW" sz="1400" kern="100" dirty="0">
                        <a:effectLst/>
                        <a:latin typeface="Calibri"/>
                        <a:ea typeface="新細明體"/>
                        <a:cs typeface="Times New Roman"/>
                      </a:endParaRPr>
                    </a:p>
                  </a:txBody>
                  <a:tcPr marL="15436" marR="15436" marT="0" marB="0" anchor="ctr"/>
                </a:tc>
                <a:tc>
                  <a:txBody>
                    <a:bodyPr/>
                    <a:lstStyle/>
                    <a:p>
                      <a:pPr algn="ctr">
                        <a:spcAft>
                          <a:spcPts val="0"/>
                        </a:spcAft>
                      </a:pPr>
                      <a:r>
                        <a:rPr lang="en-US" sz="1400" kern="0">
                          <a:effectLst/>
                        </a:rPr>
                        <a:t>163,446</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a:effectLst/>
                        </a:rPr>
                        <a:t>27,505</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a:effectLst/>
                        </a:rPr>
                        <a:t>2,799,624</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dirty="0">
                          <a:solidFill>
                            <a:srgbClr val="FF0000"/>
                          </a:solidFill>
                          <a:effectLst/>
                        </a:rPr>
                        <a:t>0.00982</a:t>
                      </a:r>
                      <a:endParaRPr lang="zh-TW" sz="1400" kern="100" dirty="0">
                        <a:solidFill>
                          <a:srgbClr val="FF0000"/>
                        </a:solidFill>
                        <a:effectLst/>
                        <a:latin typeface="Calibri"/>
                        <a:ea typeface="新細明體"/>
                        <a:cs typeface="Times New Roman"/>
                      </a:endParaRPr>
                    </a:p>
                  </a:txBody>
                  <a:tcPr marL="15436" marR="15436" marT="0" marB="0" anchor="ctr"/>
                </a:tc>
              </a:tr>
              <a:tr h="209478">
                <a:tc>
                  <a:txBody>
                    <a:bodyPr/>
                    <a:lstStyle/>
                    <a:p>
                      <a:pPr>
                        <a:spcAft>
                          <a:spcPts val="0"/>
                        </a:spcAft>
                      </a:pPr>
                      <a:r>
                        <a:rPr lang="zh-TW" sz="1400" kern="0" dirty="0">
                          <a:effectLst/>
                        </a:rPr>
                        <a:t>台北市</a:t>
                      </a:r>
                      <a:endParaRPr lang="zh-TW" sz="1400" kern="100" dirty="0">
                        <a:effectLst/>
                        <a:latin typeface="Calibri"/>
                        <a:ea typeface="新細明體"/>
                        <a:cs typeface="Times New Roman"/>
                      </a:endParaRPr>
                    </a:p>
                  </a:txBody>
                  <a:tcPr marL="15436" marR="15436" marT="0" marB="0" anchor="ctr"/>
                </a:tc>
                <a:tc>
                  <a:txBody>
                    <a:bodyPr/>
                    <a:lstStyle/>
                    <a:p>
                      <a:pPr algn="ctr">
                        <a:spcAft>
                          <a:spcPts val="0"/>
                        </a:spcAft>
                      </a:pPr>
                      <a:r>
                        <a:rPr lang="en-US" sz="1400" kern="0">
                          <a:effectLst/>
                        </a:rPr>
                        <a:t>75</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a:effectLst/>
                        </a:rPr>
                        <a:t>80,352</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a:effectLst/>
                        </a:rPr>
                        <a:t>40,712</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a:effectLst/>
                        </a:rPr>
                        <a:t>2,706,285</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dirty="0">
                          <a:solidFill>
                            <a:srgbClr val="FF0000"/>
                          </a:solidFill>
                          <a:effectLst/>
                        </a:rPr>
                        <a:t>0.01504</a:t>
                      </a:r>
                      <a:endParaRPr lang="zh-TW" sz="1400" kern="100" dirty="0">
                        <a:solidFill>
                          <a:srgbClr val="FF0000"/>
                        </a:solidFill>
                        <a:effectLst/>
                        <a:latin typeface="Calibri"/>
                        <a:ea typeface="新細明體"/>
                        <a:cs typeface="Times New Roman"/>
                      </a:endParaRPr>
                    </a:p>
                  </a:txBody>
                  <a:tcPr marL="15436" marR="15436" marT="0" marB="0" anchor="ctr"/>
                </a:tc>
              </a:tr>
              <a:tr h="209478">
                <a:tc>
                  <a:txBody>
                    <a:bodyPr/>
                    <a:lstStyle/>
                    <a:p>
                      <a:pPr>
                        <a:spcAft>
                          <a:spcPts val="0"/>
                        </a:spcAft>
                      </a:pPr>
                      <a:r>
                        <a:rPr lang="zh-TW" sz="1400" kern="0">
                          <a:effectLst/>
                        </a:rPr>
                        <a:t>台東縣</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dirty="0">
                          <a:effectLst/>
                        </a:rPr>
                        <a:t>52</a:t>
                      </a:r>
                      <a:endParaRPr lang="zh-TW" sz="1400" kern="100" dirty="0">
                        <a:effectLst/>
                        <a:latin typeface="Calibri"/>
                        <a:ea typeface="新細明體"/>
                        <a:cs typeface="Times New Roman"/>
                      </a:endParaRPr>
                    </a:p>
                  </a:txBody>
                  <a:tcPr marL="15436" marR="15436" marT="0" marB="0" anchor="ctr"/>
                </a:tc>
                <a:tc>
                  <a:txBody>
                    <a:bodyPr/>
                    <a:lstStyle/>
                    <a:p>
                      <a:pPr algn="ctr">
                        <a:spcAft>
                          <a:spcPts val="0"/>
                        </a:spcAft>
                      </a:pPr>
                      <a:r>
                        <a:rPr lang="en-US" sz="1400" kern="0">
                          <a:effectLst/>
                        </a:rPr>
                        <a:t>12,437</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a:effectLst/>
                        </a:rPr>
                        <a:t>4,066</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a:effectLst/>
                        </a:rPr>
                        <a:t>375,501</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dirty="0">
                          <a:solidFill>
                            <a:srgbClr val="FF0000"/>
                          </a:solidFill>
                          <a:effectLst/>
                        </a:rPr>
                        <a:t>0.01083</a:t>
                      </a:r>
                      <a:endParaRPr lang="zh-TW" sz="1400" kern="100" dirty="0">
                        <a:solidFill>
                          <a:srgbClr val="FF0000"/>
                        </a:solidFill>
                        <a:effectLst/>
                        <a:latin typeface="Calibri"/>
                        <a:ea typeface="新細明體"/>
                        <a:cs typeface="Times New Roman"/>
                      </a:endParaRPr>
                    </a:p>
                  </a:txBody>
                  <a:tcPr marL="15436" marR="15436" marT="0" marB="0" anchor="ctr"/>
                </a:tc>
              </a:tr>
              <a:tr h="209478">
                <a:tc>
                  <a:txBody>
                    <a:bodyPr/>
                    <a:lstStyle/>
                    <a:p>
                      <a:pPr>
                        <a:spcAft>
                          <a:spcPts val="0"/>
                        </a:spcAft>
                      </a:pPr>
                      <a:r>
                        <a:rPr lang="zh-TW" sz="1400" kern="0">
                          <a:effectLst/>
                        </a:rPr>
                        <a:t>台南市</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dirty="0">
                          <a:effectLst/>
                        </a:rPr>
                        <a:t>278</a:t>
                      </a:r>
                      <a:endParaRPr lang="zh-TW" sz="1400" kern="100" dirty="0">
                        <a:effectLst/>
                        <a:latin typeface="Calibri"/>
                        <a:ea typeface="新細明體"/>
                        <a:cs typeface="Times New Roman"/>
                      </a:endParaRPr>
                    </a:p>
                  </a:txBody>
                  <a:tcPr marL="15436" marR="15436" marT="0" marB="0" anchor="ctr"/>
                </a:tc>
                <a:tc>
                  <a:txBody>
                    <a:bodyPr/>
                    <a:lstStyle/>
                    <a:p>
                      <a:pPr algn="ctr">
                        <a:spcAft>
                          <a:spcPts val="0"/>
                        </a:spcAft>
                      </a:pPr>
                      <a:r>
                        <a:rPr lang="en-US" sz="1400" kern="0">
                          <a:effectLst/>
                        </a:rPr>
                        <a:t>108,740</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a:effectLst/>
                        </a:rPr>
                        <a:t>28,945</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a:effectLst/>
                        </a:rPr>
                        <a:t>2,807,119</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dirty="0">
                          <a:solidFill>
                            <a:srgbClr val="FF0000"/>
                          </a:solidFill>
                          <a:effectLst/>
                        </a:rPr>
                        <a:t>0.01031</a:t>
                      </a:r>
                      <a:endParaRPr lang="zh-TW" sz="1400" kern="100" dirty="0">
                        <a:solidFill>
                          <a:srgbClr val="FF0000"/>
                        </a:solidFill>
                        <a:effectLst/>
                        <a:latin typeface="Calibri"/>
                        <a:ea typeface="新細明體"/>
                        <a:cs typeface="Times New Roman"/>
                      </a:endParaRPr>
                    </a:p>
                  </a:txBody>
                  <a:tcPr marL="15436" marR="15436" marT="0" marB="0" anchor="ctr"/>
                </a:tc>
              </a:tr>
              <a:tr h="209478">
                <a:tc>
                  <a:txBody>
                    <a:bodyPr/>
                    <a:lstStyle/>
                    <a:p>
                      <a:pPr>
                        <a:spcAft>
                          <a:spcPts val="0"/>
                        </a:spcAft>
                      </a:pPr>
                      <a:r>
                        <a:rPr lang="zh-TW" sz="1400" kern="0">
                          <a:effectLst/>
                        </a:rPr>
                        <a:t>花蓮縣</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a:effectLst/>
                        </a:rPr>
                        <a:t>72</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dirty="0">
                          <a:effectLst/>
                        </a:rPr>
                        <a:t>18,754</a:t>
                      </a:r>
                      <a:endParaRPr lang="zh-TW" sz="1400" kern="100" dirty="0">
                        <a:effectLst/>
                        <a:latin typeface="Calibri"/>
                        <a:ea typeface="新細明體"/>
                        <a:cs typeface="Times New Roman"/>
                      </a:endParaRPr>
                    </a:p>
                  </a:txBody>
                  <a:tcPr marL="15436" marR="15436" marT="0" marB="0" anchor="ctr"/>
                </a:tc>
                <a:tc>
                  <a:txBody>
                    <a:bodyPr/>
                    <a:lstStyle/>
                    <a:p>
                      <a:pPr algn="ctr">
                        <a:spcAft>
                          <a:spcPts val="0"/>
                        </a:spcAft>
                      </a:pPr>
                      <a:r>
                        <a:rPr lang="en-US" sz="1400" kern="0">
                          <a:effectLst/>
                        </a:rPr>
                        <a:t>5,209</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a:effectLst/>
                        </a:rPr>
                        <a:t>400,550</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dirty="0">
                          <a:solidFill>
                            <a:srgbClr val="FF0000"/>
                          </a:solidFill>
                          <a:effectLst/>
                        </a:rPr>
                        <a:t>0.01301</a:t>
                      </a:r>
                      <a:endParaRPr lang="zh-TW" sz="1400" kern="100" dirty="0">
                        <a:solidFill>
                          <a:srgbClr val="FF0000"/>
                        </a:solidFill>
                        <a:effectLst/>
                        <a:latin typeface="Calibri"/>
                        <a:ea typeface="新細明體"/>
                        <a:cs typeface="Times New Roman"/>
                      </a:endParaRPr>
                    </a:p>
                  </a:txBody>
                  <a:tcPr marL="15436" marR="15436" marT="0" marB="0" anchor="ctr"/>
                </a:tc>
              </a:tr>
              <a:tr h="209478">
                <a:tc>
                  <a:txBody>
                    <a:bodyPr/>
                    <a:lstStyle/>
                    <a:p>
                      <a:pPr>
                        <a:spcAft>
                          <a:spcPts val="0"/>
                        </a:spcAft>
                      </a:pPr>
                      <a:r>
                        <a:rPr lang="zh-TW" sz="1400" kern="0">
                          <a:effectLst/>
                        </a:rPr>
                        <a:t>宜蘭縣</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a:effectLst/>
                        </a:rPr>
                        <a:t>59</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dirty="0">
                          <a:effectLst/>
                        </a:rPr>
                        <a:t>26,949</a:t>
                      </a:r>
                      <a:endParaRPr lang="zh-TW" sz="1400" kern="100" dirty="0">
                        <a:effectLst/>
                        <a:latin typeface="Calibri"/>
                        <a:ea typeface="新細明體"/>
                        <a:cs typeface="Times New Roman"/>
                      </a:endParaRPr>
                    </a:p>
                  </a:txBody>
                  <a:tcPr marL="15436" marR="15436" marT="0" marB="0" anchor="ctr"/>
                </a:tc>
                <a:tc>
                  <a:txBody>
                    <a:bodyPr/>
                    <a:lstStyle/>
                    <a:p>
                      <a:pPr algn="ctr">
                        <a:spcAft>
                          <a:spcPts val="0"/>
                        </a:spcAft>
                      </a:pPr>
                      <a:r>
                        <a:rPr lang="en-US" sz="1400" kern="0">
                          <a:effectLst/>
                        </a:rPr>
                        <a:t>8,678</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a:effectLst/>
                        </a:rPr>
                        <a:t>516,166</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dirty="0">
                          <a:solidFill>
                            <a:srgbClr val="FF0000"/>
                          </a:solidFill>
                          <a:effectLst/>
                        </a:rPr>
                        <a:t>0.01681</a:t>
                      </a:r>
                      <a:endParaRPr lang="zh-TW" sz="1400" kern="100" dirty="0">
                        <a:solidFill>
                          <a:srgbClr val="FF0000"/>
                        </a:solidFill>
                        <a:effectLst/>
                        <a:latin typeface="Calibri"/>
                        <a:ea typeface="新細明體"/>
                        <a:cs typeface="Times New Roman"/>
                      </a:endParaRPr>
                    </a:p>
                  </a:txBody>
                  <a:tcPr marL="15436" marR="15436" marT="0" marB="0" anchor="ctr"/>
                </a:tc>
              </a:tr>
              <a:tr h="209478">
                <a:tc>
                  <a:txBody>
                    <a:bodyPr/>
                    <a:lstStyle/>
                    <a:p>
                      <a:pPr>
                        <a:spcAft>
                          <a:spcPts val="0"/>
                        </a:spcAft>
                      </a:pPr>
                      <a:r>
                        <a:rPr lang="zh-TW" sz="1400" kern="0">
                          <a:effectLst/>
                        </a:rPr>
                        <a:t>苗栗縣</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a:effectLst/>
                        </a:rPr>
                        <a:t>102</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dirty="0">
                          <a:effectLst/>
                        </a:rPr>
                        <a:t>38,325</a:t>
                      </a:r>
                      <a:endParaRPr lang="zh-TW" sz="1400" kern="100" dirty="0">
                        <a:effectLst/>
                        <a:latin typeface="Calibri"/>
                        <a:ea typeface="新細明體"/>
                        <a:cs typeface="Times New Roman"/>
                      </a:endParaRPr>
                    </a:p>
                  </a:txBody>
                  <a:tcPr marL="15436" marR="15436" marT="0" marB="0" anchor="ctr"/>
                </a:tc>
                <a:tc>
                  <a:txBody>
                    <a:bodyPr/>
                    <a:lstStyle/>
                    <a:p>
                      <a:pPr algn="ctr">
                        <a:spcAft>
                          <a:spcPts val="0"/>
                        </a:spcAft>
                      </a:pPr>
                      <a:r>
                        <a:rPr lang="en-US" sz="1400" kern="0">
                          <a:effectLst/>
                        </a:rPr>
                        <a:t>9,769</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a:effectLst/>
                        </a:rPr>
                        <a:t>800,870</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dirty="0">
                          <a:solidFill>
                            <a:srgbClr val="FF0000"/>
                          </a:solidFill>
                          <a:effectLst/>
                        </a:rPr>
                        <a:t>0.01220</a:t>
                      </a:r>
                      <a:endParaRPr lang="zh-TW" sz="1400" kern="100" dirty="0">
                        <a:solidFill>
                          <a:srgbClr val="FF0000"/>
                        </a:solidFill>
                        <a:effectLst/>
                        <a:latin typeface="Calibri"/>
                        <a:ea typeface="新細明體"/>
                        <a:cs typeface="Times New Roman"/>
                      </a:endParaRPr>
                    </a:p>
                  </a:txBody>
                  <a:tcPr marL="15436" marR="15436" marT="0" marB="0" anchor="ctr"/>
                </a:tc>
              </a:tr>
              <a:tr h="209478">
                <a:tc>
                  <a:txBody>
                    <a:bodyPr/>
                    <a:lstStyle/>
                    <a:p>
                      <a:pPr>
                        <a:spcAft>
                          <a:spcPts val="0"/>
                        </a:spcAft>
                      </a:pPr>
                      <a:r>
                        <a:rPr lang="zh-TW" sz="1400" kern="0">
                          <a:effectLst/>
                        </a:rPr>
                        <a:t>南投縣</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a:effectLst/>
                        </a:rPr>
                        <a:t>95</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a:effectLst/>
                        </a:rPr>
                        <a:t>34,369</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a:effectLst/>
                        </a:rPr>
                        <a:t>8,683</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a:effectLst/>
                        </a:rPr>
                        <a:t>737,040</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dirty="0">
                          <a:solidFill>
                            <a:srgbClr val="FF0000"/>
                          </a:solidFill>
                          <a:effectLst/>
                        </a:rPr>
                        <a:t>0.01178</a:t>
                      </a:r>
                      <a:endParaRPr lang="zh-TW" sz="1400" kern="100" dirty="0">
                        <a:solidFill>
                          <a:srgbClr val="FF0000"/>
                        </a:solidFill>
                        <a:effectLst/>
                        <a:latin typeface="Calibri"/>
                        <a:ea typeface="新細明體"/>
                        <a:cs typeface="Times New Roman"/>
                      </a:endParaRPr>
                    </a:p>
                  </a:txBody>
                  <a:tcPr marL="15436" marR="15436" marT="0" marB="0" anchor="ctr"/>
                </a:tc>
              </a:tr>
              <a:tr h="209478">
                <a:tc>
                  <a:txBody>
                    <a:bodyPr/>
                    <a:lstStyle/>
                    <a:p>
                      <a:pPr>
                        <a:spcAft>
                          <a:spcPts val="0"/>
                        </a:spcAft>
                      </a:pPr>
                      <a:r>
                        <a:rPr lang="zh-TW" sz="1400" kern="0">
                          <a:effectLst/>
                        </a:rPr>
                        <a:t>屏東縣</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a:effectLst/>
                        </a:rPr>
                        <a:t>132</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a:effectLst/>
                        </a:rPr>
                        <a:t>50,836</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dirty="0">
                          <a:effectLst/>
                        </a:rPr>
                        <a:t>13,094</a:t>
                      </a:r>
                      <a:endParaRPr lang="zh-TW" sz="1400" kern="100" dirty="0">
                        <a:effectLst/>
                        <a:latin typeface="Calibri"/>
                        <a:ea typeface="新細明體"/>
                        <a:cs typeface="Times New Roman"/>
                      </a:endParaRPr>
                    </a:p>
                  </a:txBody>
                  <a:tcPr marL="15436" marR="15436" marT="0" marB="0" anchor="ctr"/>
                </a:tc>
                <a:tc>
                  <a:txBody>
                    <a:bodyPr/>
                    <a:lstStyle/>
                    <a:p>
                      <a:pPr algn="ctr">
                        <a:spcAft>
                          <a:spcPts val="0"/>
                        </a:spcAft>
                      </a:pPr>
                      <a:r>
                        <a:rPr lang="en-US" sz="1400" kern="0">
                          <a:effectLst/>
                        </a:rPr>
                        <a:t>1,555,007</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dirty="0">
                          <a:solidFill>
                            <a:srgbClr val="FF0000"/>
                          </a:solidFill>
                          <a:effectLst/>
                        </a:rPr>
                        <a:t>0.00842</a:t>
                      </a:r>
                      <a:endParaRPr lang="zh-TW" sz="1400" kern="100" dirty="0">
                        <a:solidFill>
                          <a:srgbClr val="FF0000"/>
                        </a:solidFill>
                        <a:effectLst/>
                        <a:latin typeface="Calibri"/>
                        <a:ea typeface="新細明體"/>
                        <a:cs typeface="Times New Roman"/>
                      </a:endParaRPr>
                    </a:p>
                  </a:txBody>
                  <a:tcPr marL="15436" marR="15436" marT="0" marB="0" anchor="ctr"/>
                </a:tc>
              </a:tr>
              <a:tr h="209478">
                <a:tc>
                  <a:txBody>
                    <a:bodyPr/>
                    <a:lstStyle/>
                    <a:p>
                      <a:pPr>
                        <a:spcAft>
                          <a:spcPts val="0"/>
                        </a:spcAft>
                      </a:pPr>
                      <a:r>
                        <a:rPr lang="zh-TW" sz="1400" kern="0">
                          <a:effectLst/>
                        </a:rPr>
                        <a:t>桃園市</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a:effectLst/>
                        </a:rPr>
                        <a:t>255</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a:effectLst/>
                        </a:rPr>
                        <a:t>139,998</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dirty="0">
                          <a:effectLst/>
                        </a:rPr>
                        <a:t>21,960</a:t>
                      </a:r>
                      <a:endParaRPr lang="zh-TW" sz="1400" kern="100" dirty="0">
                        <a:effectLst/>
                        <a:latin typeface="Calibri"/>
                        <a:ea typeface="新細明體"/>
                        <a:cs typeface="Times New Roman"/>
                      </a:endParaRPr>
                    </a:p>
                  </a:txBody>
                  <a:tcPr marL="15436" marR="15436" marT="0" marB="0" anchor="ctr"/>
                </a:tc>
                <a:tc>
                  <a:txBody>
                    <a:bodyPr/>
                    <a:lstStyle/>
                    <a:p>
                      <a:pPr algn="ctr">
                        <a:spcAft>
                          <a:spcPts val="0"/>
                        </a:spcAft>
                      </a:pPr>
                      <a:r>
                        <a:rPr lang="en-US" sz="1400" kern="0">
                          <a:effectLst/>
                        </a:rPr>
                        <a:t>1,838,684</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dirty="0">
                          <a:solidFill>
                            <a:srgbClr val="FF0000"/>
                          </a:solidFill>
                          <a:effectLst/>
                        </a:rPr>
                        <a:t>0.01194</a:t>
                      </a:r>
                      <a:endParaRPr lang="zh-TW" sz="1400" kern="100" dirty="0">
                        <a:solidFill>
                          <a:srgbClr val="FF0000"/>
                        </a:solidFill>
                        <a:effectLst/>
                        <a:latin typeface="Calibri"/>
                        <a:ea typeface="新細明體"/>
                        <a:cs typeface="Times New Roman"/>
                      </a:endParaRPr>
                    </a:p>
                  </a:txBody>
                  <a:tcPr marL="15436" marR="15436" marT="0" marB="0" anchor="ctr"/>
                </a:tc>
              </a:tr>
              <a:tr h="209478">
                <a:tc>
                  <a:txBody>
                    <a:bodyPr/>
                    <a:lstStyle/>
                    <a:p>
                      <a:pPr>
                        <a:spcAft>
                          <a:spcPts val="0"/>
                        </a:spcAft>
                      </a:pPr>
                      <a:r>
                        <a:rPr lang="zh-TW" sz="1400" kern="0">
                          <a:effectLst/>
                        </a:rPr>
                        <a:t>高雄市</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a:effectLst/>
                        </a:rPr>
                        <a:t>263</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a:effectLst/>
                        </a:rPr>
                        <a:t>138,002</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dirty="0">
                          <a:effectLst/>
                        </a:rPr>
                        <a:t>36,731</a:t>
                      </a:r>
                      <a:endParaRPr lang="zh-TW" sz="1400" kern="100" dirty="0">
                        <a:effectLst/>
                        <a:latin typeface="Calibri"/>
                        <a:ea typeface="新細明體"/>
                        <a:cs typeface="Times New Roman"/>
                      </a:endParaRPr>
                    </a:p>
                  </a:txBody>
                  <a:tcPr marL="15436" marR="15436" marT="0" marB="0" anchor="ctr"/>
                </a:tc>
                <a:tc>
                  <a:txBody>
                    <a:bodyPr/>
                    <a:lstStyle/>
                    <a:p>
                      <a:pPr algn="ctr">
                        <a:spcAft>
                          <a:spcPts val="0"/>
                        </a:spcAft>
                      </a:pPr>
                      <a:r>
                        <a:rPr lang="en-US" sz="1400" kern="0">
                          <a:effectLst/>
                        </a:rPr>
                        <a:t>3,704,607</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dirty="0">
                          <a:solidFill>
                            <a:srgbClr val="FF0000"/>
                          </a:solidFill>
                          <a:effectLst/>
                        </a:rPr>
                        <a:t>0.00991</a:t>
                      </a:r>
                      <a:endParaRPr lang="zh-TW" sz="1400" kern="100" dirty="0">
                        <a:solidFill>
                          <a:srgbClr val="FF0000"/>
                        </a:solidFill>
                        <a:effectLst/>
                        <a:latin typeface="Calibri"/>
                        <a:ea typeface="新細明體"/>
                        <a:cs typeface="Times New Roman"/>
                      </a:endParaRPr>
                    </a:p>
                  </a:txBody>
                  <a:tcPr marL="15436" marR="15436" marT="0" marB="0" anchor="ctr"/>
                </a:tc>
              </a:tr>
              <a:tr h="209478">
                <a:tc>
                  <a:txBody>
                    <a:bodyPr/>
                    <a:lstStyle/>
                    <a:p>
                      <a:pPr>
                        <a:spcAft>
                          <a:spcPts val="0"/>
                        </a:spcAft>
                      </a:pPr>
                      <a:r>
                        <a:rPr lang="zh-TW" sz="1400" kern="0">
                          <a:effectLst/>
                        </a:rPr>
                        <a:t>基隆市</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a:effectLst/>
                        </a:rPr>
                        <a:t>28</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a:effectLst/>
                        </a:rPr>
                        <a:t>17,577</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dirty="0">
                          <a:effectLst/>
                        </a:rPr>
                        <a:t>7,533</a:t>
                      </a:r>
                      <a:endParaRPr lang="zh-TW" sz="1400" kern="100" dirty="0">
                        <a:effectLst/>
                        <a:latin typeface="Calibri"/>
                        <a:ea typeface="新細明體"/>
                        <a:cs typeface="Times New Roman"/>
                      </a:endParaRPr>
                    </a:p>
                  </a:txBody>
                  <a:tcPr marL="15436" marR="15436" marT="0" marB="0" anchor="ctr"/>
                </a:tc>
                <a:tc>
                  <a:txBody>
                    <a:bodyPr/>
                    <a:lstStyle/>
                    <a:p>
                      <a:pPr algn="ctr">
                        <a:spcAft>
                          <a:spcPts val="0"/>
                        </a:spcAft>
                      </a:pPr>
                      <a:r>
                        <a:rPr lang="en-US" sz="1400" kern="0" dirty="0">
                          <a:effectLst/>
                        </a:rPr>
                        <a:t>463,234</a:t>
                      </a:r>
                      <a:endParaRPr lang="zh-TW" sz="1400" kern="100" dirty="0">
                        <a:effectLst/>
                        <a:latin typeface="Calibri"/>
                        <a:ea typeface="新細明體"/>
                        <a:cs typeface="Times New Roman"/>
                      </a:endParaRPr>
                    </a:p>
                  </a:txBody>
                  <a:tcPr marL="15436" marR="15436" marT="0" marB="0" anchor="ctr"/>
                </a:tc>
                <a:tc>
                  <a:txBody>
                    <a:bodyPr/>
                    <a:lstStyle/>
                    <a:p>
                      <a:pPr algn="ctr">
                        <a:spcAft>
                          <a:spcPts val="0"/>
                        </a:spcAft>
                      </a:pPr>
                      <a:r>
                        <a:rPr lang="en-US" sz="1400" kern="0" dirty="0">
                          <a:solidFill>
                            <a:srgbClr val="FF0000"/>
                          </a:solidFill>
                          <a:effectLst/>
                        </a:rPr>
                        <a:t>0.01626</a:t>
                      </a:r>
                      <a:endParaRPr lang="zh-TW" sz="1400" kern="100" dirty="0">
                        <a:solidFill>
                          <a:srgbClr val="FF0000"/>
                        </a:solidFill>
                        <a:effectLst/>
                        <a:latin typeface="Calibri"/>
                        <a:ea typeface="新細明體"/>
                        <a:cs typeface="Times New Roman"/>
                      </a:endParaRPr>
                    </a:p>
                  </a:txBody>
                  <a:tcPr marL="15436" marR="15436" marT="0" marB="0" anchor="ctr"/>
                </a:tc>
              </a:tr>
              <a:tr h="209478">
                <a:tc>
                  <a:txBody>
                    <a:bodyPr/>
                    <a:lstStyle/>
                    <a:p>
                      <a:pPr>
                        <a:spcAft>
                          <a:spcPts val="0"/>
                        </a:spcAft>
                      </a:pPr>
                      <a:r>
                        <a:rPr lang="zh-TW" sz="1400" kern="0">
                          <a:effectLst/>
                        </a:rPr>
                        <a:t>雲林縣</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a:effectLst/>
                        </a:rPr>
                        <a:t>107</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a:effectLst/>
                        </a:rPr>
                        <a:t>45,082</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a:effectLst/>
                        </a:rPr>
                        <a:t>13,482</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a:effectLst/>
                        </a:rPr>
                        <a:t>990,274</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dirty="0">
                          <a:solidFill>
                            <a:srgbClr val="FF0000"/>
                          </a:solidFill>
                          <a:effectLst/>
                        </a:rPr>
                        <a:t>0.01361</a:t>
                      </a:r>
                      <a:endParaRPr lang="zh-TW" sz="1400" kern="100" dirty="0">
                        <a:solidFill>
                          <a:srgbClr val="FF0000"/>
                        </a:solidFill>
                        <a:effectLst/>
                        <a:latin typeface="Calibri"/>
                        <a:ea typeface="新細明體"/>
                        <a:cs typeface="Times New Roman"/>
                      </a:endParaRPr>
                    </a:p>
                  </a:txBody>
                  <a:tcPr marL="15436" marR="15436" marT="0" marB="0" anchor="ctr"/>
                </a:tc>
              </a:tr>
              <a:tr h="209478">
                <a:tc>
                  <a:txBody>
                    <a:bodyPr/>
                    <a:lstStyle/>
                    <a:p>
                      <a:pPr>
                        <a:spcAft>
                          <a:spcPts val="0"/>
                        </a:spcAft>
                      </a:pPr>
                      <a:r>
                        <a:rPr lang="zh-TW" sz="1400" kern="0">
                          <a:effectLst/>
                        </a:rPr>
                        <a:t>新北市</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a:effectLst/>
                        </a:rPr>
                        <a:t>233</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a:effectLst/>
                        </a:rPr>
                        <a:t>152,502</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a:effectLst/>
                        </a:rPr>
                        <a:t>28,799</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dirty="0">
                          <a:effectLst/>
                        </a:rPr>
                        <a:t>2,834,480</a:t>
                      </a:r>
                      <a:endParaRPr lang="zh-TW" sz="1400" kern="100" dirty="0">
                        <a:effectLst/>
                        <a:latin typeface="Calibri"/>
                        <a:ea typeface="新細明體"/>
                        <a:cs typeface="Times New Roman"/>
                      </a:endParaRPr>
                    </a:p>
                  </a:txBody>
                  <a:tcPr marL="15436" marR="15436" marT="0" marB="0" anchor="ctr"/>
                </a:tc>
                <a:tc>
                  <a:txBody>
                    <a:bodyPr/>
                    <a:lstStyle/>
                    <a:p>
                      <a:pPr algn="ctr">
                        <a:spcAft>
                          <a:spcPts val="0"/>
                        </a:spcAft>
                      </a:pPr>
                      <a:r>
                        <a:rPr lang="en-US" sz="1400" kern="0" dirty="0">
                          <a:solidFill>
                            <a:srgbClr val="FF0000"/>
                          </a:solidFill>
                          <a:effectLst/>
                        </a:rPr>
                        <a:t>0.01016</a:t>
                      </a:r>
                      <a:endParaRPr lang="zh-TW" sz="1400" kern="100" dirty="0">
                        <a:solidFill>
                          <a:srgbClr val="FF0000"/>
                        </a:solidFill>
                        <a:effectLst/>
                        <a:latin typeface="Calibri"/>
                        <a:ea typeface="新細明體"/>
                        <a:cs typeface="Times New Roman"/>
                      </a:endParaRPr>
                    </a:p>
                  </a:txBody>
                  <a:tcPr marL="15436" marR="15436" marT="0" marB="0" anchor="ctr"/>
                </a:tc>
              </a:tr>
              <a:tr h="209478">
                <a:tc>
                  <a:txBody>
                    <a:bodyPr/>
                    <a:lstStyle/>
                    <a:p>
                      <a:pPr>
                        <a:spcAft>
                          <a:spcPts val="0"/>
                        </a:spcAft>
                      </a:pPr>
                      <a:r>
                        <a:rPr lang="zh-TW" sz="1400" kern="0">
                          <a:effectLst/>
                        </a:rPr>
                        <a:t>新竹市</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a:effectLst/>
                        </a:rPr>
                        <a:t>36</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a:effectLst/>
                        </a:rPr>
                        <a:t>20,779</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a:effectLst/>
                        </a:rPr>
                        <a:t>6,349</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dirty="0">
                          <a:effectLst/>
                        </a:rPr>
                        <a:t>511,627</a:t>
                      </a:r>
                      <a:endParaRPr lang="zh-TW" sz="1400" kern="100" dirty="0">
                        <a:effectLst/>
                        <a:latin typeface="Calibri"/>
                        <a:ea typeface="新細明體"/>
                        <a:cs typeface="Times New Roman"/>
                      </a:endParaRPr>
                    </a:p>
                  </a:txBody>
                  <a:tcPr marL="15436" marR="15436" marT="0" marB="0" anchor="ctr"/>
                </a:tc>
                <a:tc>
                  <a:txBody>
                    <a:bodyPr/>
                    <a:lstStyle/>
                    <a:p>
                      <a:pPr algn="ctr">
                        <a:spcAft>
                          <a:spcPts val="0"/>
                        </a:spcAft>
                      </a:pPr>
                      <a:r>
                        <a:rPr lang="en-US" sz="1400" kern="0" dirty="0">
                          <a:solidFill>
                            <a:srgbClr val="FF0000"/>
                          </a:solidFill>
                          <a:effectLst/>
                        </a:rPr>
                        <a:t>0.01241</a:t>
                      </a:r>
                      <a:endParaRPr lang="zh-TW" sz="1400" kern="100" dirty="0">
                        <a:solidFill>
                          <a:srgbClr val="FF0000"/>
                        </a:solidFill>
                        <a:effectLst/>
                        <a:latin typeface="Calibri"/>
                        <a:ea typeface="新細明體"/>
                        <a:cs typeface="Times New Roman"/>
                      </a:endParaRPr>
                    </a:p>
                  </a:txBody>
                  <a:tcPr marL="15436" marR="15436" marT="0" marB="0" anchor="ctr"/>
                </a:tc>
              </a:tr>
              <a:tr h="209478">
                <a:tc>
                  <a:txBody>
                    <a:bodyPr/>
                    <a:lstStyle/>
                    <a:p>
                      <a:pPr>
                        <a:spcAft>
                          <a:spcPts val="0"/>
                        </a:spcAft>
                      </a:pPr>
                      <a:r>
                        <a:rPr lang="zh-TW" sz="1400" kern="0">
                          <a:effectLst/>
                        </a:rPr>
                        <a:t>新竹縣</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a:effectLst/>
                        </a:rPr>
                        <a:t>77</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a:effectLst/>
                        </a:rPr>
                        <a:t>38,893</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a:effectLst/>
                        </a:rPr>
                        <a:t>9,092</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a:effectLst/>
                        </a:rPr>
                        <a:t>646,737</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dirty="0">
                          <a:solidFill>
                            <a:srgbClr val="FF0000"/>
                          </a:solidFill>
                          <a:effectLst/>
                        </a:rPr>
                        <a:t>0.01406</a:t>
                      </a:r>
                      <a:endParaRPr lang="zh-TW" sz="1400" kern="100" dirty="0">
                        <a:solidFill>
                          <a:srgbClr val="FF0000"/>
                        </a:solidFill>
                        <a:effectLst/>
                        <a:latin typeface="Calibri"/>
                        <a:ea typeface="新細明體"/>
                        <a:cs typeface="Times New Roman"/>
                      </a:endParaRPr>
                    </a:p>
                  </a:txBody>
                  <a:tcPr marL="15436" marR="15436" marT="0" marB="0" anchor="ctr"/>
                </a:tc>
              </a:tr>
              <a:tr h="209478">
                <a:tc>
                  <a:txBody>
                    <a:bodyPr/>
                    <a:lstStyle/>
                    <a:p>
                      <a:pPr>
                        <a:spcAft>
                          <a:spcPts val="0"/>
                        </a:spcAft>
                      </a:pPr>
                      <a:r>
                        <a:rPr lang="zh-TW" sz="1400" kern="0">
                          <a:effectLst/>
                        </a:rPr>
                        <a:t>嘉義市</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a:effectLst/>
                        </a:rPr>
                        <a:t>36</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a:effectLst/>
                        </a:rPr>
                        <a:t>14,189</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a:effectLst/>
                        </a:rPr>
                        <a:t>4,336</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a:effectLst/>
                        </a:rPr>
                        <a:t>464,550</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dirty="0">
                          <a:solidFill>
                            <a:srgbClr val="FF0000"/>
                          </a:solidFill>
                          <a:effectLst/>
                        </a:rPr>
                        <a:t>0.00933</a:t>
                      </a:r>
                      <a:endParaRPr lang="zh-TW" sz="1400" kern="100" dirty="0">
                        <a:solidFill>
                          <a:srgbClr val="FF0000"/>
                        </a:solidFill>
                        <a:effectLst/>
                        <a:latin typeface="Calibri"/>
                        <a:ea typeface="新細明體"/>
                        <a:cs typeface="Times New Roman"/>
                      </a:endParaRPr>
                    </a:p>
                  </a:txBody>
                  <a:tcPr marL="15436" marR="15436" marT="0" marB="0" anchor="ctr"/>
                </a:tc>
              </a:tr>
              <a:tr h="209478">
                <a:tc>
                  <a:txBody>
                    <a:bodyPr/>
                    <a:lstStyle/>
                    <a:p>
                      <a:pPr>
                        <a:spcAft>
                          <a:spcPts val="0"/>
                        </a:spcAft>
                      </a:pPr>
                      <a:r>
                        <a:rPr lang="zh-TW" sz="1400" kern="0">
                          <a:effectLst/>
                        </a:rPr>
                        <a:t>嘉義縣</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a:effectLst/>
                        </a:rPr>
                        <a:t>95</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a:effectLst/>
                        </a:rPr>
                        <a:t>33,586</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a:effectLst/>
                        </a:rPr>
                        <a:t>10,960</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a:effectLst/>
                        </a:rPr>
                        <a:t>741,559</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dirty="0">
                          <a:solidFill>
                            <a:srgbClr val="FF0000"/>
                          </a:solidFill>
                          <a:effectLst/>
                        </a:rPr>
                        <a:t>0.01478</a:t>
                      </a:r>
                      <a:endParaRPr lang="zh-TW" sz="1400" kern="100" dirty="0">
                        <a:solidFill>
                          <a:srgbClr val="FF0000"/>
                        </a:solidFill>
                        <a:effectLst/>
                        <a:latin typeface="Calibri"/>
                        <a:ea typeface="新細明體"/>
                        <a:cs typeface="Times New Roman"/>
                      </a:endParaRPr>
                    </a:p>
                  </a:txBody>
                  <a:tcPr marL="15436" marR="15436" marT="0" marB="0" anchor="ctr"/>
                </a:tc>
              </a:tr>
              <a:tr h="209478">
                <a:tc>
                  <a:txBody>
                    <a:bodyPr/>
                    <a:lstStyle/>
                    <a:p>
                      <a:pPr>
                        <a:spcAft>
                          <a:spcPts val="0"/>
                        </a:spcAft>
                      </a:pPr>
                      <a:r>
                        <a:rPr lang="zh-TW" sz="1400" kern="0">
                          <a:effectLst/>
                        </a:rPr>
                        <a:t>彰化縣</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a:effectLst/>
                        </a:rPr>
                        <a:t>161</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a:effectLst/>
                        </a:rPr>
                        <a:t>63,708</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a:effectLst/>
                        </a:rPr>
                        <a:t>12,267</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a:effectLst/>
                        </a:rPr>
                        <a:t>1,464,347</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dirty="0">
                          <a:solidFill>
                            <a:srgbClr val="FF0000"/>
                          </a:solidFill>
                          <a:effectLst/>
                        </a:rPr>
                        <a:t>0.00838</a:t>
                      </a:r>
                      <a:endParaRPr lang="zh-TW" sz="1400" kern="100" dirty="0">
                        <a:solidFill>
                          <a:srgbClr val="FF0000"/>
                        </a:solidFill>
                        <a:effectLst/>
                        <a:latin typeface="Calibri"/>
                        <a:ea typeface="新細明體"/>
                        <a:cs typeface="Times New Roman"/>
                      </a:endParaRPr>
                    </a:p>
                  </a:txBody>
                  <a:tcPr marL="15436" marR="15436" marT="0" marB="0" anchor="ctr"/>
                </a:tc>
              </a:tr>
              <a:tr h="209478">
                <a:tc>
                  <a:txBody>
                    <a:bodyPr/>
                    <a:lstStyle/>
                    <a:p>
                      <a:pPr>
                        <a:spcAft>
                          <a:spcPts val="0"/>
                        </a:spcAft>
                      </a:pPr>
                      <a:r>
                        <a:rPr lang="zh-TW" sz="1400" kern="0">
                          <a:effectLst/>
                        </a:rPr>
                        <a:t>澎湖縣</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a:effectLst/>
                        </a:rPr>
                        <a:t>14</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a:effectLst/>
                        </a:rPr>
                        <a:t>3,034</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a:effectLst/>
                        </a:rPr>
                        <a:t>1,517</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a:effectLst/>
                        </a:rPr>
                        <a:t>81,736</a:t>
                      </a:r>
                      <a:endParaRPr lang="zh-TW" sz="1400" kern="100">
                        <a:effectLst/>
                        <a:latin typeface="Calibri"/>
                        <a:ea typeface="新細明體"/>
                        <a:cs typeface="Times New Roman"/>
                      </a:endParaRPr>
                    </a:p>
                  </a:txBody>
                  <a:tcPr marL="15436" marR="15436" marT="0" marB="0" anchor="ctr"/>
                </a:tc>
                <a:tc>
                  <a:txBody>
                    <a:bodyPr/>
                    <a:lstStyle/>
                    <a:p>
                      <a:pPr algn="ctr">
                        <a:spcAft>
                          <a:spcPts val="0"/>
                        </a:spcAft>
                      </a:pPr>
                      <a:r>
                        <a:rPr lang="en-US" sz="1400" kern="0" dirty="0">
                          <a:solidFill>
                            <a:srgbClr val="FF0000"/>
                          </a:solidFill>
                          <a:effectLst/>
                        </a:rPr>
                        <a:t>0.01856</a:t>
                      </a:r>
                      <a:endParaRPr lang="zh-TW" sz="1400" kern="100" dirty="0">
                        <a:solidFill>
                          <a:srgbClr val="FF0000"/>
                        </a:solidFill>
                        <a:effectLst/>
                        <a:latin typeface="Calibri"/>
                        <a:ea typeface="新細明體"/>
                        <a:cs typeface="Times New Roman"/>
                      </a:endParaRPr>
                    </a:p>
                  </a:txBody>
                  <a:tcPr marL="15436" marR="15436" marT="0" marB="0" anchor="ct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000" fill="hold"/>
                                        <p:tgtEl>
                                          <p:spTgt spid="5"/>
                                        </p:tgtEl>
                                        <p:attrNameLst>
                                          <p:attrName>ppt_x</p:attrName>
                                        </p:attrNameLst>
                                      </p:cBhvr>
                                      <p:tavLst>
                                        <p:tav tm="0">
                                          <p:val>
                                            <p:strVal val="0-#ppt_w/2"/>
                                          </p:val>
                                        </p:tav>
                                        <p:tav tm="100000">
                                          <p:val>
                                            <p:strVal val="#ppt_x"/>
                                          </p:val>
                                        </p:tav>
                                      </p:tavLst>
                                    </p:anim>
                                    <p:anim calcmode="lin" valueType="num">
                                      <p:cBhvr additive="base">
                                        <p:cTn id="8" dur="2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6513" y="0"/>
            <a:ext cx="9144001" cy="908050"/>
          </a:xfrm>
        </p:spPr>
        <p:txBody>
          <a:bodyPr/>
          <a:lstStyle/>
          <a:p>
            <a:pPr>
              <a:defRPr/>
            </a:pPr>
            <a:r>
              <a:rPr lang="zh-TW" altLang="en-US" sz="5400" dirty="0" smtClean="0">
                <a:solidFill>
                  <a:srgbClr val="FF0000"/>
                </a:solidFill>
                <a:effectLst>
                  <a:outerShdw blurRad="38100" dist="38100" dir="2700000" algn="tl">
                    <a:srgbClr val="000000">
                      <a:alpha val="43137"/>
                    </a:srgbClr>
                  </a:outerShdw>
                </a:effectLst>
              </a:rPr>
              <a:t>銷售量及存量估計</a:t>
            </a:r>
            <a:endParaRPr lang="zh-TW" altLang="en-US" sz="5400" dirty="0">
              <a:solidFill>
                <a:srgbClr val="FF0000"/>
              </a:solidFill>
              <a:effectLst>
                <a:outerShdw blurRad="38100" dist="38100" dir="2700000" algn="tl">
                  <a:srgbClr val="000000">
                    <a:alpha val="43137"/>
                  </a:srgbClr>
                </a:outerShdw>
              </a:effectLst>
            </a:endParaRPr>
          </a:p>
        </p:txBody>
      </p:sp>
      <p:sp>
        <p:nvSpPr>
          <p:cNvPr id="19459" name="投影片編號版面配置區 5"/>
          <p:cNvSpPr>
            <a:spLocks noGrp="1"/>
          </p:cNvSpPr>
          <p:nvPr>
            <p:ph type="sldNum" sz="quarter" idx="11"/>
          </p:nvPr>
        </p:nvSpPr>
        <p:spPr>
          <a:noFill/>
        </p:spPr>
        <p:txBody>
          <a:bodyPr/>
          <a:lstStyle/>
          <a:p>
            <a:fld id="{0D8F64B0-D8A7-4827-9230-8E29D81F286C}" type="slidenum">
              <a:rPr lang="en-US" altLang="zh-TW" smtClean="0">
                <a:ea typeface="新細明體" charset="-120"/>
              </a:rPr>
              <a:pPr/>
              <a:t>13</a:t>
            </a:fld>
            <a:endParaRPr lang="en-US" altLang="zh-TW" dirty="0" smtClean="0">
              <a:ea typeface="新細明體" charset="-120"/>
            </a:endParaRPr>
          </a:p>
        </p:txBody>
      </p:sp>
      <p:sp>
        <p:nvSpPr>
          <p:cNvPr id="13" name="Line 91"/>
          <p:cNvSpPr>
            <a:spLocks noChangeShapeType="1"/>
          </p:cNvSpPr>
          <p:nvPr/>
        </p:nvSpPr>
        <p:spPr bwMode="auto">
          <a:xfrm>
            <a:off x="0" y="981075"/>
            <a:ext cx="9144000" cy="0"/>
          </a:xfrm>
          <a:prstGeom prst="line">
            <a:avLst/>
          </a:prstGeom>
          <a:noFill/>
          <a:ln w="25400">
            <a:solidFill>
              <a:srgbClr val="003399"/>
            </a:solidFill>
            <a:round/>
            <a:headEnd/>
            <a:tailEnd/>
          </a:ln>
        </p:spPr>
        <p:txBody>
          <a:bodyPr/>
          <a:lstStyle/>
          <a:p>
            <a:endParaRPr lang="zh-TW" altLang="en-US"/>
          </a:p>
        </p:txBody>
      </p:sp>
      <p:sp>
        <p:nvSpPr>
          <p:cNvPr id="7" name="文字方塊 6"/>
          <p:cNvSpPr txBox="1"/>
          <p:nvPr/>
        </p:nvSpPr>
        <p:spPr>
          <a:xfrm>
            <a:off x="1043608" y="1052736"/>
            <a:ext cx="5400600" cy="1631216"/>
          </a:xfrm>
          <a:prstGeom prst="rect">
            <a:avLst/>
          </a:prstGeom>
          <a:noFill/>
        </p:spPr>
        <p:txBody>
          <a:bodyPr wrap="square" rtlCol="0">
            <a:spAutoFit/>
          </a:bodyPr>
          <a:lstStyle/>
          <a:p>
            <a:r>
              <a:rPr lang="zh-TW" altLang="en-US" dirty="0" smtClean="0"/>
              <a:t>假設所有站期初存量</a:t>
            </a:r>
            <a:r>
              <a:rPr lang="en-US" altLang="zh-TW" dirty="0" smtClean="0"/>
              <a:t>100</a:t>
            </a:r>
            <a:r>
              <a:rPr lang="zh-TW" altLang="en-US" dirty="0" smtClean="0"/>
              <a:t>公稟</a:t>
            </a:r>
            <a:endParaRPr lang="en-US" altLang="zh-TW" dirty="0" smtClean="0"/>
          </a:p>
          <a:p>
            <a:r>
              <a:rPr lang="zh-TW" altLang="en-US" dirty="0" smtClean="0"/>
              <a:t>輸入本週油價漲跌幅：</a:t>
            </a:r>
            <a:r>
              <a:rPr lang="en-US" altLang="zh-TW" dirty="0" smtClean="0"/>
              <a:t>0.5</a:t>
            </a:r>
            <a:r>
              <a:rPr lang="zh-TW" altLang="en-US" smtClean="0"/>
              <a:t>元</a:t>
            </a:r>
            <a:endParaRPr lang="en-US" altLang="zh-TW" dirty="0" smtClean="0"/>
          </a:p>
          <a:p>
            <a:r>
              <a:rPr lang="zh-TW" altLang="en-US" dirty="0" smtClean="0"/>
              <a:t>離星期日天數：</a:t>
            </a:r>
            <a:r>
              <a:rPr lang="en-US" altLang="zh-TW" dirty="0" smtClean="0"/>
              <a:t>3.5</a:t>
            </a:r>
          </a:p>
          <a:p>
            <a:r>
              <a:rPr lang="zh-TW" altLang="en-US" dirty="0" smtClean="0"/>
              <a:t>週間為平均估計，六日使用迴歸估計</a:t>
            </a:r>
            <a:endParaRPr lang="en-US" altLang="zh-TW" dirty="0" smtClean="0"/>
          </a:p>
          <a:p>
            <a:r>
              <a:rPr lang="zh-TW" altLang="en-US" dirty="0" smtClean="0"/>
              <a:t>依預估銷售量排序顯示預估銷售量及存量</a:t>
            </a:r>
            <a:endParaRPr lang="zh-TW" altLang="en-US" dirty="0"/>
          </a:p>
        </p:txBody>
      </p:sp>
      <p:sp>
        <p:nvSpPr>
          <p:cNvPr id="14337" name="Rectangle 1"/>
          <p:cNvSpPr>
            <a:spLocks noChangeArrowheads="1"/>
          </p:cNvSpPr>
          <p:nvPr/>
        </p:nvSpPr>
        <p:spPr bwMode="auto">
          <a:xfrm>
            <a:off x="0" y="90100"/>
            <a:ext cx="65" cy="276999"/>
          </a:xfrm>
          <a:prstGeom prst="rect">
            <a:avLst/>
          </a:prstGeom>
          <a:solidFill>
            <a:srgbClr val="FFFFFF"/>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1" lang="zh-TW" altLang="zh-TW" sz="18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graphicFrame>
        <p:nvGraphicFramePr>
          <p:cNvPr id="11" name="表格 10"/>
          <p:cNvGraphicFramePr>
            <a:graphicFrameLocks noGrp="1"/>
          </p:cNvGraphicFramePr>
          <p:nvPr/>
        </p:nvGraphicFramePr>
        <p:xfrm>
          <a:off x="683568" y="2708920"/>
          <a:ext cx="7344816" cy="3010532"/>
        </p:xfrm>
        <a:graphic>
          <a:graphicData uri="http://schemas.openxmlformats.org/drawingml/2006/table">
            <a:tbl>
              <a:tblPr>
                <a:tableStyleId>{35758FB7-9AC5-4552-8A53-C91805E547FA}</a:tableStyleId>
              </a:tblPr>
              <a:tblGrid>
                <a:gridCol w="1224136"/>
                <a:gridCol w="1224136"/>
                <a:gridCol w="1224136"/>
                <a:gridCol w="1224136"/>
                <a:gridCol w="1224136"/>
                <a:gridCol w="1224136"/>
              </a:tblGrid>
              <a:tr h="193143">
                <a:tc>
                  <a:txBody>
                    <a:bodyPr/>
                    <a:lstStyle/>
                    <a:p>
                      <a:pPr algn="ctr"/>
                      <a:r>
                        <a:rPr lang="zh-TW" altLang="en-US" sz="1400" dirty="0">
                          <a:solidFill>
                            <a:schemeClr val="bg1"/>
                          </a:solidFill>
                        </a:rPr>
                        <a:t>油站代號</a:t>
                      </a:r>
                      <a:endParaRPr lang="zh-TW" altLang="en-US" sz="1400" dirty="0">
                        <a:solidFill>
                          <a:schemeClr val="bg1"/>
                        </a:solidFill>
                        <a:latin typeface="微軟正黑體"/>
                      </a:endParaRPr>
                    </a:p>
                  </a:txBody>
                  <a:tcPr marL="37981" marR="37981" marT="18991" marB="18991" anchor="ctr">
                    <a:solidFill>
                      <a:schemeClr val="accent1"/>
                    </a:solidFill>
                  </a:tcPr>
                </a:tc>
                <a:tc>
                  <a:txBody>
                    <a:bodyPr/>
                    <a:lstStyle/>
                    <a:p>
                      <a:pPr algn="ctr"/>
                      <a:r>
                        <a:rPr lang="zh-TW" altLang="en-US" sz="1400" dirty="0">
                          <a:solidFill>
                            <a:schemeClr val="bg1"/>
                          </a:solidFill>
                        </a:rPr>
                        <a:t>縣市</a:t>
                      </a:r>
                      <a:endParaRPr lang="zh-TW" altLang="en-US" sz="1400" dirty="0">
                        <a:solidFill>
                          <a:schemeClr val="bg1"/>
                        </a:solidFill>
                        <a:latin typeface="微軟正黑體"/>
                      </a:endParaRPr>
                    </a:p>
                  </a:txBody>
                  <a:tcPr marL="37981" marR="37981" marT="18991" marB="18991" anchor="ctr">
                    <a:solidFill>
                      <a:schemeClr val="accent1"/>
                    </a:solidFill>
                  </a:tcPr>
                </a:tc>
                <a:tc>
                  <a:txBody>
                    <a:bodyPr/>
                    <a:lstStyle/>
                    <a:p>
                      <a:pPr algn="ctr"/>
                      <a:r>
                        <a:rPr lang="zh-TW" altLang="en-US" sz="1400" dirty="0">
                          <a:solidFill>
                            <a:schemeClr val="bg1"/>
                          </a:solidFill>
                        </a:rPr>
                        <a:t>站名</a:t>
                      </a:r>
                      <a:endParaRPr lang="zh-TW" altLang="en-US" sz="1400" dirty="0">
                        <a:solidFill>
                          <a:schemeClr val="bg1"/>
                        </a:solidFill>
                        <a:latin typeface="微軟正黑體"/>
                      </a:endParaRPr>
                    </a:p>
                  </a:txBody>
                  <a:tcPr marL="37981" marR="37981" marT="18991" marB="18991" anchor="ctr">
                    <a:solidFill>
                      <a:schemeClr val="accent1"/>
                    </a:solidFill>
                  </a:tcPr>
                </a:tc>
                <a:tc>
                  <a:txBody>
                    <a:bodyPr/>
                    <a:lstStyle/>
                    <a:p>
                      <a:pPr algn="ctr"/>
                      <a:r>
                        <a:rPr lang="zh-TW" altLang="en-US" sz="1400" dirty="0">
                          <a:solidFill>
                            <a:schemeClr val="bg1"/>
                          </a:solidFill>
                        </a:rPr>
                        <a:t>預估發票量</a:t>
                      </a:r>
                      <a:endParaRPr lang="zh-TW" altLang="en-US" sz="1400" dirty="0">
                        <a:solidFill>
                          <a:schemeClr val="bg1"/>
                        </a:solidFill>
                        <a:latin typeface="微軟正黑體"/>
                      </a:endParaRPr>
                    </a:p>
                  </a:txBody>
                  <a:tcPr marL="37981" marR="37981" marT="18991" marB="18991" anchor="ctr">
                    <a:solidFill>
                      <a:schemeClr val="accent1"/>
                    </a:solidFill>
                  </a:tcPr>
                </a:tc>
                <a:tc>
                  <a:txBody>
                    <a:bodyPr/>
                    <a:lstStyle/>
                    <a:p>
                      <a:pPr algn="ctr"/>
                      <a:r>
                        <a:rPr lang="zh-TW" altLang="en-US" sz="1400" dirty="0">
                          <a:solidFill>
                            <a:schemeClr val="bg1"/>
                          </a:solidFill>
                        </a:rPr>
                        <a:t>預估銷售量</a:t>
                      </a:r>
                      <a:endParaRPr lang="zh-TW" altLang="en-US" sz="1400" dirty="0">
                        <a:solidFill>
                          <a:schemeClr val="bg1"/>
                        </a:solidFill>
                        <a:latin typeface="微軟正黑體"/>
                      </a:endParaRPr>
                    </a:p>
                  </a:txBody>
                  <a:tcPr marL="37981" marR="37981" marT="18991" marB="18991" anchor="ctr">
                    <a:solidFill>
                      <a:schemeClr val="accent1"/>
                    </a:solidFill>
                  </a:tcPr>
                </a:tc>
                <a:tc>
                  <a:txBody>
                    <a:bodyPr/>
                    <a:lstStyle/>
                    <a:p>
                      <a:pPr algn="ctr"/>
                      <a:r>
                        <a:rPr lang="zh-TW" altLang="en-US" sz="1400" dirty="0">
                          <a:solidFill>
                            <a:schemeClr val="bg1"/>
                          </a:solidFill>
                        </a:rPr>
                        <a:t>預估存量</a:t>
                      </a:r>
                      <a:endParaRPr lang="zh-TW" altLang="en-US" sz="1400" dirty="0">
                        <a:solidFill>
                          <a:schemeClr val="bg1"/>
                        </a:solidFill>
                        <a:latin typeface="微軟正黑體"/>
                      </a:endParaRPr>
                    </a:p>
                  </a:txBody>
                  <a:tcPr marL="37981" marR="37981" marT="18991" marB="18991" anchor="ctr">
                    <a:solidFill>
                      <a:schemeClr val="accent1"/>
                    </a:solidFill>
                  </a:tcPr>
                </a:tc>
              </a:tr>
              <a:tr h="275919">
                <a:tc>
                  <a:txBody>
                    <a:bodyPr/>
                    <a:lstStyle/>
                    <a:p>
                      <a:pPr algn="l"/>
                      <a:r>
                        <a:rPr lang="en-US" sz="1400" dirty="0">
                          <a:solidFill>
                            <a:schemeClr val="bg1"/>
                          </a:solidFill>
                        </a:rPr>
                        <a:t>D2149</a:t>
                      </a:r>
                      <a:endParaRPr lang="en-US" sz="1400" dirty="0">
                        <a:solidFill>
                          <a:schemeClr val="bg1"/>
                        </a:solidFill>
                        <a:latin typeface="微軟正黑體"/>
                      </a:endParaRPr>
                    </a:p>
                  </a:txBody>
                  <a:tcPr marL="37981" marR="37981" marT="18991" marB="18991" anchor="ctr">
                    <a:solidFill>
                      <a:schemeClr val="accent1"/>
                    </a:solidFill>
                  </a:tcPr>
                </a:tc>
                <a:tc>
                  <a:txBody>
                    <a:bodyPr/>
                    <a:lstStyle/>
                    <a:p>
                      <a:pPr algn="l"/>
                      <a:r>
                        <a:rPr lang="zh-TW" altLang="en-US" sz="1400" dirty="0">
                          <a:solidFill>
                            <a:schemeClr val="tx1"/>
                          </a:solidFill>
                        </a:rPr>
                        <a:t>台北市</a:t>
                      </a:r>
                      <a:endParaRPr lang="zh-TW" altLang="en-US" sz="1400" dirty="0">
                        <a:solidFill>
                          <a:schemeClr val="tx1"/>
                        </a:solidFill>
                        <a:latin typeface="微軟正黑體"/>
                      </a:endParaRPr>
                    </a:p>
                  </a:txBody>
                  <a:tcPr marL="37981" marR="37981" marT="18991" marB="18991" anchor="ctr"/>
                </a:tc>
                <a:tc>
                  <a:txBody>
                    <a:bodyPr/>
                    <a:lstStyle/>
                    <a:p>
                      <a:pPr algn="l"/>
                      <a:r>
                        <a:rPr lang="zh-TW" altLang="en-US" sz="1400" dirty="0">
                          <a:solidFill>
                            <a:schemeClr val="tx1"/>
                          </a:solidFill>
                        </a:rPr>
                        <a:t>民權西路站</a:t>
                      </a:r>
                      <a:endParaRPr lang="zh-TW" altLang="en-US" sz="1400" dirty="0">
                        <a:solidFill>
                          <a:schemeClr val="tx1"/>
                        </a:solidFill>
                        <a:latin typeface="微軟正黑體"/>
                      </a:endParaRPr>
                    </a:p>
                  </a:txBody>
                  <a:tcPr marL="37981" marR="37981" marT="18991" marB="18991" anchor="ctr"/>
                </a:tc>
                <a:tc>
                  <a:txBody>
                    <a:bodyPr/>
                    <a:lstStyle/>
                    <a:p>
                      <a:pPr algn="r"/>
                      <a:r>
                        <a:rPr lang="en-US" altLang="zh-TW" sz="1400">
                          <a:solidFill>
                            <a:schemeClr val="tx1"/>
                          </a:solidFill>
                        </a:rPr>
                        <a:t>22211.965548</a:t>
                      </a:r>
                      <a:endParaRPr lang="en-US" altLang="zh-TW" sz="1400">
                        <a:solidFill>
                          <a:schemeClr val="tx1"/>
                        </a:solidFill>
                        <a:latin typeface="微軟正黑體"/>
                      </a:endParaRPr>
                    </a:p>
                  </a:txBody>
                  <a:tcPr marL="37981" marR="37981" marT="18991" marB="18991" anchor="ctr"/>
                </a:tc>
                <a:tc>
                  <a:txBody>
                    <a:bodyPr/>
                    <a:lstStyle/>
                    <a:p>
                      <a:pPr algn="r"/>
                      <a:r>
                        <a:rPr lang="en-US" altLang="zh-TW" sz="1400">
                          <a:solidFill>
                            <a:schemeClr val="tx1"/>
                          </a:solidFill>
                        </a:rPr>
                        <a:t>334.14309</a:t>
                      </a:r>
                      <a:endParaRPr lang="en-US" altLang="zh-TW" sz="1400">
                        <a:solidFill>
                          <a:schemeClr val="tx1"/>
                        </a:solidFill>
                        <a:latin typeface="微軟正黑體"/>
                      </a:endParaRPr>
                    </a:p>
                  </a:txBody>
                  <a:tcPr marL="37981" marR="37981" marT="18991" marB="18991" anchor="ctr"/>
                </a:tc>
                <a:tc>
                  <a:txBody>
                    <a:bodyPr/>
                    <a:lstStyle/>
                    <a:p>
                      <a:pPr algn="r"/>
                      <a:r>
                        <a:rPr lang="en-US" altLang="zh-TW" sz="1400" dirty="0">
                          <a:solidFill>
                            <a:srgbClr val="FF0000"/>
                          </a:solidFill>
                        </a:rPr>
                        <a:t>-234.14309</a:t>
                      </a:r>
                      <a:endParaRPr lang="en-US" altLang="zh-TW" sz="1400" dirty="0">
                        <a:solidFill>
                          <a:srgbClr val="FF0000"/>
                        </a:solidFill>
                        <a:latin typeface="微軟正黑體"/>
                      </a:endParaRPr>
                    </a:p>
                  </a:txBody>
                  <a:tcPr marL="37981" marR="37981" marT="18991" marB="18991" anchor="ctr"/>
                </a:tc>
              </a:tr>
              <a:tr h="275919">
                <a:tc>
                  <a:txBody>
                    <a:bodyPr/>
                    <a:lstStyle/>
                    <a:p>
                      <a:pPr algn="l"/>
                      <a:r>
                        <a:rPr lang="en-US" sz="1400" dirty="0">
                          <a:solidFill>
                            <a:schemeClr val="bg1"/>
                          </a:solidFill>
                        </a:rPr>
                        <a:t>D2142</a:t>
                      </a:r>
                      <a:endParaRPr lang="en-US" sz="1400" dirty="0">
                        <a:solidFill>
                          <a:schemeClr val="bg1"/>
                        </a:solidFill>
                        <a:latin typeface="微軟正黑體"/>
                      </a:endParaRPr>
                    </a:p>
                  </a:txBody>
                  <a:tcPr marL="37981" marR="37981" marT="18991" marB="18991" anchor="ctr">
                    <a:solidFill>
                      <a:schemeClr val="accent1"/>
                    </a:solidFill>
                  </a:tcPr>
                </a:tc>
                <a:tc>
                  <a:txBody>
                    <a:bodyPr/>
                    <a:lstStyle/>
                    <a:p>
                      <a:pPr algn="l"/>
                      <a:r>
                        <a:rPr lang="zh-TW" altLang="en-US" sz="1400" dirty="0">
                          <a:solidFill>
                            <a:schemeClr val="tx1"/>
                          </a:solidFill>
                        </a:rPr>
                        <a:t>台北市</a:t>
                      </a:r>
                      <a:endParaRPr lang="zh-TW" altLang="en-US" sz="1400" dirty="0">
                        <a:solidFill>
                          <a:schemeClr val="tx1"/>
                        </a:solidFill>
                        <a:latin typeface="微軟正黑體"/>
                      </a:endParaRPr>
                    </a:p>
                  </a:txBody>
                  <a:tcPr marL="37981" marR="37981" marT="18991" marB="18991" anchor="ctr"/>
                </a:tc>
                <a:tc>
                  <a:txBody>
                    <a:bodyPr/>
                    <a:lstStyle/>
                    <a:p>
                      <a:pPr algn="l"/>
                      <a:r>
                        <a:rPr lang="zh-TW" altLang="en-US" sz="1400" dirty="0">
                          <a:solidFill>
                            <a:schemeClr val="tx1"/>
                          </a:solidFill>
                        </a:rPr>
                        <a:t>北投站</a:t>
                      </a:r>
                      <a:endParaRPr lang="zh-TW" altLang="en-US" sz="1400" dirty="0">
                        <a:solidFill>
                          <a:schemeClr val="tx1"/>
                        </a:solidFill>
                        <a:latin typeface="微軟正黑體"/>
                      </a:endParaRPr>
                    </a:p>
                  </a:txBody>
                  <a:tcPr marL="37981" marR="37981" marT="18991" marB="18991" anchor="ctr"/>
                </a:tc>
                <a:tc>
                  <a:txBody>
                    <a:bodyPr/>
                    <a:lstStyle/>
                    <a:p>
                      <a:pPr algn="r"/>
                      <a:r>
                        <a:rPr lang="en-US" altLang="zh-TW" sz="1400" dirty="0">
                          <a:solidFill>
                            <a:schemeClr val="tx1"/>
                          </a:solidFill>
                        </a:rPr>
                        <a:t>16302.10588</a:t>
                      </a:r>
                      <a:endParaRPr lang="en-US" altLang="zh-TW" sz="1400" dirty="0">
                        <a:solidFill>
                          <a:schemeClr val="tx1"/>
                        </a:solidFill>
                        <a:latin typeface="微軟正黑體"/>
                      </a:endParaRPr>
                    </a:p>
                  </a:txBody>
                  <a:tcPr marL="37981" marR="37981" marT="18991" marB="18991" anchor="ctr"/>
                </a:tc>
                <a:tc>
                  <a:txBody>
                    <a:bodyPr/>
                    <a:lstStyle/>
                    <a:p>
                      <a:pPr algn="r"/>
                      <a:r>
                        <a:rPr lang="en-US" altLang="zh-TW" sz="1400">
                          <a:solidFill>
                            <a:schemeClr val="tx1"/>
                          </a:solidFill>
                        </a:rPr>
                        <a:t>245.238812</a:t>
                      </a:r>
                      <a:endParaRPr lang="en-US" altLang="zh-TW" sz="1400">
                        <a:solidFill>
                          <a:schemeClr val="tx1"/>
                        </a:solidFill>
                        <a:latin typeface="微軟正黑體"/>
                      </a:endParaRPr>
                    </a:p>
                  </a:txBody>
                  <a:tcPr marL="37981" marR="37981" marT="18991" marB="18991" anchor="ctr"/>
                </a:tc>
                <a:tc>
                  <a:txBody>
                    <a:bodyPr/>
                    <a:lstStyle/>
                    <a:p>
                      <a:pPr algn="r"/>
                      <a:r>
                        <a:rPr lang="en-US" altLang="zh-TW" sz="1400" dirty="0">
                          <a:solidFill>
                            <a:srgbClr val="FF0000"/>
                          </a:solidFill>
                        </a:rPr>
                        <a:t>-145.238812</a:t>
                      </a:r>
                      <a:endParaRPr lang="en-US" altLang="zh-TW" sz="1400" dirty="0">
                        <a:solidFill>
                          <a:srgbClr val="FF0000"/>
                        </a:solidFill>
                        <a:latin typeface="微軟正黑體"/>
                      </a:endParaRPr>
                    </a:p>
                  </a:txBody>
                  <a:tcPr marL="37981" marR="37981" marT="18991" marB="18991" anchor="ctr"/>
                </a:tc>
              </a:tr>
              <a:tr h="275919">
                <a:tc>
                  <a:txBody>
                    <a:bodyPr/>
                    <a:lstStyle/>
                    <a:p>
                      <a:pPr algn="l"/>
                      <a:r>
                        <a:rPr lang="en-US" sz="1400" dirty="0">
                          <a:solidFill>
                            <a:schemeClr val="bg1"/>
                          </a:solidFill>
                        </a:rPr>
                        <a:t>D215H</a:t>
                      </a:r>
                      <a:endParaRPr lang="en-US" sz="1400" dirty="0">
                        <a:solidFill>
                          <a:schemeClr val="bg1"/>
                        </a:solidFill>
                        <a:latin typeface="微軟正黑體"/>
                      </a:endParaRPr>
                    </a:p>
                  </a:txBody>
                  <a:tcPr marL="37981" marR="37981" marT="18991" marB="18991" anchor="ctr">
                    <a:solidFill>
                      <a:schemeClr val="accent1"/>
                    </a:solidFill>
                  </a:tcPr>
                </a:tc>
                <a:tc>
                  <a:txBody>
                    <a:bodyPr/>
                    <a:lstStyle/>
                    <a:p>
                      <a:pPr algn="l"/>
                      <a:r>
                        <a:rPr lang="zh-TW" altLang="en-US" sz="1400" dirty="0">
                          <a:solidFill>
                            <a:schemeClr val="tx1"/>
                          </a:solidFill>
                        </a:rPr>
                        <a:t>新北市</a:t>
                      </a:r>
                      <a:endParaRPr lang="zh-TW" altLang="en-US" sz="1400" dirty="0">
                        <a:solidFill>
                          <a:schemeClr val="tx1"/>
                        </a:solidFill>
                        <a:latin typeface="微軟正黑體"/>
                      </a:endParaRPr>
                    </a:p>
                  </a:txBody>
                  <a:tcPr marL="37981" marR="37981" marT="18991" marB="18991" anchor="ctr"/>
                </a:tc>
                <a:tc>
                  <a:txBody>
                    <a:bodyPr/>
                    <a:lstStyle/>
                    <a:p>
                      <a:pPr algn="l"/>
                      <a:r>
                        <a:rPr lang="zh-TW" altLang="en-US" sz="1400">
                          <a:solidFill>
                            <a:schemeClr val="tx1"/>
                          </a:solidFill>
                        </a:rPr>
                        <a:t>板橋民族路站</a:t>
                      </a:r>
                      <a:endParaRPr lang="zh-TW" altLang="en-US" sz="1400">
                        <a:solidFill>
                          <a:schemeClr val="tx1"/>
                        </a:solidFill>
                        <a:latin typeface="微軟正黑體"/>
                      </a:endParaRPr>
                    </a:p>
                  </a:txBody>
                  <a:tcPr marL="37981" marR="37981" marT="18991" marB="18991" anchor="ctr"/>
                </a:tc>
                <a:tc>
                  <a:txBody>
                    <a:bodyPr/>
                    <a:lstStyle/>
                    <a:p>
                      <a:pPr algn="r"/>
                      <a:r>
                        <a:rPr lang="en-US" altLang="zh-TW" sz="1400" dirty="0">
                          <a:solidFill>
                            <a:schemeClr val="tx1"/>
                          </a:solidFill>
                        </a:rPr>
                        <a:t>22624.312841</a:t>
                      </a:r>
                      <a:endParaRPr lang="en-US" altLang="zh-TW" sz="1400" dirty="0">
                        <a:solidFill>
                          <a:schemeClr val="tx1"/>
                        </a:solidFill>
                        <a:latin typeface="微軟正黑體"/>
                      </a:endParaRPr>
                    </a:p>
                  </a:txBody>
                  <a:tcPr marL="37981" marR="37981" marT="18991" marB="18991" anchor="ctr"/>
                </a:tc>
                <a:tc>
                  <a:txBody>
                    <a:bodyPr/>
                    <a:lstStyle/>
                    <a:p>
                      <a:pPr algn="r"/>
                      <a:r>
                        <a:rPr lang="en-US" altLang="zh-TW" sz="1400" dirty="0">
                          <a:solidFill>
                            <a:schemeClr val="tx1"/>
                          </a:solidFill>
                        </a:rPr>
                        <a:t>229.865765</a:t>
                      </a:r>
                      <a:endParaRPr lang="en-US" altLang="zh-TW" sz="1400" dirty="0">
                        <a:solidFill>
                          <a:schemeClr val="tx1"/>
                        </a:solidFill>
                        <a:latin typeface="微軟正黑體"/>
                      </a:endParaRPr>
                    </a:p>
                  </a:txBody>
                  <a:tcPr marL="37981" marR="37981" marT="18991" marB="18991" anchor="ctr"/>
                </a:tc>
                <a:tc>
                  <a:txBody>
                    <a:bodyPr/>
                    <a:lstStyle/>
                    <a:p>
                      <a:pPr algn="r"/>
                      <a:r>
                        <a:rPr lang="en-US" altLang="zh-TW" sz="1400" dirty="0">
                          <a:solidFill>
                            <a:srgbClr val="FF0000"/>
                          </a:solidFill>
                        </a:rPr>
                        <a:t>-129.865765</a:t>
                      </a:r>
                      <a:endParaRPr lang="en-US" altLang="zh-TW" sz="1400" dirty="0">
                        <a:solidFill>
                          <a:srgbClr val="FF0000"/>
                        </a:solidFill>
                        <a:latin typeface="微軟正黑體"/>
                      </a:endParaRPr>
                    </a:p>
                  </a:txBody>
                  <a:tcPr marL="37981" marR="37981" marT="18991" marB="18991" anchor="ctr"/>
                </a:tc>
              </a:tr>
              <a:tr h="275919">
                <a:tc>
                  <a:txBody>
                    <a:bodyPr/>
                    <a:lstStyle/>
                    <a:p>
                      <a:pPr algn="l"/>
                      <a:r>
                        <a:rPr lang="en-US" sz="1400" dirty="0">
                          <a:solidFill>
                            <a:schemeClr val="bg1"/>
                          </a:solidFill>
                        </a:rPr>
                        <a:t>D215T</a:t>
                      </a:r>
                      <a:endParaRPr lang="en-US" sz="1400" dirty="0">
                        <a:solidFill>
                          <a:schemeClr val="bg1"/>
                        </a:solidFill>
                        <a:latin typeface="微軟正黑體"/>
                      </a:endParaRPr>
                    </a:p>
                  </a:txBody>
                  <a:tcPr marL="37981" marR="37981" marT="18991" marB="18991" anchor="ctr">
                    <a:solidFill>
                      <a:schemeClr val="accent1"/>
                    </a:solidFill>
                  </a:tcPr>
                </a:tc>
                <a:tc>
                  <a:txBody>
                    <a:bodyPr/>
                    <a:lstStyle/>
                    <a:p>
                      <a:pPr algn="l"/>
                      <a:r>
                        <a:rPr lang="zh-TW" altLang="en-US" sz="1400">
                          <a:solidFill>
                            <a:schemeClr val="tx1"/>
                          </a:solidFill>
                        </a:rPr>
                        <a:t>台北市</a:t>
                      </a:r>
                      <a:endParaRPr lang="zh-TW" altLang="en-US" sz="1400">
                        <a:solidFill>
                          <a:schemeClr val="tx1"/>
                        </a:solidFill>
                        <a:latin typeface="微軟正黑體"/>
                      </a:endParaRPr>
                    </a:p>
                  </a:txBody>
                  <a:tcPr marL="37981" marR="37981" marT="18991" marB="18991" anchor="ctr"/>
                </a:tc>
                <a:tc>
                  <a:txBody>
                    <a:bodyPr/>
                    <a:lstStyle/>
                    <a:p>
                      <a:pPr algn="l"/>
                      <a:r>
                        <a:rPr lang="zh-TW" altLang="en-US" sz="1400">
                          <a:solidFill>
                            <a:schemeClr val="tx1"/>
                          </a:solidFill>
                        </a:rPr>
                        <a:t>莒光路站</a:t>
                      </a:r>
                      <a:endParaRPr lang="zh-TW" altLang="en-US" sz="1400">
                        <a:solidFill>
                          <a:schemeClr val="tx1"/>
                        </a:solidFill>
                        <a:latin typeface="微軟正黑體"/>
                      </a:endParaRPr>
                    </a:p>
                  </a:txBody>
                  <a:tcPr marL="37981" marR="37981" marT="18991" marB="18991" anchor="ctr"/>
                </a:tc>
                <a:tc>
                  <a:txBody>
                    <a:bodyPr/>
                    <a:lstStyle/>
                    <a:p>
                      <a:pPr algn="r"/>
                      <a:r>
                        <a:rPr lang="en-US" altLang="zh-TW" sz="1400">
                          <a:solidFill>
                            <a:schemeClr val="tx1"/>
                          </a:solidFill>
                        </a:rPr>
                        <a:t>14601.131585</a:t>
                      </a:r>
                      <a:endParaRPr lang="en-US" altLang="zh-TW" sz="1400">
                        <a:solidFill>
                          <a:schemeClr val="tx1"/>
                        </a:solidFill>
                        <a:latin typeface="微軟正黑體"/>
                      </a:endParaRPr>
                    </a:p>
                  </a:txBody>
                  <a:tcPr marL="37981" marR="37981" marT="18991" marB="18991" anchor="ctr"/>
                </a:tc>
                <a:tc>
                  <a:txBody>
                    <a:bodyPr/>
                    <a:lstStyle/>
                    <a:p>
                      <a:pPr algn="r"/>
                      <a:r>
                        <a:rPr lang="en-US" altLang="zh-TW" sz="1400" dirty="0">
                          <a:solidFill>
                            <a:schemeClr val="tx1"/>
                          </a:solidFill>
                        </a:rPr>
                        <a:t>219.650405</a:t>
                      </a:r>
                      <a:endParaRPr lang="en-US" altLang="zh-TW" sz="1400" dirty="0">
                        <a:solidFill>
                          <a:schemeClr val="tx1"/>
                        </a:solidFill>
                        <a:latin typeface="微軟正黑體"/>
                      </a:endParaRPr>
                    </a:p>
                  </a:txBody>
                  <a:tcPr marL="37981" marR="37981" marT="18991" marB="18991" anchor="ctr"/>
                </a:tc>
                <a:tc>
                  <a:txBody>
                    <a:bodyPr/>
                    <a:lstStyle/>
                    <a:p>
                      <a:pPr algn="r"/>
                      <a:r>
                        <a:rPr lang="en-US" altLang="zh-TW" sz="1400" dirty="0">
                          <a:solidFill>
                            <a:srgbClr val="FF0000"/>
                          </a:solidFill>
                        </a:rPr>
                        <a:t>-119.650405</a:t>
                      </a:r>
                      <a:endParaRPr lang="en-US" altLang="zh-TW" sz="1400" dirty="0">
                        <a:solidFill>
                          <a:srgbClr val="FF0000"/>
                        </a:solidFill>
                        <a:latin typeface="微軟正黑體"/>
                      </a:endParaRPr>
                    </a:p>
                  </a:txBody>
                  <a:tcPr marL="37981" marR="37981" marT="18991" marB="18991" anchor="ctr"/>
                </a:tc>
              </a:tr>
              <a:tr h="275919">
                <a:tc>
                  <a:txBody>
                    <a:bodyPr/>
                    <a:lstStyle/>
                    <a:p>
                      <a:pPr algn="l"/>
                      <a:r>
                        <a:rPr lang="en-US" sz="1400" dirty="0">
                          <a:solidFill>
                            <a:schemeClr val="bg1"/>
                          </a:solidFill>
                        </a:rPr>
                        <a:t>D514Z</a:t>
                      </a:r>
                      <a:endParaRPr lang="en-US" sz="1400" dirty="0">
                        <a:solidFill>
                          <a:schemeClr val="bg1"/>
                        </a:solidFill>
                        <a:latin typeface="微軟正黑體"/>
                      </a:endParaRPr>
                    </a:p>
                  </a:txBody>
                  <a:tcPr marL="37981" marR="37981" marT="18991" marB="18991" anchor="ctr">
                    <a:solidFill>
                      <a:schemeClr val="accent1"/>
                    </a:solidFill>
                  </a:tcPr>
                </a:tc>
                <a:tc>
                  <a:txBody>
                    <a:bodyPr/>
                    <a:lstStyle/>
                    <a:p>
                      <a:pPr algn="l"/>
                      <a:r>
                        <a:rPr lang="zh-TW" altLang="en-US" sz="1400">
                          <a:solidFill>
                            <a:schemeClr val="tx1"/>
                          </a:solidFill>
                        </a:rPr>
                        <a:t>高雄市</a:t>
                      </a:r>
                      <a:endParaRPr lang="zh-TW" altLang="en-US" sz="1400">
                        <a:solidFill>
                          <a:schemeClr val="tx1"/>
                        </a:solidFill>
                        <a:latin typeface="微軟正黑體"/>
                      </a:endParaRPr>
                    </a:p>
                  </a:txBody>
                  <a:tcPr marL="37981" marR="37981" marT="18991" marB="18991" anchor="ctr"/>
                </a:tc>
                <a:tc>
                  <a:txBody>
                    <a:bodyPr/>
                    <a:lstStyle/>
                    <a:p>
                      <a:pPr algn="l"/>
                      <a:r>
                        <a:rPr lang="zh-TW" altLang="en-US" sz="1400">
                          <a:solidFill>
                            <a:schemeClr val="tx1"/>
                          </a:solidFill>
                        </a:rPr>
                        <a:t>鳳松站</a:t>
                      </a:r>
                      <a:endParaRPr lang="zh-TW" altLang="en-US" sz="1400">
                        <a:solidFill>
                          <a:schemeClr val="tx1"/>
                        </a:solidFill>
                        <a:latin typeface="微軟正黑體"/>
                      </a:endParaRPr>
                    </a:p>
                  </a:txBody>
                  <a:tcPr marL="37981" marR="37981" marT="18991" marB="18991" anchor="ctr"/>
                </a:tc>
                <a:tc>
                  <a:txBody>
                    <a:bodyPr/>
                    <a:lstStyle/>
                    <a:p>
                      <a:pPr algn="r"/>
                      <a:r>
                        <a:rPr lang="en-US" altLang="zh-TW" sz="1400">
                          <a:solidFill>
                            <a:schemeClr val="tx1"/>
                          </a:solidFill>
                        </a:rPr>
                        <a:t>21489.223733</a:t>
                      </a:r>
                      <a:endParaRPr lang="en-US" altLang="zh-TW" sz="1400">
                        <a:solidFill>
                          <a:schemeClr val="tx1"/>
                        </a:solidFill>
                        <a:latin typeface="微軟正黑體"/>
                      </a:endParaRPr>
                    </a:p>
                  </a:txBody>
                  <a:tcPr marL="37981" marR="37981" marT="18991" marB="18991" anchor="ctr"/>
                </a:tc>
                <a:tc>
                  <a:txBody>
                    <a:bodyPr/>
                    <a:lstStyle/>
                    <a:p>
                      <a:pPr algn="r"/>
                      <a:r>
                        <a:rPr lang="en-US" altLang="zh-TW" sz="1400" dirty="0">
                          <a:solidFill>
                            <a:schemeClr val="tx1"/>
                          </a:solidFill>
                        </a:rPr>
                        <a:t>213.062126</a:t>
                      </a:r>
                      <a:endParaRPr lang="en-US" altLang="zh-TW" sz="1400" dirty="0">
                        <a:solidFill>
                          <a:schemeClr val="tx1"/>
                        </a:solidFill>
                        <a:latin typeface="微軟正黑體"/>
                      </a:endParaRPr>
                    </a:p>
                  </a:txBody>
                  <a:tcPr marL="37981" marR="37981" marT="18991" marB="18991" anchor="ctr"/>
                </a:tc>
                <a:tc>
                  <a:txBody>
                    <a:bodyPr/>
                    <a:lstStyle/>
                    <a:p>
                      <a:pPr algn="r"/>
                      <a:r>
                        <a:rPr lang="en-US" altLang="zh-TW" sz="1400" dirty="0">
                          <a:solidFill>
                            <a:srgbClr val="FF0000"/>
                          </a:solidFill>
                        </a:rPr>
                        <a:t>-113.062126</a:t>
                      </a:r>
                      <a:endParaRPr lang="en-US" altLang="zh-TW" sz="1400" dirty="0">
                        <a:solidFill>
                          <a:srgbClr val="FF0000"/>
                        </a:solidFill>
                        <a:latin typeface="微軟正黑體"/>
                      </a:endParaRPr>
                    </a:p>
                  </a:txBody>
                  <a:tcPr marL="37981" marR="37981" marT="18991" marB="18991" anchor="ctr"/>
                </a:tc>
              </a:tr>
              <a:tr h="275919">
                <a:tc>
                  <a:txBody>
                    <a:bodyPr/>
                    <a:lstStyle/>
                    <a:p>
                      <a:pPr algn="l"/>
                      <a:r>
                        <a:rPr lang="en-US" sz="1400" dirty="0">
                          <a:solidFill>
                            <a:schemeClr val="bg1"/>
                          </a:solidFill>
                        </a:rPr>
                        <a:t>D4262</a:t>
                      </a:r>
                      <a:endParaRPr lang="en-US" sz="1400" dirty="0">
                        <a:solidFill>
                          <a:schemeClr val="bg1"/>
                        </a:solidFill>
                        <a:latin typeface="微軟正黑體"/>
                      </a:endParaRPr>
                    </a:p>
                  </a:txBody>
                  <a:tcPr marL="37981" marR="37981" marT="18991" marB="18991" anchor="ctr">
                    <a:solidFill>
                      <a:schemeClr val="accent1"/>
                    </a:solidFill>
                  </a:tcPr>
                </a:tc>
                <a:tc>
                  <a:txBody>
                    <a:bodyPr/>
                    <a:lstStyle/>
                    <a:p>
                      <a:pPr algn="l"/>
                      <a:r>
                        <a:rPr lang="zh-TW" altLang="en-US" sz="1400">
                          <a:solidFill>
                            <a:schemeClr val="tx1"/>
                          </a:solidFill>
                        </a:rPr>
                        <a:t>新竹市</a:t>
                      </a:r>
                      <a:endParaRPr lang="zh-TW" altLang="en-US" sz="1400">
                        <a:solidFill>
                          <a:schemeClr val="tx1"/>
                        </a:solidFill>
                        <a:latin typeface="微軟正黑體"/>
                      </a:endParaRPr>
                    </a:p>
                  </a:txBody>
                  <a:tcPr marL="37981" marR="37981" marT="18991" marB="18991" anchor="ctr"/>
                </a:tc>
                <a:tc>
                  <a:txBody>
                    <a:bodyPr/>
                    <a:lstStyle/>
                    <a:p>
                      <a:pPr algn="l"/>
                      <a:r>
                        <a:rPr lang="zh-TW" altLang="en-US" sz="1400">
                          <a:solidFill>
                            <a:schemeClr val="tx1"/>
                          </a:solidFill>
                        </a:rPr>
                        <a:t>北大路站</a:t>
                      </a:r>
                      <a:endParaRPr lang="zh-TW" altLang="en-US" sz="1400">
                        <a:solidFill>
                          <a:schemeClr val="tx1"/>
                        </a:solidFill>
                        <a:latin typeface="微軟正黑體"/>
                      </a:endParaRPr>
                    </a:p>
                  </a:txBody>
                  <a:tcPr marL="37981" marR="37981" marT="18991" marB="18991" anchor="ctr"/>
                </a:tc>
                <a:tc>
                  <a:txBody>
                    <a:bodyPr/>
                    <a:lstStyle/>
                    <a:p>
                      <a:pPr algn="r"/>
                      <a:r>
                        <a:rPr lang="en-US" altLang="zh-TW" sz="1400">
                          <a:solidFill>
                            <a:schemeClr val="tx1"/>
                          </a:solidFill>
                        </a:rPr>
                        <a:t>16041.864106</a:t>
                      </a:r>
                      <a:endParaRPr lang="en-US" altLang="zh-TW" sz="1400">
                        <a:solidFill>
                          <a:schemeClr val="tx1"/>
                        </a:solidFill>
                        <a:latin typeface="微軟正黑體"/>
                      </a:endParaRPr>
                    </a:p>
                  </a:txBody>
                  <a:tcPr marL="37981" marR="37981" marT="18991" marB="18991" anchor="ctr"/>
                </a:tc>
                <a:tc>
                  <a:txBody>
                    <a:bodyPr/>
                    <a:lstStyle/>
                    <a:p>
                      <a:pPr algn="r"/>
                      <a:r>
                        <a:rPr lang="en-US" altLang="zh-TW" sz="1400">
                          <a:solidFill>
                            <a:schemeClr val="tx1"/>
                          </a:solidFill>
                        </a:rPr>
                        <a:t>199.074762</a:t>
                      </a:r>
                      <a:endParaRPr lang="en-US" altLang="zh-TW" sz="1400">
                        <a:solidFill>
                          <a:schemeClr val="tx1"/>
                        </a:solidFill>
                        <a:latin typeface="微軟正黑體"/>
                      </a:endParaRPr>
                    </a:p>
                  </a:txBody>
                  <a:tcPr marL="37981" marR="37981" marT="18991" marB="18991" anchor="ctr"/>
                </a:tc>
                <a:tc>
                  <a:txBody>
                    <a:bodyPr/>
                    <a:lstStyle/>
                    <a:p>
                      <a:pPr algn="r"/>
                      <a:r>
                        <a:rPr lang="en-US" altLang="zh-TW" sz="1400" dirty="0">
                          <a:solidFill>
                            <a:srgbClr val="FF0000"/>
                          </a:solidFill>
                        </a:rPr>
                        <a:t>-99.074762</a:t>
                      </a:r>
                      <a:endParaRPr lang="en-US" altLang="zh-TW" sz="1400" dirty="0">
                        <a:solidFill>
                          <a:srgbClr val="FF0000"/>
                        </a:solidFill>
                        <a:latin typeface="微軟正黑體"/>
                      </a:endParaRPr>
                    </a:p>
                  </a:txBody>
                  <a:tcPr marL="37981" marR="37981" marT="18991" marB="18991" anchor="ctr"/>
                </a:tc>
              </a:tr>
              <a:tr h="275919">
                <a:tc>
                  <a:txBody>
                    <a:bodyPr/>
                    <a:lstStyle/>
                    <a:p>
                      <a:pPr algn="l"/>
                      <a:r>
                        <a:rPr lang="en-US" sz="1400" dirty="0">
                          <a:solidFill>
                            <a:schemeClr val="bg1"/>
                          </a:solidFill>
                        </a:rPr>
                        <a:t>D2176</a:t>
                      </a:r>
                      <a:endParaRPr lang="en-US" sz="1400" dirty="0">
                        <a:solidFill>
                          <a:schemeClr val="bg1"/>
                        </a:solidFill>
                        <a:latin typeface="微軟正黑體"/>
                      </a:endParaRPr>
                    </a:p>
                  </a:txBody>
                  <a:tcPr marL="37981" marR="37981" marT="18991" marB="18991" anchor="ctr">
                    <a:solidFill>
                      <a:schemeClr val="accent1"/>
                    </a:solidFill>
                  </a:tcPr>
                </a:tc>
                <a:tc>
                  <a:txBody>
                    <a:bodyPr/>
                    <a:lstStyle/>
                    <a:p>
                      <a:pPr algn="l"/>
                      <a:r>
                        <a:rPr lang="zh-TW" altLang="en-US" sz="1400">
                          <a:solidFill>
                            <a:schemeClr val="tx1"/>
                          </a:solidFill>
                        </a:rPr>
                        <a:t>台北市</a:t>
                      </a:r>
                      <a:endParaRPr lang="zh-TW" altLang="en-US" sz="1400">
                        <a:solidFill>
                          <a:schemeClr val="tx1"/>
                        </a:solidFill>
                        <a:latin typeface="微軟正黑體"/>
                      </a:endParaRPr>
                    </a:p>
                  </a:txBody>
                  <a:tcPr marL="37981" marR="37981" marT="18991" marB="18991" anchor="ctr"/>
                </a:tc>
                <a:tc>
                  <a:txBody>
                    <a:bodyPr/>
                    <a:lstStyle/>
                    <a:p>
                      <a:pPr algn="l"/>
                      <a:r>
                        <a:rPr lang="zh-TW" altLang="en-US" sz="1400">
                          <a:solidFill>
                            <a:schemeClr val="tx1"/>
                          </a:solidFill>
                        </a:rPr>
                        <a:t>光復北路站</a:t>
                      </a:r>
                      <a:endParaRPr lang="zh-TW" altLang="en-US" sz="1400">
                        <a:solidFill>
                          <a:schemeClr val="tx1"/>
                        </a:solidFill>
                        <a:latin typeface="微軟正黑體"/>
                      </a:endParaRPr>
                    </a:p>
                  </a:txBody>
                  <a:tcPr marL="37981" marR="37981" marT="18991" marB="18991" anchor="ctr"/>
                </a:tc>
                <a:tc>
                  <a:txBody>
                    <a:bodyPr/>
                    <a:lstStyle/>
                    <a:p>
                      <a:pPr algn="r"/>
                      <a:r>
                        <a:rPr lang="en-US" altLang="zh-TW" sz="1400">
                          <a:solidFill>
                            <a:schemeClr val="tx1"/>
                          </a:solidFill>
                        </a:rPr>
                        <a:t>13116.815917</a:t>
                      </a:r>
                      <a:endParaRPr lang="en-US" altLang="zh-TW" sz="1400">
                        <a:solidFill>
                          <a:schemeClr val="tx1"/>
                        </a:solidFill>
                        <a:latin typeface="微軟正黑體"/>
                      </a:endParaRPr>
                    </a:p>
                  </a:txBody>
                  <a:tcPr marL="37981" marR="37981" marT="18991" marB="18991" anchor="ctr"/>
                </a:tc>
                <a:tc>
                  <a:txBody>
                    <a:bodyPr/>
                    <a:lstStyle/>
                    <a:p>
                      <a:pPr algn="r"/>
                      <a:r>
                        <a:rPr lang="en-US" altLang="zh-TW" sz="1400">
                          <a:solidFill>
                            <a:schemeClr val="tx1"/>
                          </a:solidFill>
                        </a:rPr>
                        <a:t>197.321277</a:t>
                      </a:r>
                      <a:endParaRPr lang="en-US" altLang="zh-TW" sz="1400">
                        <a:solidFill>
                          <a:schemeClr val="tx1"/>
                        </a:solidFill>
                        <a:latin typeface="微軟正黑體"/>
                      </a:endParaRPr>
                    </a:p>
                  </a:txBody>
                  <a:tcPr marL="37981" marR="37981" marT="18991" marB="18991" anchor="ctr"/>
                </a:tc>
                <a:tc>
                  <a:txBody>
                    <a:bodyPr/>
                    <a:lstStyle/>
                    <a:p>
                      <a:pPr algn="r"/>
                      <a:r>
                        <a:rPr lang="en-US" altLang="zh-TW" sz="1400" dirty="0">
                          <a:solidFill>
                            <a:srgbClr val="FF0000"/>
                          </a:solidFill>
                        </a:rPr>
                        <a:t>-97.321277</a:t>
                      </a:r>
                      <a:endParaRPr lang="en-US" altLang="zh-TW" sz="1400" dirty="0">
                        <a:solidFill>
                          <a:srgbClr val="FF0000"/>
                        </a:solidFill>
                        <a:latin typeface="微軟正黑體"/>
                      </a:endParaRPr>
                    </a:p>
                  </a:txBody>
                  <a:tcPr marL="37981" marR="37981" marT="18991" marB="18991" anchor="ctr"/>
                </a:tc>
              </a:tr>
              <a:tr h="275919">
                <a:tc>
                  <a:txBody>
                    <a:bodyPr/>
                    <a:lstStyle/>
                    <a:p>
                      <a:pPr algn="l"/>
                      <a:r>
                        <a:rPr lang="en-US" sz="1400" dirty="0">
                          <a:solidFill>
                            <a:schemeClr val="bg1"/>
                          </a:solidFill>
                        </a:rPr>
                        <a:t>D214R</a:t>
                      </a:r>
                      <a:endParaRPr lang="en-US" sz="1400" dirty="0">
                        <a:solidFill>
                          <a:schemeClr val="bg1"/>
                        </a:solidFill>
                        <a:latin typeface="微軟正黑體"/>
                      </a:endParaRPr>
                    </a:p>
                  </a:txBody>
                  <a:tcPr marL="37981" marR="37981" marT="18991" marB="18991" anchor="ctr">
                    <a:solidFill>
                      <a:schemeClr val="accent1"/>
                    </a:solidFill>
                  </a:tcPr>
                </a:tc>
                <a:tc>
                  <a:txBody>
                    <a:bodyPr/>
                    <a:lstStyle/>
                    <a:p>
                      <a:pPr algn="l"/>
                      <a:r>
                        <a:rPr lang="zh-TW" altLang="en-US" sz="1400">
                          <a:solidFill>
                            <a:schemeClr val="tx1"/>
                          </a:solidFill>
                        </a:rPr>
                        <a:t>台北市</a:t>
                      </a:r>
                      <a:endParaRPr lang="zh-TW" altLang="en-US" sz="1400">
                        <a:solidFill>
                          <a:schemeClr val="tx1"/>
                        </a:solidFill>
                        <a:latin typeface="微軟正黑體"/>
                      </a:endParaRPr>
                    </a:p>
                  </a:txBody>
                  <a:tcPr marL="37981" marR="37981" marT="18991" marB="18991" anchor="ctr"/>
                </a:tc>
                <a:tc>
                  <a:txBody>
                    <a:bodyPr/>
                    <a:lstStyle/>
                    <a:p>
                      <a:pPr algn="l"/>
                      <a:r>
                        <a:rPr lang="zh-TW" altLang="en-US" sz="1400">
                          <a:solidFill>
                            <a:schemeClr val="tx1"/>
                          </a:solidFill>
                        </a:rPr>
                        <a:t>內湖站</a:t>
                      </a:r>
                      <a:endParaRPr lang="zh-TW" altLang="en-US" sz="1400">
                        <a:solidFill>
                          <a:schemeClr val="tx1"/>
                        </a:solidFill>
                        <a:latin typeface="微軟正黑體"/>
                      </a:endParaRPr>
                    </a:p>
                  </a:txBody>
                  <a:tcPr marL="37981" marR="37981" marT="18991" marB="18991" anchor="ctr"/>
                </a:tc>
                <a:tc>
                  <a:txBody>
                    <a:bodyPr/>
                    <a:lstStyle/>
                    <a:p>
                      <a:pPr algn="r"/>
                      <a:r>
                        <a:rPr lang="en-US" altLang="zh-TW" sz="1400">
                          <a:solidFill>
                            <a:schemeClr val="tx1"/>
                          </a:solidFill>
                        </a:rPr>
                        <a:t>12868.97754</a:t>
                      </a:r>
                      <a:endParaRPr lang="en-US" altLang="zh-TW" sz="1400">
                        <a:solidFill>
                          <a:schemeClr val="tx1"/>
                        </a:solidFill>
                        <a:latin typeface="微軟正黑體"/>
                      </a:endParaRPr>
                    </a:p>
                  </a:txBody>
                  <a:tcPr marL="37981" marR="37981" marT="18991" marB="18991" anchor="ctr"/>
                </a:tc>
                <a:tc>
                  <a:txBody>
                    <a:bodyPr/>
                    <a:lstStyle/>
                    <a:p>
                      <a:pPr algn="r"/>
                      <a:r>
                        <a:rPr lang="en-US" altLang="zh-TW" sz="1400" dirty="0">
                          <a:solidFill>
                            <a:schemeClr val="tx1"/>
                          </a:solidFill>
                        </a:rPr>
                        <a:t>193.59295</a:t>
                      </a:r>
                      <a:endParaRPr lang="en-US" altLang="zh-TW" sz="1400" dirty="0">
                        <a:solidFill>
                          <a:schemeClr val="tx1"/>
                        </a:solidFill>
                        <a:latin typeface="微軟正黑體"/>
                      </a:endParaRPr>
                    </a:p>
                  </a:txBody>
                  <a:tcPr marL="37981" marR="37981" marT="18991" marB="18991" anchor="ctr"/>
                </a:tc>
                <a:tc>
                  <a:txBody>
                    <a:bodyPr/>
                    <a:lstStyle/>
                    <a:p>
                      <a:pPr algn="r"/>
                      <a:r>
                        <a:rPr lang="en-US" altLang="zh-TW" sz="1400" dirty="0">
                          <a:solidFill>
                            <a:srgbClr val="FF0000"/>
                          </a:solidFill>
                        </a:rPr>
                        <a:t>-93.59295</a:t>
                      </a:r>
                      <a:endParaRPr lang="en-US" altLang="zh-TW" sz="1400" dirty="0">
                        <a:solidFill>
                          <a:srgbClr val="FF0000"/>
                        </a:solidFill>
                        <a:latin typeface="微軟正黑體"/>
                      </a:endParaRPr>
                    </a:p>
                  </a:txBody>
                  <a:tcPr marL="37981" marR="37981" marT="18991" marB="18991" anchor="ctr"/>
                </a:tc>
              </a:tr>
              <a:tr h="275919">
                <a:tc>
                  <a:txBody>
                    <a:bodyPr/>
                    <a:lstStyle/>
                    <a:p>
                      <a:pPr algn="l"/>
                      <a:r>
                        <a:rPr lang="en-US" sz="1400" dirty="0">
                          <a:solidFill>
                            <a:schemeClr val="bg1"/>
                          </a:solidFill>
                        </a:rPr>
                        <a:t>D216F</a:t>
                      </a:r>
                      <a:endParaRPr lang="en-US" sz="1400" dirty="0">
                        <a:solidFill>
                          <a:schemeClr val="bg1"/>
                        </a:solidFill>
                        <a:latin typeface="微軟正黑體"/>
                      </a:endParaRPr>
                    </a:p>
                  </a:txBody>
                  <a:tcPr marL="37981" marR="37981" marT="18991" marB="18991" anchor="ctr">
                    <a:solidFill>
                      <a:schemeClr val="accent1"/>
                    </a:solidFill>
                  </a:tcPr>
                </a:tc>
                <a:tc>
                  <a:txBody>
                    <a:bodyPr/>
                    <a:lstStyle/>
                    <a:p>
                      <a:pPr algn="l"/>
                      <a:r>
                        <a:rPr lang="zh-TW" altLang="en-US" sz="1400">
                          <a:solidFill>
                            <a:schemeClr val="tx1"/>
                          </a:solidFill>
                        </a:rPr>
                        <a:t>新北市</a:t>
                      </a:r>
                      <a:endParaRPr lang="zh-TW" altLang="en-US" sz="1400">
                        <a:solidFill>
                          <a:schemeClr val="tx1"/>
                        </a:solidFill>
                        <a:latin typeface="微軟正黑體"/>
                      </a:endParaRPr>
                    </a:p>
                  </a:txBody>
                  <a:tcPr marL="37981" marR="37981" marT="18991" marB="18991" anchor="ctr"/>
                </a:tc>
                <a:tc>
                  <a:txBody>
                    <a:bodyPr/>
                    <a:lstStyle/>
                    <a:p>
                      <a:pPr algn="l"/>
                      <a:r>
                        <a:rPr lang="zh-TW" altLang="en-US" sz="1400">
                          <a:solidFill>
                            <a:schemeClr val="tx1"/>
                          </a:solidFill>
                        </a:rPr>
                        <a:t>永和永利路站</a:t>
                      </a:r>
                      <a:endParaRPr lang="zh-TW" altLang="en-US" sz="1400">
                        <a:solidFill>
                          <a:schemeClr val="tx1"/>
                        </a:solidFill>
                        <a:latin typeface="微軟正黑體"/>
                      </a:endParaRPr>
                    </a:p>
                  </a:txBody>
                  <a:tcPr marL="37981" marR="37981" marT="18991" marB="18991" anchor="ctr"/>
                </a:tc>
                <a:tc>
                  <a:txBody>
                    <a:bodyPr/>
                    <a:lstStyle/>
                    <a:p>
                      <a:pPr algn="r"/>
                      <a:r>
                        <a:rPr lang="en-US" altLang="zh-TW" sz="1400">
                          <a:solidFill>
                            <a:schemeClr val="tx1"/>
                          </a:solidFill>
                        </a:rPr>
                        <a:t>18971.762067</a:t>
                      </a:r>
                      <a:endParaRPr lang="en-US" altLang="zh-TW" sz="1400">
                        <a:solidFill>
                          <a:schemeClr val="tx1"/>
                        </a:solidFill>
                        <a:latin typeface="微軟正黑體"/>
                      </a:endParaRPr>
                    </a:p>
                  </a:txBody>
                  <a:tcPr marL="37981" marR="37981" marT="18991" marB="18991" anchor="ctr"/>
                </a:tc>
                <a:tc>
                  <a:txBody>
                    <a:bodyPr/>
                    <a:lstStyle/>
                    <a:p>
                      <a:pPr algn="r"/>
                      <a:r>
                        <a:rPr lang="en-US" altLang="zh-TW" sz="1400">
                          <a:solidFill>
                            <a:schemeClr val="tx1"/>
                          </a:solidFill>
                        </a:rPr>
                        <a:t>192.755406</a:t>
                      </a:r>
                      <a:endParaRPr lang="en-US" altLang="zh-TW" sz="1400">
                        <a:solidFill>
                          <a:schemeClr val="tx1"/>
                        </a:solidFill>
                        <a:latin typeface="微軟正黑體"/>
                      </a:endParaRPr>
                    </a:p>
                  </a:txBody>
                  <a:tcPr marL="37981" marR="37981" marT="18991" marB="18991" anchor="ctr"/>
                </a:tc>
                <a:tc>
                  <a:txBody>
                    <a:bodyPr/>
                    <a:lstStyle/>
                    <a:p>
                      <a:pPr algn="r"/>
                      <a:r>
                        <a:rPr lang="en-US" altLang="zh-TW" sz="1400" dirty="0">
                          <a:solidFill>
                            <a:srgbClr val="FF0000"/>
                          </a:solidFill>
                        </a:rPr>
                        <a:t>-92.755406</a:t>
                      </a:r>
                      <a:endParaRPr lang="en-US" altLang="zh-TW" sz="1400" dirty="0">
                        <a:solidFill>
                          <a:srgbClr val="FF0000"/>
                        </a:solidFill>
                        <a:latin typeface="微軟正黑體"/>
                      </a:endParaRPr>
                    </a:p>
                  </a:txBody>
                  <a:tcPr marL="37981" marR="37981" marT="18991" marB="18991" anchor="ctr"/>
                </a:tc>
              </a:tr>
              <a:tr h="275919">
                <a:tc>
                  <a:txBody>
                    <a:bodyPr/>
                    <a:lstStyle/>
                    <a:p>
                      <a:pPr algn="l"/>
                      <a:r>
                        <a:rPr lang="en-US" sz="1400" dirty="0">
                          <a:solidFill>
                            <a:schemeClr val="bg1"/>
                          </a:solidFill>
                        </a:rPr>
                        <a:t>D214Y</a:t>
                      </a:r>
                      <a:endParaRPr lang="en-US" sz="1400" dirty="0">
                        <a:solidFill>
                          <a:schemeClr val="bg1"/>
                        </a:solidFill>
                        <a:latin typeface="微軟正黑體"/>
                      </a:endParaRPr>
                    </a:p>
                  </a:txBody>
                  <a:tcPr marL="37981" marR="37981" marT="18991" marB="18991" anchor="ctr">
                    <a:solidFill>
                      <a:schemeClr val="accent1"/>
                    </a:solidFill>
                  </a:tcPr>
                </a:tc>
                <a:tc>
                  <a:txBody>
                    <a:bodyPr/>
                    <a:lstStyle/>
                    <a:p>
                      <a:pPr algn="l"/>
                      <a:r>
                        <a:rPr lang="zh-TW" altLang="en-US" sz="1400">
                          <a:solidFill>
                            <a:schemeClr val="tx1"/>
                          </a:solidFill>
                        </a:rPr>
                        <a:t>台北市</a:t>
                      </a:r>
                      <a:endParaRPr lang="zh-TW" altLang="en-US" sz="1400">
                        <a:solidFill>
                          <a:schemeClr val="tx1"/>
                        </a:solidFill>
                        <a:latin typeface="微軟正黑體"/>
                      </a:endParaRPr>
                    </a:p>
                  </a:txBody>
                  <a:tcPr marL="37981" marR="37981" marT="18991" marB="18991" anchor="ctr"/>
                </a:tc>
                <a:tc>
                  <a:txBody>
                    <a:bodyPr/>
                    <a:lstStyle/>
                    <a:p>
                      <a:pPr algn="l"/>
                      <a:r>
                        <a:rPr lang="zh-TW" altLang="en-US" sz="1400">
                          <a:solidFill>
                            <a:schemeClr val="tx1"/>
                          </a:solidFill>
                        </a:rPr>
                        <a:t>建國北路站</a:t>
                      </a:r>
                      <a:endParaRPr lang="zh-TW" altLang="en-US" sz="1400">
                        <a:solidFill>
                          <a:schemeClr val="tx1"/>
                        </a:solidFill>
                        <a:latin typeface="微軟正黑體"/>
                      </a:endParaRPr>
                    </a:p>
                  </a:txBody>
                  <a:tcPr marL="37981" marR="37981" marT="18991" marB="18991" anchor="ctr"/>
                </a:tc>
                <a:tc>
                  <a:txBody>
                    <a:bodyPr/>
                    <a:lstStyle/>
                    <a:p>
                      <a:pPr algn="r"/>
                      <a:r>
                        <a:rPr lang="en-US" altLang="zh-TW" sz="1400">
                          <a:solidFill>
                            <a:schemeClr val="tx1"/>
                          </a:solidFill>
                        </a:rPr>
                        <a:t>12795.27508</a:t>
                      </a:r>
                      <a:endParaRPr lang="en-US" altLang="zh-TW" sz="1400">
                        <a:solidFill>
                          <a:schemeClr val="tx1"/>
                        </a:solidFill>
                        <a:latin typeface="微軟正黑體"/>
                      </a:endParaRPr>
                    </a:p>
                  </a:txBody>
                  <a:tcPr marL="37981" marR="37981" marT="18991" marB="18991" anchor="ctr"/>
                </a:tc>
                <a:tc>
                  <a:txBody>
                    <a:bodyPr/>
                    <a:lstStyle/>
                    <a:p>
                      <a:pPr algn="r"/>
                      <a:r>
                        <a:rPr lang="en-US" altLang="zh-TW" sz="1400">
                          <a:solidFill>
                            <a:schemeClr val="tx1"/>
                          </a:solidFill>
                        </a:rPr>
                        <a:t>192.484215</a:t>
                      </a:r>
                      <a:endParaRPr lang="en-US" altLang="zh-TW" sz="1400">
                        <a:solidFill>
                          <a:schemeClr val="tx1"/>
                        </a:solidFill>
                        <a:latin typeface="微軟正黑體"/>
                      </a:endParaRPr>
                    </a:p>
                  </a:txBody>
                  <a:tcPr marL="37981" marR="37981" marT="18991" marB="18991" anchor="ctr"/>
                </a:tc>
                <a:tc>
                  <a:txBody>
                    <a:bodyPr/>
                    <a:lstStyle/>
                    <a:p>
                      <a:pPr algn="r"/>
                      <a:r>
                        <a:rPr lang="en-US" altLang="zh-TW" sz="1400" dirty="0">
                          <a:solidFill>
                            <a:srgbClr val="FF0000"/>
                          </a:solidFill>
                        </a:rPr>
                        <a:t>-92.484215</a:t>
                      </a:r>
                      <a:endParaRPr lang="en-US" altLang="zh-TW" sz="1400" dirty="0">
                        <a:solidFill>
                          <a:srgbClr val="FF0000"/>
                        </a:solidFill>
                        <a:latin typeface="微軟正黑體"/>
                      </a:endParaRPr>
                    </a:p>
                  </a:txBody>
                  <a:tcPr marL="37981" marR="37981" marT="18991" marB="18991" anchor="ctr"/>
                </a:tc>
              </a:tr>
            </a:tbl>
          </a:graphicData>
        </a:graphic>
      </p:graphicFrame>
    </p:spTree>
    <p:extLst>
      <p:ext uri="{BB962C8B-B14F-4D97-AF65-F5344CB8AC3E}">
        <p14:creationId xmlns:p14="http://schemas.microsoft.com/office/powerpoint/2010/main" xmlns="" val="3490223777"/>
      </p:ext>
    </p:extLst>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2000" fill="hold"/>
                                        <p:tgtEl>
                                          <p:spTgt spid="13"/>
                                        </p:tgtEl>
                                        <p:attrNameLst>
                                          <p:attrName>ppt_x</p:attrName>
                                        </p:attrNameLst>
                                      </p:cBhvr>
                                      <p:tavLst>
                                        <p:tav tm="0">
                                          <p:val>
                                            <p:strVal val="0-#ppt_w/2"/>
                                          </p:val>
                                        </p:tav>
                                        <p:tav tm="100000">
                                          <p:val>
                                            <p:strVal val="#ppt_x"/>
                                          </p:val>
                                        </p:tav>
                                      </p:tavLst>
                                    </p:anim>
                                    <p:anim calcmode="lin" valueType="num">
                                      <p:cBhvr additive="base">
                                        <p:cTn id="8" dur="20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6513" y="0"/>
            <a:ext cx="9144001" cy="908050"/>
          </a:xfrm>
        </p:spPr>
        <p:txBody>
          <a:bodyPr/>
          <a:lstStyle/>
          <a:p>
            <a:pPr>
              <a:defRPr/>
            </a:pPr>
            <a:r>
              <a:rPr lang="zh-TW" altLang="en-US" sz="5400" dirty="0" smtClean="0">
                <a:solidFill>
                  <a:srgbClr val="FF0000"/>
                </a:solidFill>
                <a:effectLst>
                  <a:outerShdw blurRad="38100" dist="38100" dir="2700000" algn="tl">
                    <a:srgbClr val="000000">
                      <a:alpha val="43137"/>
                    </a:srgbClr>
                  </a:outerShdw>
                </a:effectLst>
              </a:rPr>
              <a:t>應用成果</a:t>
            </a:r>
            <a:r>
              <a:rPr lang="en-US" altLang="zh-TW" sz="5400" dirty="0" smtClean="0">
                <a:solidFill>
                  <a:srgbClr val="FF0000"/>
                </a:solidFill>
                <a:effectLst>
                  <a:outerShdw blurRad="38100" dist="38100" dir="2700000" algn="tl">
                    <a:srgbClr val="000000">
                      <a:alpha val="43137"/>
                    </a:srgbClr>
                  </a:outerShdw>
                </a:effectLst>
              </a:rPr>
              <a:t>(1/4)</a:t>
            </a:r>
            <a:endParaRPr lang="zh-TW" altLang="en-US" sz="5400" dirty="0" smtClean="0">
              <a:solidFill>
                <a:srgbClr val="FF0000"/>
              </a:solidFill>
              <a:effectLst>
                <a:outerShdw blurRad="38100" dist="38100" dir="2700000" algn="tl">
                  <a:srgbClr val="000000">
                    <a:alpha val="43137"/>
                  </a:srgbClr>
                </a:outerShdw>
              </a:effectLst>
            </a:endParaRPr>
          </a:p>
        </p:txBody>
      </p:sp>
      <p:sp>
        <p:nvSpPr>
          <p:cNvPr id="31747" name="投影片編號版面配置區 5"/>
          <p:cNvSpPr>
            <a:spLocks noGrp="1"/>
          </p:cNvSpPr>
          <p:nvPr>
            <p:ph type="sldNum" sz="quarter" idx="11"/>
          </p:nvPr>
        </p:nvSpPr>
        <p:spPr>
          <a:noFill/>
        </p:spPr>
        <p:txBody>
          <a:bodyPr/>
          <a:lstStyle/>
          <a:p>
            <a:r>
              <a:rPr lang="en-US" altLang="zh-TW" smtClean="0">
                <a:ea typeface="新細明體" charset="-120"/>
              </a:rPr>
              <a:t>7</a:t>
            </a:r>
          </a:p>
        </p:txBody>
      </p:sp>
      <p:sp>
        <p:nvSpPr>
          <p:cNvPr id="19" name="Line 91"/>
          <p:cNvSpPr>
            <a:spLocks noChangeShapeType="1"/>
          </p:cNvSpPr>
          <p:nvPr/>
        </p:nvSpPr>
        <p:spPr bwMode="auto">
          <a:xfrm>
            <a:off x="0" y="981075"/>
            <a:ext cx="9144000" cy="0"/>
          </a:xfrm>
          <a:prstGeom prst="line">
            <a:avLst/>
          </a:prstGeom>
          <a:noFill/>
          <a:ln w="25400">
            <a:solidFill>
              <a:srgbClr val="003399"/>
            </a:solidFill>
            <a:round/>
            <a:headEnd/>
            <a:tailEnd/>
          </a:ln>
        </p:spPr>
        <p:txBody>
          <a:bodyPr/>
          <a:lstStyle/>
          <a:p>
            <a:endParaRPr lang="zh-TW" altLang="en-US"/>
          </a:p>
        </p:txBody>
      </p:sp>
      <p:sp>
        <p:nvSpPr>
          <p:cNvPr id="20" name="五邊形 19"/>
          <p:cNvSpPr/>
          <p:nvPr/>
        </p:nvSpPr>
        <p:spPr bwMode="auto">
          <a:xfrm>
            <a:off x="180661" y="1196752"/>
            <a:ext cx="2232248" cy="792088"/>
          </a:xfrm>
          <a:prstGeom prst="homePlate">
            <a:avLst/>
          </a:prstGeom>
          <a:solidFill>
            <a:schemeClr val="bg1">
              <a:lumMod val="95000"/>
            </a:schemeClr>
          </a:solidFill>
          <a:ln w="19050" cap="flat" cmpd="sng" algn="ctr">
            <a:solidFill>
              <a:schemeClr val="accent6"/>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algn="ctr"/>
            <a:r>
              <a:rPr lang="zh-TW" altLang="en-US" b="1" dirty="0">
                <a:latin typeface="+mj-ea"/>
                <a:ea typeface="+mj-ea"/>
              </a:rPr>
              <a:t>直營</a:t>
            </a:r>
            <a:r>
              <a:rPr lang="zh-TW" altLang="en-US" b="1" dirty="0" smtClean="0">
                <a:latin typeface="+mj-ea"/>
                <a:ea typeface="+mj-ea"/>
              </a:rPr>
              <a:t>加油站定位</a:t>
            </a:r>
            <a:endParaRPr lang="en-US" altLang="zh-TW" b="1" dirty="0" smtClean="0">
              <a:latin typeface="+mj-ea"/>
              <a:ea typeface="+mj-ea"/>
            </a:endParaRPr>
          </a:p>
          <a:p>
            <a:pPr algn="ctr"/>
            <a:r>
              <a:rPr lang="en-US" altLang="zh-TW" b="1" dirty="0" smtClean="0">
                <a:latin typeface="+mj-ea"/>
                <a:ea typeface="+mj-ea"/>
              </a:rPr>
              <a:t>(</a:t>
            </a:r>
            <a:r>
              <a:rPr lang="zh-TW" altLang="en-US" b="1" dirty="0" smtClean="0">
                <a:solidFill>
                  <a:srgbClr val="FF0000"/>
                </a:solidFill>
                <a:latin typeface="+mj-ea"/>
                <a:ea typeface="+mj-ea"/>
              </a:rPr>
              <a:t>經緯度定位</a:t>
            </a:r>
            <a:r>
              <a:rPr lang="en-US" altLang="zh-TW" b="1" dirty="0" smtClean="0">
                <a:latin typeface="+mj-ea"/>
                <a:ea typeface="+mj-ea"/>
              </a:rPr>
              <a:t>)</a:t>
            </a:r>
            <a:endParaRPr lang="zh-TW" altLang="en-US" b="1" dirty="0">
              <a:latin typeface="+mj-ea"/>
              <a:ea typeface="+mj-ea"/>
            </a:endParaRPr>
          </a:p>
        </p:txBody>
      </p:sp>
      <p:pic>
        <p:nvPicPr>
          <p:cNvPr id="1126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496698" y="1268760"/>
            <a:ext cx="6264696" cy="475252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橢圓 2"/>
          <p:cNvSpPr/>
          <p:nvPr/>
        </p:nvSpPr>
        <p:spPr bwMode="auto">
          <a:xfrm>
            <a:off x="7016892" y="1810595"/>
            <a:ext cx="252028" cy="252028"/>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000" b="0" i="0" u="none" strike="noStrike" cap="none" normalizeH="0" baseline="0" smtClean="0">
              <a:ln>
                <a:noFill/>
              </a:ln>
              <a:solidFill>
                <a:srgbClr val="FF0000"/>
              </a:solidFill>
              <a:effectLst/>
              <a:latin typeface="Times New Roman" pitchFamily="18" charset="0"/>
              <a:ea typeface="MS PGothic" pitchFamily="34" charset="-128"/>
            </a:endParaRPr>
          </a:p>
        </p:txBody>
      </p:sp>
      <p:sp>
        <p:nvSpPr>
          <p:cNvPr id="4" name="矩形圖說文字 3"/>
          <p:cNvSpPr/>
          <p:nvPr/>
        </p:nvSpPr>
        <p:spPr bwMode="auto">
          <a:xfrm rot="16200000">
            <a:off x="2573778" y="2960948"/>
            <a:ext cx="1764196" cy="1368152"/>
          </a:xfrm>
          <a:prstGeom prst="wedgeRectCallout">
            <a:avLst>
              <a:gd name="adj1" fmla="val -24589"/>
              <a:gd name="adj2" fmla="val 87038"/>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000" b="0" i="0" u="none" strike="noStrike" cap="none" normalizeH="0" baseline="0" smtClean="0">
              <a:ln>
                <a:noFill/>
              </a:ln>
              <a:solidFill>
                <a:schemeClr val="tx1"/>
              </a:solidFill>
              <a:effectLst/>
              <a:latin typeface="Times New Roman" pitchFamily="18" charset="0"/>
              <a:ea typeface="MS PGothic" pitchFamily="34" charset="-128"/>
            </a:endParaRPr>
          </a:p>
        </p:txBody>
      </p:sp>
      <p:sp>
        <p:nvSpPr>
          <p:cNvPr id="5" name="圓角矩形圖說文字 4"/>
          <p:cNvSpPr/>
          <p:nvPr/>
        </p:nvSpPr>
        <p:spPr bwMode="auto">
          <a:xfrm rot="16200000">
            <a:off x="19217" y="3410422"/>
            <a:ext cx="2268253" cy="1945368"/>
          </a:xfrm>
          <a:prstGeom prst="wedgeRoundRectCallout">
            <a:avLst>
              <a:gd name="adj1" fmla="val 105445"/>
              <a:gd name="adj2" fmla="val 299523"/>
              <a:gd name="adj3" fmla="val 16667"/>
            </a:avLst>
          </a:prstGeom>
          <a:ln>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eaVert"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TW" altLang="en-US" b="1" dirty="0" smtClean="0">
                <a:solidFill>
                  <a:schemeClr val="accent2"/>
                </a:solidFill>
              </a:rPr>
              <a:t>座標</a:t>
            </a:r>
            <a:r>
              <a:rPr lang="en-US" altLang="zh-TW" sz="1000" dirty="0" smtClean="0">
                <a:solidFill>
                  <a:schemeClr val="tx1"/>
                </a:solidFill>
              </a:rPr>
              <a:t>(120.9741088,24.80341071</a:t>
            </a:r>
            <a:r>
              <a:rPr lang="en-US" altLang="zh-TW" dirty="0" smtClean="0">
                <a:solidFill>
                  <a:schemeClr val="tx1"/>
                </a:solidFill>
              </a:rPr>
              <a:t>)</a:t>
            </a:r>
            <a:endParaRPr kumimoji="1" lang="en-US" altLang="zh-TW" sz="2000" b="1" i="0" u="none" strike="noStrike" cap="none" normalizeH="0" baseline="0" dirty="0" smtClean="0">
              <a:ln>
                <a:noFill/>
              </a:ln>
              <a:solidFill>
                <a:schemeClr val="tx1"/>
              </a:solidFill>
              <a:effectLst/>
            </a:endParaRPr>
          </a:p>
          <a:p>
            <a:pPr marL="0" marR="0" indent="0" algn="l" defTabSz="914400" rtl="0" eaLnBrk="1" fontAlgn="base" latinLnBrk="0" hangingPunct="1">
              <a:lnSpc>
                <a:spcPct val="100000"/>
              </a:lnSpc>
              <a:spcBef>
                <a:spcPct val="0"/>
              </a:spcBef>
              <a:spcAft>
                <a:spcPct val="0"/>
              </a:spcAft>
              <a:buClrTx/>
              <a:buSzTx/>
              <a:buFontTx/>
              <a:buNone/>
              <a:tabLst/>
            </a:pPr>
            <a:r>
              <a:rPr kumimoji="1" lang="zh-TW" altLang="en-US" sz="2000" b="1" i="0" u="none" strike="noStrike" cap="none" normalizeH="0" baseline="0" dirty="0" smtClean="0">
                <a:ln>
                  <a:noFill/>
                </a:ln>
                <a:solidFill>
                  <a:schemeClr val="accent2"/>
                </a:solidFill>
                <a:effectLst/>
              </a:rPr>
              <a:t>站名</a:t>
            </a:r>
            <a:endParaRPr kumimoji="1" lang="en-US" altLang="zh-TW" sz="2000" b="1" i="0" u="none" strike="noStrike" cap="none" normalizeH="0" baseline="0" dirty="0" smtClean="0">
              <a:ln>
                <a:noFill/>
              </a:ln>
              <a:solidFill>
                <a:schemeClr val="accent2"/>
              </a:solidFill>
              <a:effectLst/>
            </a:endParaRPr>
          </a:p>
          <a:p>
            <a:pPr marL="0" marR="0" indent="0" algn="l" defTabSz="914400" rtl="0" eaLnBrk="1" fontAlgn="base" latinLnBrk="0" hangingPunct="1">
              <a:lnSpc>
                <a:spcPct val="100000"/>
              </a:lnSpc>
              <a:spcBef>
                <a:spcPct val="0"/>
              </a:spcBef>
              <a:spcAft>
                <a:spcPct val="0"/>
              </a:spcAft>
              <a:buClrTx/>
              <a:buSzTx/>
              <a:buFontTx/>
              <a:buNone/>
              <a:tabLst/>
            </a:pPr>
            <a:r>
              <a:rPr lang="zh-TW" altLang="en-US" sz="1800" dirty="0">
                <a:solidFill>
                  <a:schemeClr val="tx1"/>
                </a:solidFill>
              </a:rPr>
              <a:t>新竹</a:t>
            </a:r>
            <a:r>
              <a:rPr lang="zh-TW" altLang="en-US" sz="1800" dirty="0" smtClean="0">
                <a:solidFill>
                  <a:schemeClr val="tx1"/>
                </a:solidFill>
              </a:rPr>
              <a:t>站</a:t>
            </a:r>
            <a:endParaRPr kumimoji="1" lang="en-US" altLang="zh-TW" sz="2000" b="1" i="0" u="none" strike="noStrike" cap="none" normalizeH="0" baseline="0" dirty="0" smtClean="0">
              <a:ln>
                <a:noFill/>
              </a:ln>
              <a:solidFill>
                <a:schemeClr val="tx1"/>
              </a:solidFill>
              <a:effectLst/>
            </a:endParaRPr>
          </a:p>
          <a:p>
            <a:pPr marL="0" marR="0" indent="0" algn="l" defTabSz="914400" rtl="0" eaLnBrk="1" fontAlgn="base" latinLnBrk="0" hangingPunct="1">
              <a:lnSpc>
                <a:spcPct val="100000"/>
              </a:lnSpc>
              <a:spcBef>
                <a:spcPct val="0"/>
              </a:spcBef>
              <a:spcAft>
                <a:spcPct val="0"/>
              </a:spcAft>
              <a:buClrTx/>
              <a:buSzTx/>
              <a:buFontTx/>
              <a:buNone/>
              <a:tabLst/>
            </a:pPr>
            <a:r>
              <a:rPr kumimoji="1" lang="zh-TW" altLang="en-US" sz="2000" b="1" i="0" u="none" strike="noStrike" cap="none" normalizeH="0" baseline="0" dirty="0" smtClean="0">
                <a:ln>
                  <a:noFill/>
                </a:ln>
                <a:solidFill>
                  <a:schemeClr val="accent2"/>
                </a:solidFill>
                <a:effectLst/>
              </a:rPr>
              <a:t>油</a:t>
            </a:r>
            <a:r>
              <a:rPr kumimoji="1" lang="zh-TW" altLang="en-US" sz="2000" b="1" i="0" u="none" strike="noStrike" cap="none" normalizeH="0" baseline="0" dirty="0">
                <a:ln>
                  <a:noFill/>
                </a:ln>
                <a:solidFill>
                  <a:schemeClr val="accent2"/>
                </a:solidFill>
                <a:effectLst/>
              </a:rPr>
              <a:t>量風險</a:t>
            </a:r>
            <a:r>
              <a:rPr kumimoji="1" lang="zh-TW" altLang="en-US" sz="2000" b="1" i="0" u="none" strike="noStrike" cap="none" normalizeH="0" baseline="0" dirty="0" smtClean="0">
                <a:ln>
                  <a:noFill/>
                </a:ln>
                <a:solidFill>
                  <a:schemeClr val="accent2"/>
                </a:solidFill>
                <a:effectLst/>
              </a:rPr>
              <a:t>值</a:t>
            </a:r>
            <a:r>
              <a:rPr lang="en-US" altLang="zh-TW" dirty="0" smtClean="0">
                <a:solidFill>
                  <a:schemeClr val="tx1"/>
                </a:solidFill>
              </a:rPr>
              <a:t>87%</a:t>
            </a:r>
            <a:endParaRPr kumimoji="1" lang="en-US" altLang="zh-TW" sz="2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xmlns="" val="3710222360"/>
      </p:ext>
    </p:extLst>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2000" fill="hold"/>
                                        <p:tgtEl>
                                          <p:spTgt spid="19"/>
                                        </p:tgtEl>
                                        <p:attrNameLst>
                                          <p:attrName>ppt_x</p:attrName>
                                        </p:attrNameLst>
                                      </p:cBhvr>
                                      <p:tavLst>
                                        <p:tav tm="0">
                                          <p:val>
                                            <p:strVal val="0-#ppt_w/2"/>
                                          </p:val>
                                        </p:tav>
                                        <p:tav tm="100000">
                                          <p:val>
                                            <p:strVal val="#ppt_x"/>
                                          </p:val>
                                        </p:tav>
                                      </p:tavLst>
                                    </p:anim>
                                    <p:anim calcmode="lin" valueType="num">
                                      <p:cBhvr additive="base">
                                        <p:cTn id="8" dur="20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6513" y="0"/>
            <a:ext cx="9144001" cy="908050"/>
          </a:xfrm>
        </p:spPr>
        <p:txBody>
          <a:bodyPr/>
          <a:lstStyle/>
          <a:p>
            <a:pPr>
              <a:defRPr/>
            </a:pPr>
            <a:r>
              <a:rPr lang="zh-TW" altLang="en-US" sz="5400" dirty="0" smtClean="0">
                <a:solidFill>
                  <a:srgbClr val="FF0000"/>
                </a:solidFill>
                <a:effectLst>
                  <a:outerShdw blurRad="38100" dist="38100" dir="2700000" algn="tl">
                    <a:srgbClr val="000000">
                      <a:alpha val="43137"/>
                    </a:srgbClr>
                  </a:outerShdw>
                </a:effectLst>
              </a:rPr>
              <a:t>應用成果</a:t>
            </a:r>
            <a:r>
              <a:rPr lang="en-US" altLang="zh-TW" sz="5400" dirty="0" smtClean="0">
                <a:solidFill>
                  <a:srgbClr val="FF0000"/>
                </a:solidFill>
                <a:effectLst>
                  <a:outerShdw blurRad="38100" dist="38100" dir="2700000" algn="tl">
                    <a:srgbClr val="000000">
                      <a:alpha val="43137"/>
                    </a:srgbClr>
                  </a:outerShdw>
                </a:effectLst>
              </a:rPr>
              <a:t>(2/4)</a:t>
            </a:r>
            <a:endParaRPr lang="zh-TW" altLang="en-US" sz="5400" dirty="0" smtClean="0">
              <a:solidFill>
                <a:srgbClr val="FF0000"/>
              </a:solidFill>
              <a:effectLst>
                <a:outerShdw blurRad="38100" dist="38100" dir="2700000" algn="tl">
                  <a:srgbClr val="000000">
                    <a:alpha val="43137"/>
                  </a:srgbClr>
                </a:outerShdw>
              </a:effectLst>
            </a:endParaRPr>
          </a:p>
        </p:txBody>
      </p:sp>
      <p:sp>
        <p:nvSpPr>
          <p:cNvPr id="31747" name="投影片編號版面配置區 5"/>
          <p:cNvSpPr>
            <a:spLocks noGrp="1"/>
          </p:cNvSpPr>
          <p:nvPr>
            <p:ph type="sldNum" sz="quarter" idx="11"/>
          </p:nvPr>
        </p:nvSpPr>
        <p:spPr>
          <a:noFill/>
        </p:spPr>
        <p:txBody>
          <a:bodyPr/>
          <a:lstStyle/>
          <a:p>
            <a:r>
              <a:rPr lang="en-US" altLang="zh-TW" smtClean="0">
                <a:ea typeface="新細明體" charset="-120"/>
              </a:rPr>
              <a:t>7</a:t>
            </a:r>
          </a:p>
        </p:txBody>
      </p:sp>
      <p:sp>
        <p:nvSpPr>
          <p:cNvPr id="19" name="Line 91"/>
          <p:cNvSpPr>
            <a:spLocks noChangeShapeType="1"/>
          </p:cNvSpPr>
          <p:nvPr/>
        </p:nvSpPr>
        <p:spPr bwMode="auto">
          <a:xfrm>
            <a:off x="0" y="981075"/>
            <a:ext cx="9144000" cy="0"/>
          </a:xfrm>
          <a:prstGeom prst="line">
            <a:avLst/>
          </a:prstGeom>
          <a:noFill/>
          <a:ln w="25400">
            <a:solidFill>
              <a:srgbClr val="003399"/>
            </a:solidFill>
            <a:round/>
            <a:headEnd/>
            <a:tailEnd/>
          </a:ln>
        </p:spPr>
        <p:txBody>
          <a:bodyPr/>
          <a:lstStyle/>
          <a:p>
            <a:endParaRPr lang="zh-TW" altLang="en-US"/>
          </a:p>
        </p:txBody>
      </p:sp>
      <p:sp>
        <p:nvSpPr>
          <p:cNvPr id="20" name="五邊形 19"/>
          <p:cNvSpPr/>
          <p:nvPr/>
        </p:nvSpPr>
        <p:spPr bwMode="auto">
          <a:xfrm>
            <a:off x="180661" y="1196752"/>
            <a:ext cx="2232248" cy="792088"/>
          </a:xfrm>
          <a:prstGeom prst="homePlate">
            <a:avLst/>
          </a:prstGeom>
          <a:solidFill>
            <a:schemeClr val="bg1">
              <a:lumMod val="95000"/>
            </a:schemeClr>
          </a:solidFill>
          <a:ln w="19050" cap="flat" cmpd="sng" algn="ctr">
            <a:solidFill>
              <a:schemeClr val="accent6"/>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algn="ctr"/>
            <a:r>
              <a:rPr lang="zh-TW" altLang="en-US" b="1" dirty="0">
                <a:latin typeface="+mj-ea"/>
                <a:ea typeface="+mj-ea"/>
              </a:rPr>
              <a:t>儀表</a:t>
            </a:r>
            <a:r>
              <a:rPr lang="zh-TW" altLang="en-US" b="1" dirty="0" smtClean="0">
                <a:latin typeface="+mj-ea"/>
                <a:ea typeface="+mj-ea"/>
              </a:rPr>
              <a:t>板警示系統</a:t>
            </a:r>
            <a:endParaRPr lang="en-US" altLang="zh-TW" b="1" dirty="0" smtClean="0">
              <a:latin typeface="+mj-ea"/>
              <a:ea typeface="+mj-ea"/>
            </a:endParaRPr>
          </a:p>
          <a:p>
            <a:pPr algn="ctr"/>
            <a:r>
              <a:rPr lang="en-US" altLang="zh-TW" b="1" dirty="0" smtClean="0">
                <a:latin typeface="+mj-ea"/>
                <a:ea typeface="+mj-ea"/>
              </a:rPr>
              <a:t>(</a:t>
            </a:r>
            <a:r>
              <a:rPr lang="zh-TW" altLang="en-US" b="1" dirty="0" smtClean="0">
                <a:solidFill>
                  <a:srgbClr val="FF0000"/>
                </a:solidFill>
                <a:latin typeface="+mj-ea"/>
                <a:ea typeface="+mj-ea"/>
              </a:rPr>
              <a:t>斷油風險預警</a:t>
            </a:r>
            <a:r>
              <a:rPr lang="en-US" altLang="zh-TW" b="1" dirty="0" smtClean="0">
                <a:latin typeface="+mj-ea"/>
                <a:ea typeface="+mj-ea"/>
              </a:rPr>
              <a:t>)</a:t>
            </a:r>
            <a:endParaRPr lang="zh-TW" altLang="en-US" b="1" dirty="0">
              <a:latin typeface="+mj-ea"/>
              <a:ea typeface="+mj-ea"/>
            </a:endParaRPr>
          </a:p>
        </p:txBody>
      </p:sp>
      <p:pic>
        <p:nvPicPr>
          <p:cNvPr id="7172"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15616" y="2076450"/>
            <a:ext cx="7488832" cy="372881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450976375"/>
      </p:ext>
    </p:extLst>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2000" fill="hold"/>
                                        <p:tgtEl>
                                          <p:spTgt spid="19"/>
                                        </p:tgtEl>
                                        <p:attrNameLst>
                                          <p:attrName>ppt_x</p:attrName>
                                        </p:attrNameLst>
                                      </p:cBhvr>
                                      <p:tavLst>
                                        <p:tav tm="0">
                                          <p:val>
                                            <p:strVal val="0-#ppt_w/2"/>
                                          </p:val>
                                        </p:tav>
                                        <p:tav tm="100000">
                                          <p:val>
                                            <p:strVal val="#ppt_x"/>
                                          </p:val>
                                        </p:tav>
                                      </p:tavLst>
                                    </p:anim>
                                    <p:anim calcmode="lin" valueType="num">
                                      <p:cBhvr additive="base">
                                        <p:cTn id="8" dur="20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6513" y="0"/>
            <a:ext cx="9144001" cy="908050"/>
          </a:xfrm>
        </p:spPr>
        <p:txBody>
          <a:bodyPr/>
          <a:lstStyle/>
          <a:p>
            <a:pPr>
              <a:defRPr/>
            </a:pPr>
            <a:r>
              <a:rPr lang="zh-TW" altLang="en-US" sz="5400" dirty="0" smtClean="0">
                <a:solidFill>
                  <a:srgbClr val="FF0000"/>
                </a:solidFill>
                <a:effectLst>
                  <a:outerShdw blurRad="38100" dist="38100" dir="2700000" algn="tl">
                    <a:srgbClr val="000000">
                      <a:alpha val="43137"/>
                    </a:srgbClr>
                  </a:outerShdw>
                </a:effectLst>
              </a:rPr>
              <a:t>應用成果</a:t>
            </a:r>
            <a:r>
              <a:rPr lang="en-US" altLang="zh-TW" sz="5400" dirty="0" smtClean="0">
                <a:solidFill>
                  <a:srgbClr val="FF0000"/>
                </a:solidFill>
                <a:effectLst>
                  <a:outerShdw blurRad="38100" dist="38100" dir="2700000" algn="tl">
                    <a:srgbClr val="000000">
                      <a:alpha val="43137"/>
                    </a:srgbClr>
                  </a:outerShdw>
                </a:effectLst>
              </a:rPr>
              <a:t>(3/4)</a:t>
            </a:r>
            <a:endParaRPr lang="zh-TW" altLang="en-US" sz="5400" dirty="0" smtClean="0">
              <a:solidFill>
                <a:srgbClr val="FF0000"/>
              </a:solidFill>
              <a:effectLst>
                <a:outerShdw blurRad="38100" dist="38100" dir="2700000" algn="tl">
                  <a:srgbClr val="000000">
                    <a:alpha val="43137"/>
                  </a:srgbClr>
                </a:outerShdw>
              </a:effectLst>
            </a:endParaRPr>
          </a:p>
        </p:txBody>
      </p:sp>
      <p:sp>
        <p:nvSpPr>
          <p:cNvPr id="31747" name="投影片編號版面配置區 5"/>
          <p:cNvSpPr>
            <a:spLocks noGrp="1"/>
          </p:cNvSpPr>
          <p:nvPr>
            <p:ph type="sldNum" sz="quarter" idx="11"/>
          </p:nvPr>
        </p:nvSpPr>
        <p:spPr>
          <a:noFill/>
        </p:spPr>
        <p:txBody>
          <a:bodyPr/>
          <a:lstStyle/>
          <a:p>
            <a:r>
              <a:rPr lang="en-US" altLang="zh-TW" smtClean="0">
                <a:ea typeface="新細明體" charset="-120"/>
              </a:rPr>
              <a:t>7</a:t>
            </a:r>
          </a:p>
        </p:txBody>
      </p:sp>
      <p:sp>
        <p:nvSpPr>
          <p:cNvPr id="19" name="Line 91"/>
          <p:cNvSpPr>
            <a:spLocks noChangeShapeType="1"/>
          </p:cNvSpPr>
          <p:nvPr/>
        </p:nvSpPr>
        <p:spPr bwMode="auto">
          <a:xfrm>
            <a:off x="0" y="981075"/>
            <a:ext cx="9144000" cy="0"/>
          </a:xfrm>
          <a:prstGeom prst="line">
            <a:avLst/>
          </a:prstGeom>
          <a:noFill/>
          <a:ln w="25400">
            <a:solidFill>
              <a:srgbClr val="003399"/>
            </a:solidFill>
            <a:round/>
            <a:headEnd/>
            <a:tailEnd/>
          </a:ln>
        </p:spPr>
        <p:txBody>
          <a:bodyPr/>
          <a:lstStyle/>
          <a:p>
            <a:endParaRPr lang="zh-TW" altLang="en-US"/>
          </a:p>
        </p:txBody>
      </p:sp>
      <p:sp>
        <p:nvSpPr>
          <p:cNvPr id="20" name="五邊形 19"/>
          <p:cNvSpPr/>
          <p:nvPr/>
        </p:nvSpPr>
        <p:spPr bwMode="auto">
          <a:xfrm>
            <a:off x="180661" y="1196752"/>
            <a:ext cx="2232248" cy="792088"/>
          </a:xfrm>
          <a:prstGeom prst="homePlate">
            <a:avLst/>
          </a:prstGeom>
          <a:solidFill>
            <a:schemeClr val="bg1">
              <a:lumMod val="95000"/>
            </a:schemeClr>
          </a:solidFill>
          <a:ln w="19050" cap="flat" cmpd="sng" algn="ctr">
            <a:solidFill>
              <a:schemeClr val="accent6"/>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algn="ctr"/>
            <a:r>
              <a:rPr lang="zh-TW" altLang="en-US" b="1" dirty="0" smtClean="0">
                <a:latin typeface="+mj-ea"/>
                <a:ea typeface="+mj-ea"/>
              </a:rPr>
              <a:t>最短路徑模擬</a:t>
            </a:r>
            <a:endParaRPr lang="en-US" altLang="zh-TW" b="1" dirty="0" smtClean="0">
              <a:latin typeface="+mj-ea"/>
              <a:ea typeface="+mj-ea"/>
            </a:endParaRPr>
          </a:p>
          <a:p>
            <a:pPr algn="ctr"/>
            <a:r>
              <a:rPr lang="en-US" altLang="zh-TW" b="1" dirty="0" smtClean="0">
                <a:latin typeface="+mj-ea"/>
                <a:ea typeface="+mj-ea"/>
              </a:rPr>
              <a:t>(</a:t>
            </a:r>
            <a:r>
              <a:rPr lang="zh-TW" altLang="en-US" b="1" dirty="0" smtClean="0">
                <a:solidFill>
                  <a:srgbClr val="FF0000"/>
                </a:solidFill>
                <a:latin typeface="+mj-ea"/>
                <a:ea typeface="+mj-ea"/>
              </a:rPr>
              <a:t>全域</a:t>
            </a:r>
            <a:r>
              <a:rPr lang="en-US" altLang="zh-TW" b="1" dirty="0" smtClean="0">
                <a:latin typeface="+mj-ea"/>
                <a:ea typeface="+mj-ea"/>
              </a:rPr>
              <a:t>)</a:t>
            </a:r>
            <a:endParaRPr lang="zh-TW" altLang="en-US" b="1" dirty="0">
              <a:latin typeface="+mj-ea"/>
              <a:ea typeface="+mj-ea"/>
            </a:endParaRPr>
          </a:p>
        </p:txBody>
      </p:sp>
      <p:pic>
        <p:nvPicPr>
          <p:cNvPr id="921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55776" y="1196752"/>
            <a:ext cx="6264696" cy="482453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735691076"/>
      </p:ext>
    </p:extLst>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2000" fill="hold"/>
                                        <p:tgtEl>
                                          <p:spTgt spid="19"/>
                                        </p:tgtEl>
                                        <p:attrNameLst>
                                          <p:attrName>ppt_x</p:attrName>
                                        </p:attrNameLst>
                                      </p:cBhvr>
                                      <p:tavLst>
                                        <p:tav tm="0">
                                          <p:val>
                                            <p:strVal val="0-#ppt_w/2"/>
                                          </p:val>
                                        </p:tav>
                                        <p:tav tm="100000">
                                          <p:val>
                                            <p:strVal val="#ppt_x"/>
                                          </p:val>
                                        </p:tav>
                                      </p:tavLst>
                                    </p:anim>
                                    <p:anim calcmode="lin" valueType="num">
                                      <p:cBhvr additive="base">
                                        <p:cTn id="8" dur="20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6513" y="0"/>
            <a:ext cx="9144001" cy="908050"/>
          </a:xfrm>
        </p:spPr>
        <p:txBody>
          <a:bodyPr/>
          <a:lstStyle/>
          <a:p>
            <a:pPr>
              <a:defRPr/>
            </a:pPr>
            <a:r>
              <a:rPr lang="zh-TW" altLang="en-US" sz="5400" dirty="0" smtClean="0">
                <a:solidFill>
                  <a:srgbClr val="FF0000"/>
                </a:solidFill>
                <a:effectLst>
                  <a:outerShdw blurRad="38100" dist="38100" dir="2700000" algn="tl">
                    <a:srgbClr val="000000">
                      <a:alpha val="43137"/>
                    </a:srgbClr>
                  </a:outerShdw>
                </a:effectLst>
              </a:rPr>
              <a:t>應用成果</a:t>
            </a:r>
            <a:r>
              <a:rPr lang="en-US" altLang="zh-TW" sz="5400" dirty="0" smtClean="0">
                <a:solidFill>
                  <a:srgbClr val="FF0000"/>
                </a:solidFill>
                <a:effectLst>
                  <a:outerShdw blurRad="38100" dist="38100" dir="2700000" algn="tl">
                    <a:srgbClr val="000000">
                      <a:alpha val="43137"/>
                    </a:srgbClr>
                  </a:outerShdw>
                </a:effectLst>
              </a:rPr>
              <a:t>(4/4)</a:t>
            </a:r>
            <a:endParaRPr lang="zh-TW" altLang="en-US" sz="5400" dirty="0" smtClean="0">
              <a:solidFill>
                <a:srgbClr val="FF0000"/>
              </a:solidFill>
              <a:effectLst>
                <a:outerShdw blurRad="38100" dist="38100" dir="2700000" algn="tl">
                  <a:srgbClr val="000000">
                    <a:alpha val="43137"/>
                  </a:srgbClr>
                </a:outerShdw>
              </a:effectLst>
            </a:endParaRPr>
          </a:p>
        </p:txBody>
      </p:sp>
      <p:sp>
        <p:nvSpPr>
          <p:cNvPr id="31747" name="投影片編號版面配置區 5"/>
          <p:cNvSpPr>
            <a:spLocks noGrp="1"/>
          </p:cNvSpPr>
          <p:nvPr>
            <p:ph type="sldNum" sz="quarter" idx="11"/>
          </p:nvPr>
        </p:nvSpPr>
        <p:spPr>
          <a:noFill/>
        </p:spPr>
        <p:txBody>
          <a:bodyPr/>
          <a:lstStyle/>
          <a:p>
            <a:r>
              <a:rPr lang="en-US" altLang="zh-TW" smtClean="0">
                <a:ea typeface="新細明體" charset="-120"/>
              </a:rPr>
              <a:t>7</a:t>
            </a:r>
          </a:p>
        </p:txBody>
      </p:sp>
      <p:sp>
        <p:nvSpPr>
          <p:cNvPr id="19" name="Line 91"/>
          <p:cNvSpPr>
            <a:spLocks noChangeShapeType="1"/>
          </p:cNvSpPr>
          <p:nvPr/>
        </p:nvSpPr>
        <p:spPr bwMode="auto">
          <a:xfrm>
            <a:off x="0" y="981075"/>
            <a:ext cx="9144000" cy="0"/>
          </a:xfrm>
          <a:prstGeom prst="line">
            <a:avLst/>
          </a:prstGeom>
          <a:noFill/>
          <a:ln w="25400">
            <a:solidFill>
              <a:srgbClr val="003399"/>
            </a:solidFill>
            <a:round/>
            <a:headEnd/>
            <a:tailEnd/>
          </a:ln>
        </p:spPr>
        <p:txBody>
          <a:bodyPr/>
          <a:lstStyle/>
          <a:p>
            <a:endParaRPr lang="zh-TW" altLang="en-US"/>
          </a:p>
        </p:txBody>
      </p:sp>
      <p:sp>
        <p:nvSpPr>
          <p:cNvPr id="20" name="五邊形 19"/>
          <p:cNvSpPr/>
          <p:nvPr/>
        </p:nvSpPr>
        <p:spPr bwMode="auto">
          <a:xfrm>
            <a:off x="180661" y="1196752"/>
            <a:ext cx="2232248" cy="792088"/>
          </a:xfrm>
          <a:prstGeom prst="homePlate">
            <a:avLst/>
          </a:prstGeom>
          <a:solidFill>
            <a:schemeClr val="bg1">
              <a:lumMod val="95000"/>
            </a:schemeClr>
          </a:solidFill>
          <a:ln w="19050" cap="flat" cmpd="sng" algn="ctr">
            <a:solidFill>
              <a:schemeClr val="accent6"/>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algn="ctr"/>
            <a:r>
              <a:rPr lang="zh-TW" altLang="en-US" b="1" dirty="0" smtClean="0">
                <a:latin typeface="+mj-ea"/>
                <a:ea typeface="+mj-ea"/>
              </a:rPr>
              <a:t>最短路徑模擬</a:t>
            </a:r>
            <a:r>
              <a:rPr lang="en-US" altLang="zh-TW" b="1" dirty="0" smtClean="0">
                <a:latin typeface="+mj-ea"/>
                <a:ea typeface="+mj-ea"/>
              </a:rPr>
              <a:t>(</a:t>
            </a:r>
            <a:r>
              <a:rPr lang="zh-TW" altLang="en-US" b="1" dirty="0" smtClean="0">
                <a:solidFill>
                  <a:srgbClr val="FF0000"/>
                </a:solidFill>
                <a:latin typeface="+mj-ea"/>
                <a:ea typeface="+mj-ea"/>
              </a:rPr>
              <a:t>區域</a:t>
            </a:r>
            <a:r>
              <a:rPr lang="en-US" altLang="zh-TW" b="1" dirty="0" smtClean="0">
                <a:latin typeface="+mj-ea"/>
                <a:ea typeface="+mj-ea"/>
              </a:rPr>
              <a:t>)</a:t>
            </a:r>
            <a:endParaRPr lang="zh-TW" altLang="en-US" b="1" dirty="0">
              <a:latin typeface="+mj-ea"/>
              <a:ea typeface="+mj-ea"/>
            </a:endParaRPr>
          </a:p>
        </p:txBody>
      </p:sp>
      <p:pic>
        <p:nvPicPr>
          <p:cNvPr id="10242"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699792" y="1196752"/>
            <a:ext cx="5976664" cy="49937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590791398"/>
      </p:ext>
    </p:extLst>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2000" fill="hold"/>
                                        <p:tgtEl>
                                          <p:spTgt spid="19"/>
                                        </p:tgtEl>
                                        <p:attrNameLst>
                                          <p:attrName>ppt_x</p:attrName>
                                        </p:attrNameLst>
                                      </p:cBhvr>
                                      <p:tavLst>
                                        <p:tav tm="0">
                                          <p:val>
                                            <p:strVal val="0-#ppt_w/2"/>
                                          </p:val>
                                        </p:tav>
                                        <p:tav tm="100000">
                                          <p:val>
                                            <p:strVal val="#ppt_x"/>
                                          </p:val>
                                        </p:tav>
                                      </p:tavLst>
                                    </p:anim>
                                    <p:anim calcmode="lin" valueType="num">
                                      <p:cBhvr additive="base">
                                        <p:cTn id="8" dur="20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1"/>
          </p:nvPr>
        </p:nvSpPr>
        <p:spPr/>
        <p:txBody>
          <a:bodyPr/>
          <a:lstStyle/>
          <a:p>
            <a:pPr>
              <a:defRPr/>
            </a:pPr>
            <a:fld id="{0673E947-E479-4B95-9B3D-F12898F68D84}" type="slidenum">
              <a:rPr lang="en-US" altLang="zh-TW" smtClean="0"/>
              <a:pPr>
                <a:defRPr/>
              </a:pPr>
              <a:t>18</a:t>
            </a:fld>
            <a:endParaRPr lang="en-US" altLang="zh-TW"/>
          </a:p>
        </p:txBody>
      </p:sp>
      <p:pic>
        <p:nvPicPr>
          <p:cNvPr id="3" name="Picture 2"/>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l="6940" t="2938" r="3478" b="17470"/>
          <a:stretch/>
        </p:blipFill>
        <p:spPr bwMode="auto">
          <a:xfrm>
            <a:off x="721039" y="2226087"/>
            <a:ext cx="7721147" cy="4120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2"/>
          <p:cNvSpPr txBox="1">
            <a:spLocks noChangeArrowheads="1"/>
          </p:cNvSpPr>
          <p:nvPr/>
        </p:nvSpPr>
        <p:spPr bwMode="auto">
          <a:xfrm>
            <a:off x="180527" y="72678"/>
            <a:ext cx="9144001" cy="9080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3600" b="1">
                <a:solidFill>
                  <a:srgbClr val="000099"/>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600" b="1">
                <a:solidFill>
                  <a:srgbClr val="000099"/>
                </a:solidFill>
                <a:effectLst>
                  <a:outerShdw blurRad="38100" dist="38100" dir="2700000" algn="tl">
                    <a:srgbClr val="C0C0C0"/>
                  </a:outerShdw>
                </a:effectLst>
                <a:latin typeface="Times New Roman" pitchFamily="18" charset="0"/>
                <a:ea typeface="標楷體" pitchFamily="65" charset="-120"/>
              </a:defRPr>
            </a:lvl2pPr>
            <a:lvl3pPr algn="ctr" rtl="0" eaLnBrk="0" fontAlgn="base" hangingPunct="0">
              <a:spcBef>
                <a:spcPct val="0"/>
              </a:spcBef>
              <a:spcAft>
                <a:spcPct val="0"/>
              </a:spcAft>
              <a:defRPr kumimoji="1" sz="3600" b="1">
                <a:solidFill>
                  <a:srgbClr val="000099"/>
                </a:solidFill>
                <a:effectLst>
                  <a:outerShdw blurRad="38100" dist="38100" dir="2700000" algn="tl">
                    <a:srgbClr val="C0C0C0"/>
                  </a:outerShdw>
                </a:effectLst>
                <a:latin typeface="Times New Roman" pitchFamily="18" charset="0"/>
                <a:ea typeface="標楷體" pitchFamily="65" charset="-120"/>
              </a:defRPr>
            </a:lvl3pPr>
            <a:lvl4pPr algn="ctr" rtl="0" eaLnBrk="0" fontAlgn="base" hangingPunct="0">
              <a:spcBef>
                <a:spcPct val="0"/>
              </a:spcBef>
              <a:spcAft>
                <a:spcPct val="0"/>
              </a:spcAft>
              <a:defRPr kumimoji="1" sz="3600" b="1">
                <a:solidFill>
                  <a:srgbClr val="000099"/>
                </a:solidFill>
                <a:effectLst>
                  <a:outerShdw blurRad="38100" dist="38100" dir="2700000" algn="tl">
                    <a:srgbClr val="C0C0C0"/>
                  </a:outerShdw>
                </a:effectLst>
                <a:latin typeface="Times New Roman" pitchFamily="18" charset="0"/>
                <a:ea typeface="標楷體" pitchFamily="65" charset="-120"/>
              </a:defRPr>
            </a:lvl4pPr>
            <a:lvl5pPr algn="ctr" rtl="0" eaLnBrk="0" fontAlgn="base" hangingPunct="0">
              <a:spcBef>
                <a:spcPct val="0"/>
              </a:spcBef>
              <a:spcAft>
                <a:spcPct val="0"/>
              </a:spcAft>
              <a:defRPr kumimoji="1" sz="3600" b="1">
                <a:solidFill>
                  <a:srgbClr val="000099"/>
                </a:solidFill>
                <a:effectLst>
                  <a:outerShdw blurRad="38100" dist="38100" dir="2700000" algn="tl">
                    <a:srgbClr val="C0C0C0"/>
                  </a:outerShdw>
                </a:effectLst>
                <a:latin typeface="Times New Roman" pitchFamily="18" charset="0"/>
                <a:ea typeface="標楷體" pitchFamily="65" charset="-120"/>
              </a:defRPr>
            </a:lvl5pPr>
            <a:lvl6pPr marL="457200" algn="ctr" rtl="0" fontAlgn="base">
              <a:spcBef>
                <a:spcPct val="0"/>
              </a:spcBef>
              <a:spcAft>
                <a:spcPct val="0"/>
              </a:spcAft>
              <a:defRPr kumimoji="1" sz="3600" b="1">
                <a:solidFill>
                  <a:srgbClr val="000099"/>
                </a:solidFill>
                <a:effectLst>
                  <a:outerShdw blurRad="38100" dist="38100" dir="2700000" algn="tl">
                    <a:srgbClr val="C0C0C0"/>
                  </a:outerShdw>
                </a:effectLst>
                <a:latin typeface="Times New Roman" pitchFamily="18" charset="0"/>
                <a:ea typeface="標楷體" pitchFamily="65" charset="-120"/>
              </a:defRPr>
            </a:lvl6pPr>
            <a:lvl7pPr marL="914400" algn="ctr" rtl="0" fontAlgn="base">
              <a:spcBef>
                <a:spcPct val="0"/>
              </a:spcBef>
              <a:spcAft>
                <a:spcPct val="0"/>
              </a:spcAft>
              <a:defRPr kumimoji="1" sz="3600" b="1">
                <a:solidFill>
                  <a:srgbClr val="000099"/>
                </a:solidFill>
                <a:effectLst>
                  <a:outerShdw blurRad="38100" dist="38100" dir="2700000" algn="tl">
                    <a:srgbClr val="C0C0C0"/>
                  </a:outerShdw>
                </a:effectLst>
                <a:latin typeface="Times New Roman" pitchFamily="18" charset="0"/>
                <a:ea typeface="標楷體" pitchFamily="65" charset="-120"/>
              </a:defRPr>
            </a:lvl7pPr>
            <a:lvl8pPr marL="1371600" algn="ctr" rtl="0" fontAlgn="base">
              <a:spcBef>
                <a:spcPct val="0"/>
              </a:spcBef>
              <a:spcAft>
                <a:spcPct val="0"/>
              </a:spcAft>
              <a:defRPr kumimoji="1" sz="3600" b="1">
                <a:solidFill>
                  <a:srgbClr val="000099"/>
                </a:solidFill>
                <a:effectLst>
                  <a:outerShdw blurRad="38100" dist="38100" dir="2700000" algn="tl">
                    <a:srgbClr val="C0C0C0"/>
                  </a:outerShdw>
                </a:effectLst>
                <a:latin typeface="Times New Roman" pitchFamily="18" charset="0"/>
                <a:ea typeface="標楷體" pitchFamily="65" charset="-120"/>
              </a:defRPr>
            </a:lvl8pPr>
            <a:lvl9pPr marL="1828800" algn="ctr" rtl="0" fontAlgn="base">
              <a:spcBef>
                <a:spcPct val="0"/>
              </a:spcBef>
              <a:spcAft>
                <a:spcPct val="0"/>
              </a:spcAft>
              <a:defRPr kumimoji="1" sz="3600" b="1">
                <a:solidFill>
                  <a:srgbClr val="000099"/>
                </a:solidFill>
                <a:effectLst>
                  <a:outerShdw blurRad="38100" dist="38100" dir="2700000" algn="tl">
                    <a:srgbClr val="C0C0C0"/>
                  </a:outerShdw>
                </a:effectLst>
                <a:latin typeface="Times New Roman" pitchFamily="18" charset="0"/>
                <a:ea typeface="標楷體" pitchFamily="65" charset="-120"/>
              </a:defRPr>
            </a:lvl9pPr>
          </a:lstStyle>
          <a:p>
            <a:pPr>
              <a:defRPr/>
            </a:pPr>
            <a:r>
              <a:rPr lang="zh-TW" altLang="en-US" sz="5400" dirty="0" smtClean="0">
                <a:solidFill>
                  <a:srgbClr val="FF0000"/>
                </a:solidFill>
                <a:effectLst>
                  <a:outerShdw blurRad="38100" dist="38100" dir="2700000" algn="tl">
                    <a:srgbClr val="000000">
                      <a:alpha val="43137"/>
                    </a:srgbClr>
                  </a:outerShdw>
                </a:effectLst>
              </a:rPr>
              <a:t>未來展望</a:t>
            </a:r>
            <a:endParaRPr lang="zh-TW" altLang="en-US" sz="5400" dirty="0">
              <a:solidFill>
                <a:srgbClr val="FF0000"/>
              </a:solidFill>
              <a:effectLst>
                <a:outerShdw blurRad="38100" dist="38100" dir="2700000" algn="tl">
                  <a:srgbClr val="000000">
                    <a:alpha val="43137"/>
                  </a:srgbClr>
                </a:outerShdw>
              </a:effectLst>
            </a:endParaRPr>
          </a:p>
        </p:txBody>
      </p:sp>
      <p:sp>
        <p:nvSpPr>
          <p:cNvPr id="5" name="Line 91"/>
          <p:cNvSpPr>
            <a:spLocks noChangeShapeType="1"/>
          </p:cNvSpPr>
          <p:nvPr/>
        </p:nvSpPr>
        <p:spPr bwMode="auto">
          <a:xfrm>
            <a:off x="0" y="981075"/>
            <a:ext cx="9144000" cy="0"/>
          </a:xfrm>
          <a:prstGeom prst="line">
            <a:avLst/>
          </a:prstGeom>
          <a:noFill/>
          <a:ln w="25400">
            <a:solidFill>
              <a:srgbClr val="003399"/>
            </a:solidFill>
            <a:round/>
            <a:headEnd/>
            <a:tailEnd/>
          </a:ln>
        </p:spPr>
        <p:txBody>
          <a:bodyPr/>
          <a:lstStyle/>
          <a:p>
            <a:endParaRPr lang="zh-TW" altLang="en-US"/>
          </a:p>
        </p:txBody>
      </p:sp>
      <p:sp>
        <p:nvSpPr>
          <p:cNvPr id="9" name="文字方塊 8"/>
          <p:cNvSpPr txBox="1"/>
          <p:nvPr/>
        </p:nvSpPr>
        <p:spPr>
          <a:xfrm>
            <a:off x="722188" y="5058762"/>
            <a:ext cx="2625676" cy="1231106"/>
          </a:xfrm>
          <a:prstGeom prst="rect">
            <a:avLst/>
          </a:prstGeom>
          <a:solidFill>
            <a:schemeClr val="bg1">
              <a:lumMod val="95000"/>
            </a:schemeClr>
          </a:solidFill>
        </p:spPr>
        <p:txBody>
          <a:bodyPr wrap="square" rtlCol="0">
            <a:spAutoFit/>
          </a:bodyPr>
          <a:lstStyle/>
          <a:p>
            <a:r>
              <a:rPr lang="en-US" altLang="zh-TW" sz="2800" b="1" dirty="0" smtClean="0">
                <a:solidFill>
                  <a:srgbClr val="0000FF"/>
                </a:solidFill>
                <a:latin typeface="+mj-lt"/>
                <a:ea typeface="+mj-ea"/>
              </a:rPr>
              <a:t>1.</a:t>
            </a:r>
            <a:r>
              <a:rPr lang="zh-TW" altLang="en-US" sz="2800" b="1" dirty="0" smtClean="0">
                <a:solidFill>
                  <a:srgbClr val="0000FF"/>
                </a:solidFill>
                <a:latin typeface="+mj-lt"/>
                <a:ea typeface="+mj-ea"/>
              </a:rPr>
              <a:t>整合加油站即時存量監測</a:t>
            </a:r>
            <a:endParaRPr lang="en-US" altLang="zh-TW" sz="2800" b="1" dirty="0" smtClean="0">
              <a:solidFill>
                <a:srgbClr val="0000FF"/>
              </a:solidFill>
              <a:latin typeface="+mj-lt"/>
              <a:ea typeface="+mj-ea"/>
            </a:endParaRPr>
          </a:p>
          <a:p>
            <a:endParaRPr lang="en-US" altLang="zh-TW" sz="1800" b="1" dirty="0" smtClean="0">
              <a:solidFill>
                <a:srgbClr val="FF0000"/>
              </a:solidFill>
              <a:latin typeface="+mj-lt"/>
              <a:ea typeface="+mj-ea"/>
            </a:endParaRPr>
          </a:p>
        </p:txBody>
      </p:sp>
      <p:sp>
        <p:nvSpPr>
          <p:cNvPr id="10" name="文字方塊 9"/>
          <p:cNvSpPr txBox="1"/>
          <p:nvPr/>
        </p:nvSpPr>
        <p:spPr>
          <a:xfrm>
            <a:off x="2637014" y="4055354"/>
            <a:ext cx="3231130" cy="954107"/>
          </a:xfrm>
          <a:prstGeom prst="rect">
            <a:avLst/>
          </a:prstGeom>
          <a:solidFill>
            <a:schemeClr val="bg1">
              <a:lumMod val="95000"/>
            </a:schemeClr>
          </a:solidFill>
        </p:spPr>
        <p:txBody>
          <a:bodyPr wrap="square" rtlCol="0">
            <a:spAutoFit/>
          </a:bodyPr>
          <a:lstStyle/>
          <a:p>
            <a:r>
              <a:rPr lang="en-US" altLang="zh-TW" sz="2800" b="1" dirty="0" smtClean="0">
                <a:solidFill>
                  <a:srgbClr val="0000FF"/>
                </a:solidFill>
                <a:latin typeface="+mj-lt"/>
                <a:ea typeface="+mj-ea"/>
              </a:rPr>
              <a:t>2.</a:t>
            </a:r>
            <a:r>
              <a:rPr lang="zh-TW" altLang="en-US" sz="2800" b="1" dirty="0" smtClean="0">
                <a:solidFill>
                  <a:srgbClr val="0000FF"/>
                </a:solidFill>
                <a:latin typeface="+mj-ea"/>
                <a:ea typeface="+mj-ea"/>
              </a:rPr>
              <a:t>國際油價滙率預測及儀表板預警</a:t>
            </a:r>
            <a:endParaRPr lang="en-US" altLang="zh-TW" sz="2800" b="1" dirty="0" smtClean="0">
              <a:solidFill>
                <a:srgbClr val="0000FF"/>
              </a:solidFill>
              <a:latin typeface="+mj-ea"/>
              <a:ea typeface="+mj-ea"/>
            </a:endParaRPr>
          </a:p>
        </p:txBody>
      </p:sp>
      <p:sp>
        <p:nvSpPr>
          <p:cNvPr id="11" name="文字方塊 10"/>
          <p:cNvSpPr txBox="1"/>
          <p:nvPr/>
        </p:nvSpPr>
        <p:spPr>
          <a:xfrm>
            <a:off x="3962152" y="2689165"/>
            <a:ext cx="2704231" cy="1077218"/>
          </a:xfrm>
          <a:prstGeom prst="rect">
            <a:avLst/>
          </a:prstGeom>
          <a:solidFill>
            <a:schemeClr val="bg1">
              <a:lumMod val="95000"/>
            </a:schemeClr>
          </a:solidFill>
        </p:spPr>
        <p:txBody>
          <a:bodyPr wrap="square" rtlCol="0">
            <a:spAutoFit/>
          </a:bodyPr>
          <a:lstStyle/>
          <a:p>
            <a:r>
              <a:rPr lang="en-US" altLang="zh-TW" sz="2800" b="1" dirty="0" smtClean="0">
                <a:solidFill>
                  <a:srgbClr val="0000FF"/>
                </a:solidFill>
                <a:latin typeface="+mn-lt"/>
                <a:ea typeface="+mn-ea"/>
              </a:rPr>
              <a:t>3.</a:t>
            </a:r>
            <a:r>
              <a:rPr lang="zh-TW" altLang="en-US" sz="2800" b="1" dirty="0" smtClean="0">
                <a:solidFill>
                  <a:srgbClr val="0000FF"/>
                </a:solidFill>
                <a:latin typeface="+mn-lt"/>
                <a:ea typeface="+mn-ea"/>
              </a:rPr>
              <a:t>最適路徑規劃</a:t>
            </a:r>
            <a:endParaRPr lang="en-US" altLang="zh-TW" sz="2800" b="1" dirty="0" smtClean="0">
              <a:solidFill>
                <a:srgbClr val="0000FF"/>
              </a:solidFill>
              <a:latin typeface="+mn-lt"/>
              <a:ea typeface="+mn-ea"/>
            </a:endParaRPr>
          </a:p>
          <a:p>
            <a:pPr algn="ctr"/>
            <a:r>
              <a:rPr lang="en-US" altLang="zh-TW" sz="1800" b="1" dirty="0" smtClean="0">
                <a:solidFill>
                  <a:srgbClr val="FF0000"/>
                </a:solidFill>
                <a:latin typeface="+mn-lt"/>
                <a:ea typeface="+mn-ea"/>
              </a:rPr>
              <a:t>(</a:t>
            </a:r>
            <a:r>
              <a:rPr lang="zh-TW" altLang="en-US" sz="1800" b="1" dirty="0" smtClean="0">
                <a:solidFill>
                  <a:srgbClr val="FF0000"/>
                </a:solidFill>
                <a:latin typeface="+mn-lt"/>
                <a:ea typeface="+mn-ea"/>
              </a:rPr>
              <a:t>考慮供油中心及加油站距離及風險程度</a:t>
            </a:r>
            <a:r>
              <a:rPr lang="en-US" altLang="zh-TW" sz="1800" b="1" dirty="0" smtClean="0">
                <a:solidFill>
                  <a:srgbClr val="FF0000"/>
                </a:solidFill>
                <a:latin typeface="+mn-lt"/>
                <a:ea typeface="+mn-ea"/>
              </a:rPr>
              <a:t>)</a:t>
            </a:r>
            <a:endParaRPr lang="zh-TW" altLang="en-US" sz="1800" b="1" dirty="0" smtClean="0">
              <a:solidFill>
                <a:srgbClr val="FF0000"/>
              </a:solidFill>
              <a:latin typeface="+mn-lt"/>
              <a:ea typeface="+mn-ea"/>
            </a:endParaRPr>
          </a:p>
        </p:txBody>
      </p:sp>
      <p:grpSp>
        <p:nvGrpSpPr>
          <p:cNvPr id="47" name="群組 46"/>
          <p:cNvGrpSpPr/>
          <p:nvPr/>
        </p:nvGrpSpPr>
        <p:grpSpPr>
          <a:xfrm>
            <a:off x="5508104" y="1048240"/>
            <a:ext cx="3643833" cy="2020720"/>
            <a:chOff x="6237709" y="1076208"/>
            <a:chExt cx="2846944" cy="1275752"/>
          </a:xfrm>
        </p:grpSpPr>
        <p:grpSp>
          <p:nvGrpSpPr>
            <p:cNvPr id="17" name="群組 40"/>
            <p:cNvGrpSpPr/>
            <p:nvPr/>
          </p:nvGrpSpPr>
          <p:grpSpPr bwMode="auto">
            <a:xfrm>
              <a:off x="6237709" y="1076208"/>
              <a:ext cx="2846944" cy="1275752"/>
              <a:chOff x="4643438" y="928670"/>
              <a:chExt cx="3214710" cy="2807487"/>
            </a:xfrm>
            <a:effectLst>
              <a:glow rad="139700">
                <a:srgbClr val="FF0000">
                  <a:alpha val="40000"/>
                </a:srgbClr>
              </a:glow>
            </a:effectLst>
          </p:grpSpPr>
          <p:cxnSp>
            <p:nvCxnSpPr>
              <p:cNvPr id="18" name="直線接點 17"/>
              <p:cNvCxnSpPr/>
              <p:nvPr/>
            </p:nvCxnSpPr>
            <p:spPr>
              <a:xfrm flipV="1">
                <a:off x="5986899" y="1050115"/>
                <a:ext cx="335865" cy="41969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a:xfrm>
                <a:off x="6322764" y="1050115"/>
                <a:ext cx="463814" cy="45005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接點 19"/>
              <p:cNvCxnSpPr/>
              <p:nvPr/>
            </p:nvCxnSpPr>
            <p:spPr>
              <a:xfrm rot="5400000" flipH="1" flipV="1">
                <a:off x="6786578" y="1000108"/>
                <a:ext cx="500066" cy="50006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線接點 20"/>
              <p:cNvCxnSpPr/>
              <p:nvPr/>
            </p:nvCxnSpPr>
            <p:spPr>
              <a:xfrm rot="5400000">
                <a:off x="6750859" y="1250141"/>
                <a:ext cx="785818" cy="28575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a:off x="7000892" y="1785926"/>
                <a:ext cx="785818" cy="714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接點 22"/>
              <p:cNvCxnSpPr/>
              <p:nvPr/>
            </p:nvCxnSpPr>
            <p:spPr>
              <a:xfrm rot="10800000" flipV="1">
                <a:off x="7143768" y="1857364"/>
                <a:ext cx="642942" cy="28575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線接點 23"/>
              <p:cNvCxnSpPr/>
              <p:nvPr/>
            </p:nvCxnSpPr>
            <p:spPr>
              <a:xfrm>
                <a:off x="7143768" y="2143116"/>
                <a:ext cx="714380" cy="28575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p:nvPr/>
            </p:nvCxnSpPr>
            <p:spPr>
              <a:xfrm rot="10800000" flipV="1">
                <a:off x="7215206" y="2428868"/>
                <a:ext cx="642942" cy="14287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a:xfrm>
                <a:off x="7215206" y="2571744"/>
                <a:ext cx="571504" cy="42862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線接點 26"/>
              <p:cNvCxnSpPr/>
              <p:nvPr/>
            </p:nvCxnSpPr>
            <p:spPr>
              <a:xfrm rot="10800000">
                <a:off x="7072330" y="3000372"/>
                <a:ext cx="71438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p:nvPr/>
            </p:nvCxnSpPr>
            <p:spPr>
              <a:xfrm rot="16200000" flipH="1">
                <a:off x="6893735" y="3178967"/>
                <a:ext cx="500066" cy="14287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線接點 28"/>
              <p:cNvCxnSpPr/>
              <p:nvPr/>
            </p:nvCxnSpPr>
            <p:spPr>
              <a:xfrm rot="10800000">
                <a:off x="6786578" y="3143248"/>
                <a:ext cx="428628" cy="35719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接點 29"/>
              <p:cNvCxnSpPr/>
              <p:nvPr/>
            </p:nvCxnSpPr>
            <p:spPr>
              <a:xfrm rot="16200000" flipV="1">
                <a:off x="5500694" y="928670"/>
                <a:ext cx="500066" cy="50006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直線接點 30"/>
              <p:cNvCxnSpPr/>
              <p:nvPr/>
            </p:nvCxnSpPr>
            <p:spPr>
              <a:xfrm rot="16200000" flipH="1">
                <a:off x="5179223" y="1250141"/>
                <a:ext cx="785818" cy="14287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直線接點 31"/>
              <p:cNvCxnSpPr/>
              <p:nvPr/>
            </p:nvCxnSpPr>
            <p:spPr>
              <a:xfrm rot="10800000">
                <a:off x="5072066" y="1428736"/>
                <a:ext cx="571504" cy="28575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a:xfrm rot="16200000" flipH="1">
                <a:off x="4893471" y="1607331"/>
                <a:ext cx="642942" cy="28575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a:xfrm rot="10800000">
                <a:off x="4643438" y="2071678"/>
                <a:ext cx="71438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a:xfrm>
                <a:off x="4643438" y="2071678"/>
                <a:ext cx="785818" cy="35719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a:xfrm rot="5400000">
                <a:off x="4857752" y="2500306"/>
                <a:ext cx="642942" cy="50006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直線接點 36"/>
              <p:cNvCxnSpPr/>
              <p:nvPr/>
            </p:nvCxnSpPr>
            <p:spPr>
              <a:xfrm flipV="1">
                <a:off x="4929190" y="2980726"/>
                <a:ext cx="721844" cy="9108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接點 37"/>
              <p:cNvCxnSpPr/>
              <p:nvPr/>
            </p:nvCxnSpPr>
            <p:spPr>
              <a:xfrm rot="5400000">
                <a:off x="5351727" y="3272569"/>
                <a:ext cx="591149" cy="746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直線接點 38"/>
              <p:cNvCxnSpPr/>
              <p:nvPr/>
            </p:nvCxnSpPr>
            <p:spPr>
              <a:xfrm flipV="1">
                <a:off x="5619332" y="3071810"/>
                <a:ext cx="642942" cy="50006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直線接點 39"/>
              <p:cNvCxnSpPr/>
              <p:nvPr/>
            </p:nvCxnSpPr>
            <p:spPr>
              <a:xfrm rot="16200000" flipH="1">
                <a:off x="5952610" y="3334273"/>
                <a:ext cx="664347" cy="13942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線接點 40"/>
              <p:cNvCxnSpPr/>
              <p:nvPr/>
            </p:nvCxnSpPr>
            <p:spPr>
              <a:xfrm flipV="1">
                <a:off x="6354493" y="3143248"/>
                <a:ext cx="432085" cy="59290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6" name="矩形 45"/>
            <p:cNvSpPr/>
            <p:nvPr/>
          </p:nvSpPr>
          <p:spPr>
            <a:xfrm>
              <a:off x="6555655" y="1269173"/>
              <a:ext cx="2312909" cy="1025536"/>
            </a:xfrm>
            <a:prstGeom prst="rect">
              <a:avLst/>
            </a:prstGeom>
          </p:spPr>
          <p:txBody>
            <a:bodyPr wrap="square">
              <a:spAutoFit/>
            </a:bodyPr>
            <a:lstStyle/>
            <a:p>
              <a:pPr algn="ctr" eaLnBrk="0" hangingPunct="0">
                <a:defRPr/>
              </a:pPr>
              <a:r>
                <a:rPr lang="zh-TW" altLang="en-US" sz="3600" b="1" dirty="0" smtClean="0">
                  <a:solidFill>
                    <a:srgbClr val="0000FF"/>
                  </a:solidFill>
                  <a:ea typeface="標楷體" pitchFamily="65" charset="-120"/>
                  <a:cs typeface="Times New Roman" pitchFamily="18" charset="0"/>
                </a:rPr>
                <a:t>降低</a:t>
              </a:r>
              <a:endParaRPr lang="en-US" altLang="zh-TW" sz="3600" b="1" dirty="0" smtClean="0">
                <a:solidFill>
                  <a:srgbClr val="0000FF"/>
                </a:solidFill>
                <a:ea typeface="標楷體" pitchFamily="65" charset="-120"/>
                <a:cs typeface="Times New Roman" pitchFamily="18" charset="0"/>
              </a:endParaRPr>
            </a:p>
            <a:p>
              <a:pPr algn="ctr" eaLnBrk="0" hangingPunct="0">
                <a:defRPr/>
              </a:pPr>
              <a:r>
                <a:rPr lang="zh-TW" altLang="en-US" sz="3600" b="1" dirty="0" smtClean="0">
                  <a:solidFill>
                    <a:srgbClr val="0000FF"/>
                  </a:solidFill>
                  <a:ea typeface="標楷體" pitchFamily="65" charset="-120"/>
                  <a:cs typeface="Times New Roman" pitchFamily="18" charset="0"/>
                </a:rPr>
                <a:t>斷油風險</a:t>
              </a:r>
              <a:endParaRPr lang="zh-TW" altLang="en-US" sz="3600" b="1" dirty="0">
                <a:solidFill>
                  <a:srgbClr val="0000FF"/>
                </a:solidFill>
                <a:ea typeface="標楷體" pitchFamily="65" charset="-120"/>
                <a:cs typeface="Times New Roman" pitchFamily="18" charset="0"/>
              </a:endParaRPr>
            </a:p>
          </p:txBody>
        </p:sp>
      </p:grpSp>
    </p:spTree>
    <p:extLst>
      <p:ext uri="{BB962C8B-B14F-4D97-AF65-F5344CB8AC3E}">
        <p14:creationId xmlns:p14="http://schemas.microsoft.com/office/powerpoint/2010/main" xmlns="" val="1043088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000" fill="hold"/>
                                        <p:tgtEl>
                                          <p:spTgt spid="5"/>
                                        </p:tgtEl>
                                        <p:attrNameLst>
                                          <p:attrName>ppt_x</p:attrName>
                                        </p:attrNameLst>
                                      </p:cBhvr>
                                      <p:tavLst>
                                        <p:tav tm="0">
                                          <p:val>
                                            <p:strVal val="0-#ppt_w/2"/>
                                          </p:val>
                                        </p:tav>
                                        <p:tav tm="100000">
                                          <p:val>
                                            <p:strVal val="#ppt_x"/>
                                          </p:val>
                                        </p:tav>
                                      </p:tavLst>
                                    </p:anim>
                                    <p:anim calcmode="lin" valueType="num">
                                      <p:cBhvr additive="base">
                                        <p:cTn id="8" dur="2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wipe(down)">
                                      <p:cBhvr>
                                        <p:cTn id="1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投影片編號版面配置區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000">
                <a:solidFill>
                  <a:schemeClr val="tx1"/>
                </a:solidFill>
                <a:latin typeface="Times New Roman" pitchFamily="18" charset="0"/>
                <a:ea typeface="新細明體" pitchFamily="18" charset="-120"/>
              </a:defRPr>
            </a:lvl1pPr>
            <a:lvl2pPr marL="742950" indent="-285750" eaLnBrk="0" hangingPunct="0">
              <a:defRPr kumimoji="1" sz="2000">
                <a:solidFill>
                  <a:schemeClr val="tx1"/>
                </a:solidFill>
                <a:latin typeface="Times New Roman" pitchFamily="18" charset="0"/>
                <a:ea typeface="新細明體" pitchFamily="18" charset="-120"/>
              </a:defRPr>
            </a:lvl2pPr>
            <a:lvl3pPr marL="1143000" indent="-228600" eaLnBrk="0" hangingPunct="0">
              <a:defRPr kumimoji="1" sz="2000">
                <a:solidFill>
                  <a:schemeClr val="tx1"/>
                </a:solidFill>
                <a:latin typeface="Times New Roman" pitchFamily="18" charset="0"/>
                <a:ea typeface="新細明體" pitchFamily="18" charset="-120"/>
              </a:defRPr>
            </a:lvl3pPr>
            <a:lvl4pPr marL="1600200" indent="-228600" eaLnBrk="0" hangingPunct="0">
              <a:defRPr kumimoji="1" sz="2000">
                <a:solidFill>
                  <a:schemeClr val="tx1"/>
                </a:solidFill>
                <a:latin typeface="Times New Roman" pitchFamily="18" charset="0"/>
                <a:ea typeface="新細明體" pitchFamily="18" charset="-120"/>
              </a:defRPr>
            </a:lvl4pPr>
            <a:lvl5pPr marL="2057400" indent="-228600" eaLnBrk="0" hangingPunct="0">
              <a:defRPr kumimoji="1" sz="20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0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0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0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000">
                <a:solidFill>
                  <a:schemeClr val="tx1"/>
                </a:solidFill>
                <a:latin typeface="Times New Roman" pitchFamily="18" charset="0"/>
                <a:ea typeface="新細明體" pitchFamily="18" charset="-120"/>
              </a:defRPr>
            </a:lvl9pPr>
          </a:lstStyle>
          <a:p>
            <a:pPr eaLnBrk="1" hangingPunct="1"/>
            <a:fld id="{837C6425-5FC9-43FA-9EFF-B02750461E9F}" type="slidenum">
              <a:rPr kumimoji="0" lang="en-US" altLang="zh-TW" sz="1400" smtClean="0">
                <a:solidFill>
                  <a:srgbClr val="FFFF66"/>
                </a:solidFill>
              </a:rPr>
              <a:pPr eaLnBrk="1" hangingPunct="1"/>
              <a:t>19</a:t>
            </a:fld>
            <a:endParaRPr kumimoji="0" lang="en-US" altLang="zh-TW" sz="1400" smtClean="0">
              <a:solidFill>
                <a:srgbClr val="FFFF66"/>
              </a:solidFill>
            </a:endParaRPr>
          </a:p>
        </p:txBody>
      </p:sp>
      <p:sp>
        <p:nvSpPr>
          <p:cNvPr id="12291" name="WordArt 3"/>
          <p:cNvSpPr>
            <a:spLocks noChangeArrowheads="1" noChangeShapeType="1" noTextEdit="1"/>
          </p:cNvSpPr>
          <p:nvPr/>
        </p:nvSpPr>
        <p:spPr bwMode="auto">
          <a:xfrm>
            <a:off x="2303463" y="2278063"/>
            <a:ext cx="4572000" cy="1222375"/>
          </a:xfrm>
          <a:prstGeom prst="rect">
            <a:avLst/>
          </a:prstGeom>
        </p:spPr>
        <p:txBody>
          <a:bodyPr wrap="none" fromWordArt="1">
            <a:prstTxWarp prst="textPlain">
              <a:avLst>
                <a:gd name="adj" fmla="val 49690"/>
              </a:avLst>
            </a:prstTxWarp>
          </a:bodyPr>
          <a:lstStyle/>
          <a:p>
            <a:r>
              <a:rPr lang="zh-TW" altLang="en-US" sz="3600" kern="10">
                <a:ln w="12700">
                  <a:solidFill>
                    <a:srgbClr val="EAEAEA"/>
                  </a:solidFill>
                  <a:round/>
                  <a:headEnd/>
                  <a:tailEnd/>
                </a:ln>
                <a:gradFill rotWithShape="1">
                  <a:gsLst>
                    <a:gs pos="0">
                      <a:srgbClr val="000082"/>
                    </a:gs>
                    <a:gs pos="30000">
                      <a:srgbClr val="66008F"/>
                    </a:gs>
                    <a:gs pos="64999">
                      <a:srgbClr val="BA0066"/>
                    </a:gs>
                    <a:gs pos="89999">
                      <a:srgbClr val="FF0000"/>
                    </a:gs>
                    <a:gs pos="100000">
                      <a:srgbClr val="FF8200"/>
                    </a:gs>
                  </a:gsLst>
                  <a:lin ang="5400000" scaled="1"/>
                </a:gradFill>
                <a:effectLst>
                  <a:outerShdw dist="35921" dir="2700000" sy="50000" kx="2115830" algn="bl" rotWithShape="0">
                    <a:srgbClr val="C0C0C0"/>
                  </a:outerShdw>
                </a:effectLst>
                <a:latin typeface="標楷體"/>
                <a:ea typeface="標楷體"/>
              </a:rPr>
              <a:t>敬請指教</a:t>
            </a:r>
          </a:p>
        </p:txBody>
      </p:sp>
      <p:pic>
        <p:nvPicPr>
          <p:cNvPr id="12292" name="Picture 4" descr="中油寶寶敬禮動畫"/>
          <p:cNvPicPr>
            <a:picLocks noChangeAspect="1" noChangeArrowheads="1" noCrop="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916738" y="3589338"/>
            <a:ext cx="1752600" cy="2438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6015142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6513" y="71438"/>
            <a:ext cx="9144001" cy="909637"/>
          </a:xfrm>
        </p:spPr>
        <p:txBody>
          <a:bodyPr/>
          <a:lstStyle/>
          <a:p>
            <a:pPr>
              <a:defRPr/>
            </a:pPr>
            <a:r>
              <a:rPr lang="zh-TW" altLang="en-US" sz="5000" dirty="0" smtClean="0">
                <a:solidFill>
                  <a:srgbClr val="FF0000"/>
                </a:solidFill>
              </a:rPr>
              <a:t>報告大綱</a:t>
            </a:r>
            <a:endParaRPr lang="zh-TW" altLang="en-US" sz="5000" dirty="0">
              <a:solidFill>
                <a:srgbClr val="FF0000"/>
              </a:solidFill>
            </a:endParaRPr>
          </a:p>
        </p:txBody>
      </p:sp>
      <p:sp>
        <p:nvSpPr>
          <p:cNvPr id="13" name="Line 91"/>
          <p:cNvSpPr>
            <a:spLocks noChangeShapeType="1"/>
          </p:cNvSpPr>
          <p:nvPr/>
        </p:nvSpPr>
        <p:spPr bwMode="auto">
          <a:xfrm>
            <a:off x="0" y="981075"/>
            <a:ext cx="9144000" cy="0"/>
          </a:xfrm>
          <a:prstGeom prst="line">
            <a:avLst/>
          </a:prstGeom>
          <a:noFill/>
          <a:ln w="25400">
            <a:solidFill>
              <a:srgbClr val="003399"/>
            </a:solidFill>
            <a:round/>
            <a:headEnd/>
            <a:tailEnd/>
          </a:ln>
          <a:extLst>
            <a:ext uri="{909E8E84-426E-40DD-AFC4-6F175D3DCCD1}">
              <a14:hiddenFill xmlns:a14="http://schemas.microsoft.com/office/drawing/2010/main" xmlns="">
                <a:noFill/>
              </a14:hiddenFill>
            </a:ext>
          </a:extLst>
        </p:spPr>
        <p:txBody>
          <a:bodyPr/>
          <a:lstStyle/>
          <a:p>
            <a:endParaRPr lang="zh-TW" altLang="en-US"/>
          </a:p>
        </p:txBody>
      </p:sp>
      <p:sp>
        <p:nvSpPr>
          <p:cNvPr id="4100" name="投影片編號版面配置區 5"/>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000">
                <a:solidFill>
                  <a:schemeClr val="tx1"/>
                </a:solidFill>
                <a:latin typeface="Times New Roman" pitchFamily="18" charset="0"/>
                <a:ea typeface="新細明體" pitchFamily="18" charset="-120"/>
              </a:defRPr>
            </a:lvl1pPr>
            <a:lvl2pPr marL="742950" indent="-285750" eaLnBrk="0" hangingPunct="0">
              <a:defRPr kumimoji="1" sz="2000">
                <a:solidFill>
                  <a:schemeClr val="tx1"/>
                </a:solidFill>
                <a:latin typeface="Times New Roman" pitchFamily="18" charset="0"/>
                <a:ea typeface="新細明體" pitchFamily="18" charset="-120"/>
              </a:defRPr>
            </a:lvl2pPr>
            <a:lvl3pPr marL="1143000" indent="-228600" eaLnBrk="0" hangingPunct="0">
              <a:defRPr kumimoji="1" sz="2000">
                <a:solidFill>
                  <a:schemeClr val="tx1"/>
                </a:solidFill>
                <a:latin typeface="Times New Roman" pitchFamily="18" charset="0"/>
                <a:ea typeface="新細明體" pitchFamily="18" charset="-120"/>
              </a:defRPr>
            </a:lvl3pPr>
            <a:lvl4pPr marL="1600200" indent="-228600" eaLnBrk="0" hangingPunct="0">
              <a:defRPr kumimoji="1" sz="2000">
                <a:solidFill>
                  <a:schemeClr val="tx1"/>
                </a:solidFill>
                <a:latin typeface="Times New Roman" pitchFamily="18" charset="0"/>
                <a:ea typeface="新細明體" pitchFamily="18" charset="-120"/>
              </a:defRPr>
            </a:lvl4pPr>
            <a:lvl5pPr marL="2057400" indent="-228600" eaLnBrk="0" hangingPunct="0">
              <a:defRPr kumimoji="1" sz="20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0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0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0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000">
                <a:solidFill>
                  <a:schemeClr val="tx1"/>
                </a:solidFill>
                <a:latin typeface="Times New Roman" pitchFamily="18" charset="0"/>
                <a:ea typeface="新細明體" pitchFamily="18" charset="-120"/>
              </a:defRPr>
            </a:lvl9pPr>
          </a:lstStyle>
          <a:p>
            <a:pPr eaLnBrk="1" hangingPunct="1"/>
            <a:fld id="{3C3AFCDD-33A0-491A-8A1E-9D8BB6B15D32}" type="slidenum">
              <a:rPr kumimoji="0" lang="en-US" altLang="zh-TW" sz="1400" smtClean="0">
                <a:solidFill>
                  <a:srgbClr val="FFFF66"/>
                </a:solidFill>
              </a:rPr>
              <a:pPr eaLnBrk="1" hangingPunct="1"/>
              <a:t>2</a:t>
            </a:fld>
            <a:endParaRPr kumimoji="0" lang="en-US" altLang="zh-TW" sz="1400" smtClean="0">
              <a:solidFill>
                <a:srgbClr val="FFFF66"/>
              </a:solidFill>
            </a:endParaRPr>
          </a:p>
        </p:txBody>
      </p:sp>
      <p:grpSp>
        <p:nvGrpSpPr>
          <p:cNvPr id="4101" name="群組 150"/>
          <p:cNvGrpSpPr>
            <a:grpSpLocks/>
          </p:cNvGrpSpPr>
          <p:nvPr/>
        </p:nvGrpSpPr>
        <p:grpSpPr bwMode="auto">
          <a:xfrm>
            <a:off x="1902923" y="1928608"/>
            <a:ext cx="5587197" cy="3804648"/>
            <a:chOff x="1102945" y="1612194"/>
            <a:chExt cx="6609699" cy="3405571"/>
          </a:xfrm>
        </p:grpSpPr>
        <p:sp>
          <p:nvSpPr>
            <p:cNvPr id="4103" name="AutoShape 3"/>
            <p:cNvSpPr>
              <a:spLocks noChangeArrowheads="1"/>
            </p:cNvSpPr>
            <p:nvPr/>
          </p:nvSpPr>
          <p:spPr bwMode="auto">
            <a:xfrm>
              <a:off x="1102945" y="1612194"/>
              <a:ext cx="6421383" cy="2968934"/>
            </a:xfrm>
            <a:prstGeom prst="foldedCorner">
              <a:avLst>
                <a:gd name="adj" fmla="val 12500"/>
              </a:avLst>
            </a:prstGeom>
            <a:gradFill rotWithShape="0">
              <a:gsLst>
                <a:gs pos="0">
                  <a:srgbClr val="FFCC00"/>
                </a:gs>
                <a:gs pos="50000">
                  <a:srgbClr val="FFFFFF"/>
                </a:gs>
                <a:gs pos="100000">
                  <a:srgbClr val="FFCC00"/>
                </a:gs>
              </a:gsLst>
              <a:lin ang="2700000" scaled="1"/>
            </a:gradFill>
            <a:ln w="12700">
              <a:solidFill>
                <a:schemeClr val="tx1"/>
              </a:solidFill>
              <a:round/>
              <a:headEnd type="none" w="sm" len="sm"/>
              <a:tailEnd type="none" w="sm" len="sm"/>
            </a:ln>
          </p:spPr>
          <p:txBody>
            <a:bodyPr wrap="none" anchor="ctr"/>
            <a:lstStyle/>
            <a:p>
              <a:pPr algn="ctr"/>
              <a:endParaRPr lang="zh-TW" altLang="zh-TW" sz="6000">
                <a:solidFill>
                  <a:srgbClr val="000066"/>
                </a:solidFill>
                <a:latin typeface="Arial Narrow" pitchFamily="34" charset="0"/>
                <a:ea typeface="華康粗圓體"/>
                <a:cs typeface="華康粗圓體"/>
              </a:endParaRPr>
            </a:p>
          </p:txBody>
        </p:sp>
        <p:grpSp>
          <p:nvGrpSpPr>
            <p:cNvPr id="4104" name="Group 5"/>
            <p:cNvGrpSpPr>
              <a:grpSpLocks/>
            </p:cNvGrpSpPr>
            <p:nvPr/>
          </p:nvGrpSpPr>
          <p:grpSpPr bwMode="auto">
            <a:xfrm rot="732959">
              <a:off x="6396606" y="4425628"/>
              <a:ext cx="1316038" cy="592137"/>
              <a:chOff x="3746" y="2735"/>
              <a:chExt cx="829" cy="373"/>
            </a:xfrm>
          </p:grpSpPr>
          <p:sp>
            <p:nvSpPr>
              <p:cNvPr id="4105" name="Freeform 6"/>
              <p:cNvSpPr>
                <a:spLocks/>
              </p:cNvSpPr>
              <p:nvPr/>
            </p:nvSpPr>
            <p:spPr bwMode="auto">
              <a:xfrm>
                <a:off x="3748" y="2737"/>
                <a:ext cx="570" cy="367"/>
              </a:xfrm>
              <a:custGeom>
                <a:avLst/>
                <a:gdLst>
                  <a:gd name="T0" fmla="*/ 1 w 1139"/>
                  <a:gd name="T1" fmla="*/ 1 h 734"/>
                  <a:gd name="T2" fmla="*/ 1 w 1139"/>
                  <a:gd name="T3" fmla="*/ 1 h 734"/>
                  <a:gd name="T4" fmla="*/ 1 w 1139"/>
                  <a:gd name="T5" fmla="*/ 1 h 734"/>
                  <a:gd name="T6" fmla="*/ 1 w 1139"/>
                  <a:gd name="T7" fmla="*/ 1 h 734"/>
                  <a:gd name="T8" fmla="*/ 1 w 1139"/>
                  <a:gd name="T9" fmla="*/ 1 h 734"/>
                  <a:gd name="T10" fmla="*/ 1 w 1139"/>
                  <a:gd name="T11" fmla="*/ 1 h 734"/>
                  <a:gd name="T12" fmla="*/ 1 w 1139"/>
                  <a:gd name="T13" fmla="*/ 1 h 734"/>
                  <a:gd name="T14" fmla="*/ 1 w 1139"/>
                  <a:gd name="T15" fmla="*/ 1 h 734"/>
                  <a:gd name="T16" fmla="*/ 1 w 1139"/>
                  <a:gd name="T17" fmla="*/ 1 h 734"/>
                  <a:gd name="T18" fmla="*/ 1 w 1139"/>
                  <a:gd name="T19" fmla="*/ 1 h 734"/>
                  <a:gd name="T20" fmla="*/ 1 w 1139"/>
                  <a:gd name="T21" fmla="*/ 1 h 734"/>
                  <a:gd name="T22" fmla="*/ 1 w 1139"/>
                  <a:gd name="T23" fmla="*/ 1 h 734"/>
                  <a:gd name="T24" fmla="*/ 1 w 1139"/>
                  <a:gd name="T25" fmla="*/ 1 h 734"/>
                  <a:gd name="T26" fmla="*/ 1 w 1139"/>
                  <a:gd name="T27" fmla="*/ 1 h 734"/>
                  <a:gd name="T28" fmla="*/ 1 w 1139"/>
                  <a:gd name="T29" fmla="*/ 1 h 734"/>
                  <a:gd name="T30" fmla="*/ 1 w 1139"/>
                  <a:gd name="T31" fmla="*/ 1 h 734"/>
                  <a:gd name="T32" fmla="*/ 1 w 1139"/>
                  <a:gd name="T33" fmla="*/ 1 h 734"/>
                  <a:gd name="T34" fmla="*/ 1 w 1139"/>
                  <a:gd name="T35" fmla="*/ 1 h 734"/>
                  <a:gd name="T36" fmla="*/ 1 w 1139"/>
                  <a:gd name="T37" fmla="*/ 1 h 734"/>
                  <a:gd name="T38" fmla="*/ 1 w 1139"/>
                  <a:gd name="T39" fmla="*/ 1 h 734"/>
                  <a:gd name="T40" fmla="*/ 1 w 1139"/>
                  <a:gd name="T41" fmla="*/ 1 h 734"/>
                  <a:gd name="T42" fmla="*/ 1 w 1139"/>
                  <a:gd name="T43" fmla="*/ 1 h 734"/>
                  <a:gd name="T44" fmla="*/ 1 w 1139"/>
                  <a:gd name="T45" fmla="*/ 1 h 734"/>
                  <a:gd name="T46" fmla="*/ 1 w 1139"/>
                  <a:gd name="T47" fmla="*/ 1 h 734"/>
                  <a:gd name="T48" fmla="*/ 1 w 1139"/>
                  <a:gd name="T49" fmla="*/ 1 h 734"/>
                  <a:gd name="T50" fmla="*/ 1 w 1139"/>
                  <a:gd name="T51" fmla="*/ 1 h 734"/>
                  <a:gd name="T52" fmla="*/ 1 w 1139"/>
                  <a:gd name="T53" fmla="*/ 1 h 734"/>
                  <a:gd name="T54" fmla="*/ 1 w 1139"/>
                  <a:gd name="T55" fmla="*/ 1 h 734"/>
                  <a:gd name="T56" fmla="*/ 1 w 1139"/>
                  <a:gd name="T57" fmla="*/ 1 h 734"/>
                  <a:gd name="T58" fmla="*/ 1 w 1139"/>
                  <a:gd name="T59" fmla="*/ 1 h 734"/>
                  <a:gd name="T60" fmla="*/ 1 w 1139"/>
                  <a:gd name="T61" fmla="*/ 1 h 734"/>
                  <a:gd name="T62" fmla="*/ 1 w 1139"/>
                  <a:gd name="T63" fmla="*/ 1 h 734"/>
                  <a:gd name="T64" fmla="*/ 1 w 1139"/>
                  <a:gd name="T65" fmla="*/ 1 h 734"/>
                  <a:gd name="T66" fmla="*/ 1 w 1139"/>
                  <a:gd name="T67" fmla="*/ 1 h 734"/>
                  <a:gd name="T68" fmla="*/ 1 w 1139"/>
                  <a:gd name="T69" fmla="*/ 1 h 734"/>
                  <a:gd name="T70" fmla="*/ 1 w 1139"/>
                  <a:gd name="T71" fmla="*/ 1 h 734"/>
                  <a:gd name="T72" fmla="*/ 1 w 1139"/>
                  <a:gd name="T73" fmla="*/ 1 h 734"/>
                  <a:gd name="T74" fmla="*/ 1 w 1139"/>
                  <a:gd name="T75" fmla="*/ 1 h 734"/>
                  <a:gd name="T76" fmla="*/ 1 w 1139"/>
                  <a:gd name="T77" fmla="*/ 1 h 734"/>
                  <a:gd name="T78" fmla="*/ 1 w 1139"/>
                  <a:gd name="T79" fmla="*/ 1 h 734"/>
                  <a:gd name="T80" fmla="*/ 1 w 1139"/>
                  <a:gd name="T81" fmla="*/ 1 h 734"/>
                  <a:gd name="T82" fmla="*/ 1 w 1139"/>
                  <a:gd name="T83" fmla="*/ 1 h 734"/>
                  <a:gd name="T84" fmla="*/ 1 w 1139"/>
                  <a:gd name="T85" fmla="*/ 1 h 734"/>
                  <a:gd name="T86" fmla="*/ 1 w 1139"/>
                  <a:gd name="T87" fmla="*/ 0 h 734"/>
                  <a:gd name="T88" fmla="*/ 1 w 1139"/>
                  <a:gd name="T89" fmla="*/ 1 h 734"/>
                  <a:gd name="T90" fmla="*/ 1 w 1139"/>
                  <a:gd name="T91" fmla="*/ 1 h 734"/>
                  <a:gd name="T92" fmla="*/ 1 w 1139"/>
                  <a:gd name="T93" fmla="*/ 1 h 734"/>
                  <a:gd name="T94" fmla="*/ 1 w 1139"/>
                  <a:gd name="T95" fmla="*/ 1 h 734"/>
                  <a:gd name="T96" fmla="*/ 1 w 1139"/>
                  <a:gd name="T97" fmla="*/ 1 h 734"/>
                  <a:gd name="T98" fmla="*/ 1 w 1139"/>
                  <a:gd name="T99" fmla="*/ 1 h 734"/>
                  <a:gd name="T100" fmla="*/ 1 w 1139"/>
                  <a:gd name="T101" fmla="*/ 1 h 734"/>
                  <a:gd name="T102" fmla="*/ 1 w 1139"/>
                  <a:gd name="T103" fmla="*/ 1 h 734"/>
                  <a:gd name="T104" fmla="*/ 1 w 1139"/>
                  <a:gd name="T105" fmla="*/ 1 h 734"/>
                  <a:gd name="T106" fmla="*/ 1 w 1139"/>
                  <a:gd name="T107" fmla="*/ 1 h 734"/>
                  <a:gd name="T108" fmla="*/ 1 w 1139"/>
                  <a:gd name="T109" fmla="*/ 1 h 734"/>
                  <a:gd name="T110" fmla="*/ 1 w 1139"/>
                  <a:gd name="T111" fmla="*/ 1 h 734"/>
                  <a:gd name="T112" fmla="*/ 1 w 1139"/>
                  <a:gd name="T113" fmla="*/ 1 h 7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39"/>
                  <a:gd name="T172" fmla="*/ 0 h 734"/>
                  <a:gd name="T173" fmla="*/ 1139 w 1139"/>
                  <a:gd name="T174" fmla="*/ 734 h 73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39" h="734">
                    <a:moveTo>
                      <a:pt x="1117" y="659"/>
                    </a:moveTo>
                    <a:lnTo>
                      <a:pt x="1109" y="659"/>
                    </a:lnTo>
                    <a:lnTo>
                      <a:pt x="1100" y="660"/>
                    </a:lnTo>
                    <a:lnTo>
                      <a:pt x="1088" y="662"/>
                    </a:lnTo>
                    <a:lnTo>
                      <a:pt x="1076" y="666"/>
                    </a:lnTo>
                    <a:lnTo>
                      <a:pt x="1062" y="669"/>
                    </a:lnTo>
                    <a:lnTo>
                      <a:pt x="1047" y="674"/>
                    </a:lnTo>
                    <a:lnTo>
                      <a:pt x="1032" y="680"/>
                    </a:lnTo>
                    <a:lnTo>
                      <a:pt x="1016" y="684"/>
                    </a:lnTo>
                    <a:lnTo>
                      <a:pt x="1001" y="690"/>
                    </a:lnTo>
                    <a:lnTo>
                      <a:pt x="985" y="695"/>
                    </a:lnTo>
                    <a:lnTo>
                      <a:pt x="971" y="700"/>
                    </a:lnTo>
                    <a:lnTo>
                      <a:pt x="956" y="705"/>
                    </a:lnTo>
                    <a:lnTo>
                      <a:pt x="943" y="708"/>
                    </a:lnTo>
                    <a:lnTo>
                      <a:pt x="932" y="712"/>
                    </a:lnTo>
                    <a:lnTo>
                      <a:pt x="923" y="714"/>
                    </a:lnTo>
                    <a:lnTo>
                      <a:pt x="915" y="715"/>
                    </a:lnTo>
                    <a:lnTo>
                      <a:pt x="897" y="716"/>
                    </a:lnTo>
                    <a:lnTo>
                      <a:pt x="875" y="718"/>
                    </a:lnTo>
                    <a:lnTo>
                      <a:pt x="849" y="719"/>
                    </a:lnTo>
                    <a:lnTo>
                      <a:pt x="821" y="719"/>
                    </a:lnTo>
                    <a:lnTo>
                      <a:pt x="795" y="720"/>
                    </a:lnTo>
                    <a:lnTo>
                      <a:pt x="772" y="720"/>
                    </a:lnTo>
                    <a:lnTo>
                      <a:pt x="754" y="720"/>
                    </a:lnTo>
                    <a:lnTo>
                      <a:pt x="744" y="720"/>
                    </a:lnTo>
                    <a:lnTo>
                      <a:pt x="738" y="720"/>
                    </a:lnTo>
                    <a:lnTo>
                      <a:pt x="733" y="721"/>
                    </a:lnTo>
                    <a:lnTo>
                      <a:pt x="726" y="723"/>
                    </a:lnTo>
                    <a:lnTo>
                      <a:pt x="718" y="726"/>
                    </a:lnTo>
                    <a:lnTo>
                      <a:pt x="710" y="728"/>
                    </a:lnTo>
                    <a:lnTo>
                      <a:pt x="700" y="730"/>
                    </a:lnTo>
                    <a:lnTo>
                      <a:pt x="691" y="733"/>
                    </a:lnTo>
                    <a:lnTo>
                      <a:pt x="681" y="734"/>
                    </a:lnTo>
                    <a:lnTo>
                      <a:pt x="670" y="734"/>
                    </a:lnTo>
                    <a:lnTo>
                      <a:pt x="659" y="731"/>
                    </a:lnTo>
                    <a:lnTo>
                      <a:pt x="649" y="728"/>
                    </a:lnTo>
                    <a:lnTo>
                      <a:pt x="638" y="724"/>
                    </a:lnTo>
                    <a:lnTo>
                      <a:pt x="629" y="720"/>
                    </a:lnTo>
                    <a:lnTo>
                      <a:pt x="621" y="715"/>
                    </a:lnTo>
                    <a:lnTo>
                      <a:pt x="614" y="713"/>
                    </a:lnTo>
                    <a:lnTo>
                      <a:pt x="609" y="712"/>
                    </a:lnTo>
                    <a:lnTo>
                      <a:pt x="608" y="712"/>
                    </a:lnTo>
                    <a:lnTo>
                      <a:pt x="610" y="712"/>
                    </a:lnTo>
                    <a:lnTo>
                      <a:pt x="615" y="711"/>
                    </a:lnTo>
                    <a:lnTo>
                      <a:pt x="619" y="710"/>
                    </a:lnTo>
                    <a:lnTo>
                      <a:pt x="620" y="708"/>
                    </a:lnTo>
                    <a:lnTo>
                      <a:pt x="615" y="706"/>
                    </a:lnTo>
                    <a:lnTo>
                      <a:pt x="602" y="703"/>
                    </a:lnTo>
                    <a:lnTo>
                      <a:pt x="581" y="698"/>
                    </a:lnTo>
                    <a:lnTo>
                      <a:pt x="554" y="690"/>
                    </a:lnTo>
                    <a:lnTo>
                      <a:pt x="530" y="680"/>
                    </a:lnTo>
                    <a:lnTo>
                      <a:pt x="508" y="666"/>
                    </a:lnTo>
                    <a:lnTo>
                      <a:pt x="488" y="651"/>
                    </a:lnTo>
                    <a:lnTo>
                      <a:pt x="473" y="636"/>
                    </a:lnTo>
                    <a:lnTo>
                      <a:pt x="461" y="622"/>
                    </a:lnTo>
                    <a:lnTo>
                      <a:pt x="450" y="612"/>
                    </a:lnTo>
                    <a:lnTo>
                      <a:pt x="445" y="605"/>
                    </a:lnTo>
                    <a:lnTo>
                      <a:pt x="440" y="601"/>
                    </a:lnTo>
                    <a:lnTo>
                      <a:pt x="435" y="597"/>
                    </a:lnTo>
                    <a:lnTo>
                      <a:pt x="430" y="593"/>
                    </a:lnTo>
                    <a:lnTo>
                      <a:pt x="424" y="590"/>
                    </a:lnTo>
                    <a:lnTo>
                      <a:pt x="418" y="587"/>
                    </a:lnTo>
                    <a:lnTo>
                      <a:pt x="411" y="583"/>
                    </a:lnTo>
                    <a:lnTo>
                      <a:pt x="405" y="580"/>
                    </a:lnTo>
                    <a:lnTo>
                      <a:pt x="399" y="577"/>
                    </a:lnTo>
                    <a:lnTo>
                      <a:pt x="392" y="573"/>
                    </a:lnTo>
                    <a:lnTo>
                      <a:pt x="382" y="564"/>
                    </a:lnTo>
                    <a:lnTo>
                      <a:pt x="374" y="552"/>
                    </a:lnTo>
                    <a:lnTo>
                      <a:pt x="365" y="539"/>
                    </a:lnTo>
                    <a:lnTo>
                      <a:pt x="356" y="527"/>
                    </a:lnTo>
                    <a:lnTo>
                      <a:pt x="348" y="514"/>
                    </a:lnTo>
                    <a:lnTo>
                      <a:pt x="340" y="503"/>
                    </a:lnTo>
                    <a:lnTo>
                      <a:pt x="334" y="495"/>
                    </a:lnTo>
                    <a:lnTo>
                      <a:pt x="327" y="495"/>
                    </a:lnTo>
                    <a:lnTo>
                      <a:pt x="318" y="493"/>
                    </a:lnTo>
                    <a:lnTo>
                      <a:pt x="309" y="490"/>
                    </a:lnTo>
                    <a:lnTo>
                      <a:pt x="300" y="484"/>
                    </a:lnTo>
                    <a:lnTo>
                      <a:pt x="290" y="480"/>
                    </a:lnTo>
                    <a:lnTo>
                      <a:pt x="282" y="474"/>
                    </a:lnTo>
                    <a:lnTo>
                      <a:pt x="275" y="468"/>
                    </a:lnTo>
                    <a:lnTo>
                      <a:pt x="270" y="464"/>
                    </a:lnTo>
                    <a:lnTo>
                      <a:pt x="265" y="459"/>
                    </a:lnTo>
                    <a:lnTo>
                      <a:pt x="259" y="454"/>
                    </a:lnTo>
                    <a:lnTo>
                      <a:pt x="251" y="450"/>
                    </a:lnTo>
                    <a:lnTo>
                      <a:pt x="244" y="444"/>
                    </a:lnTo>
                    <a:lnTo>
                      <a:pt x="236" y="439"/>
                    </a:lnTo>
                    <a:lnTo>
                      <a:pt x="228" y="436"/>
                    </a:lnTo>
                    <a:lnTo>
                      <a:pt x="220" y="432"/>
                    </a:lnTo>
                    <a:lnTo>
                      <a:pt x="213" y="429"/>
                    </a:lnTo>
                    <a:lnTo>
                      <a:pt x="210" y="428"/>
                    </a:lnTo>
                    <a:lnTo>
                      <a:pt x="205" y="427"/>
                    </a:lnTo>
                    <a:lnTo>
                      <a:pt x="200" y="427"/>
                    </a:lnTo>
                    <a:lnTo>
                      <a:pt x="196" y="427"/>
                    </a:lnTo>
                    <a:lnTo>
                      <a:pt x="191" y="427"/>
                    </a:lnTo>
                    <a:lnTo>
                      <a:pt x="185" y="427"/>
                    </a:lnTo>
                    <a:lnTo>
                      <a:pt x="180" y="428"/>
                    </a:lnTo>
                    <a:lnTo>
                      <a:pt x="174" y="429"/>
                    </a:lnTo>
                    <a:lnTo>
                      <a:pt x="166" y="429"/>
                    </a:lnTo>
                    <a:lnTo>
                      <a:pt x="157" y="429"/>
                    </a:lnTo>
                    <a:lnTo>
                      <a:pt x="147" y="427"/>
                    </a:lnTo>
                    <a:lnTo>
                      <a:pt x="137" y="423"/>
                    </a:lnTo>
                    <a:lnTo>
                      <a:pt x="127" y="420"/>
                    </a:lnTo>
                    <a:lnTo>
                      <a:pt x="119" y="415"/>
                    </a:lnTo>
                    <a:lnTo>
                      <a:pt x="111" y="412"/>
                    </a:lnTo>
                    <a:lnTo>
                      <a:pt x="106" y="407"/>
                    </a:lnTo>
                    <a:lnTo>
                      <a:pt x="101" y="404"/>
                    </a:lnTo>
                    <a:lnTo>
                      <a:pt x="95" y="400"/>
                    </a:lnTo>
                    <a:lnTo>
                      <a:pt x="86" y="397"/>
                    </a:lnTo>
                    <a:lnTo>
                      <a:pt x="76" y="395"/>
                    </a:lnTo>
                    <a:lnTo>
                      <a:pt x="66" y="391"/>
                    </a:lnTo>
                    <a:lnTo>
                      <a:pt x="53" y="387"/>
                    </a:lnTo>
                    <a:lnTo>
                      <a:pt x="40" y="381"/>
                    </a:lnTo>
                    <a:lnTo>
                      <a:pt x="28" y="375"/>
                    </a:lnTo>
                    <a:lnTo>
                      <a:pt x="16" y="368"/>
                    </a:lnTo>
                    <a:lnTo>
                      <a:pt x="8" y="359"/>
                    </a:lnTo>
                    <a:lnTo>
                      <a:pt x="4" y="350"/>
                    </a:lnTo>
                    <a:lnTo>
                      <a:pt x="1" y="341"/>
                    </a:lnTo>
                    <a:lnTo>
                      <a:pt x="0" y="330"/>
                    </a:lnTo>
                    <a:lnTo>
                      <a:pt x="1" y="322"/>
                    </a:lnTo>
                    <a:lnTo>
                      <a:pt x="4" y="314"/>
                    </a:lnTo>
                    <a:lnTo>
                      <a:pt x="6" y="307"/>
                    </a:lnTo>
                    <a:lnTo>
                      <a:pt x="12" y="303"/>
                    </a:lnTo>
                    <a:lnTo>
                      <a:pt x="22" y="298"/>
                    </a:lnTo>
                    <a:lnTo>
                      <a:pt x="35" y="293"/>
                    </a:lnTo>
                    <a:lnTo>
                      <a:pt x="50" y="290"/>
                    </a:lnTo>
                    <a:lnTo>
                      <a:pt x="66" y="287"/>
                    </a:lnTo>
                    <a:lnTo>
                      <a:pt x="80" y="283"/>
                    </a:lnTo>
                    <a:lnTo>
                      <a:pt x="91" y="281"/>
                    </a:lnTo>
                    <a:lnTo>
                      <a:pt x="99" y="280"/>
                    </a:lnTo>
                    <a:lnTo>
                      <a:pt x="99" y="274"/>
                    </a:lnTo>
                    <a:lnTo>
                      <a:pt x="101" y="268"/>
                    </a:lnTo>
                    <a:lnTo>
                      <a:pt x="106" y="265"/>
                    </a:lnTo>
                    <a:lnTo>
                      <a:pt x="113" y="261"/>
                    </a:lnTo>
                    <a:lnTo>
                      <a:pt x="120" y="259"/>
                    </a:lnTo>
                    <a:lnTo>
                      <a:pt x="127" y="257"/>
                    </a:lnTo>
                    <a:lnTo>
                      <a:pt x="135" y="255"/>
                    </a:lnTo>
                    <a:lnTo>
                      <a:pt x="142" y="254"/>
                    </a:lnTo>
                    <a:lnTo>
                      <a:pt x="151" y="254"/>
                    </a:lnTo>
                    <a:lnTo>
                      <a:pt x="166" y="258"/>
                    </a:lnTo>
                    <a:lnTo>
                      <a:pt x="182" y="262"/>
                    </a:lnTo>
                    <a:lnTo>
                      <a:pt x="200" y="269"/>
                    </a:lnTo>
                    <a:lnTo>
                      <a:pt x="219" y="276"/>
                    </a:lnTo>
                    <a:lnTo>
                      <a:pt x="236" y="284"/>
                    </a:lnTo>
                    <a:lnTo>
                      <a:pt x="250" y="291"/>
                    </a:lnTo>
                    <a:lnTo>
                      <a:pt x="259" y="297"/>
                    </a:lnTo>
                    <a:lnTo>
                      <a:pt x="267" y="297"/>
                    </a:lnTo>
                    <a:lnTo>
                      <a:pt x="276" y="298"/>
                    </a:lnTo>
                    <a:lnTo>
                      <a:pt x="286" y="299"/>
                    </a:lnTo>
                    <a:lnTo>
                      <a:pt x="295" y="300"/>
                    </a:lnTo>
                    <a:lnTo>
                      <a:pt x="302" y="301"/>
                    </a:lnTo>
                    <a:lnTo>
                      <a:pt x="308" y="303"/>
                    </a:lnTo>
                    <a:lnTo>
                      <a:pt x="312" y="304"/>
                    </a:lnTo>
                    <a:lnTo>
                      <a:pt x="313" y="304"/>
                    </a:lnTo>
                    <a:lnTo>
                      <a:pt x="326" y="299"/>
                    </a:lnTo>
                    <a:lnTo>
                      <a:pt x="340" y="296"/>
                    </a:lnTo>
                    <a:lnTo>
                      <a:pt x="357" y="291"/>
                    </a:lnTo>
                    <a:lnTo>
                      <a:pt x="376" y="287"/>
                    </a:lnTo>
                    <a:lnTo>
                      <a:pt x="393" y="283"/>
                    </a:lnTo>
                    <a:lnTo>
                      <a:pt x="410" y="278"/>
                    </a:lnTo>
                    <a:lnTo>
                      <a:pt x="425" y="275"/>
                    </a:lnTo>
                    <a:lnTo>
                      <a:pt x="438" y="272"/>
                    </a:lnTo>
                    <a:lnTo>
                      <a:pt x="449" y="268"/>
                    </a:lnTo>
                    <a:lnTo>
                      <a:pt x="461" y="262"/>
                    </a:lnTo>
                    <a:lnTo>
                      <a:pt x="472" y="255"/>
                    </a:lnTo>
                    <a:lnTo>
                      <a:pt x="484" y="247"/>
                    </a:lnTo>
                    <a:lnTo>
                      <a:pt x="495" y="239"/>
                    </a:lnTo>
                    <a:lnTo>
                      <a:pt x="507" y="231"/>
                    </a:lnTo>
                    <a:lnTo>
                      <a:pt x="517" y="224"/>
                    </a:lnTo>
                    <a:lnTo>
                      <a:pt x="526" y="219"/>
                    </a:lnTo>
                    <a:lnTo>
                      <a:pt x="537" y="213"/>
                    </a:lnTo>
                    <a:lnTo>
                      <a:pt x="549" y="205"/>
                    </a:lnTo>
                    <a:lnTo>
                      <a:pt x="563" y="197"/>
                    </a:lnTo>
                    <a:lnTo>
                      <a:pt x="579" y="189"/>
                    </a:lnTo>
                    <a:lnTo>
                      <a:pt x="598" y="181"/>
                    </a:lnTo>
                    <a:lnTo>
                      <a:pt x="617" y="175"/>
                    </a:lnTo>
                    <a:lnTo>
                      <a:pt x="639" y="170"/>
                    </a:lnTo>
                    <a:lnTo>
                      <a:pt x="662" y="169"/>
                    </a:lnTo>
                    <a:lnTo>
                      <a:pt x="653" y="168"/>
                    </a:lnTo>
                    <a:lnTo>
                      <a:pt x="640" y="168"/>
                    </a:lnTo>
                    <a:lnTo>
                      <a:pt x="628" y="172"/>
                    </a:lnTo>
                    <a:lnTo>
                      <a:pt x="613" y="175"/>
                    </a:lnTo>
                    <a:lnTo>
                      <a:pt x="600" y="180"/>
                    </a:lnTo>
                    <a:lnTo>
                      <a:pt x="587" y="185"/>
                    </a:lnTo>
                    <a:lnTo>
                      <a:pt x="579" y="190"/>
                    </a:lnTo>
                    <a:lnTo>
                      <a:pt x="574" y="193"/>
                    </a:lnTo>
                    <a:lnTo>
                      <a:pt x="562" y="198"/>
                    </a:lnTo>
                    <a:lnTo>
                      <a:pt x="545" y="197"/>
                    </a:lnTo>
                    <a:lnTo>
                      <a:pt x="522" y="192"/>
                    </a:lnTo>
                    <a:lnTo>
                      <a:pt x="498" y="185"/>
                    </a:lnTo>
                    <a:lnTo>
                      <a:pt x="472" y="175"/>
                    </a:lnTo>
                    <a:lnTo>
                      <a:pt x="448" y="165"/>
                    </a:lnTo>
                    <a:lnTo>
                      <a:pt x="430" y="154"/>
                    </a:lnTo>
                    <a:lnTo>
                      <a:pt x="416" y="144"/>
                    </a:lnTo>
                    <a:lnTo>
                      <a:pt x="441" y="154"/>
                    </a:lnTo>
                    <a:lnTo>
                      <a:pt x="439" y="154"/>
                    </a:lnTo>
                    <a:lnTo>
                      <a:pt x="434" y="153"/>
                    </a:lnTo>
                    <a:lnTo>
                      <a:pt x="426" y="150"/>
                    </a:lnTo>
                    <a:lnTo>
                      <a:pt x="416" y="144"/>
                    </a:lnTo>
                    <a:lnTo>
                      <a:pt x="417" y="144"/>
                    </a:lnTo>
                    <a:lnTo>
                      <a:pt x="419" y="143"/>
                    </a:lnTo>
                    <a:lnTo>
                      <a:pt x="420" y="142"/>
                    </a:lnTo>
                    <a:lnTo>
                      <a:pt x="422" y="141"/>
                    </a:lnTo>
                    <a:lnTo>
                      <a:pt x="419" y="141"/>
                    </a:lnTo>
                    <a:lnTo>
                      <a:pt x="414" y="141"/>
                    </a:lnTo>
                    <a:lnTo>
                      <a:pt x="402" y="143"/>
                    </a:lnTo>
                    <a:lnTo>
                      <a:pt x="385" y="147"/>
                    </a:lnTo>
                    <a:lnTo>
                      <a:pt x="362" y="149"/>
                    </a:lnTo>
                    <a:lnTo>
                      <a:pt x="336" y="143"/>
                    </a:lnTo>
                    <a:lnTo>
                      <a:pt x="311" y="132"/>
                    </a:lnTo>
                    <a:lnTo>
                      <a:pt x="287" y="119"/>
                    </a:lnTo>
                    <a:lnTo>
                      <a:pt x="264" y="104"/>
                    </a:lnTo>
                    <a:lnTo>
                      <a:pt x="244" y="88"/>
                    </a:lnTo>
                    <a:lnTo>
                      <a:pt x="229" y="74"/>
                    </a:lnTo>
                    <a:lnTo>
                      <a:pt x="220" y="62"/>
                    </a:lnTo>
                    <a:lnTo>
                      <a:pt x="217" y="43"/>
                    </a:lnTo>
                    <a:lnTo>
                      <a:pt x="225" y="26"/>
                    </a:lnTo>
                    <a:lnTo>
                      <a:pt x="234" y="13"/>
                    </a:lnTo>
                    <a:lnTo>
                      <a:pt x="238" y="8"/>
                    </a:lnTo>
                    <a:lnTo>
                      <a:pt x="241" y="3"/>
                    </a:lnTo>
                    <a:lnTo>
                      <a:pt x="247" y="0"/>
                    </a:lnTo>
                    <a:lnTo>
                      <a:pt x="255" y="1"/>
                    </a:lnTo>
                    <a:lnTo>
                      <a:pt x="263" y="5"/>
                    </a:lnTo>
                    <a:lnTo>
                      <a:pt x="272" y="8"/>
                    </a:lnTo>
                    <a:lnTo>
                      <a:pt x="287" y="12"/>
                    </a:lnTo>
                    <a:lnTo>
                      <a:pt x="308" y="16"/>
                    </a:lnTo>
                    <a:lnTo>
                      <a:pt x="329" y="20"/>
                    </a:lnTo>
                    <a:lnTo>
                      <a:pt x="351" y="24"/>
                    </a:lnTo>
                    <a:lnTo>
                      <a:pt x="370" y="27"/>
                    </a:lnTo>
                    <a:lnTo>
                      <a:pt x="384" y="29"/>
                    </a:lnTo>
                    <a:lnTo>
                      <a:pt x="388" y="30"/>
                    </a:lnTo>
                    <a:lnTo>
                      <a:pt x="391" y="31"/>
                    </a:lnTo>
                    <a:lnTo>
                      <a:pt x="395" y="32"/>
                    </a:lnTo>
                    <a:lnTo>
                      <a:pt x="403" y="35"/>
                    </a:lnTo>
                    <a:lnTo>
                      <a:pt x="412" y="37"/>
                    </a:lnTo>
                    <a:lnTo>
                      <a:pt x="423" y="39"/>
                    </a:lnTo>
                    <a:lnTo>
                      <a:pt x="432" y="42"/>
                    </a:lnTo>
                    <a:lnTo>
                      <a:pt x="439" y="43"/>
                    </a:lnTo>
                    <a:lnTo>
                      <a:pt x="445" y="44"/>
                    </a:lnTo>
                    <a:lnTo>
                      <a:pt x="452" y="44"/>
                    </a:lnTo>
                    <a:lnTo>
                      <a:pt x="464" y="43"/>
                    </a:lnTo>
                    <a:lnTo>
                      <a:pt x="479" y="42"/>
                    </a:lnTo>
                    <a:lnTo>
                      <a:pt x="495" y="42"/>
                    </a:lnTo>
                    <a:lnTo>
                      <a:pt x="511" y="41"/>
                    </a:lnTo>
                    <a:lnTo>
                      <a:pt x="526" y="41"/>
                    </a:lnTo>
                    <a:lnTo>
                      <a:pt x="538" y="42"/>
                    </a:lnTo>
                    <a:lnTo>
                      <a:pt x="545" y="44"/>
                    </a:lnTo>
                    <a:lnTo>
                      <a:pt x="552" y="45"/>
                    </a:lnTo>
                    <a:lnTo>
                      <a:pt x="564" y="45"/>
                    </a:lnTo>
                    <a:lnTo>
                      <a:pt x="579" y="44"/>
                    </a:lnTo>
                    <a:lnTo>
                      <a:pt x="598" y="42"/>
                    </a:lnTo>
                    <a:lnTo>
                      <a:pt x="616" y="38"/>
                    </a:lnTo>
                    <a:lnTo>
                      <a:pt x="635" y="36"/>
                    </a:lnTo>
                    <a:lnTo>
                      <a:pt x="651" y="35"/>
                    </a:lnTo>
                    <a:lnTo>
                      <a:pt x="662" y="34"/>
                    </a:lnTo>
                    <a:lnTo>
                      <a:pt x="673" y="35"/>
                    </a:lnTo>
                    <a:lnTo>
                      <a:pt x="687" y="39"/>
                    </a:lnTo>
                    <a:lnTo>
                      <a:pt x="700" y="45"/>
                    </a:lnTo>
                    <a:lnTo>
                      <a:pt x="715" y="52"/>
                    </a:lnTo>
                    <a:lnTo>
                      <a:pt x="730" y="60"/>
                    </a:lnTo>
                    <a:lnTo>
                      <a:pt x="744" y="67"/>
                    </a:lnTo>
                    <a:lnTo>
                      <a:pt x="757" y="73"/>
                    </a:lnTo>
                    <a:lnTo>
                      <a:pt x="766" y="76"/>
                    </a:lnTo>
                    <a:lnTo>
                      <a:pt x="776" y="78"/>
                    </a:lnTo>
                    <a:lnTo>
                      <a:pt x="791" y="82"/>
                    </a:lnTo>
                    <a:lnTo>
                      <a:pt x="811" y="84"/>
                    </a:lnTo>
                    <a:lnTo>
                      <a:pt x="832" y="88"/>
                    </a:lnTo>
                    <a:lnTo>
                      <a:pt x="852" y="91"/>
                    </a:lnTo>
                    <a:lnTo>
                      <a:pt x="873" y="95"/>
                    </a:lnTo>
                    <a:lnTo>
                      <a:pt x="893" y="99"/>
                    </a:lnTo>
                    <a:lnTo>
                      <a:pt x="908" y="105"/>
                    </a:lnTo>
                    <a:lnTo>
                      <a:pt x="924" y="112"/>
                    </a:lnTo>
                    <a:lnTo>
                      <a:pt x="945" y="123"/>
                    </a:lnTo>
                    <a:lnTo>
                      <a:pt x="969" y="136"/>
                    </a:lnTo>
                    <a:lnTo>
                      <a:pt x="993" y="149"/>
                    </a:lnTo>
                    <a:lnTo>
                      <a:pt x="1015" y="162"/>
                    </a:lnTo>
                    <a:lnTo>
                      <a:pt x="1033" y="173"/>
                    </a:lnTo>
                    <a:lnTo>
                      <a:pt x="1046" y="181"/>
                    </a:lnTo>
                    <a:lnTo>
                      <a:pt x="1050" y="183"/>
                    </a:lnTo>
                    <a:lnTo>
                      <a:pt x="1122" y="205"/>
                    </a:lnTo>
                    <a:lnTo>
                      <a:pt x="1122" y="260"/>
                    </a:lnTo>
                    <a:lnTo>
                      <a:pt x="1129" y="353"/>
                    </a:lnTo>
                    <a:lnTo>
                      <a:pt x="1137" y="449"/>
                    </a:lnTo>
                    <a:lnTo>
                      <a:pt x="1139" y="510"/>
                    </a:lnTo>
                    <a:lnTo>
                      <a:pt x="1135" y="547"/>
                    </a:lnTo>
                    <a:lnTo>
                      <a:pt x="1129" y="592"/>
                    </a:lnTo>
                    <a:lnTo>
                      <a:pt x="1122" y="633"/>
                    </a:lnTo>
                    <a:lnTo>
                      <a:pt x="1117" y="659"/>
                    </a:lnTo>
                    <a:close/>
                  </a:path>
                </a:pathLst>
              </a:custGeom>
              <a:solidFill>
                <a:srgbClr val="DDAA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06" name="Freeform 7"/>
              <p:cNvSpPr>
                <a:spLocks/>
              </p:cNvSpPr>
              <p:nvPr/>
            </p:nvSpPr>
            <p:spPr bwMode="auto">
              <a:xfrm>
                <a:off x="4205" y="3065"/>
                <a:ext cx="102" cy="31"/>
              </a:xfrm>
              <a:custGeom>
                <a:avLst/>
                <a:gdLst>
                  <a:gd name="T0" fmla="*/ 0 w 202"/>
                  <a:gd name="T1" fmla="*/ 0 h 64"/>
                  <a:gd name="T2" fmla="*/ 0 w 202"/>
                  <a:gd name="T3" fmla="*/ 0 h 64"/>
                  <a:gd name="T4" fmla="*/ 1 w 202"/>
                  <a:gd name="T5" fmla="*/ 0 h 64"/>
                  <a:gd name="T6" fmla="*/ 1 w 202"/>
                  <a:gd name="T7" fmla="*/ 0 h 64"/>
                  <a:gd name="T8" fmla="*/ 1 w 202"/>
                  <a:gd name="T9" fmla="*/ 0 h 64"/>
                  <a:gd name="T10" fmla="*/ 1 w 202"/>
                  <a:gd name="T11" fmla="*/ 0 h 64"/>
                  <a:gd name="T12" fmla="*/ 1 w 202"/>
                  <a:gd name="T13" fmla="*/ 0 h 64"/>
                  <a:gd name="T14" fmla="*/ 1 w 202"/>
                  <a:gd name="T15" fmla="*/ 0 h 64"/>
                  <a:gd name="T16" fmla="*/ 1 w 202"/>
                  <a:gd name="T17" fmla="*/ 0 h 64"/>
                  <a:gd name="T18" fmla="*/ 1 w 202"/>
                  <a:gd name="T19" fmla="*/ 0 h 64"/>
                  <a:gd name="T20" fmla="*/ 1 w 202"/>
                  <a:gd name="T21" fmla="*/ 0 h 64"/>
                  <a:gd name="T22" fmla="*/ 1 w 202"/>
                  <a:gd name="T23" fmla="*/ 0 h 64"/>
                  <a:gd name="T24" fmla="*/ 1 w 202"/>
                  <a:gd name="T25" fmla="*/ 0 h 64"/>
                  <a:gd name="T26" fmla="*/ 1 w 202"/>
                  <a:gd name="T27" fmla="*/ 0 h 64"/>
                  <a:gd name="T28" fmla="*/ 1 w 202"/>
                  <a:gd name="T29" fmla="*/ 0 h 64"/>
                  <a:gd name="T30" fmla="*/ 1 w 202"/>
                  <a:gd name="T31" fmla="*/ 0 h 64"/>
                  <a:gd name="T32" fmla="*/ 1 w 202"/>
                  <a:gd name="T33" fmla="*/ 0 h 64"/>
                  <a:gd name="T34" fmla="*/ 1 w 202"/>
                  <a:gd name="T35" fmla="*/ 0 h 64"/>
                  <a:gd name="T36" fmla="*/ 1 w 202"/>
                  <a:gd name="T37" fmla="*/ 0 h 64"/>
                  <a:gd name="T38" fmla="*/ 1 w 202"/>
                  <a:gd name="T39" fmla="*/ 0 h 64"/>
                  <a:gd name="T40" fmla="*/ 1 w 202"/>
                  <a:gd name="T41" fmla="*/ 0 h 64"/>
                  <a:gd name="T42" fmla="*/ 1 w 202"/>
                  <a:gd name="T43" fmla="*/ 0 h 64"/>
                  <a:gd name="T44" fmla="*/ 1 w 202"/>
                  <a:gd name="T45" fmla="*/ 0 h 64"/>
                  <a:gd name="T46" fmla="*/ 1 w 202"/>
                  <a:gd name="T47" fmla="*/ 0 h 64"/>
                  <a:gd name="T48" fmla="*/ 1 w 202"/>
                  <a:gd name="T49" fmla="*/ 0 h 64"/>
                  <a:gd name="T50" fmla="*/ 1 w 202"/>
                  <a:gd name="T51" fmla="*/ 0 h 64"/>
                  <a:gd name="T52" fmla="*/ 1 w 202"/>
                  <a:gd name="T53" fmla="*/ 0 h 64"/>
                  <a:gd name="T54" fmla="*/ 1 w 202"/>
                  <a:gd name="T55" fmla="*/ 0 h 64"/>
                  <a:gd name="T56" fmla="*/ 1 w 202"/>
                  <a:gd name="T57" fmla="*/ 0 h 64"/>
                  <a:gd name="T58" fmla="*/ 1 w 202"/>
                  <a:gd name="T59" fmla="*/ 0 h 64"/>
                  <a:gd name="T60" fmla="*/ 1 w 202"/>
                  <a:gd name="T61" fmla="*/ 0 h 64"/>
                  <a:gd name="T62" fmla="*/ 1 w 202"/>
                  <a:gd name="T63" fmla="*/ 0 h 64"/>
                  <a:gd name="T64" fmla="*/ 1 w 202"/>
                  <a:gd name="T65" fmla="*/ 0 h 64"/>
                  <a:gd name="T66" fmla="*/ 1 w 202"/>
                  <a:gd name="T67" fmla="*/ 0 h 64"/>
                  <a:gd name="T68" fmla="*/ 0 w 202"/>
                  <a:gd name="T69" fmla="*/ 0 h 64"/>
                  <a:gd name="T70" fmla="*/ 0 w 202"/>
                  <a:gd name="T71" fmla="*/ 0 h 64"/>
                  <a:gd name="T72" fmla="*/ 0 w 202"/>
                  <a:gd name="T73" fmla="*/ 0 h 6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02"/>
                  <a:gd name="T112" fmla="*/ 0 h 64"/>
                  <a:gd name="T113" fmla="*/ 202 w 202"/>
                  <a:gd name="T114" fmla="*/ 64 h 6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02" h="64">
                    <a:moveTo>
                      <a:pt x="0" y="64"/>
                    </a:moveTo>
                    <a:lnTo>
                      <a:pt x="0" y="64"/>
                    </a:lnTo>
                    <a:lnTo>
                      <a:pt x="8" y="63"/>
                    </a:lnTo>
                    <a:lnTo>
                      <a:pt x="18" y="60"/>
                    </a:lnTo>
                    <a:lnTo>
                      <a:pt x="30" y="57"/>
                    </a:lnTo>
                    <a:lnTo>
                      <a:pt x="42" y="53"/>
                    </a:lnTo>
                    <a:lnTo>
                      <a:pt x="57" y="49"/>
                    </a:lnTo>
                    <a:lnTo>
                      <a:pt x="71" y="43"/>
                    </a:lnTo>
                    <a:lnTo>
                      <a:pt x="87" y="38"/>
                    </a:lnTo>
                    <a:lnTo>
                      <a:pt x="102" y="33"/>
                    </a:lnTo>
                    <a:lnTo>
                      <a:pt x="118" y="28"/>
                    </a:lnTo>
                    <a:lnTo>
                      <a:pt x="133" y="22"/>
                    </a:lnTo>
                    <a:lnTo>
                      <a:pt x="148" y="18"/>
                    </a:lnTo>
                    <a:lnTo>
                      <a:pt x="162" y="14"/>
                    </a:lnTo>
                    <a:lnTo>
                      <a:pt x="173" y="11"/>
                    </a:lnTo>
                    <a:lnTo>
                      <a:pt x="185" y="9"/>
                    </a:lnTo>
                    <a:lnTo>
                      <a:pt x="194" y="7"/>
                    </a:lnTo>
                    <a:lnTo>
                      <a:pt x="202" y="7"/>
                    </a:lnTo>
                    <a:lnTo>
                      <a:pt x="202" y="0"/>
                    </a:lnTo>
                    <a:lnTo>
                      <a:pt x="194" y="0"/>
                    </a:lnTo>
                    <a:lnTo>
                      <a:pt x="185" y="2"/>
                    </a:lnTo>
                    <a:lnTo>
                      <a:pt x="173" y="4"/>
                    </a:lnTo>
                    <a:lnTo>
                      <a:pt x="160" y="7"/>
                    </a:lnTo>
                    <a:lnTo>
                      <a:pt x="146" y="11"/>
                    </a:lnTo>
                    <a:lnTo>
                      <a:pt x="131" y="15"/>
                    </a:lnTo>
                    <a:lnTo>
                      <a:pt x="116" y="21"/>
                    </a:lnTo>
                    <a:lnTo>
                      <a:pt x="100" y="26"/>
                    </a:lnTo>
                    <a:lnTo>
                      <a:pt x="85" y="32"/>
                    </a:lnTo>
                    <a:lnTo>
                      <a:pt x="69" y="36"/>
                    </a:lnTo>
                    <a:lnTo>
                      <a:pt x="55" y="42"/>
                    </a:lnTo>
                    <a:lnTo>
                      <a:pt x="40" y="46"/>
                    </a:lnTo>
                    <a:lnTo>
                      <a:pt x="27" y="50"/>
                    </a:lnTo>
                    <a:lnTo>
                      <a:pt x="16" y="53"/>
                    </a:lnTo>
                    <a:lnTo>
                      <a:pt x="8" y="56"/>
                    </a:lnTo>
                    <a:lnTo>
                      <a:pt x="0" y="57"/>
                    </a:lnTo>
                    <a:lnTo>
                      <a:pt x="0" y="6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07" name="Freeform 8"/>
              <p:cNvSpPr>
                <a:spLocks/>
              </p:cNvSpPr>
              <p:nvPr/>
            </p:nvSpPr>
            <p:spPr bwMode="auto">
              <a:xfrm>
                <a:off x="4120" y="3093"/>
                <a:ext cx="85" cy="6"/>
              </a:xfrm>
              <a:custGeom>
                <a:avLst/>
                <a:gdLst>
                  <a:gd name="T0" fmla="*/ 0 w 171"/>
                  <a:gd name="T1" fmla="*/ 1 h 12"/>
                  <a:gd name="T2" fmla="*/ 0 w 171"/>
                  <a:gd name="T3" fmla="*/ 1 h 12"/>
                  <a:gd name="T4" fmla="*/ 0 w 171"/>
                  <a:gd name="T5" fmla="*/ 1 h 12"/>
                  <a:gd name="T6" fmla="*/ 0 w 171"/>
                  <a:gd name="T7" fmla="*/ 1 h 12"/>
                  <a:gd name="T8" fmla="*/ 0 w 171"/>
                  <a:gd name="T9" fmla="*/ 1 h 12"/>
                  <a:gd name="T10" fmla="*/ 0 w 171"/>
                  <a:gd name="T11" fmla="*/ 1 h 12"/>
                  <a:gd name="T12" fmla="*/ 0 w 171"/>
                  <a:gd name="T13" fmla="*/ 1 h 12"/>
                  <a:gd name="T14" fmla="*/ 0 w 171"/>
                  <a:gd name="T15" fmla="*/ 1 h 12"/>
                  <a:gd name="T16" fmla="*/ 0 w 171"/>
                  <a:gd name="T17" fmla="*/ 1 h 12"/>
                  <a:gd name="T18" fmla="*/ 0 w 171"/>
                  <a:gd name="T19" fmla="*/ 1 h 12"/>
                  <a:gd name="T20" fmla="*/ 0 w 171"/>
                  <a:gd name="T21" fmla="*/ 0 h 12"/>
                  <a:gd name="T22" fmla="*/ 0 w 171"/>
                  <a:gd name="T23" fmla="*/ 1 h 12"/>
                  <a:gd name="T24" fmla="*/ 0 w 171"/>
                  <a:gd name="T25" fmla="*/ 1 h 12"/>
                  <a:gd name="T26" fmla="*/ 0 w 171"/>
                  <a:gd name="T27" fmla="*/ 1 h 12"/>
                  <a:gd name="T28" fmla="*/ 0 w 171"/>
                  <a:gd name="T29" fmla="*/ 1 h 12"/>
                  <a:gd name="T30" fmla="*/ 0 w 171"/>
                  <a:gd name="T31" fmla="*/ 1 h 12"/>
                  <a:gd name="T32" fmla="*/ 0 w 171"/>
                  <a:gd name="T33" fmla="*/ 1 h 12"/>
                  <a:gd name="T34" fmla="*/ 0 w 171"/>
                  <a:gd name="T35" fmla="*/ 1 h 12"/>
                  <a:gd name="T36" fmla="*/ 0 w 171"/>
                  <a:gd name="T37" fmla="*/ 1 h 12"/>
                  <a:gd name="T38" fmla="*/ 0 w 171"/>
                  <a:gd name="T39" fmla="*/ 1 h 12"/>
                  <a:gd name="T40" fmla="*/ 0 w 171"/>
                  <a:gd name="T41" fmla="*/ 1 h 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1"/>
                  <a:gd name="T64" fmla="*/ 0 h 12"/>
                  <a:gd name="T65" fmla="*/ 171 w 171"/>
                  <a:gd name="T66" fmla="*/ 12 h 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1" h="12">
                    <a:moveTo>
                      <a:pt x="0" y="12"/>
                    </a:moveTo>
                    <a:lnTo>
                      <a:pt x="0" y="12"/>
                    </a:lnTo>
                    <a:lnTo>
                      <a:pt x="10" y="12"/>
                    </a:lnTo>
                    <a:lnTo>
                      <a:pt x="28" y="12"/>
                    </a:lnTo>
                    <a:lnTo>
                      <a:pt x="51" y="12"/>
                    </a:lnTo>
                    <a:lnTo>
                      <a:pt x="77" y="11"/>
                    </a:lnTo>
                    <a:lnTo>
                      <a:pt x="105" y="11"/>
                    </a:lnTo>
                    <a:lnTo>
                      <a:pt x="131" y="9"/>
                    </a:lnTo>
                    <a:lnTo>
                      <a:pt x="153" y="8"/>
                    </a:lnTo>
                    <a:lnTo>
                      <a:pt x="171" y="7"/>
                    </a:lnTo>
                    <a:lnTo>
                      <a:pt x="171" y="0"/>
                    </a:lnTo>
                    <a:lnTo>
                      <a:pt x="153" y="1"/>
                    </a:lnTo>
                    <a:lnTo>
                      <a:pt x="131" y="2"/>
                    </a:lnTo>
                    <a:lnTo>
                      <a:pt x="105" y="2"/>
                    </a:lnTo>
                    <a:lnTo>
                      <a:pt x="77" y="2"/>
                    </a:lnTo>
                    <a:lnTo>
                      <a:pt x="51" y="3"/>
                    </a:lnTo>
                    <a:lnTo>
                      <a:pt x="28" y="3"/>
                    </a:lnTo>
                    <a:lnTo>
                      <a:pt x="10" y="3"/>
                    </a:lnTo>
                    <a:lnTo>
                      <a:pt x="0" y="3"/>
                    </a:lnTo>
                    <a:lnTo>
                      <a:pt x="0" y="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08" name="Freeform 9"/>
              <p:cNvSpPr>
                <a:spLocks/>
              </p:cNvSpPr>
              <p:nvPr/>
            </p:nvSpPr>
            <p:spPr bwMode="auto">
              <a:xfrm>
                <a:off x="4088" y="3095"/>
                <a:ext cx="32" cy="11"/>
              </a:xfrm>
              <a:custGeom>
                <a:avLst/>
                <a:gdLst>
                  <a:gd name="T0" fmla="*/ 0 w 63"/>
                  <a:gd name="T1" fmla="*/ 1 h 22"/>
                  <a:gd name="T2" fmla="*/ 0 w 63"/>
                  <a:gd name="T3" fmla="*/ 1 h 22"/>
                  <a:gd name="T4" fmla="*/ 1 w 63"/>
                  <a:gd name="T5" fmla="*/ 1 h 22"/>
                  <a:gd name="T6" fmla="*/ 1 w 63"/>
                  <a:gd name="T7" fmla="*/ 1 h 22"/>
                  <a:gd name="T8" fmla="*/ 1 w 63"/>
                  <a:gd name="T9" fmla="*/ 1 h 22"/>
                  <a:gd name="T10" fmla="*/ 1 w 63"/>
                  <a:gd name="T11" fmla="*/ 1 h 22"/>
                  <a:gd name="T12" fmla="*/ 1 w 63"/>
                  <a:gd name="T13" fmla="*/ 1 h 22"/>
                  <a:gd name="T14" fmla="*/ 1 w 63"/>
                  <a:gd name="T15" fmla="*/ 1 h 22"/>
                  <a:gd name="T16" fmla="*/ 1 w 63"/>
                  <a:gd name="T17" fmla="*/ 1 h 22"/>
                  <a:gd name="T18" fmla="*/ 1 w 63"/>
                  <a:gd name="T19" fmla="*/ 1 h 22"/>
                  <a:gd name="T20" fmla="*/ 1 w 63"/>
                  <a:gd name="T21" fmla="*/ 0 h 22"/>
                  <a:gd name="T22" fmla="*/ 1 w 63"/>
                  <a:gd name="T23" fmla="*/ 1 h 22"/>
                  <a:gd name="T24" fmla="*/ 1 w 63"/>
                  <a:gd name="T25" fmla="*/ 1 h 22"/>
                  <a:gd name="T26" fmla="*/ 1 w 63"/>
                  <a:gd name="T27" fmla="*/ 1 h 22"/>
                  <a:gd name="T28" fmla="*/ 1 w 63"/>
                  <a:gd name="T29" fmla="*/ 1 h 22"/>
                  <a:gd name="T30" fmla="*/ 1 w 63"/>
                  <a:gd name="T31" fmla="*/ 1 h 22"/>
                  <a:gd name="T32" fmla="*/ 1 w 63"/>
                  <a:gd name="T33" fmla="*/ 1 h 22"/>
                  <a:gd name="T34" fmla="*/ 1 w 63"/>
                  <a:gd name="T35" fmla="*/ 1 h 22"/>
                  <a:gd name="T36" fmla="*/ 0 w 63"/>
                  <a:gd name="T37" fmla="*/ 1 h 22"/>
                  <a:gd name="T38" fmla="*/ 0 w 63"/>
                  <a:gd name="T39" fmla="*/ 1 h 22"/>
                  <a:gd name="T40" fmla="*/ 0 w 63"/>
                  <a:gd name="T41" fmla="*/ 1 h 2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3"/>
                  <a:gd name="T64" fmla="*/ 0 h 22"/>
                  <a:gd name="T65" fmla="*/ 63 w 63"/>
                  <a:gd name="T66" fmla="*/ 22 h 2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3" h="22">
                    <a:moveTo>
                      <a:pt x="0" y="22"/>
                    </a:moveTo>
                    <a:lnTo>
                      <a:pt x="0" y="22"/>
                    </a:lnTo>
                    <a:lnTo>
                      <a:pt x="10" y="21"/>
                    </a:lnTo>
                    <a:lnTo>
                      <a:pt x="19" y="19"/>
                    </a:lnTo>
                    <a:lnTo>
                      <a:pt x="30" y="16"/>
                    </a:lnTo>
                    <a:lnTo>
                      <a:pt x="38" y="14"/>
                    </a:lnTo>
                    <a:lnTo>
                      <a:pt x="46" y="12"/>
                    </a:lnTo>
                    <a:lnTo>
                      <a:pt x="53" y="9"/>
                    </a:lnTo>
                    <a:lnTo>
                      <a:pt x="57" y="8"/>
                    </a:lnTo>
                    <a:lnTo>
                      <a:pt x="63" y="9"/>
                    </a:lnTo>
                    <a:lnTo>
                      <a:pt x="63" y="0"/>
                    </a:lnTo>
                    <a:lnTo>
                      <a:pt x="57" y="1"/>
                    </a:lnTo>
                    <a:lnTo>
                      <a:pt x="50" y="3"/>
                    </a:lnTo>
                    <a:lnTo>
                      <a:pt x="44" y="5"/>
                    </a:lnTo>
                    <a:lnTo>
                      <a:pt x="35" y="7"/>
                    </a:lnTo>
                    <a:lnTo>
                      <a:pt x="27" y="9"/>
                    </a:lnTo>
                    <a:lnTo>
                      <a:pt x="19" y="12"/>
                    </a:lnTo>
                    <a:lnTo>
                      <a:pt x="10" y="14"/>
                    </a:lnTo>
                    <a:lnTo>
                      <a:pt x="0" y="15"/>
                    </a:lnTo>
                    <a:lnTo>
                      <a:pt x="0" y="2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09" name="Freeform 10"/>
              <p:cNvSpPr>
                <a:spLocks/>
              </p:cNvSpPr>
              <p:nvPr/>
            </p:nvSpPr>
            <p:spPr bwMode="auto">
              <a:xfrm>
                <a:off x="4053" y="3091"/>
                <a:ext cx="35" cy="15"/>
              </a:xfrm>
              <a:custGeom>
                <a:avLst/>
                <a:gdLst>
                  <a:gd name="T0" fmla="*/ 0 w 72"/>
                  <a:gd name="T1" fmla="*/ 1 h 30"/>
                  <a:gd name="T2" fmla="*/ 0 w 72"/>
                  <a:gd name="T3" fmla="*/ 1 h 30"/>
                  <a:gd name="T4" fmla="*/ 0 w 72"/>
                  <a:gd name="T5" fmla="*/ 1 h 30"/>
                  <a:gd name="T6" fmla="*/ 0 w 72"/>
                  <a:gd name="T7" fmla="*/ 1 h 30"/>
                  <a:gd name="T8" fmla="*/ 0 w 72"/>
                  <a:gd name="T9" fmla="*/ 1 h 30"/>
                  <a:gd name="T10" fmla="*/ 0 w 72"/>
                  <a:gd name="T11" fmla="*/ 1 h 30"/>
                  <a:gd name="T12" fmla="*/ 0 w 72"/>
                  <a:gd name="T13" fmla="*/ 1 h 30"/>
                  <a:gd name="T14" fmla="*/ 0 w 72"/>
                  <a:gd name="T15" fmla="*/ 1 h 30"/>
                  <a:gd name="T16" fmla="*/ 0 w 72"/>
                  <a:gd name="T17" fmla="*/ 1 h 30"/>
                  <a:gd name="T18" fmla="*/ 0 w 72"/>
                  <a:gd name="T19" fmla="*/ 1 h 30"/>
                  <a:gd name="T20" fmla="*/ 0 w 72"/>
                  <a:gd name="T21" fmla="*/ 1 h 30"/>
                  <a:gd name="T22" fmla="*/ 0 w 72"/>
                  <a:gd name="T23" fmla="*/ 1 h 30"/>
                  <a:gd name="T24" fmla="*/ 0 w 72"/>
                  <a:gd name="T25" fmla="*/ 1 h 30"/>
                  <a:gd name="T26" fmla="*/ 0 w 72"/>
                  <a:gd name="T27" fmla="*/ 1 h 30"/>
                  <a:gd name="T28" fmla="*/ 0 w 72"/>
                  <a:gd name="T29" fmla="*/ 1 h 30"/>
                  <a:gd name="T30" fmla="*/ 0 w 72"/>
                  <a:gd name="T31" fmla="*/ 1 h 30"/>
                  <a:gd name="T32" fmla="*/ 0 w 72"/>
                  <a:gd name="T33" fmla="*/ 1 h 30"/>
                  <a:gd name="T34" fmla="*/ 0 w 72"/>
                  <a:gd name="T35" fmla="*/ 1 h 30"/>
                  <a:gd name="T36" fmla="*/ 0 w 72"/>
                  <a:gd name="T37" fmla="*/ 0 h 30"/>
                  <a:gd name="T38" fmla="*/ 0 w 72"/>
                  <a:gd name="T39" fmla="*/ 0 h 30"/>
                  <a:gd name="T40" fmla="*/ 0 w 72"/>
                  <a:gd name="T41" fmla="*/ 1 h 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2"/>
                  <a:gd name="T64" fmla="*/ 0 h 30"/>
                  <a:gd name="T65" fmla="*/ 72 w 72"/>
                  <a:gd name="T66" fmla="*/ 30 h 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2" h="30">
                    <a:moveTo>
                      <a:pt x="0" y="9"/>
                    </a:moveTo>
                    <a:lnTo>
                      <a:pt x="0" y="9"/>
                    </a:lnTo>
                    <a:lnTo>
                      <a:pt x="4" y="9"/>
                    </a:lnTo>
                    <a:lnTo>
                      <a:pt x="11" y="12"/>
                    </a:lnTo>
                    <a:lnTo>
                      <a:pt x="19" y="16"/>
                    </a:lnTo>
                    <a:lnTo>
                      <a:pt x="28" y="21"/>
                    </a:lnTo>
                    <a:lnTo>
                      <a:pt x="38" y="24"/>
                    </a:lnTo>
                    <a:lnTo>
                      <a:pt x="49" y="28"/>
                    </a:lnTo>
                    <a:lnTo>
                      <a:pt x="61" y="30"/>
                    </a:lnTo>
                    <a:lnTo>
                      <a:pt x="72" y="30"/>
                    </a:lnTo>
                    <a:lnTo>
                      <a:pt x="72" y="23"/>
                    </a:lnTo>
                    <a:lnTo>
                      <a:pt x="61" y="23"/>
                    </a:lnTo>
                    <a:lnTo>
                      <a:pt x="51" y="21"/>
                    </a:lnTo>
                    <a:lnTo>
                      <a:pt x="41" y="17"/>
                    </a:lnTo>
                    <a:lnTo>
                      <a:pt x="30" y="14"/>
                    </a:lnTo>
                    <a:lnTo>
                      <a:pt x="21" y="9"/>
                    </a:lnTo>
                    <a:lnTo>
                      <a:pt x="13" y="5"/>
                    </a:lnTo>
                    <a:lnTo>
                      <a:pt x="6" y="3"/>
                    </a:lnTo>
                    <a:lnTo>
                      <a:pt x="0" y="0"/>
                    </a:lnTo>
                    <a:lnTo>
                      <a:pt x="0" y="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10" name="Freeform 11"/>
              <p:cNvSpPr>
                <a:spLocks/>
              </p:cNvSpPr>
              <p:nvPr/>
            </p:nvSpPr>
            <p:spPr bwMode="auto">
              <a:xfrm>
                <a:off x="4038" y="3084"/>
                <a:ext cx="21" cy="11"/>
              </a:xfrm>
              <a:custGeom>
                <a:avLst/>
                <a:gdLst>
                  <a:gd name="T0" fmla="*/ 0 w 41"/>
                  <a:gd name="T1" fmla="*/ 1 h 21"/>
                  <a:gd name="T2" fmla="*/ 0 w 41"/>
                  <a:gd name="T3" fmla="*/ 1 h 21"/>
                  <a:gd name="T4" fmla="*/ 1 w 41"/>
                  <a:gd name="T5" fmla="*/ 1 h 21"/>
                  <a:gd name="T6" fmla="*/ 1 w 41"/>
                  <a:gd name="T7" fmla="*/ 1 h 21"/>
                  <a:gd name="T8" fmla="*/ 1 w 41"/>
                  <a:gd name="T9" fmla="*/ 1 h 21"/>
                  <a:gd name="T10" fmla="*/ 1 w 41"/>
                  <a:gd name="T11" fmla="*/ 1 h 21"/>
                  <a:gd name="T12" fmla="*/ 1 w 41"/>
                  <a:gd name="T13" fmla="*/ 1 h 21"/>
                  <a:gd name="T14" fmla="*/ 1 w 41"/>
                  <a:gd name="T15" fmla="*/ 1 h 21"/>
                  <a:gd name="T16" fmla="*/ 1 w 41"/>
                  <a:gd name="T17" fmla="*/ 1 h 21"/>
                  <a:gd name="T18" fmla="*/ 1 w 41"/>
                  <a:gd name="T19" fmla="*/ 1 h 21"/>
                  <a:gd name="T20" fmla="*/ 1 w 41"/>
                  <a:gd name="T21" fmla="*/ 1 h 21"/>
                  <a:gd name="T22" fmla="*/ 1 w 41"/>
                  <a:gd name="T23" fmla="*/ 1 h 21"/>
                  <a:gd name="T24" fmla="*/ 1 w 41"/>
                  <a:gd name="T25" fmla="*/ 1 h 21"/>
                  <a:gd name="T26" fmla="*/ 1 w 41"/>
                  <a:gd name="T27" fmla="*/ 1 h 21"/>
                  <a:gd name="T28" fmla="*/ 1 w 41"/>
                  <a:gd name="T29" fmla="*/ 1 h 21"/>
                  <a:gd name="T30" fmla="*/ 1 w 41"/>
                  <a:gd name="T31" fmla="*/ 1 h 21"/>
                  <a:gd name="T32" fmla="*/ 1 w 41"/>
                  <a:gd name="T33" fmla="*/ 1 h 21"/>
                  <a:gd name="T34" fmla="*/ 1 w 41"/>
                  <a:gd name="T35" fmla="*/ 1 h 21"/>
                  <a:gd name="T36" fmla="*/ 0 w 41"/>
                  <a:gd name="T37" fmla="*/ 0 h 21"/>
                  <a:gd name="T38" fmla="*/ 0 w 41"/>
                  <a:gd name="T39" fmla="*/ 0 h 21"/>
                  <a:gd name="T40" fmla="*/ 0 w 41"/>
                  <a:gd name="T41" fmla="*/ 1 h 2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1"/>
                  <a:gd name="T64" fmla="*/ 0 h 21"/>
                  <a:gd name="T65" fmla="*/ 41 w 41"/>
                  <a:gd name="T66" fmla="*/ 21 h 2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1" h="21">
                    <a:moveTo>
                      <a:pt x="0" y="6"/>
                    </a:moveTo>
                    <a:lnTo>
                      <a:pt x="0" y="6"/>
                    </a:lnTo>
                    <a:lnTo>
                      <a:pt x="21" y="11"/>
                    </a:lnTo>
                    <a:lnTo>
                      <a:pt x="33" y="15"/>
                    </a:lnTo>
                    <a:lnTo>
                      <a:pt x="36" y="16"/>
                    </a:lnTo>
                    <a:lnTo>
                      <a:pt x="36" y="11"/>
                    </a:lnTo>
                    <a:lnTo>
                      <a:pt x="33" y="12"/>
                    </a:lnTo>
                    <a:lnTo>
                      <a:pt x="29" y="13"/>
                    </a:lnTo>
                    <a:lnTo>
                      <a:pt x="27" y="12"/>
                    </a:lnTo>
                    <a:lnTo>
                      <a:pt x="28" y="21"/>
                    </a:lnTo>
                    <a:lnTo>
                      <a:pt x="28" y="12"/>
                    </a:lnTo>
                    <a:lnTo>
                      <a:pt x="27" y="21"/>
                    </a:lnTo>
                    <a:lnTo>
                      <a:pt x="29" y="20"/>
                    </a:lnTo>
                    <a:lnTo>
                      <a:pt x="35" y="19"/>
                    </a:lnTo>
                    <a:lnTo>
                      <a:pt x="39" y="18"/>
                    </a:lnTo>
                    <a:lnTo>
                      <a:pt x="41" y="11"/>
                    </a:lnTo>
                    <a:lnTo>
                      <a:pt x="35" y="8"/>
                    </a:lnTo>
                    <a:lnTo>
                      <a:pt x="21" y="4"/>
                    </a:lnTo>
                    <a:lnTo>
                      <a:pt x="0" y="0"/>
                    </a:lnTo>
                    <a:lnTo>
                      <a:pt x="0" y="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11" name="Freeform 12"/>
              <p:cNvSpPr>
                <a:spLocks/>
              </p:cNvSpPr>
              <p:nvPr/>
            </p:nvSpPr>
            <p:spPr bwMode="auto">
              <a:xfrm>
                <a:off x="3969" y="3038"/>
                <a:ext cx="69" cy="50"/>
              </a:xfrm>
              <a:custGeom>
                <a:avLst/>
                <a:gdLst>
                  <a:gd name="T0" fmla="*/ 0 w 139"/>
                  <a:gd name="T1" fmla="*/ 1 h 98"/>
                  <a:gd name="T2" fmla="*/ 0 w 139"/>
                  <a:gd name="T3" fmla="*/ 1 h 98"/>
                  <a:gd name="T4" fmla="*/ 0 w 139"/>
                  <a:gd name="T5" fmla="*/ 1 h 98"/>
                  <a:gd name="T6" fmla="*/ 0 w 139"/>
                  <a:gd name="T7" fmla="*/ 1 h 98"/>
                  <a:gd name="T8" fmla="*/ 0 w 139"/>
                  <a:gd name="T9" fmla="*/ 1 h 98"/>
                  <a:gd name="T10" fmla="*/ 0 w 139"/>
                  <a:gd name="T11" fmla="*/ 1 h 98"/>
                  <a:gd name="T12" fmla="*/ 0 w 139"/>
                  <a:gd name="T13" fmla="*/ 1 h 98"/>
                  <a:gd name="T14" fmla="*/ 0 w 139"/>
                  <a:gd name="T15" fmla="*/ 1 h 98"/>
                  <a:gd name="T16" fmla="*/ 0 w 139"/>
                  <a:gd name="T17" fmla="*/ 1 h 98"/>
                  <a:gd name="T18" fmla="*/ 0 w 139"/>
                  <a:gd name="T19" fmla="*/ 1 h 98"/>
                  <a:gd name="T20" fmla="*/ 0 w 139"/>
                  <a:gd name="T21" fmla="*/ 1 h 98"/>
                  <a:gd name="T22" fmla="*/ 0 w 139"/>
                  <a:gd name="T23" fmla="*/ 1 h 98"/>
                  <a:gd name="T24" fmla="*/ 0 w 139"/>
                  <a:gd name="T25" fmla="*/ 1 h 98"/>
                  <a:gd name="T26" fmla="*/ 0 w 139"/>
                  <a:gd name="T27" fmla="*/ 1 h 98"/>
                  <a:gd name="T28" fmla="*/ 0 w 139"/>
                  <a:gd name="T29" fmla="*/ 1 h 98"/>
                  <a:gd name="T30" fmla="*/ 0 w 139"/>
                  <a:gd name="T31" fmla="*/ 1 h 98"/>
                  <a:gd name="T32" fmla="*/ 0 w 139"/>
                  <a:gd name="T33" fmla="*/ 1 h 98"/>
                  <a:gd name="T34" fmla="*/ 0 w 139"/>
                  <a:gd name="T35" fmla="*/ 1 h 98"/>
                  <a:gd name="T36" fmla="*/ 0 w 139"/>
                  <a:gd name="T37" fmla="*/ 0 h 98"/>
                  <a:gd name="T38" fmla="*/ 0 w 139"/>
                  <a:gd name="T39" fmla="*/ 0 h 98"/>
                  <a:gd name="T40" fmla="*/ 0 w 139"/>
                  <a:gd name="T41" fmla="*/ 1 h 9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39"/>
                  <a:gd name="T64" fmla="*/ 0 h 98"/>
                  <a:gd name="T65" fmla="*/ 139 w 139"/>
                  <a:gd name="T66" fmla="*/ 98 h 9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39" h="98">
                    <a:moveTo>
                      <a:pt x="0" y="4"/>
                    </a:moveTo>
                    <a:lnTo>
                      <a:pt x="0" y="4"/>
                    </a:lnTo>
                    <a:lnTo>
                      <a:pt x="6" y="11"/>
                    </a:lnTo>
                    <a:lnTo>
                      <a:pt x="16" y="21"/>
                    </a:lnTo>
                    <a:lnTo>
                      <a:pt x="29" y="35"/>
                    </a:lnTo>
                    <a:lnTo>
                      <a:pt x="44" y="51"/>
                    </a:lnTo>
                    <a:lnTo>
                      <a:pt x="64" y="66"/>
                    </a:lnTo>
                    <a:lnTo>
                      <a:pt x="87" y="80"/>
                    </a:lnTo>
                    <a:lnTo>
                      <a:pt x="111" y="90"/>
                    </a:lnTo>
                    <a:lnTo>
                      <a:pt x="139" y="98"/>
                    </a:lnTo>
                    <a:lnTo>
                      <a:pt x="139" y="92"/>
                    </a:lnTo>
                    <a:lnTo>
                      <a:pt x="113" y="84"/>
                    </a:lnTo>
                    <a:lnTo>
                      <a:pt x="89" y="73"/>
                    </a:lnTo>
                    <a:lnTo>
                      <a:pt x="68" y="59"/>
                    </a:lnTo>
                    <a:lnTo>
                      <a:pt x="49" y="44"/>
                    </a:lnTo>
                    <a:lnTo>
                      <a:pt x="34" y="31"/>
                    </a:lnTo>
                    <a:lnTo>
                      <a:pt x="21" y="17"/>
                    </a:lnTo>
                    <a:lnTo>
                      <a:pt x="11" y="7"/>
                    </a:lnTo>
                    <a:lnTo>
                      <a:pt x="5" y="0"/>
                    </a:lnTo>
                    <a:lnTo>
                      <a:pt x="0" y="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12" name="Freeform 13"/>
              <p:cNvSpPr>
                <a:spLocks/>
              </p:cNvSpPr>
              <p:nvPr/>
            </p:nvSpPr>
            <p:spPr bwMode="auto">
              <a:xfrm>
                <a:off x="3947" y="3024"/>
                <a:ext cx="24" cy="17"/>
              </a:xfrm>
              <a:custGeom>
                <a:avLst/>
                <a:gdLst>
                  <a:gd name="T0" fmla="*/ 0 w 50"/>
                  <a:gd name="T1" fmla="*/ 1 h 33"/>
                  <a:gd name="T2" fmla="*/ 0 w 50"/>
                  <a:gd name="T3" fmla="*/ 1 h 33"/>
                  <a:gd name="T4" fmla="*/ 0 w 50"/>
                  <a:gd name="T5" fmla="*/ 1 h 33"/>
                  <a:gd name="T6" fmla="*/ 0 w 50"/>
                  <a:gd name="T7" fmla="*/ 1 h 33"/>
                  <a:gd name="T8" fmla="*/ 0 w 50"/>
                  <a:gd name="T9" fmla="*/ 1 h 33"/>
                  <a:gd name="T10" fmla="*/ 0 w 50"/>
                  <a:gd name="T11" fmla="*/ 1 h 33"/>
                  <a:gd name="T12" fmla="*/ 0 w 50"/>
                  <a:gd name="T13" fmla="*/ 1 h 33"/>
                  <a:gd name="T14" fmla="*/ 0 w 50"/>
                  <a:gd name="T15" fmla="*/ 1 h 33"/>
                  <a:gd name="T16" fmla="*/ 0 w 50"/>
                  <a:gd name="T17" fmla="*/ 1 h 33"/>
                  <a:gd name="T18" fmla="*/ 0 w 50"/>
                  <a:gd name="T19" fmla="*/ 1 h 33"/>
                  <a:gd name="T20" fmla="*/ 0 w 50"/>
                  <a:gd name="T21" fmla="*/ 1 h 33"/>
                  <a:gd name="T22" fmla="*/ 0 w 50"/>
                  <a:gd name="T23" fmla="*/ 1 h 33"/>
                  <a:gd name="T24" fmla="*/ 0 w 50"/>
                  <a:gd name="T25" fmla="*/ 1 h 33"/>
                  <a:gd name="T26" fmla="*/ 0 w 50"/>
                  <a:gd name="T27" fmla="*/ 1 h 33"/>
                  <a:gd name="T28" fmla="*/ 0 w 50"/>
                  <a:gd name="T29" fmla="*/ 1 h 33"/>
                  <a:gd name="T30" fmla="*/ 0 w 50"/>
                  <a:gd name="T31" fmla="*/ 1 h 33"/>
                  <a:gd name="T32" fmla="*/ 0 w 50"/>
                  <a:gd name="T33" fmla="*/ 1 h 33"/>
                  <a:gd name="T34" fmla="*/ 0 w 50"/>
                  <a:gd name="T35" fmla="*/ 1 h 33"/>
                  <a:gd name="T36" fmla="*/ 0 w 50"/>
                  <a:gd name="T37" fmla="*/ 0 h 33"/>
                  <a:gd name="T38" fmla="*/ 0 w 50"/>
                  <a:gd name="T39" fmla="*/ 0 h 33"/>
                  <a:gd name="T40" fmla="*/ 0 w 50"/>
                  <a:gd name="T41" fmla="*/ 1 h 3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0"/>
                  <a:gd name="T64" fmla="*/ 0 h 33"/>
                  <a:gd name="T65" fmla="*/ 50 w 50"/>
                  <a:gd name="T66" fmla="*/ 33 h 3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0" h="33">
                    <a:moveTo>
                      <a:pt x="0" y="7"/>
                    </a:moveTo>
                    <a:lnTo>
                      <a:pt x="0" y="7"/>
                    </a:lnTo>
                    <a:lnTo>
                      <a:pt x="7" y="9"/>
                    </a:lnTo>
                    <a:lnTo>
                      <a:pt x="13" y="13"/>
                    </a:lnTo>
                    <a:lnTo>
                      <a:pt x="20" y="16"/>
                    </a:lnTo>
                    <a:lnTo>
                      <a:pt x="25" y="19"/>
                    </a:lnTo>
                    <a:lnTo>
                      <a:pt x="30" y="23"/>
                    </a:lnTo>
                    <a:lnTo>
                      <a:pt x="36" y="26"/>
                    </a:lnTo>
                    <a:lnTo>
                      <a:pt x="41" y="31"/>
                    </a:lnTo>
                    <a:lnTo>
                      <a:pt x="45" y="33"/>
                    </a:lnTo>
                    <a:lnTo>
                      <a:pt x="50" y="29"/>
                    </a:lnTo>
                    <a:lnTo>
                      <a:pt x="45" y="24"/>
                    </a:lnTo>
                    <a:lnTo>
                      <a:pt x="41" y="19"/>
                    </a:lnTo>
                    <a:lnTo>
                      <a:pt x="35" y="16"/>
                    </a:lnTo>
                    <a:lnTo>
                      <a:pt x="29" y="13"/>
                    </a:lnTo>
                    <a:lnTo>
                      <a:pt x="22" y="9"/>
                    </a:lnTo>
                    <a:lnTo>
                      <a:pt x="15" y="6"/>
                    </a:lnTo>
                    <a:lnTo>
                      <a:pt x="10" y="2"/>
                    </a:lnTo>
                    <a:lnTo>
                      <a:pt x="3" y="0"/>
                    </a:lnTo>
                    <a:lnTo>
                      <a:pt x="0"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13" name="Freeform 14"/>
              <p:cNvSpPr>
                <a:spLocks/>
              </p:cNvSpPr>
              <p:nvPr/>
            </p:nvSpPr>
            <p:spPr bwMode="auto">
              <a:xfrm>
                <a:off x="3913" y="2982"/>
                <a:ext cx="35" cy="45"/>
              </a:xfrm>
              <a:custGeom>
                <a:avLst/>
                <a:gdLst>
                  <a:gd name="T0" fmla="*/ 1 w 69"/>
                  <a:gd name="T1" fmla="*/ 0 h 91"/>
                  <a:gd name="T2" fmla="*/ 0 w 69"/>
                  <a:gd name="T3" fmla="*/ 0 h 91"/>
                  <a:gd name="T4" fmla="*/ 1 w 69"/>
                  <a:gd name="T5" fmla="*/ 0 h 91"/>
                  <a:gd name="T6" fmla="*/ 1 w 69"/>
                  <a:gd name="T7" fmla="*/ 0 h 91"/>
                  <a:gd name="T8" fmla="*/ 1 w 69"/>
                  <a:gd name="T9" fmla="*/ 0 h 91"/>
                  <a:gd name="T10" fmla="*/ 1 w 69"/>
                  <a:gd name="T11" fmla="*/ 0 h 91"/>
                  <a:gd name="T12" fmla="*/ 1 w 69"/>
                  <a:gd name="T13" fmla="*/ 0 h 91"/>
                  <a:gd name="T14" fmla="*/ 1 w 69"/>
                  <a:gd name="T15" fmla="*/ 0 h 91"/>
                  <a:gd name="T16" fmla="*/ 1 w 69"/>
                  <a:gd name="T17" fmla="*/ 0 h 91"/>
                  <a:gd name="T18" fmla="*/ 1 w 69"/>
                  <a:gd name="T19" fmla="*/ 0 h 91"/>
                  <a:gd name="T20" fmla="*/ 1 w 69"/>
                  <a:gd name="T21" fmla="*/ 0 h 91"/>
                  <a:gd name="T22" fmla="*/ 1 w 69"/>
                  <a:gd name="T23" fmla="*/ 0 h 91"/>
                  <a:gd name="T24" fmla="*/ 1 w 69"/>
                  <a:gd name="T25" fmla="*/ 0 h 91"/>
                  <a:gd name="T26" fmla="*/ 1 w 69"/>
                  <a:gd name="T27" fmla="*/ 0 h 91"/>
                  <a:gd name="T28" fmla="*/ 1 w 69"/>
                  <a:gd name="T29" fmla="*/ 0 h 91"/>
                  <a:gd name="T30" fmla="*/ 1 w 69"/>
                  <a:gd name="T31" fmla="*/ 0 h 91"/>
                  <a:gd name="T32" fmla="*/ 1 w 69"/>
                  <a:gd name="T33" fmla="*/ 0 h 91"/>
                  <a:gd name="T34" fmla="*/ 1 w 69"/>
                  <a:gd name="T35" fmla="*/ 0 h 91"/>
                  <a:gd name="T36" fmla="*/ 1 w 69"/>
                  <a:gd name="T37" fmla="*/ 0 h 91"/>
                  <a:gd name="T38" fmla="*/ 1 w 69"/>
                  <a:gd name="T39" fmla="*/ 0 h 91"/>
                  <a:gd name="T40" fmla="*/ 1 w 69"/>
                  <a:gd name="T41" fmla="*/ 0 h 91"/>
                  <a:gd name="T42" fmla="*/ 1 w 69"/>
                  <a:gd name="T43" fmla="*/ 0 h 91"/>
                  <a:gd name="T44" fmla="*/ 1 w 69"/>
                  <a:gd name="T45" fmla="*/ 0 h 91"/>
                  <a:gd name="T46" fmla="*/ 0 w 69"/>
                  <a:gd name="T47" fmla="*/ 0 h 91"/>
                  <a:gd name="T48" fmla="*/ 0 w 69"/>
                  <a:gd name="T49" fmla="*/ 0 h 91"/>
                  <a:gd name="T50" fmla="*/ 1 w 69"/>
                  <a:gd name="T51" fmla="*/ 0 h 9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9"/>
                  <a:gd name="T79" fmla="*/ 0 h 91"/>
                  <a:gd name="T80" fmla="*/ 69 w 69"/>
                  <a:gd name="T81" fmla="*/ 91 h 9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9" h="91">
                    <a:moveTo>
                      <a:pt x="4" y="8"/>
                    </a:moveTo>
                    <a:lnTo>
                      <a:pt x="0" y="7"/>
                    </a:lnTo>
                    <a:lnTo>
                      <a:pt x="5" y="15"/>
                    </a:lnTo>
                    <a:lnTo>
                      <a:pt x="13" y="26"/>
                    </a:lnTo>
                    <a:lnTo>
                      <a:pt x="22" y="39"/>
                    </a:lnTo>
                    <a:lnTo>
                      <a:pt x="31" y="52"/>
                    </a:lnTo>
                    <a:lnTo>
                      <a:pt x="40" y="64"/>
                    </a:lnTo>
                    <a:lnTo>
                      <a:pt x="48" y="76"/>
                    </a:lnTo>
                    <a:lnTo>
                      <a:pt x="58" y="86"/>
                    </a:lnTo>
                    <a:lnTo>
                      <a:pt x="66" y="91"/>
                    </a:lnTo>
                    <a:lnTo>
                      <a:pt x="69" y="84"/>
                    </a:lnTo>
                    <a:lnTo>
                      <a:pt x="63" y="79"/>
                    </a:lnTo>
                    <a:lnTo>
                      <a:pt x="55" y="71"/>
                    </a:lnTo>
                    <a:lnTo>
                      <a:pt x="47" y="60"/>
                    </a:lnTo>
                    <a:lnTo>
                      <a:pt x="38" y="47"/>
                    </a:lnTo>
                    <a:lnTo>
                      <a:pt x="28" y="34"/>
                    </a:lnTo>
                    <a:lnTo>
                      <a:pt x="20" y="22"/>
                    </a:lnTo>
                    <a:lnTo>
                      <a:pt x="12" y="10"/>
                    </a:lnTo>
                    <a:lnTo>
                      <a:pt x="7" y="2"/>
                    </a:lnTo>
                    <a:lnTo>
                      <a:pt x="2" y="1"/>
                    </a:lnTo>
                    <a:lnTo>
                      <a:pt x="7" y="2"/>
                    </a:lnTo>
                    <a:lnTo>
                      <a:pt x="4" y="0"/>
                    </a:lnTo>
                    <a:lnTo>
                      <a:pt x="2" y="1"/>
                    </a:lnTo>
                    <a:lnTo>
                      <a:pt x="0" y="3"/>
                    </a:lnTo>
                    <a:lnTo>
                      <a:pt x="0" y="7"/>
                    </a:lnTo>
                    <a:lnTo>
                      <a:pt x="4" y="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14" name="Freeform 15"/>
              <p:cNvSpPr>
                <a:spLocks/>
              </p:cNvSpPr>
              <p:nvPr/>
            </p:nvSpPr>
            <p:spPr bwMode="auto">
              <a:xfrm>
                <a:off x="3882" y="2968"/>
                <a:ext cx="34" cy="18"/>
              </a:xfrm>
              <a:custGeom>
                <a:avLst/>
                <a:gdLst>
                  <a:gd name="T0" fmla="*/ 0 w 68"/>
                  <a:gd name="T1" fmla="*/ 0 h 37"/>
                  <a:gd name="T2" fmla="*/ 0 w 68"/>
                  <a:gd name="T3" fmla="*/ 0 h 37"/>
                  <a:gd name="T4" fmla="*/ 1 w 68"/>
                  <a:gd name="T5" fmla="*/ 0 h 37"/>
                  <a:gd name="T6" fmla="*/ 1 w 68"/>
                  <a:gd name="T7" fmla="*/ 0 h 37"/>
                  <a:gd name="T8" fmla="*/ 1 w 68"/>
                  <a:gd name="T9" fmla="*/ 0 h 37"/>
                  <a:gd name="T10" fmla="*/ 1 w 68"/>
                  <a:gd name="T11" fmla="*/ 0 h 37"/>
                  <a:gd name="T12" fmla="*/ 1 w 68"/>
                  <a:gd name="T13" fmla="*/ 0 h 37"/>
                  <a:gd name="T14" fmla="*/ 1 w 68"/>
                  <a:gd name="T15" fmla="*/ 0 h 37"/>
                  <a:gd name="T16" fmla="*/ 1 w 68"/>
                  <a:gd name="T17" fmla="*/ 0 h 37"/>
                  <a:gd name="T18" fmla="*/ 1 w 68"/>
                  <a:gd name="T19" fmla="*/ 0 h 37"/>
                  <a:gd name="T20" fmla="*/ 1 w 68"/>
                  <a:gd name="T21" fmla="*/ 0 h 37"/>
                  <a:gd name="T22" fmla="*/ 1 w 68"/>
                  <a:gd name="T23" fmla="*/ 0 h 37"/>
                  <a:gd name="T24" fmla="*/ 1 w 68"/>
                  <a:gd name="T25" fmla="*/ 0 h 37"/>
                  <a:gd name="T26" fmla="*/ 1 w 68"/>
                  <a:gd name="T27" fmla="*/ 0 h 37"/>
                  <a:gd name="T28" fmla="*/ 1 w 68"/>
                  <a:gd name="T29" fmla="*/ 0 h 37"/>
                  <a:gd name="T30" fmla="*/ 1 w 68"/>
                  <a:gd name="T31" fmla="*/ 0 h 37"/>
                  <a:gd name="T32" fmla="*/ 1 w 68"/>
                  <a:gd name="T33" fmla="*/ 0 h 37"/>
                  <a:gd name="T34" fmla="*/ 1 w 68"/>
                  <a:gd name="T35" fmla="*/ 0 h 37"/>
                  <a:gd name="T36" fmla="*/ 1 w 68"/>
                  <a:gd name="T37" fmla="*/ 0 h 37"/>
                  <a:gd name="T38" fmla="*/ 1 w 68"/>
                  <a:gd name="T39" fmla="*/ 0 h 37"/>
                  <a:gd name="T40" fmla="*/ 0 w 68"/>
                  <a:gd name="T41" fmla="*/ 0 h 3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8"/>
                  <a:gd name="T64" fmla="*/ 0 h 37"/>
                  <a:gd name="T65" fmla="*/ 68 w 68"/>
                  <a:gd name="T66" fmla="*/ 37 h 3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8" h="37">
                    <a:moveTo>
                      <a:pt x="0" y="5"/>
                    </a:moveTo>
                    <a:lnTo>
                      <a:pt x="0" y="5"/>
                    </a:lnTo>
                    <a:lnTo>
                      <a:pt x="6" y="11"/>
                    </a:lnTo>
                    <a:lnTo>
                      <a:pt x="13" y="16"/>
                    </a:lnTo>
                    <a:lnTo>
                      <a:pt x="21" y="22"/>
                    </a:lnTo>
                    <a:lnTo>
                      <a:pt x="31" y="27"/>
                    </a:lnTo>
                    <a:lnTo>
                      <a:pt x="41" y="32"/>
                    </a:lnTo>
                    <a:lnTo>
                      <a:pt x="51" y="36"/>
                    </a:lnTo>
                    <a:lnTo>
                      <a:pt x="60" y="37"/>
                    </a:lnTo>
                    <a:lnTo>
                      <a:pt x="68" y="37"/>
                    </a:lnTo>
                    <a:lnTo>
                      <a:pt x="66" y="30"/>
                    </a:lnTo>
                    <a:lnTo>
                      <a:pt x="60" y="30"/>
                    </a:lnTo>
                    <a:lnTo>
                      <a:pt x="51" y="29"/>
                    </a:lnTo>
                    <a:lnTo>
                      <a:pt x="43" y="26"/>
                    </a:lnTo>
                    <a:lnTo>
                      <a:pt x="34" y="20"/>
                    </a:lnTo>
                    <a:lnTo>
                      <a:pt x="26" y="15"/>
                    </a:lnTo>
                    <a:lnTo>
                      <a:pt x="18" y="9"/>
                    </a:lnTo>
                    <a:lnTo>
                      <a:pt x="11" y="4"/>
                    </a:lnTo>
                    <a:lnTo>
                      <a:pt x="5" y="0"/>
                    </a:lnTo>
                    <a:lnTo>
                      <a:pt x="0" y="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15" name="Freeform 16"/>
              <p:cNvSpPr>
                <a:spLocks/>
              </p:cNvSpPr>
              <p:nvPr/>
            </p:nvSpPr>
            <p:spPr bwMode="auto">
              <a:xfrm>
                <a:off x="3853" y="2950"/>
                <a:ext cx="31" cy="20"/>
              </a:xfrm>
              <a:custGeom>
                <a:avLst/>
                <a:gdLst>
                  <a:gd name="T0" fmla="*/ 1 w 62"/>
                  <a:gd name="T1" fmla="*/ 1 h 40"/>
                  <a:gd name="T2" fmla="*/ 1 w 62"/>
                  <a:gd name="T3" fmla="*/ 1 h 40"/>
                  <a:gd name="T4" fmla="*/ 1 w 62"/>
                  <a:gd name="T5" fmla="*/ 1 h 40"/>
                  <a:gd name="T6" fmla="*/ 1 w 62"/>
                  <a:gd name="T7" fmla="*/ 1 h 40"/>
                  <a:gd name="T8" fmla="*/ 1 w 62"/>
                  <a:gd name="T9" fmla="*/ 1 h 40"/>
                  <a:gd name="T10" fmla="*/ 1 w 62"/>
                  <a:gd name="T11" fmla="*/ 1 h 40"/>
                  <a:gd name="T12" fmla="*/ 1 w 62"/>
                  <a:gd name="T13" fmla="*/ 1 h 40"/>
                  <a:gd name="T14" fmla="*/ 1 w 62"/>
                  <a:gd name="T15" fmla="*/ 1 h 40"/>
                  <a:gd name="T16" fmla="*/ 1 w 62"/>
                  <a:gd name="T17" fmla="*/ 1 h 40"/>
                  <a:gd name="T18" fmla="*/ 1 w 62"/>
                  <a:gd name="T19" fmla="*/ 1 h 40"/>
                  <a:gd name="T20" fmla="*/ 1 w 62"/>
                  <a:gd name="T21" fmla="*/ 1 h 40"/>
                  <a:gd name="T22" fmla="*/ 1 w 62"/>
                  <a:gd name="T23" fmla="*/ 1 h 40"/>
                  <a:gd name="T24" fmla="*/ 1 w 62"/>
                  <a:gd name="T25" fmla="*/ 1 h 40"/>
                  <a:gd name="T26" fmla="*/ 1 w 62"/>
                  <a:gd name="T27" fmla="*/ 1 h 40"/>
                  <a:gd name="T28" fmla="*/ 1 w 62"/>
                  <a:gd name="T29" fmla="*/ 1 h 40"/>
                  <a:gd name="T30" fmla="*/ 1 w 62"/>
                  <a:gd name="T31" fmla="*/ 1 h 40"/>
                  <a:gd name="T32" fmla="*/ 1 w 62"/>
                  <a:gd name="T33" fmla="*/ 1 h 40"/>
                  <a:gd name="T34" fmla="*/ 1 w 62"/>
                  <a:gd name="T35" fmla="*/ 1 h 40"/>
                  <a:gd name="T36" fmla="*/ 1 w 62"/>
                  <a:gd name="T37" fmla="*/ 0 h 40"/>
                  <a:gd name="T38" fmla="*/ 1 w 62"/>
                  <a:gd name="T39" fmla="*/ 0 h 40"/>
                  <a:gd name="T40" fmla="*/ 1 w 62"/>
                  <a:gd name="T41" fmla="*/ 0 h 40"/>
                  <a:gd name="T42" fmla="*/ 1 w 62"/>
                  <a:gd name="T43" fmla="*/ 0 h 40"/>
                  <a:gd name="T44" fmla="*/ 0 w 62"/>
                  <a:gd name="T45" fmla="*/ 1 h 40"/>
                  <a:gd name="T46" fmla="*/ 0 w 62"/>
                  <a:gd name="T47" fmla="*/ 1 h 40"/>
                  <a:gd name="T48" fmla="*/ 1 w 62"/>
                  <a:gd name="T49" fmla="*/ 1 h 4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2"/>
                  <a:gd name="T76" fmla="*/ 0 h 40"/>
                  <a:gd name="T77" fmla="*/ 62 w 62"/>
                  <a:gd name="T78" fmla="*/ 40 h 4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2" h="40">
                    <a:moveTo>
                      <a:pt x="2" y="6"/>
                    </a:moveTo>
                    <a:lnTo>
                      <a:pt x="2" y="6"/>
                    </a:lnTo>
                    <a:lnTo>
                      <a:pt x="9" y="10"/>
                    </a:lnTo>
                    <a:lnTo>
                      <a:pt x="17" y="13"/>
                    </a:lnTo>
                    <a:lnTo>
                      <a:pt x="25" y="17"/>
                    </a:lnTo>
                    <a:lnTo>
                      <a:pt x="32" y="21"/>
                    </a:lnTo>
                    <a:lnTo>
                      <a:pt x="39" y="27"/>
                    </a:lnTo>
                    <a:lnTo>
                      <a:pt x="47" y="32"/>
                    </a:lnTo>
                    <a:lnTo>
                      <a:pt x="53" y="35"/>
                    </a:lnTo>
                    <a:lnTo>
                      <a:pt x="57" y="40"/>
                    </a:lnTo>
                    <a:lnTo>
                      <a:pt x="62" y="35"/>
                    </a:lnTo>
                    <a:lnTo>
                      <a:pt x="57" y="31"/>
                    </a:lnTo>
                    <a:lnTo>
                      <a:pt x="52" y="25"/>
                    </a:lnTo>
                    <a:lnTo>
                      <a:pt x="43" y="20"/>
                    </a:lnTo>
                    <a:lnTo>
                      <a:pt x="37" y="15"/>
                    </a:lnTo>
                    <a:lnTo>
                      <a:pt x="27" y="10"/>
                    </a:lnTo>
                    <a:lnTo>
                      <a:pt x="19" y="6"/>
                    </a:lnTo>
                    <a:lnTo>
                      <a:pt x="11" y="3"/>
                    </a:lnTo>
                    <a:lnTo>
                      <a:pt x="4" y="0"/>
                    </a:lnTo>
                    <a:lnTo>
                      <a:pt x="1" y="0"/>
                    </a:lnTo>
                    <a:lnTo>
                      <a:pt x="0" y="2"/>
                    </a:lnTo>
                    <a:lnTo>
                      <a:pt x="0" y="4"/>
                    </a:lnTo>
                    <a:lnTo>
                      <a:pt x="2" y="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16" name="Freeform 17"/>
              <p:cNvSpPr>
                <a:spLocks/>
              </p:cNvSpPr>
              <p:nvPr/>
            </p:nvSpPr>
            <p:spPr bwMode="auto">
              <a:xfrm>
                <a:off x="3835" y="2948"/>
                <a:ext cx="20" cy="5"/>
              </a:xfrm>
              <a:custGeom>
                <a:avLst/>
                <a:gdLst>
                  <a:gd name="T0" fmla="*/ 0 w 40"/>
                  <a:gd name="T1" fmla="*/ 1 h 10"/>
                  <a:gd name="T2" fmla="*/ 0 w 40"/>
                  <a:gd name="T3" fmla="*/ 1 h 10"/>
                  <a:gd name="T4" fmla="*/ 1 w 40"/>
                  <a:gd name="T5" fmla="*/ 1 h 10"/>
                  <a:gd name="T6" fmla="*/ 1 w 40"/>
                  <a:gd name="T7" fmla="*/ 1 h 10"/>
                  <a:gd name="T8" fmla="*/ 1 w 40"/>
                  <a:gd name="T9" fmla="*/ 1 h 10"/>
                  <a:gd name="T10" fmla="*/ 1 w 40"/>
                  <a:gd name="T11" fmla="*/ 1 h 10"/>
                  <a:gd name="T12" fmla="*/ 1 w 40"/>
                  <a:gd name="T13" fmla="*/ 1 h 10"/>
                  <a:gd name="T14" fmla="*/ 1 w 40"/>
                  <a:gd name="T15" fmla="*/ 1 h 10"/>
                  <a:gd name="T16" fmla="*/ 1 w 40"/>
                  <a:gd name="T17" fmla="*/ 1 h 10"/>
                  <a:gd name="T18" fmla="*/ 1 w 40"/>
                  <a:gd name="T19" fmla="*/ 1 h 10"/>
                  <a:gd name="T20" fmla="*/ 1 w 40"/>
                  <a:gd name="T21" fmla="*/ 1 h 10"/>
                  <a:gd name="T22" fmla="*/ 1 w 40"/>
                  <a:gd name="T23" fmla="*/ 1 h 10"/>
                  <a:gd name="T24" fmla="*/ 1 w 40"/>
                  <a:gd name="T25" fmla="*/ 1 h 10"/>
                  <a:gd name="T26" fmla="*/ 1 w 40"/>
                  <a:gd name="T27" fmla="*/ 0 h 10"/>
                  <a:gd name="T28" fmla="*/ 1 w 40"/>
                  <a:gd name="T29" fmla="*/ 0 h 10"/>
                  <a:gd name="T30" fmla="*/ 1 w 40"/>
                  <a:gd name="T31" fmla="*/ 0 h 10"/>
                  <a:gd name="T32" fmla="*/ 1 w 40"/>
                  <a:gd name="T33" fmla="*/ 1 h 10"/>
                  <a:gd name="T34" fmla="*/ 1 w 40"/>
                  <a:gd name="T35" fmla="*/ 1 h 10"/>
                  <a:gd name="T36" fmla="*/ 0 w 40"/>
                  <a:gd name="T37" fmla="*/ 1 h 10"/>
                  <a:gd name="T38" fmla="*/ 0 w 40"/>
                  <a:gd name="T39" fmla="*/ 1 h 10"/>
                  <a:gd name="T40" fmla="*/ 0 w 40"/>
                  <a:gd name="T41" fmla="*/ 1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
                  <a:gd name="T64" fmla="*/ 0 h 10"/>
                  <a:gd name="T65" fmla="*/ 40 w 40"/>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 h="10">
                    <a:moveTo>
                      <a:pt x="0" y="10"/>
                    </a:moveTo>
                    <a:lnTo>
                      <a:pt x="0" y="10"/>
                    </a:lnTo>
                    <a:lnTo>
                      <a:pt x="6" y="9"/>
                    </a:lnTo>
                    <a:lnTo>
                      <a:pt x="11" y="8"/>
                    </a:lnTo>
                    <a:lnTo>
                      <a:pt x="17" y="9"/>
                    </a:lnTo>
                    <a:lnTo>
                      <a:pt x="22" y="9"/>
                    </a:lnTo>
                    <a:lnTo>
                      <a:pt x="26" y="9"/>
                    </a:lnTo>
                    <a:lnTo>
                      <a:pt x="31" y="8"/>
                    </a:lnTo>
                    <a:lnTo>
                      <a:pt x="35" y="9"/>
                    </a:lnTo>
                    <a:lnTo>
                      <a:pt x="38" y="10"/>
                    </a:lnTo>
                    <a:lnTo>
                      <a:pt x="40" y="4"/>
                    </a:lnTo>
                    <a:lnTo>
                      <a:pt x="37" y="2"/>
                    </a:lnTo>
                    <a:lnTo>
                      <a:pt x="31" y="1"/>
                    </a:lnTo>
                    <a:lnTo>
                      <a:pt x="26" y="0"/>
                    </a:lnTo>
                    <a:lnTo>
                      <a:pt x="22" y="0"/>
                    </a:lnTo>
                    <a:lnTo>
                      <a:pt x="17" y="0"/>
                    </a:lnTo>
                    <a:lnTo>
                      <a:pt x="11" y="1"/>
                    </a:lnTo>
                    <a:lnTo>
                      <a:pt x="6" y="2"/>
                    </a:lnTo>
                    <a:lnTo>
                      <a:pt x="0" y="4"/>
                    </a:lnTo>
                    <a:lnTo>
                      <a:pt x="0" y="1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17" name="Freeform 18"/>
              <p:cNvSpPr>
                <a:spLocks/>
              </p:cNvSpPr>
              <p:nvPr/>
            </p:nvSpPr>
            <p:spPr bwMode="auto">
              <a:xfrm>
                <a:off x="3800" y="2939"/>
                <a:ext cx="35" cy="15"/>
              </a:xfrm>
              <a:custGeom>
                <a:avLst/>
                <a:gdLst>
                  <a:gd name="T0" fmla="*/ 0 w 70"/>
                  <a:gd name="T1" fmla="*/ 1 h 29"/>
                  <a:gd name="T2" fmla="*/ 0 w 70"/>
                  <a:gd name="T3" fmla="*/ 1 h 29"/>
                  <a:gd name="T4" fmla="*/ 1 w 70"/>
                  <a:gd name="T5" fmla="*/ 1 h 29"/>
                  <a:gd name="T6" fmla="*/ 1 w 70"/>
                  <a:gd name="T7" fmla="*/ 1 h 29"/>
                  <a:gd name="T8" fmla="*/ 1 w 70"/>
                  <a:gd name="T9" fmla="*/ 1 h 29"/>
                  <a:gd name="T10" fmla="*/ 1 w 70"/>
                  <a:gd name="T11" fmla="*/ 1 h 29"/>
                  <a:gd name="T12" fmla="*/ 1 w 70"/>
                  <a:gd name="T13" fmla="*/ 1 h 29"/>
                  <a:gd name="T14" fmla="*/ 1 w 70"/>
                  <a:gd name="T15" fmla="*/ 1 h 29"/>
                  <a:gd name="T16" fmla="*/ 1 w 70"/>
                  <a:gd name="T17" fmla="*/ 1 h 29"/>
                  <a:gd name="T18" fmla="*/ 1 w 70"/>
                  <a:gd name="T19" fmla="*/ 1 h 29"/>
                  <a:gd name="T20" fmla="*/ 1 w 70"/>
                  <a:gd name="T21" fmla="*/ 1 h 29"/>
                  <a:gd name="T22" fmla="*/ 1 w 70"/>
                  <a:gd name="T23" fmla="*/ 1 h 29"/>
                  <a:gd name="T24" fmla="*/ 1 w 70"/>
                  <a:gd name="T25" fmla="*/ 1 h 29"/>
                  <a:gd name="T26" fmla="*/ 1 w 70"/>
                  <a:gd name="T27" fmla="*/ 1 h 29"/>
                  <a:gd name="T28" fmla="*/ 1 w 70"/>
                  <a:gd name="T29" fmla="*/ 1 h 29"/>
                  <a:gd name="T30" fmla="*/ 1 w 70"/>
                  <a:gd name="T31" fmla="*/ 1 h 29"/>
                  <a:gd name="T32" fmla="*/ 1 w 70"/>
                  <a:gd name="T33" fmla="*/ 1 h 29"/>
                  <a:gd name="T34" fmla="*/ 1 w 70"/>
                  <a:gd name="T35" fmla="*/ 1 h 29"/>
                  <a:gd name="T36" fmla="*/ 1 w 70"/>
                  <a:gd name="T37" fmla="*/ 0 h 29"/>
                  <a:gd name="T38" fmla="*/ 1 w 70"/>
                  <a:gd name="T39" fmla="*/ 0 h 29"/>
                  <a:gd name="T40" fmla="*/ 0 w 70"/>
                  <a:gd name="T41" fmla="*/ 1 h 2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0"/>
                  <a:gd name="T64" fmla="*/ 0 h 29"/>
                  <a:gd name="T65" fmla="*/ 70 w 70"/>
                  <a:gd name="T66" fmla="*/ 29 h 2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0" h="29">
                    <a:moveTo>
                      <a:pt x="0" y="5"/>
                    </a:moveTo>
                    <a:lnTo>
                      <a:pt x="0" y="5"/>
                    </a:lnTo>
                    <a:lnTo>
                      <a:pt x="4" y="10"/>
                    </a:lnTo>
                    <a:lnTo>
                      <a:pt x="14" y="14"/>
                    </a:lnTo>
                    <a:lnTo>
                      <a:pt x="22" y="18"/>
                    </a:lnTo>
                    <a:lnTo>
                      <a:pt x="32" y="22"/>
                    </a:lnTo>
                    <a:lnTo>
                      <a:pt x="42" y="25"/>
                    </a:lnTo>
                    <a:lnTo>
                      <a:pt x="53" y="27"/>
                    </a:lnTo>
                    <a:lnTo>
                      <a:pt x="62" y="29"/>
                    </a:lnTo>
                    <a:lnTo>
                      <a:pt x="70" y="27"/>
                    </a:lnTo>
                    <a:lnTo>
                      <a:pt x="70" y="21"/>
                    </a:lnTo>
                    <a:lnTo>
                      <a:pt x="62" y="19"/>
                    </a:lnTo>
                    <a:lnTo>
                      <a:pt x="53" y="21"/>
                    </a:lnTo>
                    <a:lnTo>
                      <a:pt x="45" y="18"/>
                    </a:lnTo>
                    <a:lnTo>
                      <a:pt x="34" y="15"/>
                    </a:lnTo>
                    <a:lnTo>
                      <a:pt x="24" y="11"/>
                    </a:lnTo>
                    <a:lnTo>
                      <a:pt x="16" y="7"/>
                    </a:lnTo>
                    <a:lnTo>
                      <a:pt x="9" y="3"/>
                    </a:lnTo>
                    <a:lnTo>
                      <a:pt x="4" y="0"/>
                    </a:lnTo>
                    <a:lnTo>
                      <a:pt x="0" y="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18" name="Freeform 19"/>
              <p:cNvSpPr>
                <a:spLocks/>
              </p:cNvSpPr>
              <p:nvPr/>
            </p:nvSpPr>
            <p:spPr bwMode="auto">
              <a:xfrm>
                <a:off x="3761" y="2923"/>
                <a:ext cx="41" cy="19"/>
              </a:xfrm>
              <a:custGeom>
                <a:avLst/>
                <a:gdLst>
                  <a:gd name="T0" fmla="*/ 0 w 81"/>
                  <a:gd name="T1" fmla="*/ 1 h 38"/>
                  <a:gd name="T2" fmla="*/ 0 w 81"/>
                  <a:gd name="T3" fmla="*/ 1 h 38"/>
                  <a:gd name="T4" fmla="*/ 1 w 81"/>
                  <a:gd name="T5" fmla="*/ 1 h 38"/>
                  <a:gd name="T6" fmla="*/ 1 w 81"/>
                  <a:gd name="T7" fmla="*/ 1 h 38"/>
                  <a:gd name="T8" fmla="*/ 1 w 81"/>
                  <a:gd name="T9" fmla="*/ 1 h 38"/>
                  <a:gd name="T10" fmla="*/ 1 w 81"/>
                  <a:gd name="T11" fmla="*/ 1 h 38"/>
                  <a:gd name="T12" fmla="*/ 1 w 81"/>
                  <a:gd name="T13" fmla="*/ 1 h 38"/>
                  <a:gd name="T14" fmla="*/ 1 w 81"/>
                  <a:gd name="T15" fmla="*/ 1 h 38"/>
                  <a:gd name="T16" fmla="*/ 1 w 81"/>
                  <a:gd name="T17" fmla="*/ 1 h 38"/>
                  <a:gd name="T18" fmla="*/ 1 w 81"/>
                  <a:gd name="T19" fmla="*/ 1 h 38"/>
                  <a:gd name="T20" fmla="*/ 1 w 81"/>
                  <a:gd name="T21" fmla="*/ 1 h 38"/>
                  <a:gd name="T22" fmla="*/ 1 w 81"/>
                  <a:gd name="T23" fmla="*/ 1 h 38"/>
                  <a:gd name="T24" fmla="*/ 1 w 81"/>
                  <a:gd name="T25" fmla="*/ 1 h 38"/>
                  <a:gd name="T26" fmla="*/ 1 w 81"/>
                  <a:gd name="T27" fmla="*/ 1 h 38"/>
                  <a:gd name="T28" fmla="*/ 1 w 81"/>
                  <a:gd name="T29" fmla="*/ 1 h 38"/>
                  <a:gd name="T30" fmla="*/ 1 w 81"/>
                  <a:gd name="T31" fmla="*/ 1 h 38"/>
                  <a:gd name="T32" fmla="*/ 1 w 81"/>
                  <a:gd name="T33" fmla="*/ 1 h 38"/>
                  <a:gd name="T34" fmla="*/ 1 w 81"/>
                  <a:gd name="T35" fmla="*/ 1 h 38"/>
                  <a:gd name="T36" fmla="*/ 1 w 81"/>
                  <a:gd name="T37" fmla="*/ 0 h 38"/>
                  <a:gd name="T38" fmla="*/ 1 w 81"/>
                  <a:gd name="T39" fmla="*/ 0 h 38"/>
                  <a:gd name="T40" fmla="*/ 0 w 81"/>
                  <a:gd name="T41" fmla="*/ 1 h 3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1"/>
                  <a:gd name="T64" fmla="*/ 0 h 38"/>
                  <a:gd name="T65" fmla="*/ 81 w 81"/>
                  <a:gd name="T66" fmla="*/ 38 h 3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1" h="38">
                    <a:moveTo>
                      <a:pt x="0" y="6"/>
                    </a:moveTo>
                    <a:lnTo>
                      <a:pt x="0" y="6"/>
                    </a:lnTo>
                    <a:lnTo>
                      <a:pt x="12" y="12"/>
                    </a:lnTo>
                    <a:lnTo>
                      <a:pt x="25" y="18"/>
                    </a:lnTo>
                    <a:lnTo>
                      <a:pt x="38" y="23"/>
                    </a:lnTo>
                    <a:lnTo>
                      <a:pt x="48" y="26"/>
                    </a:lnTo>
                    <a:lnTo>
                      <a:pt x="58" y="28"/>
                    </a:lnTo>
                    <a:lnTo>
                      <a:pt x="66" y="32"/>
                    </a:lnTo>
                    <a:lnTo>
                      <a:pt x="72" y="35"/>
                    </a:lnTo>
                    <a:lnTo>
                      <a:pt x="77" y="38"/>
                    </a:lnTo>
                    <a:lnTo>
                      <a:pt x="81" y="33"/>
                    </a:lnTo>
                    <a:lnTo>
                      <a:pt x="77" y="28"/>
                    </a:lnTo>
                    <a:lnTo>
                      <a:pt x="69" y="25"/>
                    </a:lnTo>
                    <a:lnTo>
                      <a:pt x="61" y="21"/>
                    </a:lnTo>
                    <a:lnTo>
                      <a:pt x="50" y="19"/>
                    </a:lnTo>
                    <a:lnTo>
                      <a:pt x="40" y="16"/>
                    </a:lnTo>
                    <a:lnTo>
                      <a:pt x="27" y="11"/>
                    </a:lnTo>
                    <a:lnTo>
                      <a:pt x="15" y="5"/>
                    </a:lnTo>
                    <a:lnTo>
                      <a:pt x="2" y="0"/>
                    </a:lnTo>
                    <a:lnTo>
                      <a:pt x="0" y="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19" name="Freeform 20"/>
              <p:cNvSpPr>
                <a:spLocks/>
              </p:cNvSpPr>
              <p:nvPr/>
            </p:nvSpPr>
            <p:spPr bwMode="auto">
              <a:xfrm>
                <a:off x="3746" y="2889"/>
                <a:ext cx="16" cy="37"/>
              </a:xfrm>
              <a:custGeom>
                <a:avLst/>
                <a:gdLst>
                  <a:gd name="T0" fmla="*/ 0 w 34"/>
                  <a:gd name="T1" fmla="*/ 0 h 73"/>
                  <a:gd name="T2" fmla="*/ 0 w 34"/>
                  <a:gd name="T3" fmla="*/ 1 h 73"/>
                  <a:gd name="T4" fmla="*/ 0 w 34"/>
                  <a:gd name="T5" fmla="*/ 1 h 73"/>
                  <a:gd name="T6" fmla="*/ 0 w 34"/>
                  <a:gd name="T7" fmla="*/ 1 h 73"/>
                  <a:gd name="T8" fmla="*/ 0 w 34"/>
                  <a:gd name="T9" fmla="*/ 1 h 73"/>
                  <a:gd name="T10" fmla="*/ 0 w 34"/>
                  <a:gd name="T11" fmla="*/ 1 h 73"/>
                  <a:gd name="T12" fmla="*/ 0 w 34"/>
                  <a:gd name="T13" fmla="*/ 1 h 73"/>
                  <a:gd name="T14" fmla="*/ 0 w 34"/>
                  <a:gd name="T15" fmla="*/ 1 h 73"/>
                  <a:gd name="T16" fmla="*/ 0 w 34"/>
                  <a:gd name="T17" fmla="*/ 1 h 73"/>
                  <a:gd name="T18" fmla="*/ 0 w 34"/>
                  <a:gd name="T19" fmla="*/ 1 h 73"/>
                  <a:gd name="T20" fmla="*/ 0 w 34"/>
                  <a:gd name="T21" fmla="*/ 1 h 73"/>
                  <a:gd name="T22" fmla="*/ 0 w 34"/>
                  <a:gd name="T23" fmla="*/ 1 h 73"/>
                  <a:gd name="T24" fmla="*/ 0 w 34"/>
                  <a:gd name="T25" fmla="*/ 1 h 73"/>
                  <a:gd name="T26" fmla="*/ 0 w 34"/>
                  <a:gd name="T27" fmla="*/ 1 h 73"/>
                  <a:gd name="T28" fmla="*/ 0 w 34"/>
                  <a:gd name="T29" fmla="*/ 1 h 73"/>
                  <a:gd name="T30" fmla="*/ 0 w 34"/>
                  <a:gd name="T31" fmla="*/ 1 h 73"/>
                  <a:gd name="T32" fmla="*/ 0 w 34"/>
                  <a:gd name="T33" fmla="*/ 1 h 73"/>
                  <a:gd name="T34" fmla="*/ 0 w 34"/>
                  <a:gd name="T35" fmla="*/ 1 h 73"/>
                  <a:gd name="T36" fmla="*/ 0 w 34"/>
                  <a:gd name="T37" fmla="*/ 1 h 73"/>
                  <a:gd name="T38" fmla="*/ 0 w 34"/>
                  <a:gd name="T39" fmla="*/ 1 h 73"/>
                  <a:gd name="T40" fmla="*/ 0 w 34"/>
                  <a:gd name="T41" fmla="*/ 0 h 7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4"/>
                  <a:gd name="T64" fmla="*/ 0 h 73"/>
                  <a:gd name="T65" fmla="*/ 34 w 34"/>
                  <a:gd name="T66" fmla="*/ 73 h 7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4" h="73">
                    <a:moveTo>
                      <a:pt x="7" y="0"/>
                    </a:moveTo>
                    <a:lnTo>
                      <a:pt x="7" y="1"/>
                    </a:lnTo>
                    <a:lnTo>
                      <a:pt x="5" y="8"/>
                    </a:lnTo>
                    <a:lnTo>
                      <a:pt x="3" y="17"/>
                    </a:lnTo>
                    <a:lnTo>
                      <a:pt x="0" y="25"/>
                    </a:lnTo>
                    <a:lnTo>
                      <a:pt x="3" y="36"/>
                    </a:lnTo>
                    <a:lnTo>
                      <a:pt x="5" y="46"/>
                    </a:lnTo>
                    <a:lnTo>
                      <a:pt x="10" y="56"/>
                    </a:lnTo>
                    <a:lnTo>
                      <a:pt x="19" y="67"/>
                    </a:lnTo>
                    <a:lnTo>
                      <a:pt x="32" y="73"/>
                    </a:lnTo>
                    <a:lnTo>
                      <a:pt x="34" y="67"/>
                    </a:lnTo>
                    <a:lnTo>
                      <a:pt x="23" y="60"/>
                    </a:lnTo>
                    <a:lnTo>
                      <a:pt x="17" y="52"/>
                    </a:lnTo>
                    <a:lnTo>
                      <a:pt x="12" y="44"/>
                    </a:lnTo>
                    <a:lnTo>
                      <a:pt x="10" y="36"/>
                    </a:lnTo>
                    <a:lnTo>
                      <a:pt x="10" y="25"/>
                    </a:lnTo>
                    <a:lnTo>
                      <a:pt x="10" y="17"/>
                    </a:lnTo>
                    <a:lnTo>
                      <a:pt x="12" y="10"/>
                    </a:lnTo>
                    <a:lnTo>
                      <a:pt x="14" y="3"/>
                    </a:lnTo>
                    <a:lnTo>
                      <a:pt x="14" y="5"/>
                    </a:lnTo>
                    <a:lnTo>
                      <a:pt x="7"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20" name="Freeform 21"/>
              <p:cNvSpPr>
                <a:spLocks/>
              </p:cNvSpPr>
              <p:nvPr/>
            </p:nvSpPr>
            <p:spPr bwMode="auto">
              <a:xfrm>
                <a:off x="3749" y="2875"/>
                <a:ext cx="50" cy="17"/>
              </a:xfrm>
              <a:custGeom>
                <a:avLst/>
                <a:gdLst>
                  <a:gd name="T0" fmla="*/ 0 w 101"/>
                  <a:gd name="T1" fmla="*/ 1 h 34"/>
                  <a:gd name="T2" fmla="*/ 0 w 101"/>
                  <a:gd name="T3" fmla="*/ 0 h 34"/>
                  <a:gd name="T4" fmla="*/ 0 w 101"/>
                  <a:gd name="T5" fmla="*/ 1 h 34"/>
                  <a:gd name="T6" fmla="*/ 0 w 101"/>
                  <a:gd name="T7" fmla="*/ 1 h 34"/>
                  <a:gd name="T8" fmla="*/ 0 w 101"/>
                  <a:gd name="T9" fmla="*/ 1 h 34"/>
                  <a:gd name="T10" fmla="*/ 0 w 101"/>
                  <a:gd name="T11" fmla="*/ 1 h 34"/>
                  <a:gd name="T12" fmla="*/ 0 w 101"/>
                  <a:gd name="T13" fmla="*/ 1 h 34"/>
                  <a:gd name="T14" fmla="*/ 0 w 101"/>
                  <a:gd name="T15" fmla="*/ 1 h 34"/>
                  <a:gd name="T16" fmla="*/ 0 w 101"/>
                  <a:gd name="T17" fmla="*/ 1 h 34"/>
                  <a:gd name="T18" fmla="*/ 0 w 101"/>
                  <a:gd name="T19" fmla="*/ 1 h 34"/>
                  <a:gd name="T20" fmla="*/ 0 w 101"/>
                  <a:gd name="T21" fmla="*/ 1 h 34"/>
                  <a:gd name="T22" fmla="*/ 0 w 101"/>
                  <a:gd name="T23" fmla="*/ 1 h 34"/>
                  <a:gd name="T24" fmla="*/ 0 w 101"/>
                  <a:gd name="T25" fmla="*/ 1 h 34"/>
                  <a:gd name="T26" fmla="*/ 0 w 101"/>
                  <a:gd name="T27" fmla="*/ 1 h 34"/>
                  <a:gd name="T28" fmla="*/ 0 w 101"/>
                  <a:gd name="T29" fmla="*/ 1 h 34"/>
                  <a:gd name="T30" fmla="*/ 0 w 101"/>
                  <a:gd name="T31" fmla="*/ 1 h 34"/>
                  <a:gd name="T32" fmla="*/ 0 w 101"/>
                  <a:gd name="T33" fmla="*/ 1 h 34"/>
                  <a:gd name="T34" fmla="*/ 0 w 101"/>
                  <a:gd name="T35" fmla="*/ 1 h 34"/>
                  <a:gd name="T36" fmla="*/ 0 w 101"/>
                  <a:gd name="T37" fmla="*/ 1 h 34"/>
                  <a:gd name="T38" fmla="*/ 0 w 101"/>
                  <a:gd name="T39" fmla="*/ 1 h 34"/>
                  <a:gd name="T40" fmla="*/ 0 w 101"/>
                  <a:gd name="T41" fmla="*/ 1 h 34"/>
                  <a:gd name="T42" fmla="*/ 0 w 101"/>
                  <a:gd name="T43" fmla="*/ 1 h 34"/>
                  <a:gd name="T44" fmla="*/ 0 w 101"/>
                  <a:gd name="T45" fmla="*/ 1 h 34"/>
                  <a:gd name="T46" fmla="*/ 0 w 101"/>
                  <a:gd name="T47" fmla="*/ 1 h 34"/>
                  <a:gd name="T48" fmla="*/ 0 w 101"/>
                  <a:gd name="T49" fmla="*/ 0 h 34"/>
                  <a:gd name="T50" fmla="*/ 0 w 101"/>
                  <a:gd name="T51" fmla="*/ 1 h 3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01"/>
                  <a:gd name="T79" fmla="*/ 0 h 34"/>
                  <a:gd name="T80" fmla="*/ 101 w 101"/>
                  <a:gd name="T81" fmla="*/ 34 h 3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01" h="34">
                    <a:moveTo>
                      <a:pt x="94" y="4"/>
                    </a:moveTo>
                    <a:lnTo>
                      <a:pt x="97" y="0"/>
                    </a:lnTo>
                    <a:lnTo>
                      <a:pt x="89" y="1"/>
                    </a:lnTo>
                    <a:lnTo>
                      <a:pt x="78" y="4"/>
                    </a:lnTo>
                    <a:lnTo>
                      <a:pt x="64" y="7"/>
                    </a:lnTo>
                    <a:lnTo>
                      <a:pt x="48" y="11"/>
                    </a:lnTo>
                    <a:lnTo>
                      <a:pt x="31" y="14"/>
                    </a:lnTo>
                    <a:lnTo>
                      <a:pt x="19" y="19"/>
                    </a:lnTo>
                    <a:lnTo>
                      <a:pt x="8" y="23"/>
                    </a:lnTo>
                    <a:lnTo>
                      <a:pt x="0" y="29"/>
                    </a:lnTo>
                    <a:lnTo>
                      <a:pt x="7" y="34"/>
                    </a:lnTo>
                    <a:lnTo>
                      <a:pt x="11" y="30"/>
                    </a:lnTo>
                    <a:lnTo>
                      <a:pt x="21" y="25"/>
                    </a:lnTo>
                    <a:lnTo>
                      <a:pt x="34" y="21"/>
                    </a:lnTo>
                    <a:lnTo>
                      <a:pt x="48" y="17"/>
                    </a:lnTo>
                    <a:lnTo>
                      <a:pt x="64" y="14"/>
                    </a:lnTo>
                    <a:lnTo>
                      <a:pt x="78" y="11"/>
                    </a:lnTo>
                    <a:lnTo>
                      <a:pt x="89" y="8"/>
                    </a:lnTo>
                    <a:lnTo>
                      <a:pt x="97" y="7"/>
                    </a:lnTo>
                    <a:lnTo>
                      <a:pt x="101" y="4"/>
                    </a:lnTo>
                    <a:lnTo>
                      <a:pt x="97" y="7"/>
                    </a:lnTo>
                    <a:lnTo>
                      <a:pt x="99" y="6"/>
                    </a:lnTo>
                    <a:lnTo>
                      <a:pt x="101" y="4"/>
                    </a:lnTo>
                    <a:lnTo>
                      <a:pt x="99" y="1"/>
                    </a:lnTo>
                    <a:lnTo>
                      <a:pt x="97" y="0"/>
                    </a:lnTo>
                    <a:lnTo>
                      <a:pt x="94" y="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21" name="Freeform 22"/>
              <p:cNvSpPr>
                <a:spLocks/>
              </p:cNvSpPr>
              <p:nvPr/>
            </p:nvSpPr>
            <p:spPr bwMode="auto">
              <a:xfrm>
                <a:off x="3796" y="2862"/>
                <a:ext cx="23" cy="15"/>
              </a:xfrm>
              <a:custGeom>
                <a:avLst/>
                <a:gdLst>
                  <a:gd name="T0" fmla="*/ 1 w 46"/>
                  <a:gd name="T1" fmla="*/ 0 h 29"/>
                  <a:gd name="T2" fmla="*/ 1 w 46"/>
                  <a:gd name="T3" fmla="*/ 0 h 29"/>
                  <a:gd name="T4" fmla="*/ 1 w 46"/>
                  <a:gd name="T5" fmla="*/ 1 h 29"/>
                  <a:gd name="T6" fmla="*/ 1 w 46"/>
                  <a:gd name="T7" fmla="*/ 1 h 29"/>
                  <a:gd name="T8" fmla="*/ 1 w 46"/>
                  <a:gd name="T9" fmla="*/ 1 h 29"/>
                  <a:gd name="T10" fmla="*/ 1 w 46"/>
                  <a:gd name="T11" fmla="*/ 1 h 29"/>
                  <a:gd name="T12" fmla="*/ 1 w 46"/>
                  <a:gd name="T13" fmla="*/ 1 h 29"/>
                  <a:gd name="T14" fmla="*/ 1 w 46"/>
                  <a:gd name="T15" fmla="*/ 1 h 29"/>
                  <a:gd name="T16" fmla="*/ 0 w 46"/>
                  <a:gd name="T17" fmla="*/ 1 h 29"/>
                  <a:gd name="T18" fmla="*/ 0 w 46"/>
                  <a:gd name="T19" fmla="*/ 1 h 29"/>
                  <a:gd name="T20" fmla="*/ 1 w 46"/>
                  <a:gd name="T21" fmla="*/ 1 h 29"/>
                  <a:gd name="T22" fmla="*/ 1 w 46"/>
                  <a:gd name="T23" fmla="*/ 1 h 29"/>
                  <a:gd name="T24" fmla="*/ 1 w 46"/>
                  <a:gd name="T25" fmla="*/ 1 h 29"/>
                  <a:gd name="T26" fmla="*/ 1 w 46"/>
                  <a:gd name="T27" fmla="*/ 1 h 29"/>
                  <a:gd name="T28" fmla="*/ 1 w 46"/>
                  <a:gd name="T29" fmla="*/ 1 h 29"/>
                  <a:gd name="T30" fmla="*/ 1 w 46"/>
                  <a:gd name="T31" fmla="*/ 1 h 29"/>
                  <a:gd name="T32" fmla="*/ 1 w 46"/>
                  <a:gd name="T33" fmla="*/ 1 h 29"/>
                  <a:gd name="T34" fmla="*/ 1 w 46"/>
                  <a:gd name="T35" fmla="*/ 1 h 29"/>
                  <a:gd name="T36" fmla="*/ 1 w 46"/>
                  <a:gd name="T37" fmla="*/ 1 h 29"/>
                  <a:gd name="T38" fmla="*/ 1 w 46"/>
                  <a:gd name="T39" fmla="*/ 1 h 29"/>
                  <a:gd name="T40" fmla="*/ 1 w 46"/>
                  <a:gd name="T41" fmla="*/ 0 h 2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6"/>
                  <a:gd name="T64" fmla="*/ 0 h 29"/>
                  <a:gd name="T65" fmla="*/ 46 w 46"/>
                  <a:gd name="T66" fmla="*/ 29 h 2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6" h="29">
                    <a:moveTo>
                      <a:pt x="46" y="0"/>
                    </a:moveTo>
                    <a:lnTo>
                      <a:pt x="46" y="0"/>
                    </a:lnTo>
                    <a:lnTo>
                      <a:pt x="39" y="1"/>
                    </a:lnTo>
                    <a:lnTo>
                      <a:pt x="31" y="2"/>
                    </a:lnTo>
                    <a:lnTo>
                      <a:pt x="23" y="4"/>
                    </a:lnTo>
                    <a:lnTo>
                      <a:pt x="16" y="7"/>
                    </a:lnTo>
                    <a:lnTo>
                      <a:pt x="8" y="10"/>
                    </a:lnTo>
                    <a:lnTo>
                      <a:pt x="2" y="15"/>
                    </a:lnTo>
                    <a:lnTo>
                      <a:pt x="0" y="23"/>
                    </a:lnTo>
                    <a:lnTo>
                      <a:pt x="0" y="29"/>
                    </a:lnTo>
                    <a:lnTo>
                      <a:pt x="7" y="29"/>
                    </a:lnTo>
                    <a:lnTo>
                      <a:pt x="7" y="23"/>
                    </a:lnTo>
                    <a:lnTo>
                      <a:pt x="9" y="19"/>
                    </a:lnTo>
                    <a:lnTo>
                      <a:pt x="12" y="17"/>
                    </a:lnTo>
                    <a:lnTo>
                      <a:pt x="18" y="14"/>
                    </a:lnTo>
                    <a:lnTo>
                      <a:pt x="25" y="11"/>
                    </a:lnTo>
                    <a:lnTo>
                      <a:pt x="31" y="9"/>
                    </a:lnTo>
                    <a:lnTo>
                      <a:pt x="39" y="8"/>
                    </a:lnTo>
                    <a:lnTo>
                      <a:pt x="46" y="7"/>
                    </a:lnTo>
                    <a:lnTo>
                      <a:pt x="46"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22" name="Freeform 23"/>
              <p:cNvSpPr>
                <a:spLocks/>
              </p:cNvSpPr>
              <p:nvPr/>
            </p:nvSpPr>
            <p:spPr bwMode="auto">
              <a:xfrm>
                <a:off x="3819" y="2862"/>
                <a:ext cx="61" cy="26"/>
              </a:xfrm>
              <a:custGeom>
                <a:avLst/>
                <a:gdLst>
                  <a:gd name="T0" fmla="*/ 1 w 122"/>
                  <a:gd name="T1" fmla="*/ 1 h 50"/>
                  <a:gd name="T2" fmla="*/ 1 w 122"/>
                  <a:gd name="T3" fmla="*/ 1 h 50"/>
                  <a:gd name="T4" fmla="*/ 1 w 122"/>
                  <a:gd name="T5" fmla="*/ 1 h 50"/>
                  <a:gd name="T6" fmla="*/ 1 w 122"/>
                  <a:gd name="T7" fmla="*/ 1 h 50"/>
                  <a:gd name="T8" fmla="*/ 1 w 122"/>
                  <a:gd name="T9" fmla="*/ 1 h 50"/>
                  <a:gd name="T10" fmla="*/ 1 w 122"/>
                  <a:gd name="T11" fmla="*/ 1 h 50"/>
                  <a:gd name="T12" fmla="*/ 1 w 122"/>
                  <a:gd name="T13" fmla="*/ 1 h 50"/>
                  <a:gd name="T14" fmla="*/ 1 w 122"/>
                  <a:gd name="T15" fmla="*/ 1 h 50"/>
                  <a:gd name="T16" fmla="*/ 1 w 122"/>
                  <a:gd name="T17" fmla="*/ 0 h 50"/>
                  <a:gd name="T18" fmla="*/ 0 w 122"/>
                  <a:gd name="T19" fmla="*/ 0 h 50"/>
                  <a:gd name="T20" fmla="*/ 0 w 122"/>
                  <a:gd name="T21" fmla="*/ 1 h 50"/>
                  <a:gd name="T22" fmla="*/ 1 w 122"/>
                  <a:gd name="T23" fmla="*/ 1 h 50"/>
                  <a:gd name="T24" fmla="*/ 1 w 122"/>
                  <a:gd name="T25" fmla="*/ 1 h 50"/>
                  <a:gd name="T26" fmla="*/ 1 w 122"/>
                  <a:gd name="T27" fmla="*/ 1 h 50"/>
                  <a:gd name="T28" fmla="*/ 1 w 122"/>
                  <a:gd name="T29" fmla="*/ 1 h 50"/>
                  <a:gd name="T30" fmla="*/ 1 w 122"/>
                  <a:gd name="T31" fmla="*/ 1 h 50"/>
                  <a:gd name="T32" fmla="*/ 1 w 122"/>
                  <a:gd name="T33" fmla="*/ 1 h 50"/>
                  <a:gd name="T34" fmla="*/ 1 w 122"/>
                  <a:gd name="T35" fmla="*/ 1 h 50"/>
                  <a:gd name="T36" fmla="*/ 1 w 122"/>
                  <a:gd name="T37" fmla="*/ 1 h 50"/>
                  <a:gd name="T38" fmla="*/ 1 w 122"/>
                  <a:gd name="T39" fmla="*/ 1 h 50"/>
                  <a:gd name="T40" fmla="*/ 1 w 122"/>
                  <a:gd name="T41" fmla="*/ 1 h 50"/>
                  <a:gd name="T42" fmla="*/ 1 w 122"/>
                  <a:gd name="T43" fmla="*/ 1 h 50"/>
                  <a:gd name="T44" fmla="*/ 1 w 122"/>
                  <a:gd name="T45" fmla="*/ 1 h 50"/>
                  <a:gd name="T46" fmla="*/ 1 w 122"/>
                  <a:gd name="T47" fmla="*/ 1 h 50"/>
                  <a:gd name="T48" fmla="*/ 1 w 122"/>
                  <a:gd name="T49" fmla="*/ 1 h 50"/>
                  <a:gd name="T50" fmla="*/ 1 w 122"/>
                  <a:gd name="T51" fmla="*/ 1 h 5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2"/>
                  <a:gd name="T79" fmla="*/ 0 h 50"/>
                  <a:gd name="T80" fmla="*/ 122 w 122"/>
                  <a:gd name="T81" fmla="*/ 50 h 5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2" h="50">
                    <a:moveTo>
                      <a:pt x="117" y="41"/>
                    </a:moveTo>
                    <a:lnTo>
                      <a:pt x="120" y="42"/>
                    </a:lnTo>
                    <a:lnTo>
                      <a:pt x="109" y="37"/>
                    </a:lnTo>
                    <a:lnTo>
                      <a:pt x="95" y="30"/>
                    </a:lnTo>
                    <a:lnTo>
                      <a:pt x="78" y="22"/>
                    </a:lnTo>
                    <a:lnTo>
                      <a:pt x="60" y="15"/>
                    </a:lnTo>
                    <a:lnTo>
                      <a:pt x="41" y="8"/>
                    </a:lnTo>
                    <a:lnTo>
                      <a:pt x="25" y="3"/>
                    </a:lnTo>
                    <a:lnTo>
                      <a:pt x="9" y="0"/>
                    </a:lnTo>
                    <a:lnTo>
                      <a:pt x="0" y="0"/>
                    </a:lnTo>
                    <a:lnTo>
                      <a:pt x="0" y="7"/>
                    </a:lnTo>
                    <a:lnTo>
                      <a:pt x="9" y="7"/>
                    </a:lnTo>
                    <a:lnTo>
                      <a:pt x="23" y="10"/>
                    </a:lnTo>
                    <a:lnTo>
                      <a:pt x="39" y="15"/>
                    </a:lnTo>
                    <a:lnTo>
                      <a:pt x="57" y="22"/>
                    </a:lnTo>
                    <a:lnTo>
                      <a:pt x="76" y="29"/>
                    </a:lnTo>
                    <a:lnTo>
                      <a:pt x="93" y="37"/>
                    </a:lnTo>
                    <a:lnTo>
                      <a:pt x="107" y="44"/>
                    </a:lnTo>
                    <a:lnTo>
                      <a:pt x="115" y="49"/>
                    </a:lnTo>
                    <a:lnTo>
                      <a:pt x="117" y="50"/>
                    </a:lnTo>
                    <a:lnTo>
                      <a:pt x="115" y="49"/>
                    </a:lnTo>
                    <a:lnTo>
                      <a:pt x="118" y="49"/>
                    </a:lnTo>
                    <a:lnTo>
                      <a:pt x="121" y="47"/>
                    </a:lnTo>
                    <a:lnTo>
                      <a:pt x="122" y="45"/>
                    </a:lnTo>
                    <a:lnTo>
                      <a:pt x="120" y="42"/>
                    </a:lnTo>
                    <a:lnTo>
                      <a:pt x="117" y="4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23" name="Freeform 24"/>
              <p:cNvSpPr>
                <a:spLocks/>
              </p:cNvSpPr>
              <p:nvPr/>
            </p:nvSpPr>
            <p:spPr bwMode="auto">
              <a:xfrm>
                <a:off x="3878" y="2883"/>
                <a:ext cx="28" cy="8"/>
              </a:xfrm>
              <a:custGeom>
                <a:avLst/>
                <a:gdLst>
                  <a:gd name="T0" fmla="*/ 0 w 58"/>
                  <a:gd name="T1" fmla="*/ 1 h 15"/>
                  <a:gd name="T2" fmla="*/ 0 w 58"/>
                  <a:gd name="T3" fmla="*/ 1 h 15"/>
                  <a:gd name="T4" fmla="*/ 0 w 58"/>
                  <a:gd name="T5" fmla="*/ 1 h 15"/>
                  <a:gd name="T6" fmla="*/ 0 w 58"/>
                  <a:gd name="T7" fmla="*/ 1 h 15"/>
                  <a:gd name="T8" fmla="*/ 0 w 58"/>
                  <a:gd name="T9" fmla="*/ 1 h 15"/>
                  <a:gd name="T10" fmla="*/ 0 w 58"/>
                  <a:gd name="T11" fmla="*/ 1 h 15"/>
                  <a:gd name="T12" fmla="*/ 0 w 58"/>
                  <a:gd name="T13" fmla="*/ 1 h 15"/>
                  <a:gd name="T14" fmla="*/ 0 w 58"/>
                  <a:gd name="T15" fmla="*/ 1 h 15"/>
                  <a:gd name="T16" fmla="*/ 0 w 58"/>
                  <a:gd name="T17" fmla="*/ 1 h 15"/>
                  <a:gd name="T18" fmla="*/ 0 w 58"/>
                  <a:gd name="T19" fmla="*/ 0 h 15"/>
                  <a:gd name="T20" fmla="*/ 0 w 58"/>
                  <a:gd name="T21" fmla="*/ 1 h 15"/>
                  <a:gd name="T22" fmla="*/ 0 w 58"/>
                  <a:gd name="T23" fmla="*/ 1 h 15"/>
                  <a:gd name="T24" fmla="*/ 0 w 58"/>
                  <a:gd name="T25" fmla="*/ 1 h 15"/>
                  <a:gd name="T26" fmla="*/ 0 w 58"/>
                  <a:gd name="T27" fmla="*/ 1 h 15"/>
                  <a:gd name="T28" fmla="*/ 0 w 58"/>
                  <a:gd name="T29" fmla="*/ 1 h 15"/>
                  <a:gd name="T30" fmla="*/ 0 w 58"/>
                  <a:gd name="T31" fmla="*/ 1 h 15"/>
                  <a:gd name="T32" fmla="*/ 0 w 58"/>
                  <a:gd name="T33" fmla="*/ 1 h 15"/>
                  <a:gd name="T34" fmla="*/ 0 w 58"/>
                  <a:gd name="T35" fmla="*/ 1 h 15"/>
                  <a:gd name="T36" fmla="*/ 0 w 58"/>
                  <a:gd name="T37" fmla="*/ 1 h 15"/>
                  <a:gd name="T38" fmla="*/ 0 w 58"/>
                  <a:gd name="T39" fmla="*/ 1 h 15"/>
                  <a:gd name="T40" fmla="*/ 0 w 58"/>
                  <a:gd name="T41" fmla="*/ 1 h 15"/>
                  <a:gd name="T42" fmla="*/ 0 w 58"/>
                  <a:gd name="T43" fmla="*/ 1 h 15"/>
                  <a:gd name="T44" fmla="*/ 0 w 58"/>
                  <a:gd name="T45" fmla="*/ 1 h 15"/>
                  <a:gd name="T46" fmla="*/ 0 w 58"/>
                  <a:gd name="T47" fmla="*/ 1 h 15"/>
                  <a:gd name="T48" fmla="*/ 0 w 58"/>
                  <a:gd name="T49" fmla="*/ 1 h 15"/>
                  <a:gd name="T50" fmla="*/ 0 w 58"/>
                  <a:gd name="T51" fmla="*/ 1 h 1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8"/>
                  <a:gd name="T79" fmla="*/ 0 h 15"/>
                  <a:gd name="T80" fmla="*/ 58 w 58"/>
                  <a:gd name="T81" fmla="*/ 15 h 1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8" h="15">
                    <a:moveTo>
                      <a:pt x="53" y="8"/>
                    </a:moveTo>
                    <a:lnTo>
                      <a:pt x="54" y="8"/>
                    </a:lnTo>
                    <a:lnTo>
                      <a:pt x="53" y="8"/>
                    </a:lnTo>
                    <a:lnTo>
                      <a:pt x="49" y="7"/>
                    </a:lnTo>
                    <a:lnTo>
                      <a:pt x="43" y="6"/>
                    </a:lnTo>
                    <a:lnTo>
                      <a:pt x="36" y="5"/>
                    </a:lnTo>
                    <a:lnTo>
                      <a:pt x="27" y="4"/>
                    </a:lnTo>
                    <a:lnTo>
                      <a:pt x="17" y="3"/>
                    </a:lnTo>
                    <a:lnTo>
                      <a:pt x="8" y="1"/>
                    </a:lnTo>
                    <a:lnTo>
                      <a:pt x="0" y="0"/>
                    </a:lnTo>
                    <a:lnTo>
                      <a:pt x="0" y="9"/>
                    </a:lnTo>
                    <a:lnTo>
                      <a:pt x="8" y="8"/>
                    </a:lnTo>
                    <a:lnTo>
                      <a:pt x="17" y="9"/>
                    </a:lnTo>
                    <a:lnTo>
                      <a:pt x="27" y="11"/>
                    </a:lnTo>
                    <a:lnTo>
                      <a:pt x="36" y="12"/>
                    </a:lnTo>
                    <a:lnTo>
                      <a:pt x="43" y="13"/>
                    </a:lnTo>
                    <a:lnTo>
                      <a:pt x="49" y="14"/>
                    </a:lnTo>
                    <a:lnTo>
                      <a:pt x="53" y="15"/>
                    </a:lnTo>
                    <a:lnTo>
                      <a:pt x="54" y="15"/>
                    </a:lnTo>
                    <a:lnTo>
                      <a:pt x="55" y="15"/>
                    </a:lnTo>
                    <a:lnTo>
                      <a:pt x="54" y="15"/>
                    </a:lnTo>
                    <a:lnTo>
                      <a:pt x="57" y="14"/>
                    </a:lnTo>
                    <a:lnTo>
                      <a:pt x="58" y="12"/>
                    </a:lnTo>
                    <a:lnTo>
                      <a:pt x="57" y="9"/>
                    </a:lnTo>
                    <a:lnTo>
                      <a:pt x="54" y="8"/>
                    </a:lnTo>
                    <a:lnTo>
                      <a:pt x="53" y="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24" name="Freeform 25"/>
              <p:cNvSpPr>
                <a:spLocks/>
              </p:cNvSpPr>
              <p:nvPr/>
            </p:nvSpPr>
            <p:spPr bwMode="auto">
              <a:xfrm>
                <a:off x="3904" y="2871"/>
                <a:ext cx="63" cy="20"/>
              </a:xfrm>
              <a:custGeom>
                <a:avLst/>
                <a:gdLst>
                  <a:gd name="T0" fmla="*/ 0 w 127"/>
                  <a:gd name="T1" fmla="*/ 0 h 39"/>
                  <a:gd name="T2" fmla="*/ 0 w 127"/>
                  <a:gd name="T3" fmla="*/ 0 h 39"/>
                  <a:gd name="T4" fmla="*/ 0 w 127"/>
                  <a:gd name="T5" fmla="*/ 1 h 39"/>
                  <a:gd name="T6" fmla="*/ 0 w 127"/>
                  <a:gd name="T7" fmla="*/ 1 h 39"/>
                  <a:gd name="T8" fmla="*/ 0 w 127"/>
                  <a:gd name="T9" fmla="*/ 1 h 39"/>
                  <a:gd name="T10" fmla="*/ 0 w 127"/>
                  <a:gd name="T11" fmla="*/ 1 h 39"/>
                  <a:gd name="T12" fmla="*/ 0 w 127"/>
                  <a:gd name="T13" fmla="*/ 1 h 39"/>
                  <a:gd name="T14" fmla="*/ 0 w 127"/>
                  <a:gd name="T15" fmla="*/ 1 h 39"/>
                  <a:gd name="T16" fmla="*/ 0 w 127"/>
                  <a:gd name="T17" fmla="*/ 1 h 39"/>
                  <a:gd name="T18" fmla="*/ 0 w 127"/>
                  <a:gd name="T19" fmla="*/ 1 h 39"/>
                  <a:gd name="T20" fmla="*/ 0 w 127"/>
                  <a:gd name="T21" fmla="*/ 1 h 39"/>
                  <a:gd name="T22" fmla="*/ 0 w 127"/>
                  <a:gd name="T23" fmla="*/ 1 h 39"/>
                  <a:gd name="T24" fmla="*/ 0 w 127"/>
                  <a:gd name="T25" fmla="*/ 1 h 39"/>
                  <a:gd name="T26" fmla="*/ 0 w 127"/>
                  <a:gd name="T27" fmla="*/ 1 h 39"/>
                  <a:gd name="T28" fmla="*/ 0 w 127"/>
                  <a:gd name="T29" fmla="*/ 1 h 39"/>
                  <a:gd name="T30" fmla="*/ 0 w 127"/>
                  <a:gd name="T31" fmla="*/ 1 h 39"/>
                  <a:gd name="T32" fmla="*/ 0 w 127"/>
                  <a:gd name="T33" fmla="*/ 1 h 39"/>
                  <a:gd name="T34" fmla="*/ 0 w 127"/>
                  <a:gd name="T35" fmla="*/ 1 h 39"/>
                  <a:gd name="T36" fmla="*/ 0 w 127"/>
                  <a:gd name="T37" fmla="*/ 1 h 39"/>
                  <a:gd name="T38" fmla="*/ 0 w 127"/>
                  <a:gd name="T39" fmla="*/ 1 h 39"/>
                  <a:gd name="T40" fmla="*/ 0 w 127"/>
                  <a:gd name="T41" fmla="*/ 0 h 3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7"/>
                  <a:gd name="T64" fmla="*/ 0 h 39"/>
                  <a:gd name="T65" fmla="*/ 127 w 127"/>
                  <a:gd name="T66" fmla="*/ 39 h 3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7" h="39">
                    <a:moveTo>
                      <a:pt x="126" y="0"/>
                    </a:moveTo>
                    <a:lnTo>
                      <a:pt x="125" y="0"/>
                    </a:lnTo>
                    <a:lnTo>
                      <a:pt x="113" y="4"/>
                    </a:lnTo>
                    <a:lnTo>
                      <a:pt x="98" y="7"/>
                    </a:lnTo>
                    <a:lnTo>
                      <a:pt x="81" y="12"/>
                    </a:lnTo>
                    <a:lnTo>
                      <a:pt x="64" y="15"/>
                    </a:lnTo>
                    <a:lnTo>
                      <a:pt x="44" y="20"/>
                    </a:lnTo>
                    <a:lnTo>
                      <a:pt x="27" y="24"/>
                    </a:lnTo>
                    <a:lnTo>
                      <a:pt x="13" y="28"/>
                    </a:lnTo>
                    <a:lnTo>
                      <a:pt x="0" y="32"/>
                    </a:lnTo>
                    <a:lnTo>
                      <a:pt x="2" y="39"/>
                    </a:lnTo>
                    <a:lnTo>
                      <a:pt x="15" y="35"/>
                    </a:lnTo>
                    <a:lnTo>
                      <a:pt x="29" y="31"/>
                    </a:lnTo>
                    <a:lnTo>
                      <a:pt x="46" y="27"/>
                    </a:lnTo>
                    <a:lnTo>
                      <a:pt x="64" y="22"/>
                    </a:lnTo>
                    <a:lnTo>
                      <a:pt x="81" y="19"/>
                    </a:lnTo>
                    <a:lnTo>
                      <a:pt x="98" y="14"/>
                    </a:lnTo>
                    <a:lnTo>
                      <a:pt x="113" y="10"/>
                    </a:lnTo>
                    <a:lnTo>
                      <a:pt x="127" y="7"/>
                    </a:lnTo>
                    <a:lnTo>
                      <a:pt x="126" y="7"/>
                    </a:lnTo>
                    <a:lnTo>
                      <a:pt x="126"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25" name="Freeform 26"/>
              <p:cNvSpPr>
                <a:spLocks/>
              </p:cNvSpPr>
              <p:nvPr/>
            </p:nvSpPr>
            <p:spPr bwMode="auto">
              <a:xfrm>
                <a:off x="3967" y="2845"/>
                <a:ext cx="45" cy="30"/>
              </a:xfrm>
              <a:custGeom>
                <a:avLst/>
                <a:gdLst>
                  <a:gd name="T0" fmla="*/ 1 w 90"/>
                  <a:gd name="T1" fmla="*/ 0 h 60"/>
                  <a:gd name="T2" fmla="*/ 1 w 90"/>
                  <a:gd name="T3" fmla="*/ 0 h 60"/>
                  <a:gd name="T4" fmla="*/ 1 w 90"/>
                  <a:gd name="T5" fmla="*/ 1 h 60"/>
                  <a:gd name="T6" fmla="*/ 1 w 90"/>
                  <a:gd name="T7" fmla="*/ 1 h 60"/>
                  <a:gd name="T8" fmla="*/ 1 w 90"/>
                  <a:gd name="T9" fmla="*/ 1 h 60"/>
                  <a:gd name="T10" fmla="*/ 1 w 90"/>
                  <a:gd name="T11" fmla="*/ 1 h 60"/>
                  <a:gd name="T12" fmla="*/ 1 w 90"/>
                  <a:gd name="T13" fmla="*/ 1 h 60"/>
                  <a:gd name="T14" fmla="*/ 1 w 90"/>
                  <a:gd name="T15" fmla="*/ 1 h 60"/>
                  <a:gd name="T16" fmla="*/ 1 w 90"/>
                  <a:gd name="T17" fmla="*/ 1 h 60"/>
                  <a:gd name="T18" fmla="*/ 0 w 90"/>
                  <a:gd name="T19" fmla="*/ 1 h 60"/>
                  <a:gd name="T20" fmla="*/ 0 w 90"/>
                  <a:gd name="T21" fmla="*/ 1 h 60"/>
                  <a:gd name="T22" fmla="*/ 1 w 90"/>
                  <a:gd name="T23" fmla="*/ 1 h 60"/>
                  <a:gd name="T24" fmla="*/ 1 w 90"/>
                  <a:gd name="T25" fmla="*/ 1 h 60"/>
                  <a:gd name="T26" fmla="*/ 1 w 90"/>
                  <a:gd name="T27" fmla="*/ 1 h 60"/>
                  <a:gd name="T28" fmla="*/ 1 w 90"/>
                  <a:gd name="T29" fmla="*/ 1 h 60"/>
                  <a:gd name="T30" fmla="*/ 1 w 90"/>
                  <a:gd name="T31" fmla="*/ 1 h 60"/>
                  <a:gd name="T32" fmla="*/ 1 w 90"/>
                  <a:gd name="T33" fmla="*/ 1 h 60"/>
                  <a:gd name="T34" fmla="*/ 1 w 90"/>
                  <a:gd name="T35" fmla="*/ 1 h 60"/>
                  <a:gd name="T36" fmla="*/ 1 w 90"/>
                  <a:gd name="T37" fmla="*/ 1 h 60"/>
                  <a:gd name="T38" fmla="*/ 1 w 90"/>
                  <a:gd name="T39" fmla="*/ 1 h 60"/>
                  <a:gd name="T40" fmla="*/ 1 w 90"/>
                  <a:gd name="T41" fmla="*/ 0 h 6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0"/>
                  <a:gd name="T64" fmla="*/ 0 h 60"/>
                  <a:gd name="T65" fmla="*/ 90 w 90"/>
                  <a:gd name="T66" fmla="*/ 60 h 6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0" h="60">
                    <a:moveTo>
                      <a:pt x="87" y="0"/>
                    </a:moveTo>
                    <a:lnTo>
                      <a:pt x="87" y="0"/>
                    </a:lnTo>
                    <a:lnTo>
                      <a:pt x="77" y="6"/>
                    </a:lnTo>
                    <a:lnTo>
                      <a:pt x="67" y="13"/>
                    </a:lnTo>
                    <a:lnTo>
                      <a:pt x="55" y="21"/>
                    </a:lnTo>
                    <a:lnTo>
                      <a:pt x="44" y="29"/>
                    </a:lnTo>
                    <a:lnTo>
                      <a:pt x="32" y="37"/>
                    </a:lnTo>
                    <a:lnTo>
                      <a:pt x="22" y="44"/>
                    </a:lnTo>
                    <a:lnTo>
                      <a:pt x="10" y="50"/>
                    </a:lnTo>
                    <a:lnTo>
                      <a:pt x="0" y="53"/>
                    </a:lnTo>
                    <a:lnTo>
                      <a:pt x="0" y="60"/>
                    </a:lnTo>
                    <a:lnTo>
                      <a:pt x="12" y="57"/>
                    </a:lnTo>
                    <a:lnTo>
                      <a:pt x="24" y="51"/>
                    </a:lnTo>
                    <a:lnTo>
                      <a:pt x="37" y="44"/>
                    </a:lnTo>
                    <a:lnTo>
                      <a:pt x="48" y="36"/>
                    </a:lnTo>
                    <a:lnTo>
                      <a:pt x="60" y="28"/>
                    </a:lnTo>
                    <a:lnTo>
                      <a:pt x="71" y="20"/>
                    </a:lnTo>
                    <a:lnTo>
                      <a:pt x="82" y="13"/>
                    </a:lnTo>
                    <a:lnTo>
                      <a:pt x="90" y="7"/>
                    </a:lnTo>
                    <a:lnTo>
                      <a:pt x="87"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26" name="Freeform 27"/>
              <p:cNvSpPr>
                <a:spLocks/>
              </p:cNvSpPr>
              <p:nvPr/>
            </p:nvSpPr>
            <p:spPr bwMode="auto">
              <a:xfrm>
                <a:off x="4011" y="2819"/>
                <a:ext cx="70" cy="29"/>
              </a:xfrm>
              <a:custGeom>
                <a:avLst/>
                <a:gdLst>
                  <a:gd name="T0" fmla="*/ 0 w 142"/>
                  <a:gd name="T1" fmla="*/ 1 h 57"/>
                  <a:gd name="T2" fmla="*/ 0 w 142"/>
                  <a:gd name="T3" fmla="*/ 0 h 57"/>
                  <a:gd name="T4" fmla="*/ 0 w 142"/>
                  <a:gd name="T5" fmla="*/ 1 h 57"/>
                  <a:gd name="T6" fmla="*/ 0 w 142"/>
                  <a:gd name="T7" fmla="*/ 1 h 57"/>
                  <a:gd name="T8" fmla="*/ 0 w 142"/>
                  <a:gd name="T9" fmla="*/ 1 h 57"/>
                  <a:gd name="T10" fmla="*/ 0 w 142"/>
                  <a:gd name="T11" fmla="*/ 1 h 57"/>
                  <a:gd name="T12" fmla="*/ 0 w 142"/>
                  <a:gd name="T13" fmla="*/ 1 h 57"/>
                  <a:gd name="T14" fmla="*/ 0 w 142"/>
                  <a:gd name="T15" fmla="*/ 1 h 57"/>
                  <a:gd name="T16" fmla="*/ 0 w 142"/>
                  <a:gd name="T17" fmla="*/ 1 h 57"/>
                  <a:gd name="T18" fmla="*/ 0 w 142"/>
                  <a:gd name="T19" fmla="*/ 1 h 57"/>
                  <a:gd name="T20" fmla="*/ 0 w 142"/>
                  <a:gd name="T21" fmla="*/ 1 h 57"/>
                  <a:gd name="T22" fmla="*/ 0 w 142"/>
                  <a:gd name="T23" fmla="*/ 1 h 57"/>
                  <a:gd name="T24" fmla="*/ 0 w 142"/>
                  <a:gd name="T25" fmla="*/ 1 h 57"/>
                  <a:gd name="T26" fmla="*/ 0 w 142"/>
                  <a:gd name="T27" fmla="*/ 1 h 57"/>
                  <a:gd name="T28" fmla="*/ 0 w 142"/>
                  <a:gd name="T29" fmla="*/ 1 h 57"/>
                  <a:gd name="T30" fmla="*/ 0 w 142"/>
                  <a:gd name="T31" fmla="*/ 1 h 57"/>
                  <a:gd name="T32" fmla="*/ 0 w 142"/>
                  <a:gd name="T33" fmla="*/ 1 h 57"/>
                  <a:gd name="T34" fmla="*/ 0 w 142"/>
                  <a:gd name="T35" fmla="*/ 1 h 57"/>
                  <a:gd name="T36" fmla="*/ 0 w 142"/>
                  <a:gd name="T37" fmla="*/ 1 h 57"/>
                  <a:gd name="T38" fmla="*/ 0 w 142"/>
                  <a:gd name="T39" fmla="*/ 1 h 57"/>
                  <a:gd name="T40" fmla="*/ 0 w 142"/>
                  <a:gd name="T41" fmla="*/ 1 h 57"/>
                  <a:gd name="T42" fmla="*/ 0 w 142"/>
                  <a:gd name="T43" fmla="*/ 1 h 57"/>
                  <a:gd name="T44" fmla="*/ 0 w 142"/>
                  <a:gd name="T45" fmla="*/ 1 h 57"/>
                  <a:gd name="T46" fmla="*/ 0 w 142"/>
                  <a:gd name="T47" fmla="*/ 1 h 57"/>
                  <a:gd name="T48" fmla="*/ 0 w 142"/>
                  <a:gd name="T49" fmla="*/ 0 h 57"/>
                  <a:gd name="T50" fmla="*/ 0 w 142"/>
                  <a:gd name="T51" fmla="*/ 1 h 5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42"/>
                  <a:gd name="T79" fmla="*/ 0 h 57"/>
                  <a:gd name="T80" fmla="*/ 142 w 142"/>
                  <a:gd name="T81" fmla="*/ 57 h 5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42" h="57">
                    <a:moveTo>
                      <a:pt x="136" y="8"/>
                    </a:moveTo>
                    <a:lnTo>
                      <a:pt x="137" y="0"/>
                    </a:lnTo>
                    <a:lnTo>
                      <a:pt x="114" y="2"/>
                    </a:lnTo>
                    <a:lnTo>
                      <a:pt x="92" y="7"/>
                    </a:lnTo>
                    <a:lnTo>
                      <a:pt x="72" y="12"/>
                    </a:lnTo>
                    <a:lnTo>
                      <a:pt x="53" y="20"/>
                    </a:lnTo>
                    <a:lnTo>
                      <a:pt x="37" y="28"/>
                    </a:lnTo>
                    <a:lnTo>
                      <a:pt x="22" y="36"/>
                    </a:lnTo>
                    <a:lnTo>
                      <a:pt x="9" y="45"/>
                    </a:lnTo>
                    <a:lnTo>
                      <a:pt x="0" y="50"/>
                    </a:lnTo>
                    <a:lnTo>
                      <a:pt x="3" y="57"/>
                    </a:lnTo>
                    <a:lnTo>
                      <a:pt x="14" y="51"/>
                    </a:lnTo>
                    <a:lnTo>
                      <a:pt x="27" y="43"/>
                    </a:lnTo>
                    <a:lnTo>
                      <a:pt x="39" y="35"/>
                    </a:lnTo>
                    <a:lnTo>
                      <a:pt x="56" y="27"/>
                    </a:lnTo>
                    <a:lnTo>
                      <a:pt x="74" y="19"/>
                    </a:lnTo>
                    <a:lnTo>
                      <a:pt x="92" y="13"/>
                    </a:lnTo>
                    <a:lnTo>
                      <a:pt x="114" y="9"/>
                    </a:lnTo>
                    <a:lnTo>
                      <a:pt x="137" y="9"/>
                    </a:lnTo>
                    <a:lnTo>
                      <a:pt x="138" y="1"/>
                    </a:lnTo>
                    <a:lnTo>
                      <a:pt x="137" y="9"/>
                    </a:lnTo>
                    <a:lnTo>
                      <a:pt x="141" y="8"/>
                    </a:lnTo>
                    <a:lnTo>
                      <a:pt x="142" y="4"/>
                    </a:lnTo>
                    <a:lnTo>
                      <a:pt x="141" y="1"/>
                    </a:lnTo>
                    <a:lnTo>
                      <a:pt x="137" y="0"/>
                    </a:lnTo>
                    <a:lnTo>
                      <a:pt x="136" y="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27" name="Freeform 28"/>
              <p:cNvSpPr>
                <a:spLocks/>
              </p:cNvSpPr>
              <p:nvPr/>
            </p:nvSpPr>
            <p:spPr bwMode="auto">
              <a:xfrm>
                <a:off x="4034" y="2819"/>
                <a:ext cx="46" cy="16"/>
              </a:xfrm>
              <a:custGeom>
                <a:avLst/>
                <a:gdLst>
                  <a:gd name="T0" fmla="*/ 1 w 92"/>
                  <a:gd name="T1" fmla="*/ 1 h 32"/>
                  <a:gd name="T2" fmla="*/ 1 w 92"/>
                  <a:gd name="T3" fmla="*/ 1 h 32"/>
                  <a:gd name="T4" fmla="*/ 1 w 92"/>
                  <a:gd name="T5" fmla="*/ 1 h 32"/>
                  <a:gd name="T6" fmla="*/ 1 w 92"/>
                  <a:gd name="T7" fmla="*/ 1 h 32"/>
                  <a:gd name="T8" fmla="*/ 1 w 92"/>
                  <a:gd name="T9" fmla="*/ 1 h 32"/>
                  <a:gd name="T10" fmla="*/ 1 w 92"/>
                  <a:gd name="T11" fmla="*/ 1 h 32"/>
                  <a:gd name="T12" fmla="*/ 1 w 92"/>
                  <a:gd name="T13" fmla="*/ 1 h 32"/>
                  <a:gd name="T14" fmla="*/ 1 w 92"/>
                  <a:gd name="T15" fmla="*/ 1 h 32"/>
                  <a:gd name="T16" fmla="*/ 1 w 92"/>
                  <a:gd name="T17" fmla="*/ 1 h 32"/>
                  <a:gd name="T18" fmla="*/ 1 w 92"/>
                  <a:gd name="T19" fmla="*/ 1 h 32"/>
                  <a:gd name="T20" fmla="*/ 1 w 92"/>
                  <a:gd name="T21" fmla="*/ 1 h 32"/>
                  <a:gd name="T22" fmla="*/ 1 w 92"/>
                  <a:gd name="T23" fmla="*/ 0 h 32"/>
                  <a:gd name="T24" fmla="*/ 1 w 92"/>
                  <a:gd name="T25" fmla="*/ 1 h 32"/>
                  <a:gd name="T26" fmla="*/ 1 w 92"/>
                  <a:gd name="T27" fmla="*/ 1 h 32"/>
                  <a:gd name="T28" fmla="*/ 1 w 92"/>
                  <a:gd name="T29" fmla="*/ 1 h 32"/>
                  <a:gd name="T30" fmla="*/ 1 w 92"/>
                  <a:gd name="T31" fmla="*/ 1 h 32"/>
                  <a:gd name="T32" fmla="*/ 1 w 92"/>
                  <a:gd name="T33" fmla="*/ 1 h 32"/>
                  <a:gd name="T34" fmla="*/ 1 w 92"/>
                  <a:gd name="T35" fmla="*/ 1 h 32"/>
                  <a:gd name="T36" fmla="*/ 0 w 92"/>
                  <a:gd name="T37" fmla="*/ 1 h 32"/>
                  <a:gd name="T38" fmla="*/ 0 w 92"/>
                  <a:gd name="T39" fmla="*/ 1 h 32"/>
                  <a:gd name="T40" fmla="*/ 1 w 92"/>
                  <a:gd name="T41" fmla="*/ 1 h 3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
                  <a:gd name="T64" fmla="*/ 0 h 32"/>
                  <a:gd name="T65" fmla="*/ 92 w 92"/>
                  <a:gd name="T66" fmla="*/ 32 h 3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 h="32">
                    <a:moveTo>
                      <a:pt x="5" y="32"/>
                    </a:moveTo>
                    <a:lnTo>
                      <a:pt x="5" y="32"/>
                    </a:lnTo>
                    <a:lnTo>
                      <a:pt x="11" y="29"/>
                    </a:lnTo>
                    <a:lnTo>
                      <a:pt x="18" y="25"/>
                    </a:lnTo>
                    <a:lnTo>
                      <a:pt x="30" y="19"/>
                    </a:lnTo>
                    <a:lnTo>
                      <a:pt x="43" y="14"/>
                    </a:lnTo>
                    <a:lnTo>
                      <a:pt x="57" y="11"/>
                    </a:lnTo>
                    <a:lnTo>
                      <a:pt x="69" y="8"/>
                    </a:lnTo>
                    <a:lnTo>
                      <a:pt x="82" y="9"/>
                    </a:lnTo>
                    <a:lnTo>
                      <a:pt x="90" y="9"/>
                    </a:lnTo>
                    <a:lnTo>
                      <a:pt x="92" y="2"/>
                    </a:lnTo>
                    <a:lnTo>
                      <a:pt x="82" y="0"/>
                    </a:lnTo>
                    <a:lnTo>
                      <a:pt x="69" y="1"/>
                    </a:lnTo>
                    <a:lnTo>
                      <a:pt x="57" y="4"/>
                    </a:lnTo>
                    <a:lnTo>
                      <a:pt x="41" y="8"/>
                    </a:lnTo>
                    <a:lnTo>
                      <a:pt x="28" y="12"/>
                    </a:lnTo>
                    <a:lnTo>
                      <a:pt x="15" y="18"/>
                    </a:lnTo>
                    <a:lnTo>
                      <a:pt x="6" y="23"/>
                    </a:lnTo>
                    <a:lnTo>
                      <a:pt x="0" y="27"/>
                    </a:lnTo>
                    <a:lnTo>
                      <a:pt x="5" y="3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28" name="Freeform 29"/>
              <p:cNvSpPr>
                <a:spLocks/>
              </p:cNvSpPr>
              <p:nvPr/>
            </p:nvSpPr>
            <p:spPr bwMode="auto">
              <a:xfrm>
                <a:off x="3955" y="2807"/>
                <a:ext cx="81" cy="31"/>
              </a:xfrm>
              <a:custGeom>
                <a:avLst/>
                <a:gdLst>
                  <a:gd name="T0" fmla="*/ 1 w 162"/>
                  <a:gd name="T1" fmla="*/ 0 h 60"/>
                  <a:gd name="T2" fmla="*/ 0 w 162"/>
                  <a:gd name="T3" fmla="*/ 1 h 60"/>
                  <a:gd name="T4" fmla="*/ 1 w 162"/>
                  <a:gd name="T5" fmla="*/ 1 h 60"/>
                  <a:gd name="T6" fmla="*/ 1 w 162"/>
                  <a:gd name="T7" fmla="*/ 1 h 60"/>
                  <a:gd name="T8" fmla="*/ 1 w 162"/>
                  <a:gd name="T9" fmla="*/ 1 h 60"/>
                  <a:gd name="T10" fmla="*/ 1 w 162"/>
                  <a:gd name="T11" fmla="*/ 1 h 60"/>
                  <a:gd name="T12" fmla="*/ 1 w 162"/>
                  <a:gd name="T13" fmla="*/ 1 h 60"/>
                  <a:gd name="T14" fmla="*/ 1 w 162"/>
                  <a:gd name="T15" fmla="*/ 1 h 60"/>
                  <a:gd name="T16" fmla="*/ 1 w 162"/>
                  <a:gd name="T17" fmla="*/ 1 h 60"/>
                  <a:gd name="T18" fmla="*/ 1 w 162"/>
                  <a:gd name="T19" fmla="*/ 1 h 60"/>
                  <a:gd name="T20" fmla="*/ 1 w 162"/>
                  <a:gd name="T21" fmla="*/ 1 h 60"/>
                  <a:gd name="T22" fmla="*/ 1 w 162"/>
                  <a:gd name="T23" fmla="*/ 1 h 60"/>
                  <a:gd name="T24" fmla="*/ 1 w 162"/>
                  <a:gd name="T25" fmla="*/ 1 h 60"/>
                  <a:gd name="T26" fmla="*/ 1 w 162"/>
                  <a:gd name="T27" fmla="*/ 1 h 60"/>
                  <a:gd name="T28" fmla="*/ 1 w 162"/>
                  <a:gd name="T29" fmla="*/ 1 h 60"/>
                  <a:gd name="T30" fmla="*/ 1 w 162"/>
                  <a:gd name="T31" fmla="*/ 1 h 60"/>
                  <a:gd name="T32" fmla="*/ 1 w 162"/>
                  <a:gd name="T33" fmla="*/ 1 h 60"/>
                  <a:gd name="T34" fmla="*/ 1 w 162"/>
                  <a:gd name="T35" fmla="*/ 1 h 60"/>
                  <a:gd name="T36" fmla="*/ 1 w 162"/>
                  <a:gd name="T37" fmla="*/ 1 h 60"/>
                  <a:gd name="T38" fmla="*/ 1 w 162"/>
                  <a:gd name="T39" fmla="*/ 1 h 60"/>
                  <a:gd name="T40" fmla="*/ 1 w 162"/>
                  <a:gd name="T41" fmla="*/ 1 h 60"/>
                  <a:gd name="T42" fmla="*/ 1 w 162"/>
                  <a:gd name="T43" fmla="*/ 0 h 60"/>
                  <a:gd name="T44" fmla="*/ 1 w 162"/>
                  <a:gd name="T45" fmla="*/ 1 h 60"/>
                  <a:gd name="T46" fmla="*/ 0 w 162"/>
                  <a:gd name="T47" fmla="*/ 1 h 60"/>
                  <a:gd name="T48" fmla="*/ 0 w 162"/>
                  <a:gd name="T49" fmla="*/ 1 h 60"/>
                  <a:gd name="T50" fmla="*/ 1 w 162"/>
                  <a:gd name="T51" fmla="*/ 0 h 6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2"/>
                  <a:gd name="T79" fmla="*/ 0 h 60"/>
                  <a:gd name="T80" fmla="*/ 162 w 162"/>
                  <a:gd name="T81" fmla="*/ 60 h 6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2" h="60">
                    <a:moveTo>
                      <a:pt x="3" y="0"/>
                    </a:moveTo>
                    <a:lnTo>
                      <a:pt x="0" y="5"/>
                    </a:lnTo>
                    <a:lnTo>
                      <a:pt x="13" y="17"/>
                    </a:lnTo>
                    <a:lnTo>
                      <a:pt x="33" y="27"/>
                    </a:lnTo>
                    <a:lnTo>
                      <a:pt x="57" y="37"/>
                    </a:lnTo>
                    <a:lnTo>
                      <a:pt x="82" y="48"/>
                    </a:lnTo>
                    <a:lnTo>
                      <a:pt x="108" y="55"/>
                    </a:lnTo>
                    <a:lnTo>
                      <a:pt x="131" y="59"/>
                    </a:lnTo>
                    <a:lnTo>
                      <a:pt x="148" y="60"/>
                    </a:lnTo>
                    <a:lnTo>
                      <a:pt x="162" y="55"/>
                    </a:lnTo>
                    <a:lnTo>
                      <a:pt x="157" y="50"/>
                    </a:lnTo>
                    <a:lnTo>
                      <a:pt x="148" y="54"/>
                    </a:lnTo>
                    <a:lnTo>
                      <a:pt x="131" y="52"/>
                    </a:lnTo>
                    <a:lnTo>
                      <a:pt x="108" y="48"/>
                    </a:lnTo>
                    <a:lnTo>
                      <a:pt x="85" y="41"/>
                    </a:lnTo>
                    <a:lnTo>
                      <a:pt x="59" y="31"/>
                    </a:lnTo>
                    <a:lnTo>
                      <a:pt x="35" y="20"/>
                    </a:lnTo>
                    <a:lnTo>
                      <a:pt x="18" y="10"/>
                    </a:lnTo>
                    <a:lnTo>
                      <a:pt x="4" y="1"/>
                    </a:lnTo>
                    <a:lnTo>
                      <a:pt x="1" y="6"/>
                    </a:lnTo>
                    <a:lnTo>
                      <a:pt x="4" y="1"/>
                    </a:lnTo>
                    <a:lnTo>
                      <a:pt x="2" y="0"/>
                    </a:lnTo>
                    <a:lnTo>
                      <a:pt x="1" y="1"/>
                    </a:lnTo>
                    <a:lnTo>
                      <a:pt x="0" y="3"/>
                    </a:lnTo>
                    <a:lnTo>
                      <a:pt x="0" y="5"/>
                    </a:lnTo>
                    <a:lnTo>
                      <a:pt x="3"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29" name="Freeform 30"/>
              <p:cNvSpPr>
                <a:spLocks/>
              </p:cNvSpPr>
              <p:nvPr/>
            </p:nvSpPr>
            <p:spPr bwMode="auto">
              <a:xfrm>
                <a:off x="3955" y="2807"/>
                <a:ext cx="15" cy="9"/>
              </a:xfrm>
              <a:custGeom>
                <a:avLst/>
                <a:gdLst>
                  <a:gd name="T0" fmla="*/ 1 w 30"/>
                  <a:gd name="T1" fmla="*/ 1 h 18"/>
                  <a:gd name="T2" fmla="*/ 1 w 30"/>
                  <a:gd name="T3" fmla="*/ 1 h 18"/>
                  <a:gd name="T4" fmla="*/ 1 w 30"/>
                  <a:gd name="T5" fmla="*/ 0 h 18"/>
                  <a:gd name="T6" fmla="*/ 0 w 30"/>
                  <a:gd name="T7" fmla="*/ 1 h 18"/>
                  <a:gd name="T8" fmla="*/ 1 w 30"/>
                  <a:gd name="T9" fmla="*/ 1 h 18"/>
                  <a:gd name="T10" fmla="*/ 1 w 30"/>
                  <a:gd name="T11" fmla="*/ 1 h 18"/>
                  <a:gd name="T12" fmla="*/ 1 w 30"/>
                  <a:gd name="T13" fmla="*/ 1 h 18"/>
                  <a:gd name="T14" fmla="*/ 1 w 30"/>
                  <a:gd name="T15" fmla="*/ 1 h 18"/>
                  <a:gd name="T16" fmla="*/ 1 w 30"/>
                  <a:gd name="T17" fmla="*/ 1 h 18"/>
                  <a:gd name="T18" fmla="*/ 1 w 30"/>
                  <a:gd name="T19" fmla="*/ 1 h 18"/>
                  <a:gd name="T20" fmla="*/ 1 w 30"/>
                  <a:gd name="T21" fmla="*/ 1 h 18"/>
                  <a:gd name="T22" fmla="*/ 1 w 30"/>
                  <a:gd name="T23" fmla="*/ 1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0"/>
                  <a:gd name="T37" fmla="*/ 0 h 18"/>
                  <a:gd name="T38" fmla="*/ 30 w 30"/>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0" h="18">
                    <a:moveTo>
                      <a:pt x="26" y="18"/>
                    </a:moveTo>
                    <a:lnTo>
                      <a:pt x="27" y="10"/>
                    </a:lnTo>
                    <a:lnTo>
                      <a:pt x="2" y="0"/>
                    </a:lnTo>
                    <a:lnTo>
                      <a:pt x="0" y="6"/>
                    </a:lnTo>
                    <a:lnTo>
                      <a:pt x="25" y="17"/>
                    </a:lnTo>
                    <a:lnTo>
                      <a:pt x="26" y="9"/>
                    </a:lnTo>
                    <a:lnTo>
                      <a:pt x="25" y="17"/>
                    </a:lnTo>
                    <a:lnTo>
                      <a:pt x="28" y="17"/>
                    </a:lnTo>
                    <a:lnTo>
                      <a:pt x="30" y="14"/>
                    </a:lnTo>
                    <a:lnTo>
                      <a:pt x="30" y="11"/>
                    </a:lnTo>
                    <a:lnTo>
                      <a:pt x="27" y="10"/>
                    </a:lnTo>
                    <a:lnTo>
                      <a:pt x="26" y="1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30" name="Freeform 31"/>
              <p:cNvSpPr>
                <a:spLocks/>
              </p:cNvSpPr>
              <p:nvPr/>
            </p:nvSpPr>
            <p:spPr bwMode="auto">
              <a:xfrm>
                <a:off x="3954" y="2807"/>
                <a:ext cx="15" cy="9"/>
              </a:xfrm>
              <a:custGeom>
                <a:avLst/>
                <a:gdLst>
                  <a:gd name="T0" fmla="*/ 1 w 30"/>
                  <a:gd name="T1" fmla="*/ 0 h 18"/>
                  <a:gd name="T2" fmla="*/ 1 w 30"/>
                  <a:gd name="T3" fmla="*/ 1 h 18"/>
                  <a:gd name="T4" fmla="*/ 1 w 30"/>
                  <a:gd name="T5" fmla="*/ 1 h 18"/>
                  <a:gd name="T6" fmla="*/ 1 w 30"/>
                  <a:gd name="T7" fmla="*/ 1 h 18"/>
                  <a:gd name="T8" fmla="*/ 1 w 30"/>
                  <a:gd name="T9" fmla="*/ 1 h 18"/>
                  <a:gd name="T10" fmla="*/ 1 w 30"/>
                  <a:gd name="T11" fmla="*/ 1 h 18"/>
                  <a:gd name="T12" fmla="*/ 1 w 30"/>
                  <a:gd name="T13" fmla="*/ 1 h 18"/>
                  <a:gd name="T14" fmla="*/ 1 w 30"/>
                  <a:gd name="T15" fmla="*/ 1 h 18"/>
                  <a:gd name="T16" fmla="*/ 1 w 30"/>
                  <a:gd name="T17" fmla="*/ 1 h 18"/>
                  <a:gd name="T18" fmla="*/ 1 w 30"/>
                  <a:gd name="T19" fmla="*/ 1 h 18"/>
                  <a:gd name="T20" fmla="*/ 1 w 30"/>
                  <a:gd name="T21" fmla="*/ 0 h 18"/>
                  <a:gd name="T22" fmla="*/ 1 w 30"/>
                  <a:gd name="T23" fmla="*/ 1 h 18"/>
                  <a:gd name="T24" fmla="*/ 1 w 30"/>
                  <a:gd name="T25" fmla="*/ 0 h 18"/>
                  <a:gd name="T26" fmla="*/ 1 w 30"/>
                  <a:gd name="T27" fmla="*/ 0 h 18"/>
                  <a:gd name="T28" fmla="*/ 1 w 30"/>
                  <a:gd name="T29" fmla="*/ 1 h 18"/>
                  <a:gd name="T30" fmla="*/ 0 w 30"/>
                  <a:gd name="T31" fmla="*/ 1 h 18"/>
                  <a:gd name="T32" fmla="*/ 1 w 30"/>
                  <a:gd name="T33" fmla="*/ 1 h 18"/>
                  <a:gd name="T34" fmla="*/ 1 w 30"/>
                  <a:gd name="T35" fmla="*/ 0 h 1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
                  <a:gd name="T55" fmla="*/ 0 h 18"/>
                  <a:gd name="T56" fmla="*/ 30 w 30"/>
                  <a:gd name="T57" fmla="*/ 18 h 1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 h="18">
                    <a:moveTo>
                      <a:pt x="4" y="0"/>
                    </a:moveTo>
                    <a:lnTo>
                      <a:pt x="3" y="6"/>
                    </a:lnTo>
                    <a:lnTo>
                      <a:pt x="14" y="12"/>
                    </a:lnTo>
                    <a:lnTo>
                      <a:pt x="22" y="16"/>
                    </a:lnTo>
                    <a:lnTo>
                      <a:pt x="28" y="17"/>
                    </a:lnTo>
                    <a:lnTo>
                      <a:pt x="30" y="18"/>
                    </a:lnTo>
                    <a:lnTo>
                      <a:pt x="30" y="9"/>
                    </a:lnTo>
                    <a:lnTo>
                      <a:pt x="28" y="10"/>
                    </a:lnTo>
                    <a:lnTo>
                      <a:pt x="24" y="9"/>
                    </a:lnTo>
                    <a:lnTo>
                      <a:pt x="16" y="5"/>
                    </a:lnTo>
                    <a:lnTo>
                      <a:pt x="7" y="0"/>
                    </a:lnTo>
                    <a:lnTo>
                      <a:pt x="6" y="6"/>
                    </a:lnTo>
                    <a:lnTo>
                      <a:pt x="7" y="0"/>
                    </a:lnTo>
                    <a:lnTo>
                      <a:pt x="4" y="0"/>
                    </a:lnTo>
                    <a:lnTo>
                      <a:pt x="1" y="1"/>
                    </a:lnTo>
                    <a:lnTo>
                      <a:pt x="0" y="4"/>
                    </a:lnTo>
                    <a:lnTo>
                      <a:pt x="3" y="6"/>
                    </a:lnTo>
                    <a:lnTo>
                      <a:pt x="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31" name="Freeform 32"/>
              <p:cNvSpPr>
                <a:spLocks/>
              </p:cNvSpPr>
              <p:nvPr/>
            </p:nvSpPr>
            <p:spPr bwMode="auto">
              <a:xfrm>
                <a:off x="3940" y="2805"/>
                <a:ext cx="20" cy="7"/>
              </a:xfrm>
              <a:custGeom>
                <a:avLst/>
                <a:gdLst>
                  <a:gd name="T0" fmla="*/ 0 w 39"/>
                  <a:gd name="T1" fmla="*/ 0 h 15"/>
                  <a:gd name="T2" fmla="*/ 0 w 39"/>
                  <a:gd name="T3" fmla="*/ 0 h 15"/>
                  <a:gd name="T4" fmla="*/ 1 w 39"/>
                  <a:gd name="T5" fmla="*/ 0 h 15"/>
                  <a:gd name="T6" fmla="*/ 1 w 39"/>
                  <a:gd name="T7" fmla="*/ 0 h 15"/>
                  <a:gd name="T8" fmla="*/ 1 w 39"/>
                  <a:gd name="T9" fmla="*/ 0 h 15"/>
                  <a:gd name="T10" fmla="*/ 1 w 39"/>
                  <a:gd name="T11" fmla="*/ 0 h 15"/>
                  <a:gd name="T12" fmla="*/ 1 w 39"/>
                  <a:gd name="T13" fmla="*/ 0 h 15"/>
                  <a:gd name="T14" fmla="*/ 1 w 39"/>
                  <a:gd name="T15" fmla="*/ 0 h 15"/>
                  <a:gd name="T16" fmla="*/ 1 w 39"/>
                  <a:gd name="T17" fmla="*/ 0 h 15"/>
                  <a:gd name="T18" fmla="*/ 1 w 39"/>
                  <a:gd name="T19" fmla="*/ 0 h 15"/>
                  <a:gd name="T20" fmla="*/ 1 w 39"/>
                  <a:gd name="T21" fmla="*/ 0 h 15"/>
                  <a:gd name="T22" fmla="*/ 1 w 39"/>
                  <a:gd name="T23" fmla="*/ 0 h 15"/>
                  <a:gd name="T24" fmla="*/ 1 w 39"/>
                  <a:gd name="T25" fmla="*/ 0 h 15"/>
                  <a:gd name="T26" fmla="*/ 1 w 39"/>
                  <a:gd name="T27" fmla="*/ 0 h 15"/>
                  <a:gd name="T28" fmla="*/ 1 w 39"/>
                  <a:gd name="T29" fmla="*/ 0 h 15"/>
                  <a:gd name="T30" fmla="*/ 1 w 39"/>
                  <a:gd name="T31" fmla="*/ 0 h 15"/>
                  <a:gd name="T32" fmla="*/ 1 w 39"/>
                  <a:gd name="T33" fmla="*/ 0 h 15"/>
                  <a:gd name="T34" fmla="*/ 1 w 39"/>
                  <a:gd name="T35" fmla="*/ 0 h 15"/>
                  <a:gd name="T36" fmla="*/ 0 w 39"/>
                  <a:gd name="T37" fmla="*/ 0 h 15"/>
                  <a:gd name="T38" fmla="*/ 0 w 39"/>
                  <a:gd name="T39" fmla="*/ 0 h 15"/>
                  <a:gd name="T40" fmla="*/ 0 w 39"/>
                  <a:gd name="T41" fmla="*/ 0 h 1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9"/>
                  <a:gd name="T64" fmla="*/ 0 h 15"/>
                  <a:gd name="T65" fmla="*/ 39 w 39"/>
                  <a:gd name="T66" fmla="*/ 15 h 1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9" h="15">
                    <a:moveTo>
                      <a:pt x="0" y="15"/>
                    </a:moveTo>
                    <a:lnTo>
                      <a:pt x="0" y="15"/>
                    </a:lnTo>
                    <a:lnTo>
                      <a:pt x="17" y="10"/>
                    </a:lnTo>
                    <a:lnTo>
                      <a:pt x="29" y="8"/>
                    </a:lnTo>
                    <a:lnTo>
                      <a:pt x="34" y="9"/>
                    </a:lnTo>
                    <a:lnTo>
                      <a:pt x="34" y="7"/>
                    </a:lnTo>
                    <a:lnTo>
                      <a:pt x="33" y="3"/>
                    </a:lnTo>
                    <a:lnTo>
                      <a:pt x="32" y="3"/>
                    </a:lnTo>
                    <a:lnTo>
                      <a:pt x="31" y="5"/>
                    </a:lnTo>
                    <a:lnTo>
                      <a:pt x="30" y="5"/>
                    </a:lnTo>
                    <a:lnTo>
                      <a:pt x="32" y="11"/>
                    </a:lnTo>
                    <a:lnTo>
                      <a:pt x="33" y="11"/>
                    </a:lnTo>
                    <a:lnTo>
                      <a:pt x="37" y="10"/>
                    </a:lnTo>
                    <a:lnTo>
                      <a:pt x="38" y="8"/>
                    </a:lnTo>
                    <a:lnTo>
                      <a:pt x="39" y="2"/>
                    </a:lnTo>
                    <a:lnTo>
                      <a:pt x="34" y="0"/>
                    </a:lnTo>
                    <a:lnTo>
                      <a:pt x="29" y="1"/>
                    </a:lnTo>
                    <a:lnTo>
                      <a:pt x="17" y="3"/>
                    </a:lnTo>
                    <a:lnTo>
                      <a:pt x="0" y="8"/>
                    </a:lnTo>
                    <a:lnTo>
                      <a:pt x="0" y="1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32" name="Freeform 33"/>
              <p:cNvSpPr>
                <a:spLocks/>
              </p:cNvSpPr>
              <p:nvPr/>
            </p:nvSpPr>
            <p:spPr bwMode="auto">
              <a:xfrm>
                <a:off x="3856" y="2767"/>
                <a:ext cx="84" cy="46"/>
              </a:xfrm>
              <a:custGeom>
                <a:avLst/>
                <a:gdLst>
                  <a:gd name="T0" fmla="*/ 0 w 168"/>
                  <a:gd name="T1" fmla="*/ 1 h 92"/>
                  <a:gd name="T2" fmla="*/ 0 w 168"/>
                  <a:gd name="T3" fmla="*/ 1 h 92"/>
                  <a:gd name="T4" fmla="*/ 1 w 168"/>
                  <a:gd name="T5" fmla="*/ 1 h 92"/>
                  <a:gd name="T6" fmla="*/ 1 w 168"/>
                  <a:gd name="T7" fmla="*/ 1 h 92"/>
                  <a:gd name="T8" fmla="*/ 1 w 168"/>
                  <a:gd name="T9" fmla="*/ 1 h 92"/>
                  <a:gd name="T10" fmla="*/ 1 w 168"/>
                  <a:gd name="T11" fmla="*/ 1 h 92"/>
                  <a:gd name="T12" fmla="*/ 1 w 168"/>
                  <a:gd name="T13" fmla="*/ 1 h 92"/>
                  <a:gd name="T14" fmla="*/ 1 w 168"/>
                  <a:gd name="T15" fmla="*/ 1 h 92"/>
                  <a:gd name="T16" fmla="*/ 1 w 168"/>
                  <a:gd name="T17" fmla="*/ 1 h 92"/>
                  <a:gd name="T18" fmla="*/ 1 w 168"/>
                  <a:gd name="T19" fmla="*/ 1 h 92"/>
                  <a:gd name="T20" fmla="*/ 1 w 168"/>
                  <a:gd name="T21" fmla="*/ 1 h 92"/>
                  <a:gd name="T22" fmla="*/ 1 w 168"/>
                  <a:gd name="T23" fmla="*/ 1 h 92"/>
                  <a:gd name="T24" fmla="*/ 1 w 168"/>
                  <a:gd name="T25" fmla="*/ 1 h 92"/>
                  <a:gd name="T26" fmla="*/ 1 w 168"/>
                  <a:gd name="T27" fmla="*/ 1 h 92"/>
                  <a:gd name="T28" fmla="*/ 1 w 168"/>
                  <a:gd name="T29" fmla="*/ 1 h 92"/>
                  <a:gd name="T30" fmla="*/ 1 w 168"/>
                  <a:gd name="T31" fmla="*/ 1 h 92"/>
                  <a:gd name="T32" fmla="*/ 1 w 168"/>
                  <a:gd name="T33" fmla="*/ 1 h 92"/>
                  <a:gd name="T34" fmla="*/ 1 w 168"/>
                  <a:gd name="T35" fmla="*/ 1 h 92"/>
                  <a:gd name="T36" fmla="*/ 1 w 168"/>
                  <a:gd name="T37" fmla="*/ 0 h 92"/>
                  <a:gd name="T38" fmla="*/ 1 w 168"/>
                  <a:gd name="T39" fmla="*/ 1 h 92"/>
                  <a:gd name="T40" fmla="*/ 0 w 168"/>
                  <a:gd name="T41" fmla="*/ 1 h 9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8"/>
                  <a:gd name="T64" fmla="*/ 0 h 92"/>
                  <a:gd name="T65" fmla="*/ 168 w 168"/>
                  <a:gd name="T66" fmla="*/ 92 h 9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8" h="92">
                    <a:moveTo>
                      <a:pt x="0" y="4"/>
                    </a:moveTo>
                    <a:lnTo>
                      <a:pt x="0" y="5"/>
                    </a:lnTo>
                    <a:lnTo>
                      <a:pt x="10" y="16"/>
                    </a:lnTo>
                    <a:lnTo>
                      <a:pt x="25" y="31"/>
                    </a:lnTo>
                    <a:lnTo>
                      <a:pt x="45" y="47"/>
                    </a:lnTo>
                    <a:lnTo>
                      <a:pt x="68" y="62"/>
                    </a:lnTo>
                    <a:lnTo>
                      <a:pt x="93" y="76"/>
                    </a:lnTo>
                    <a:lnTo>
                      <a:pt x="118" y="86"/>
                    </a:lnTo>
                    <a:lnTo>
                      <a:pt x="145" y="92"/>
                    </a:lnTo>
                    <a:lnTo>
                      <a:pt x="168" y="91"/>
                    </a:lnTo>
                    <a:lnTo>
                      <a:pt x="168" y="84"/>
                    </a:lnTo>
                    <a:lnTo>
                      <a:pt x="145" y="85"/>
                    </a:lnTo>
                    <a:lnTo>
                      <a:pt x="121" y="79"/>
                    </a:lnTo>
                    <a:lnTo>
                      <a:pt x="95" y="69"/>
                    </a:lnTo>
                    <a:lnTo>
                      <a:pt x="72" y="55"/>
                    </a:lnTo>
                    <a:lnTo>
                      <a:pt x="49" y="40"/>
                    </a:lnTo>
                    <a:lnTo>
                      <a:pt x="30" y="24"/>
                    </a:lnTo>
                    <a:lnTo>
                      <a:pt x="15" y="12"/>
                    </a:lnTo>
                    <a:lnTo>
                      <a:pt x="7" y="0"/>
                    </a:lnTo>
                    <a:lnTo>
                      <a:pt x="7" y="1"/>
                    </a:lnTo>
                    <a:lnTo>
                      <a:pt x="0" y="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33" name="Freeform 34"/>
              <p:cNvSpPr>
                <a:spLocks/>
              </p:cNvSpPr>
              <p:nvPr/>
            </p:nvSpPr>
            <p:spPr bwMode="auto">
              <a:xfrm>
                <a:off x="3855" y="2739"/>
                <a:ext cx="15" cy="30"/>
              </a:xfrm>
              <a:custGeom>
                <a:avLst/>
                <a:gdLst>
                  <a:gd name="T0" fmla="*/ 1 w 30"/>
                  <a:gd name="T1" fmla="*/ 1 h 59"/>
                  <a:gd name="T2" fmla="*/ 1 w 30"/>
                  <a:gd name="T3" fmla="*/ 1 h 59"/>
                  <a:gd name="T4" fmla="*/ 1 w 30"/>
                  <a:gd name="T5" fmla="*/ 1 h 59"/>
                  <a:gd name="T6" fmla="*/ 1 w 30"/>
                  <a:gd name="T7" fmla="*/ 1 h 59"/>
                  <a:gd name="T8" fmla="*/ 0 w 30"/>
                  <a:gd name="T9" fmla="*/ 1 h 59"/>
                  <a:gd name="T10" fmla="*/ 1 w 30"/>
                  <a:gd name="T11" fmla="*/ 1 h 59"/>
                  <a:gd name="T12" fmla="*/ 1 w 30"/>
                  <a:gd name="T13" fmla="*/ 1 h 59"/>
                  <a:gd name="T14" fmla="*/ 1 w 30"/>
                  <a:gd name="T15" fmla="*/ 1 h 59"/>
                  <a:gd name="T16" fmla="*/ 1 w 30"/>
                  <a:gd name="T17" fmla="*/ 1 h 59"/>
                  <a:gd name="T18" fmla="*/ 1 w 30"/>
                  <a:gd name="T19" fmla="*/ 1 h 59"/>
                  <a:gd name="T20" fmla="*/ 1 w 30"/>
                  <a:gd name="T21" fmla="*/ 1 h 59"/>
                  <a:gd name="T22" fmla="*/ 1 w 30"/>
                  <a:gd name="T23" fmla="*/ 1 h 59"/>
                  <a:gd name="T24" fmla="*/ 1 w 30"/>
                  <a:gd name="T25" fmla="*/ 1 h 59"/>
                  <a:gd name="T26" fmla="*/ 1 w 30"/>
                  <a:gd name="T27" fmla="*/ 1 h 59"/>
                  <a:gd name="T28" fmla="*/ 1 w 30"/>
                  <a:gd name="T29" fmla="*/ 1 h 59"/>
                  <a:gd name="T30" fmla="*/ 1 w 30"/>
                  <a:gd name="T31" fmla="*/ 0 h 59"/>
                  <a:gd name="T32" fmla="*/ 1 w 30"/>
                  <a:gd name="T33" fmla="*/ 1 h 59"/>
                  <a:gd name="T34" fmla="*/ 1 w 30"/>
                  <a:gd name="T35" fmla="*/ 1 h 5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
                  <a:gd name="T55" fmla="*/ 0 h 59"/>
                  <a:gd name="T56" fmla="*/ 30 w 30"/>
                  <a:gd name="T57" fmla="*/ 59 h 5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 h="59">
                    <a:moveTo>
                      <a:pt x="21" y="3"/>
                    </a:moveTo>
                    <a:lnTo>
                      <a:pt x="23" y="1"/>
                    </a:lnTo>
                    <a:lnTo>
                      <a:pt x="17" y="6"/>
                    </a:lnTo>
                    <a:lnTo>
                      <a:pt x="8" y="18"/>
                    </a:lnTo>
                    <a:lnTo>
                      <a:pt x="0" y="38"/>
                    </a:lnTo>
                    <a:lnTo>
                      <a:pt x="4" y="59"/>
                    </a:lnTo>
                    <a:lnTo>
                      <a:pt x="11" y="56"/>
                    </a:lnTo>
                    <a:lnTo>
                      <a:pt x="7" y="38"/>
                    </a:lnTo>
                    <a:lnTo>
                      <a:pt x="15" y="23"/>
                    </a:lnTo>
                    <a:lnTo>
                      <a:pt x="24" y="10"/>
                    </a:lnTo>
                    <a:lnTo>
                      <a:pt x="28" y="6"/>
                    </a:lnTo>
                    <a:lnTo>
                      <a:pt x="30" y="3"/>
                    </a:lnTo>
                    <a:lnTo>
                      <a:pt x="28" y="6"/>
                    </a:lnTo>
                    <a:lnTo>
                      <a:pt x="29" y="3"/>
                    </a:lnTo>
                    <a:lnTo>
                      <a:pt x="28" y="1"/>
                    </a:lnTo>
                    <a:lnTo>
                      <a:pt x="25" y="0"/>
                    </a:lnTo>
                    <a:lnTo>
                      <a:pt x="23" y="1"/>
                    </a:lnTo>
                    <a:lnTo>
                      <a:pt x="21" y="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34" name="Freeform 35"/>
              <p:cNvSpPr>
                <a:spLocks/>
              </p:cNvSpPr>
              <p:nvPr/>
            </p:nvSpPr>
            <p:spPr bwMode="auto">
              <a:xfrm>
                <a:off x="3865" y="2735"/>
                <a:ext cx="15" cy="6"/>
              </a:xfrm>
              <a:custGeom>
                <a:avLst/>
                <a:gdLst>
                  <a:gd name="T0" fmla="*/ 0 w 31"/>
                  <a:gd name="T1" fmla="*/ 1 h 11"/>
                  <a:gd name="T2" fmla="*/ 0 w 31"/>
                  <a:gd name="T3" fmla="*/ 1 h 11"/>
                  <a:gd name="T4" fmla="*/ 0 w 31"/>
                  <a:gd name="T5" fmla="*/ 1 h 11"/>
                  <a:gd name="T6" fmla="*/ 0 w 31"/>
                  <a:gd name="T7" fmla="*/ 0 h 11"/>
                  <a:gd name="T8" fmla="*/ 0 w 31"/>
                  <a:gd name="T9" fmla="*/ 1 h 11"/>
                  <a:gd name="T10" fmla="*/ 0 w 31"/>
                  <a:gd name="T11" fmla="*/ 1 h 11"/>
                  <a:gd name="T12" fmla="*/ 0 w 31"/>
                  <a:gd name="T13" fmla="*/ 1 h 11"/>
                  <a:gd name="T14" fmla="*/ 0 w 31"/>
                  <a:gd name="T15" fmla="*/ 1 h 11"/>
                  <a:gd name="T16" fmla="*/ 0 w 31"/>
                  <a:gd name="T17" fmla="*/ 1 h 11"/>
                  <a:gd name="T18" fmla="*/ 0 w 31"/>
                  <a:gd name="T19" fmla="*/ 1 h 11"/>
                  <a:gd name="T20" fmla="*/ 0 w 31"/>
                  <a:gd name="T21" fmla="*/ 1 h 11"/>
                  <a:gd name="T22" fmla="*/ 0 w 31"/>
                  <a:gd name="T23" fmla="*/ 1 h 11"/>
                  <a:gd name="T24" fmla="*/ 0 w 31"/>
                  <a:gd name="T25" fmla="*/ 1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
                  <a:gd name="T40" fmla="*/ 0 h 11"/>
                  <a:gd name="T41" fmla="*/ 31 w 31"/>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 h="11">
                    <a:moveTo>
                      <a:pt x="31" y="4"/>
                    </a:moveTo>
                    <a:lnTo>
                      <a:pt x="31" y="4"/>
                    </a:lnTo>
                    <a:lnTo>
                      <a:pt x="22" y="1"/>
                    </a:lnTo>
                    <a:lnTo>
                      <a:pt x="13" y="0"/>
                    </a:lnTo>
                    <a:lnTo>
                      <a:pt x="4" y="3"/>
                    </a:lnTo>
                    <a:lnTo>
                      <a:pt x="0" y="11"/>
                    </a:lnTo>
                    <a:lnTo>
                      <a:pt x="9" y="11"/>
                    </a:lnTo>
                    <a:lnTo>
                      <a:pt x="9" y="8"/>
                    </a:lnTo>
                    <a:lnTo>
                      <a:pt x="13" y="7"/>
                    </a:lnTo>
                    <a:lnTo>
                      <a:pt x="19" y="8"/>
                    </a:lnTo>
                    <a:lnTo>
                      <a:pt x="26" y="11"/>
                    </a:lnTo>
                    <a:lnTo>
                      <a:pt x="31" y="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35" name="Freeform 36"/>
              <p:cNvSpPr>
                <a:spLocks/>
              </p:cNvSpPr>
              <p:nvPr/>
            </p:nvSpPr>
            <p:spPr bwMode="auto">
              <a:xfrm>
                <a:off x="3878" y="2738"/>
                <a:ext cx="66" cy="16"/>
              </a:xfrm>
              <a:custGeom>
                <a:avLst/>
                <a:gdLst>
                  <a:gd name="T0" fmla="*/ 1 w 132"/>
                  <a:gd name="T1" fmla="*/ 0 h 33"/>
                  <a:gd name="T2" fmla="*/ 1 w 132"/>
                  <a:gd name="T3" fmla="*/ 0 h 33"/>
                  <a:gd name="T4" fmla="*/ 1 w 132"/>
                  <a:gd name="T5" fmla="*/ 0 h 33"/>
                  <a:gd name="T6" fmla="*/ 1 w 132"/>
                  <a:gd name="T7" fmla="*/ 0 h 33"/>
                  <a:gd name="T8" fmla="*/ 1 w 132"/>
                  <a:gd name="T9" fmla="*/ 0 h 33"/>
                  <a:gd name="T10" fmla="*/ 1 w 132"/>
                  <a:gd name="T11" fmla="*/ 0 h 33"/>
                  <a:gd name="T12" fmla="*/ 1 w 132"/>
                  <a:gd name="T13" fmla="*/ 0 h 33"/>
                  <a:gd name="T14" fmla="*/ 1 w 132"/>
                  <a:gd name="T15" fmla="*/ 0 h 33"/>
                  <a:gd name="T16" fmla="*/ 1 w 132"/>
                  <a:gd name="T17" fmla="*/ 0 h 33"/>
                  <a:gd name="T18" fmla="*/ 1 w 132"/>
                  <a:gd name="T19" fmla="*/ 0 h 33"/>
                  <a:gd name="T20" fmla="*/ 0 w 132"/>
                  <a:gd name="T21" fmla="*/ 0 h 33"/>
                  <a:gd name="T22" fmla="*/ 1 w 132"/>
                  <a:gd name="T23" fmla="*/ 0 h 33"/>
                  <a:gd name="T24" fmla="*/ 1 w 132"/>
                  <a:gd name="T25" fmla="*/ 0 h 33"/>
                  <a:gd name="T26" fmla="*/ 1 w 132"/>
                  <a:gd name="T27" fmla="*/ 0 h 33"/>
                  <a:gd name="T28" fmla="*/ 1 w 132"/>
                  <a:gd name="T29" fmla="*/ 0 h 33"/>
                  <a:gd name="T30" fmla="*/ 1 w 132"/>
                  <a:gd name="T31" fmla="*/ 0 h 33"/>
                  <a:gd name="T32" fmla="*/ 1 w 132"/>
                  <a:gd name="T33" fmla="*/ 0 h 33"/>
                  <a:gd name="T34" fmla="*/ 1 w 132"/>
                  <a:gd name="T35" fmla="*/ 0 h 33"/>
                  <a:gd name="T36" fmla="*/ 1 w 132"/>
                  <a:gd name="T37" fmla="*/ 0 h 33"/>
                  <a:gd name="T38" fmla="*/ 1 w 132"/>
                  <a:gd name="T39" fmla="*/ 0 h 33"/>
                  <a:gd name="T40" fmla="*/ 1 w 132"/>
                  <a:gd name="T41" fmla="*/ 0 h 33"/>
                  <a:gd name="T42" fmla="*/ 1 w 132"/>
                  <a:gd name="T43" fmla="*/ 0 h 33"/>
                  <a:gd name="T44" fmla="*/ 1 w 132"/>
                  <a:gd name="T45" fmla="*/ 0 h 33"/>
                  <a:gd name="T46" fmla="*/ 1 w 132"/>
                  <a:gd name="T47" fmla="*/ 0 h 33"/>
                  <a:gd name="T48" fmla="*/ 1 w 132"/>
                  <a:gd name="T49" fmla="*/ 0 h 33"/>
                  <a:gd name="T50" fmla="*/ 1 w 132"/>
                  <a:gd name="T51" fmla="*/ 0 h 3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2"/>
                  <a:gd name="T79" fmla="*/ 0 h 33"/>
                  <a:gd name="T80" fmla="*/ 132 w 132"/>
                  <a:gd name="T81" fmla="*/ 33 h 3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2" h="33">
                    <a:moveTo>
                      <a:pt x="129" y="26"/>
                    </a:moveTo>
                    <a:lnTo>
                      <a:pt x="128" y="26"/>
                    </a:lnTo>
                    <a:lnTo>
                      <a:pt x="124" y="25"/>
                    </a:lnTo>
                    <a:lnTo>
                      <a:pt x="110" y="22"/>
                    </a:lnTo>
                    <a:lnTo>
                      <a:pt x="91" y="20"/>
                    </a:lnTo>
                    <a:lnTo>
                      <a:pt x="69" y="15"/>
                    </a:lnTo>
                    <a:lnTo>
                      <a:pt x="48" y="12"/>
                    </a:lnTo>
                    <a:lnTo>
                      <a:pt x="27" y="7"/>
                    </a:lnTo>
                    <a:lnTo>
                      <a:pt x="13" y="4"/>
                    </a:lnTo>
                    <a:lnTo>
                      <a:pt x="5" y="0"/>
                    </a:lnTo>
                    <a:lnTo>
                      <a:pt x="0" y="7"/>
                    </a:lnTo>
                    <a:lnTo>
                      <a:pt x="11" y="11"/>
                    </a:lnTo>
                    <a:lnTo>
                      <a:pt x="27" y="14"/>
                    </a:lnTo>
                    <a:lnTo>
                      <a:pt x="48" y="19"/>
                    </a:lnTo>
                    <a:lnTo>
                      <a:pt x="69" y="22"/>
                    </a:lnTo>
                    <a:lnTo>
                      <a:pt x="91" y="27"/>
                    </a:lnTo>
                    <a:lnTo>
                      <a:pt x="110" y="29"/>
                    </a:lnTo>
                    <a:lnTo>
                      <a:pt x="124" y="31"/>
                    </a:lnTo>
                    <a:lnTo>
                      <a:pt x="128" y="33"/>
                    </a:lnTo>
                    <a:lnTo>
                      <a:pt x="127" y="33"/>
                    </a:lnTo>
                    <a:lnTo>
                      <a:pt x="128" y="33"/>
                    </a:lnTo>
                    <a:lnTo>
                      <a:pt x="131" y="31"/>
                    </a:lnTo>
                    <a:lnTo>
                      <a:pt x="132" y="29"/>
                    </a:lnTo>
                    <a:lnTo>
                      <a:pt x="131" y="27"/>
                    </a:lnTo>
                    <a:lnTo>
                      <a:pt x="128" y="26"/>
                    </a:lnTo>
                    <a:lnTo>
                      <a:pt x="129" y="2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36" name="Freeform 37"/>
              <p:cNvSpPr>
                <a:spLocks/>
              </p:cNvSpPr>
              <p:nvPr/>
            </p:nvSpPr>
            <p:spPr bwMode="auto">
              <a:xfrm>
                <a:off x="3942" y="2750"/>
                <a:ext cx="28" cy="11"/>
              </a:xfrm>
              <a:custGeom>
                <a:avLst/>
                <a:gdLst>
                  <a:gd name="T0" fmla="*/ 0 w 58"/>
                  <a:gd name="T1" fmla="*/ 1 h 22"/>
                  <a:gd name="T2" fmla="*/ 0 w 58"/>
                  <a:gd name="T3" fmla="*/ 1 h 22"/>
                  <a:gd name="T4" fmla="*/ 0 w 58"/>
                  <a:gd name="T5" fmla="*/ 1 h 22"/>
                  <a:gd name="T6" fmla="*/ 0 w 58"/>
                  <a:gd name="T7" fmla="*/ 1 h 22"/>
                  <a:gd name="T8" fmla="*/ 0 w 58"/>
                  <a:gd name="T9" fmla="*/ 1 h 22"/>
                  <a:gd name="T10" fmla="*/ 0 w 58"/>
                  <a:gd name="T11" fmla="*/ 1 h 22"/>
                  <a:gd name="T12" fmla="*/ 0 w 58"/>
                  <a:gd name="T13" fmla="*/ 1 h 22"/>
                  <a:gd name="T14" fmla="*/ 0 w 58"/>
                  <a:gd name="T15" fmla="*/ 1 h 22"/>
                  <a:gd name="T16" fmla="*/ 0 w 58"/>
                  <a:gd name="T17" fmla="*/ 1 h 22"/>
                  <a:gd name="T18" fmla="*/ 0 w 58"/>
                  <a:gd name="T19" fmla="*/ 0 h 22"/>
                  <a:gd name="T20" fmla="*/ 0 w 58"/>
                  <a:gd name="T21" fmla="*/ 1 h 22"/>
                  <a:gd name="T22" fmla="*/ 0 w 58"/>
                  <a:gd name="T23" fmla="*/ 1 h 22"/>
                  <a:gd name="T24" fmla="*/ 0 w 58"/>
                  <a:gd name="T25" fmla="*/ 1 h 22"/>
                  <a:gd name="T26" fmla="*/ 0 w 58"/>
                  <a:gd name="T27" fmla="*/ 1 h 22"/>
                  <a:gd name="T28" fmla="*/ 0 w 58"/>
                  <a:gd name="T29" fmla="*/ 1 h 22"/>
                  <a:gd name="T30" fmla="*/ 0 w 58"/>
                  <a:gd name="T31" fmla="*/ 1 h 22"/>
                  <a:gd name="T32" fmla="*/ 0 w 58"/>
                  <a:gd name="T33" fmla="*/ 1 h 22"/>
                  <a:gd name="T34" fmla="*/ 0 w 58"/>
                  <a:gd name="T35" fmla="*/ 1 h 22"/>
                  <a:gd name="T36" fmla="*/ 0 w 58"/>
                  <a:gd name="T37" fmla="*/ 1 h 22"/>
                  <a:gd name="T38" fmla="*/ 0 w 58"/>
                  <a:gd name="T39" fmla="*/ 1 h 22"/>
                  <a:gd name="T40" fmla="*/ 0 w 58"/>
                  <a:gd name="T41" fmla="*/ 1 h 2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8"/>
                  <a:gd name="T64" fmla="*/ 0 h 22"/>
                  <a:gd name="T65" fmla="*/ 58 w 58"/>
                  <a:gd name="T66" fmla="*/ 22 h 2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8" h="22">
                    <a:moveTo>
                      <a:pt x="58" y="12"/>
                    </a:moveTo>
                    <a:lnTo>
                      <a:pt x="58" y="12"/>
                    </a:lnTo>
                    <a:lnTo>
                      <a:pt x="52" y="12"/>
                    </a:lnTo>
                    <a:lnTo>
                      <a:pt x="45" y="11"/>
                    </a:lnTo>
                    <a:lnTo>
                      <a:pt x="36" y="9"/>
                    </a:lnTo>
                    <a:lnTo>
                      <a:pt x="25" y="7"/>
                    </a:lnTo>
                    <a:lnTo>
                      <a:pt x="17" y="4"/>
                    </a:lnTo>
                    <a:lnTo>
                      <a:pt x="9" y="2"/>
                    </a:lnTo>
                    <a:lnTo>
                      <a:pt x="5" y="1"/>
                    </a:lnTo>
                    <a:lnTo>
                      <a:pt x="2" y="0"/>
                    </a:lnTo>
                    <a:lnTo>
                      <a:pt x="0" y="7"/>
                    </a:lnTo>
                    <a:lnTo>
                      <a:pt x="2" y="8"/>
                    </a:lnTo>
                    <a:lnTo>
                      <a:pt x="7" y="9"/>
                    </a:lnTo>
                    <a:lnTo>
                      <a:pt x="15" y="11"/>
                    </a:lnTo>
                    <a:lnTo>
                      <a:pt x="25" y="14"/>
                    </a:lnTo>
                    <a:lnTo>
                      <a:pt x="36" y="16"/>
                    </a:lnTo>
                    <a:lnTo>
                      <a:pt x="45" y="18"/>
                    </a:lnTo>
                    <a:lnTo>
                      <a:pt x="52" y="19"/>
                    </a:lnTo>
                    <a:lnTo>
                      <a:pt x="58" y="22"/>
                    </a:lnTo>
                    <a:lnTo>
                      <a:pt x="58" y="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37" name="Freeform 38"/>
              <p:cNvSpPr>
                <a:spLocks/>
              </p:cNvSpPr>
              <p:nvPr/>
            </p:nvSpPr>
            <p:spPr bwMode="auto">
              <a:xfrm>
                <a:off x="3970" y="2755"/>
                <a:ext cx="52" cy="6"/>
              </a:xfrm>
              <a:custGeom>
                <a:avLst/>
                <a:gdLst>
                  <a:gd name="T0" fmla="*/ 1 w 102"/>
                  <a:gd name="T1" fmla="*/ 0 h 13"/>
                  <a:gd name="T2" fmla="*/ 1 w 102"/>
                  <a:gd name="T3" fmla="*/ 0 h 13"/>
                  <a:gd name="T4" fmla="*/ 1 w 102"/>
                  <a:gd name="T5" fmla="*/ 0 h 13"/>
                  <a:gd name="T6" fmla="*/ 1 w 102"/>
                  <a:gd name="T7" fmla="*/ 0 h 13"/>
                  <a:gd name="T8" fmla="*/ 1 w 102"/>
                  <a:gd name="T9" fmla="*/ 0 h 13"/>
                  <a:gd name="T10" fmla="*/ 1 w 102"/>
                  <a:gd name="T11" fmla="*/ 0 h 13"/>
                  <a:gd name="T12" fmla="*/ 1 w 102"/>
                  <a:gd name="T13" fmla="*/ 0 h 13"/>
                  <a:gd name="T14" fmla="*/ 1 w 102"/>
                  <a:gd name="T15" fmla="*/ 0 h 13"/>
                  <a:gd name="T16" fmla="*/ 1 w 102"/>
                  <a:gd name="T17" fmla="*/ 0 h 13"/>
                  <a:gd name="T18" fmla="*/ 0 w 102"/>
                  <a:gd name="T19" fmla="*/ 0 h 13"/>
                  <a:gd name="T20" fmla="*/ 0 w 102"/>
                  <a:gd name="T21" fmla="*/ 0 h 13"/>
                  <a:gd name="T22" fmla="*/ 1 w 102"/>
                  <a:gd name="T23" fmla="*/ 0 h 13"/>
                  <a:gd name="T24" fmla="*/ 1 w 102"/>
                  <a:gd name="T25" fmla="*/ 0 h 13"/>
                  <a:gd name="T26" fmla="*/ 1 w 102"/>
                  <a:gd name="T27" fmla="*/ 0 h 13"/>
                  <a:gd name="T28" fmla="*/ 1 w 102"/>
                  <a:gd name="T29" fmla="*/ 0 h 13"/>
                  <a:gd name="T30" fmla="*/ 1 w 102"/>
                  <a:gd name="T31" fmla="*/ 0 h 13"/>
                  <a:gd name="T32" fmla="*/ 1 w 102"/>
                  <a:gd name="T33" fmla="*/ 0 h 13"/>
                  <a:gd name="T34" fmla="*/ 1 w 102"/>
                  <a:gd name="T35" fmla="*/ 0 h 13"/>
                  <a:gd name="T36" fmla="*/ 1 w 102"/>
                  <a:gd name="T37" fmla="*/ 0 h 13"/>
                  <a:gd name="T38" fmla="*/ 1 w 102"/>
                  <a:gd name="T39" fmla="*/ 0 h 13"/>
                  <a:gd name="T40" fmla="*/ 1 w 102"/>
                  <a:gd name="T41" fmla="*/ 0 h 1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2"/>
                  <a:gd name="T64" fmla="*/ 0 h 13"/>
                  <a:gd name="T65" fmla="*/ 102 w 102"/>
                  <a:gd name="T66" fmla="*/ 13 h 1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2" h="13">
                    <a:moveTo>
                      <a:pt x="102" y="5"/>
                    </a:moveTo>
                    <a:lnTo>
                      <a:pt x="102" y="5"/>
                    </a:lnTo>
                    <a:lnTo>
                      <a:pt x="93" y="2"/>
                    </a:lnTo>
                    <a:lnTo>
                      <a:pt x="81" y="0"/>
                    </a:lnTo>
                    <a:lnTo>
                      <a:pt x="66" y="0"/>
                    </a:lnTo>
                    <a:lnTo>
                      <a:pt x="50" y="1"/>
                    </a:lnTo>
                    <a:lnTo>
                      <a:pt x="34" y="1"/>
                    </a:lnTo>
                    <a:lnTo>
                      <a:pt x="19" y="3"/>
                    </a:lnTo>
                    <a:lnTo>
                      <a:pt x="7" y="3"/>
                    </a:lnTo>
                    <a:lnTo>
                      <a:pt x="0" y="3"/>
                    </a:lnTo>
                    <a:lnTo>
                      <a:pt x="0" y="13"/>
                    </a:lnTo>
                    <a:lnTo>
                      <a:pt x="7" y="13"/>
                    </a:lnTo>
                    <a:lnTo>
                      <a:pt x="19" y="10"/>
                    </a:lnTo>
                    <a:lnTo>
                      <a:pt x="34" y="10"/>
                    </a:lnTo>
                    <a:lnTo>
                      <a:pt x="50" y="10"/>
                    </a:lnTo>
                    <a:lnTo>
                      <a:pt x="66" y="9"/>
                    </a:lnTo>
                    <a:lnTo>
                      <a:pt x="81" y="9"/>
                    </a:lnTo>
                    <a:lnTo>
                      <a:pt x="93" y="9"/>
                    </a:lnTo>
                    <a:lnTo>
                      <a:pt x="98" y="11"/>
                    </a:lnTo>
                    <a:lnTo>
                      <a:pt x="102" y="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38" name="Freeform 39"/>
              <p:cNvSpPr>
                <a:spLocks/>
              </p:cNvSpPr>
              <p:nvPr/>
            </p:nvSpPr>
            <p:spPr bwMode="auto">
              <a:xfrm>
                <a:off x="4019" y="2752"/>
                <a:ext cx="60" cy="10"/>
              </a:xfrm>
              <a:custGeom>
                <a:avLst/>
                <a:gdLst>
                  <a:gd name="T0" fmla="*/ 1 w 119"/>
                  <a:gd name="T1" fmla="*/ 0 h 21"/>
                  <a:gd name="T2" fmla="*/ 1 w 119"/>
                  <a:gd name="T3" fmla="*/ 0 h 21"/>
                  <a:gd name="T4" fmla="*/ 1 w 119"/>
                  <a:gd name="T5" fmla="*/ 0 h 21"/>
                  <a:gd name="T6" fmla="*/ 1 w 119"/>
                  <a:gd name="T7" fmla="*/ 0 h 21"/>
                  <a:gd name="T8" fmla="*/ 1 w 119"/>
                  <a:gd name="T9" fmla="*/ 0 h 21"/>
                  <a:gd name="T10" fmla="*/ 1 w 119"/>
                  <a:gd name="T11" fmla="*/ 0 h 21"/>
                  <a:gd name="T12" fmla="*/ 1 w 119"/>
                  <a:gd name="T13" fmla="*/ 0 h 21"/>
                  <a:gd name="T14" fmla="*/ 1 w 119"/>
                  <a:gd name="T15" fmla="*/ 0 h 21"/>
                  <a:gd name="T16" fmla="*/ 1 w 119"/>
                  <a:gd name="T17" fmla="*/ 0 h 21"/>
                  <a:gd name="T18" fmla="*/ 1 w 119"/>
                  <a:gd name="T19" fmla="*/ 0 h 21"/>
                  <a:gd name="T20" fmla="*/ 0 w 119"/>
                  <a:gd name="T21" fmla="*/ 0 h 21"/>
                  <a:gd name="T22" fmla="*/ 1 w 119"/>
                  <a:gd name="T23" fmla="*/ 0 h 21"/>
                  <a:gd name="T24" fmla="*/ 1 w 119"/>
                  <a:gd name="T25" fmla="*/ 0 h 21"/>
                  <a:gd name="T26" fmla="*/ 1 w 119"/>
                  <a:gd name="T27" fmla="*/ 0 h 21"/>
                  <a:gd name="T28" fmla="*/ 1 w 119"/>
                  <a:gd name="T29" fmla="*/ 0 h 21"/>
                  <a:gd name="T30" fmla="*/ 1 w 119"/>
                  <a:gd name="T31" fmla="*/ 0 h 21"/>
                  <a:gd name="T32" fmla="*/ 1 w 119"/>
                  <a:gd name="T33" fmla="*/ 0 h 21"/>
                  <a:gd name="T34" fmla="*/ 1 w 119"/>
                  <a:gd name="T35" fmla="*/ 0 h 21"/>
                  <a:gd name="T36" fmla="*/ 1 w 119"/>
                  <a:gd name="T37" fmla="*/ 0 h 21"/>
                  <a:gd name="T38" fmla="*/ 1 w 119"/>
                  <a:gd name="T39" fmla="*/ 0 h 21"/>
                  <a:gd name="T40" fmla="*/ 1 w 119"/>
                  <a:gd name="T41" fmla="*/ 0 h 2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9"/>
                  <a:gd name="T64" fmla="*/ 0 h 21"/>
                  <a:gd name="T65" fmla="*/ 119 w 119"/>
                  <a:gd name="T66" fmla="*/ 21 h 2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9" h="21">
                    <a:moveTo>
                      <a:pt x="119" y="0"/>
                    </a:moveTo>
                    <a:lnTo>
                      <a:pt x="119" y="0"/>
                    </a:lnTo>
                    <a:lnTo>
                      <a:pt x="108" y="2"/>
                    </a:lnTo>
                    <a:lnTo>
                      <a:pt x="92" y="3"/>
                    </a:lnTo>
                    <a:lnTo>
                      <a:pt x="73" y="6"/>
                    </a:lnTo>
                    <a:lnTo>
                      <a:pt x="55" y="9"/>
                    </a:lnTo>
                    <a:lnTo>
                      <a:pt x="36" y="12"/>
                    </a:lnTo>
                    <a:lnTo>
                      <a:pt x="21" y="12"/>
                    </a:lnTo>
                    <a:lnTo>
                      <a:pt x="9" y="12"/>
                    </a:lnTo>
                    <a:lnTo>
                      <a:pt x="4" y="12"/>
                    </a:lnTo>
                    <a:lnTo>
                      <a:pt x="0" y="18"/>
                    </a:lnTo>
                    <a:lnTo>
                      <a:pt x="9" y="21"/>
                    </a:lnTo>
                    <a:lnTo>
                      <a:pt x="21" y="21"/>
                    </a:lnTo>
                    <a:lnTo>
                      <a:pt x="36" y="18"/>
                    </a:lnTo>
                    <a:lnTo>
                      <a:pt x="55" y="16"/>
                    </a:lnTo>
                    <a:lnTo>
                      <a:pt x="73" y="13"/>
                    </a:lnTo>
                    <a:lnTo>
                      <a:pt x="92" y="10"/>
                    </a:lnTo>
                    <a:lnTo>
                      <a:pt x="108" y="9"/>
                    </a:lnTo>
                    <a:lnTo>
                      <a:pt x="119" y="9"/>
                    </a:lnTo>
                    <a:lnTo>
                      <a:pt x="119"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39" name="Freeform 40"/>
              <p:cNvSpPr>
                <a:spLocks/>
              </p:cNvSpPr>
              <p:nvPr/>
            </p:nvSpPr>
            <p:spPr bwMode="auto">
              <a:xfrm>
                <a:off x="4079" y="2752"/>
                <a:ext cx="53" cy="25"/>
              </a:xfrm>
              <a:custGeom>
                <a:avLst/>
                <a:gdLst>
                  <a:gd name="T0" fmla="*/ 1 w 105"/>
                  <a:gd name="T1" fmla="*/ 0 h 51"/>
                  <a:gd name="T2" fmla="*/ 1 w 105"/>
                  <a:gd name="T3" fmla="*/ 0 h 51"/>
                  <a:gd name="T4" fmla="*/ 1 w 105"/>
                  <a:gd name="T5" fmla="*/ 0 h 51"/>
                  <a:gd name="T6" fmla="*/ 1 w 105"/>
                  <a:gd name="T7" fmla="*/ 0 h 51"/>
                  <a:gd name="T8" fmla="*/ 1 w 105"/>
                  <a:gd name="T9" fmla="*/ 0 h 51"/>
                  <a:gd name="T10" fmla="*/ 1 w 105"/>
                  <a:gd name="T11" fmla="*/ 0 h 51"/>
                  <a:gd name="T12" fmla="*/ 1 w 105"/>
                  <a:gd name="T13" fmla="*/ 0 h 51"/>
                  <a:gd name="T14" fmla="*/ 1 w 105"/>
                  <a:gd name="T15" fmla="*/ 0 h 51"/>
                  <a:gd name="T16" fmla="*/ 1 w 105"/>
                  <a:gd name="T17" fmla="*/ 0 h 51"/>
                  <a:gd name="T18" fmla="*/ 0 w 105"/>
                  <a:gd name="T19" fmla="*/ 0 h 51"/>
                  <a:gd name="T20" fmla="*/ 0 w 105"/>
                  <a:gd name="T21" fmla="*/ 0 h 51"/>
                  <a:gd name="T22" fmla="*/ 1 w 105"/>
                  <a:gd name="T23" fmla="*/ 0 h 51"/>
                  <a:gd name="T24" fmla="*/ 1 w 105"/>
                  <a:gd name="T25" fmla="*/ 0 h 51"/>
                  <a:gd name="T26" fmla="*/ 1 w 105"/>
                  <a:gd name="T27" fmla="*/ 0 h 51"/>
                  <a:gd name="T28" fmla="*/ 1 w 105"/>
                  <a:gd name="T29" fmla="*/ 0 h 51"/>
                  <a:gd name="T30" fmla="*/ 1 w 105"/>
                  <a:gd name="T31" fmla="*/ 0 h 51"/>
                  <a:gd name="T32" fmla="*/ 1 w 105"/>
                  <a:gd name="T33" fmla="*/ 0 h 51"/>
                  <a:gd name="T34" fmla="*/ 1 w 105"/>
                  <a:gd name="T35" fmla="*/ 0 h 51"/>
                  <a:gd name="T36" fmla="*/ 1 w 105"/>
                  <a:gd name="T37" fmla="*/ 0 h 51"/>
                  <a:gd name="T38" fmla="*/ 1 w 105"/>
                  <a:gd name="T39" fmla="*/ 0 h 51"/>
                  <a:gd name="T40" fmla="*/ 1 w 105"/>
                  <a:gd name="T41" fmla="*/ 0 h 5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5"/>
                  <a:gd name="T64" fmla="*/ 0 h 51"/>
                  <a:gd name="T65" fmla="*/ 105 w 105"/>
                  <a:gd name="T66" fmla="*/ 51 h 5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5" h="51">
                    <a:moveTo>
                      <a:pt x="105" y="44"/>
                    </a:moveTo>
                    <a:lnTo>
                      <a:pt x="105" y="44"/>
                    </a:lnTo>
                    <a:lnTo>
                      <a:pt x="96" y="40"/>
                    </a:lnTo>
                    <a:lnTo>
                      <a:pt x="83" y="35"/>
                    </a:lnTo>
                    <a:lnTo>
                      <a:pt x="69" y="28"/>
                    </a:lnTo>
                    <a:lnTo>
                      <a:pt x="54" y="20"/>
                    </a:lnTo>
                    <a:lnTo>
                      <a:pt x="39" y="13"/>
                    </a:lnTo>
                    <a:lnTo>
                      <a:pt x="26" y="7"/>
                    </a:lnTo>
                    <a:lnTo>
                      <a:pt x="11" y="2"/>
                    </a:lnTo>
                    <a:lnTo>
                      <a:pt x="0" y="0"/>
                    </a:lnTo>
                    <a:lnTo>
                      <a:pt x="0" y="9"/>
                    </a:lnTo>
                    <a:lnTo>
                      <a:pt x="11" y="9"/>
                    </a:lnTo>
                    <a:lnTo>
                      <a:pt x="23" y="14"/>
                    </a:lnTo>
                    <a:lnTo>
                      <a:pt x="37" y="20"/>
                    </a:lnTo>
                    <a:lnTo>
                      <a:pt x="52" y="26"/>
                    </a:lnTo>
                    <a:lnTo>
                      <a:pt x="67" y="35"/>
                    </a:lnTo>
                    <a:lnTo>
                      <a:pt x="81" y="41"/>
                    </a:lnTo>
                    <a:lnTo>
                      <a:pt x="94" y="47"/>
                    </a:lnTo>
                    <a:lnTo>
                      <a:pt x="103" y="51"/>
                    </a:lnTo>
                    <a:lnTo>
                      <a:pt x="105" y="4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40" name="Freeform 41"/>
              <p:cNvSpPr>
                <a:spLocks/>
              </p:cNvSpPr>
              <p:nvPr/>
            </p:nvSpPr>
            <p:spPr bwMode="auto">
              <a:xfrm>
                <a:off x="4130" y="2773"/>
                <a:ext cx="72" cy="18"/>
              </a:xfrm>
              <a:custGeom>
                <a:avLst/>
                <a:gdLst>
                  <a:gd name="T0" fmla="*/ 1 w 144"/>
                  <a:gd name="T1" fmla="*/ 1 h 35"/>
                  <a:gd name="T2" fmla="*/ 1 w 144"/>
                  <a:gd name="T3" fmla="*/ 1 h 35"/>
                  <a:gd name="T4" fmla="*/ 1 w 144"/>
                  <a:gd name="T5" fmla="*/ 1 h 35"/>
                  <a:gd name="T6" fmla="*/ 1 w 144"/>
                  <a:gd name="T7" fmla="*/ 1 h 35"/>
                  <a:gd name="T8" fmla="*/ 1 w 144"/>
                  <a:gd name="T9" fmla="*/ 1 h 35"/>
                  <a:gd name="T10" fmla="*/ 1 w 144"/>
                  <a:gd name="T11" fmla="*/ 1 h 35"/>
                  <a:gd name="T12" fmla="*/ 1 w 144"/>
                  <a:gd name="T13" fmla="*/ 1 h 35"/>
                  <a:gd name="T14" fmla="*/ 1 w 144"/>
                  <a:gd name="T15" fmla="*/ 1 h 35"/>
                  <a:gd name="T16" fmla="*/ 1 w 144"/>
                  <a:gd name="T17" fmla="*/ 1 h 35"/>
                  <a:gd name="T18" fmla="*/ 1 w 144"/>
                  <a:gd name="T19" fmla="*/ 0 h 35"/>
                  <a:gd name="T20" fmla="*/ 0 w 144"/>
                  <a:gd name="T21" fmla="*/ 1 h 35"/>
                  <a:gd name="T22" fmla="*/ 1 w 144"/>
                  <a:gd name="T23" fmla="*/ 1 h 35"/>
                  <a:gd name="T24" fmla="*/ 1 w 144"/>
                  <a:gd name="T25" fmla="*/ 1 h 35"/>
                  <a:gd name="T26" fmla="*/ 1 w 144"/>
                  <a:gd name="T27" fmla="*/ 1 h 35"/>
                  <a:gd name="T28" fmla="*/ 1 w 144"/>
                  <a:gd name="T29" fmla="*/ 1 h 35"/>
                  <a:gd name="T30" fmla="*/ 1 w 144"/>
                  <a:gd name="T31" fmla="*/ 1 h 35"/>
                  <a:gd name="T32" fmla="*/ 1 w 144"/>
                  <a:gd name="T33" fmla="*/ 1 h 35"/>
                  <a:gd name="T34" fmla="*/ 1 w 144"/>
                  <a:gd name="T35" fmla="*/ 1 h 35"/>
                  <a:gd name="T36" fmla="*/ 1 w 144"/>
                  <a:gd name="T37" fmla="*/ 1 h 35"/>
                  <a:gd name="T38" fmla="*/ 1 w 144"/>
                  <a:gd name="T39" fmla="*/ 1 h 35"/>
                  <a:gd name="T40" fmla="*/ 1 w 144"/>
                  <a:gd name="T41" fmla="*/ 1 h 3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4"/>
                  <a:gd name="T64" fmla="*/ 0 h 35"/>
                  <a:gd name="T65" fmla="*/ 144 w 144"/>
                  <a:gd name="T66" fmla="*/ 35 h 3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4" h="35">
                    <a:moveTo>
                      <a:pt x="144" y="28"/>
                    </a:moveTo>
                    <a:lnTo>
                      <a:pt x="144" y="28"/>
                    </a:lnTo>
                    <a:lnTo>
                      <a:pt x="129" y="23"/>
                    </a:lnTo>
                    <a:lnTo>
                      <a:pt x="108" y="18"/>
                    </a:lnTo>
                    <a:lnTo>
                      <a:pt x="87" y="15"/>
                    </a:lnTo>
                    <a:lnTo>
                      <a:pt x="67" y="11"/>
                    </a:lnTo>
                    <a:lnTo>
                      <a:pt x="46" y="8"/>
                    </a:lnTo>
                    <a:lnTo>
                      <a:pt x="26" y="5"/>
                    </a:lnTo>
                    <a:lnTo>
                      <a:pt x="11" y="2"/>
                    </a:lnTo>
                    <a:lnTo>
                      <a:pt x="2" y="0"/>
                    </a:lnTo>
                    <a:lnTo>
                      <a:pt x="0" y="7"/>
                    </a:lnTo>
                    <a:lnTo>
                      <a:pt x="11" y="9"/>
                    </a:lnTo>
                    <a:lnTo>
                      <a:pt x="26" y="12"/>
                    </a:lnTo>
                    <a:lnTo>
                      <a:pt x="46" y="15"/>
                    </a:lnTo>
                    <a:lnTo>
                      <a:pt x="67" y="18"/>
                    </a:lnTo>
                    <a:lnTo>
                      <a:pt x="87" y="22"/>
                    </a:lnTo>
                    <a:lnTo>
                      <a:pt x="108" y="25"/>
                    </a:lnTo>
                    <a:lnTo>
                      <a:pt x="127" y="30"/>
                    </a:lnTo>
                    <a:lnTo>
                      <a:pt x="142" y="35"/>
                    </a:lnTo>
                    <a:lnTo>
                      <a:pt x="144" y="2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41" name="Freeform 42"/>
              <p:cNvSpPr>
                <a:spLocks/>
              </p:cNvSpPr>
              <p:nvPr/>
            </p:nvSpPr>
            <p:spPr bwMode="auto">
              <a:xfrm>
                <a:off x="4201" y="2788"/>
                <a:ext cx="75" cy="42"/>
              </a:xfrm>
              <a:custGeom>
                <a:avLst/>
                <a:gdLst>
                  <a:gd name="T0" fmla="*/ 1 w 148"/>
                  <a:gd name="T1" fmla="*/ 0 h 86"/>
                  <a:gd name="T2" fmla="*/ 1 w 148"/>
                  <a:gd name="T3" fmla="*/ 0 h 86"/>
                  <a:gd name="T4" fmla="*/ 1 w 148"/>
                  <a:gd name="T5" fmla="*/ 0 h 86"/>
                  <a:gd name="T6" fmla="*/ 1 w 148"/>
                  <a:gd name="T7" fmla="*/ 0 h 86"/>
                  <a:gd name="T8" fmla="*/ 1 w 148"/>
                  <a:gd name="T9" fmla="*/ 0 h 86"/>
                  <a:gd name="T10" fmla="*/ 1 w 148"/>
                  <a:gd name="T11" fmla="*/ 0 h 86"/>
                  <a:gd name="T12" fmla="*/ 1 w 148"/>
                  <a:gd name="T13" fmla="*/ 0 h 86"/>
                  <a:gd name="T14" fmla="*/ 1 w 148"/>
                  <a:gd name="T15" fmla="*/ 0 h 86"/>
                  <a:gd name="T16" fmla="*/ 1 w 148"/>
                  <a:gd name="T17" fmla="*/ 0 h 86"/>
                  <a:gd name="T18" fmla="*/ 1 w 148"/>
                  <a:gd name="T19" fmla="*/ 0 h 86"/>
                  <a:gd name="T20" fmla="*/ 0 w 148"/>
                  <a:gd name="T21" fmla="*/ 0 h 86"/>
                  <a:gd name="T22" fmla="*/ 1 w 148"/>
                  <a:gd name="T23" fmla="*/ 0 h 86"/>
                  <a:gd name="T24" fmla="*/ 1 w 148"/>
                  <a:gd name="T25" fmla="*/ 0 h 86"/>
                  <a:gd name="T26" fmla="*/ 1 w 148"/>
                  <a:gd name="T27" fmla="*/ 0 h 86"/>
                  <a:gd name="T28" fmla="*/ 1 w 148"/>
                  <a:gd name="T29" fmla="*/ 0 h 86"/>
                  <a:gd name="T30" fmla="*/ 1 w 148"/>
                  <a:gd name="T31" fmla="*/ 0 h 86"/>
                  <a:gd name="T32" fmla="*/ 1 w 148"/>
                  <a:gd name="T33" fmla="*/ 0 h 86"/>
                  <a:gd name="T34" fmla="*/ 1 w 148"/>
                  <a:gd name="T35" fmla="*/ 0 h 86"/>
                  <a:gd name="T36" fmla="*/ 1 w 148"/>
                  <a:gd name="T37" fmla="*/ 0 h 86"/>
                  <a:gd name="T38" fmla="*/ 1 w 148"/>
                  <a:gd name="T39" fmla="*/ 0 h 86"/>
                  <a:gd name="T40" fmla="*/ 1 w 148"/>
                  <a:gd name="T41" fmla="*/ 0 h 86"/>
                  <a:gd name="T42" fmla="*/ 1 w 148"/>
                  <a:gd name="T43" fmla="*/ 0 h 86"/>
                  <a:gd name="T44" fmla="*/ 1 w 148"/>
                  <a:gd name="T45" fmla="*/ 0 h 86"/>
                  <a:gd name="T46" fmla="*/ 1 w 148"/>
                  <a:gd name="T47" fmla="*/ 0 h 86"/>
                  <a:gd name="T48" fmla="*/ 1 w 148"/>
                  <a:gd name="T49" fmla="*/ 0 h 86"/>
                  <a:gd name="T50" fmla="*/ 1 w 148"/>
                  <a:gd name="T51" fmla="*/ 0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48"/>
                  <a:gd name="T79" fmla="*/ 0 h 86"/>
                  <a:gd name="T80" fmla="*/ 148 w 148"/>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48" h="86">
                    <a:moveTo>
                      <a:pt x="145" y="79"/>
                    </a:moveTo>
                    <a:lnTo>
                      <a:pt x="146" y="79"/>
                    </a:lnTo>
                    <a:lnTo>
                      <a:pt x="141" y="76"/>
                    </a:lnTo>
                    <a:lnTo>
                      <a:pt x="129" y="68"/>
                    </a:lnTo>
                    <a:lnTo>
                      <a:pt x="110" y="58"/>
                    </a:lnTo>
                    <a:lnTo>
                      <a:pt x="87" y="44"/>
                    </a:lnTo>
                    <a:lnTo>
                      <a:pt x="63" y="31"/>
                    </a:lnTo>
                    <a:lnTo>
                      <a:pt x="39" y="19"/>
                    </a:lnTo>
                    <a:lnTo>
                      <a:pt x="18" y="7"/>
                    </a:lnTo>
                    <a:lnTo>
                      <a:pt x="2" y="0"/>
                    </a:lnTo>
                    <a:lnTo>
                      <a:pt x="0" y="7"/>
                    </a:lnTo>
                    <a:lnTo>
                      <a:pt x="16" y="14"/>
                    </a:lnTo>
                    <a:lnTo>
                      <a:pt x="36" y="26"/>
                    </a:lnTo>
                    <a:lnTo>
                      <a:pt x="61" y="38"/>
                    </a:lnTo>
                    <a:lnTo>
                      <a:pt x="85" y="51"/>
                    </a:lnTo>
                    <a:lnTo>
                      <a:pt x="105" y="65"/>
                    </a:lnTo>
                    <a:lnTo>
                      <a:pt x="124" y="75"/>
                    </a:lnTo>
                    <a:lnTo>
                      <a:pt x="137" y="83"/>
                    </a:lnTo>
                    <a:lnTo>
                      <a:pt x="141" y="86"/>
                    </a:lnTo>
                    <a:lnTo>
                      <a:pt x="142" y="86"/>
                    </a:lnTo>
                    <a:lnTo>
                      <a:pt x="141" y="86"/>
                    </a:lnTo>
                    <a:lnTo>
                      <a:pt x="145" y="86"/>
                    </a:lnTo>
                    <a:lnTo>
                      <a:pt x="147" y="83"/>
                    </a:lnTo>
                    <a:lnTo>
                      <a:pt x="148" y="81"/>
                    </a:lnTo>
                    <a:lnTo>
                      <a:pt x="146" y="79"/>
                    </a:lnTo>
                    <a:lnTo>
                      <a:pt x="145" y="7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42" name="Freeform 43"/>
              <p:cNvSpPr>
                <a:spLocks/>
              </p:cNvSpPr>
              <p:nvPr/>
            </p:nvSpPr>
            <p:spPr bwMode="auto">
              <a:xfrm>
                <a:off x="4273" y="2827"/>
                <a:ext cx="38" cy="14"/>
              </a:xfrm>
              <a:custGeom>
                <a:avLst/>
                <a:gdLst>
                  <a:gd name="T0" fmla="*/ 1 w 76"/>
                  <a:gd name="T1" fmla="*/ 1 h 28"/>
                  <a:gd name="T2" fmla="*/ 1 w 76"/>
                  <a:gd name="T3" fmla="*/ 1 h 28"/>
                  <a:gd name="T4" fmla="*/ 1 w 76"/>
                  <a:gd name="T5" fmla="*/ 0 h 28"/>
                  <a:gd name="T6" fmla="*/ 0 w 76"/>
                  <a:gd name="T7" fmla="*/ 1 h 28"/>
                  <a:gd name="T8" fmla="*/ 1 w 76"/>
                  <a:gd name="T9" fmla="*/ 1 h 28"/>
                  <a:gd name="T10" fmla="*/ 1 w 76"/>
                  <a:gd name="T11" fmla="*/ 1 h 28"/>
                  <a:gd name="T12" fmla="*/ 1 w 76"/>
                  <a:gd name="T13" fmla="*/ 1 h 28"/>
                  <a:gd name="T14" fmla="*/ 1 w 76"/>
                  <a:gd name="T15" fmla="*/ 1 h 28"/>
                  <a:gd name="T16" fmla="*/ 1 w 76"/>
                  <a:gd name="T17" fmla="*/ 1 h 28"/>
                  <a:gd name="T18" fmla="*/ 1 w 76"/>
                  <a:gd name="T19" fmla="*/ 1 h 28"/>
                  <a:gd name="T20" fmla="*/ 1 w 76"/>
                  <a:gd name="T21" fmla="*/ 1 h 28"/>
                  <a:gd name="T22" fmla="*/ 1 w 76"/>
                  <a:gd name="T23" fmla="*/ 1 h 2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
                  <a:gd name="T37" fmla="*/ 0 h 28"/>
                  <a:gd name="T38" fmla="*/ 76 w 76"/>
                  <a:gd name="T39" fmla="*/ 28 h 2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 h="28">
                    <a:moveTo>
                      <a:pt x="76" y="26"/>
                    </a:moveTo>
                    <a:lnTo>
                      <a:pt x="74" y="21"/>
                    </a:lnTo>
                    <a:lnTo>
                      <a:pt x="3" y="0"/>
                    </a:lnTo>
                    <a:lnTo>
                      <a:pt x="0" y="7"/>
                    </a:lnTo>
                    <a:lnTo>
                      <a:pt x="72" y="28"/>
                    </a:lnTo>
                    <a:lnTo>
                      <a:pt x="69" y="24"/>
                    </a:lnTo>
                    <a:lnTo>
                      <a:pt x="72" y="28"/>
                    </a:lnTo>
                    <a:lnTo>
                      <a:pt x="75" y="28"/>
                    </a:lnTo>
                    <a:lnTo>
                      <a:pt x="76" y="26"/>
                    </a:lnTo>
                    <a:lnTo>
                      <a:pt x="76" y="23"/>
                    </a:lnTo>
                    <a:lnTo>
                      <a:pt x="74" y="21"/>
                    </a:lnTo>
                    <a:lnTo>
                      <a:pt x="76" y="2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43" name="Freeform 44"/>
              <p:cNvSpPr>
                <a:spLocks/>
              </p:cNvSpPr>
              <p:nvPr/>
            </p:nvSpPr>
            <p:spPr bwMode="auto">
              <a:xfrm>
                <a:off x="4307" y="2839"/>
                <a:ext cx="12" cy="153"/>
              </a:xfrm>
              <a:custGeom>
                <a:avLst/>
                <a:gdLst>
                  <a:gd name="T0" fmla="*/ 0 w 25"/>
                  <a:gd name="T1" fmla="*/ 1 h 306"/>
                  <a:gd name="T2" fmla="*/ 0 w 25"/>
                  <a:gd name="T3" fmla="*/ 1 h 306"/>
                  <a:gd name="T4" fmla="*/ 0 w 25"/>
                  <a:gd name="T5" fmla="*/ 1 h 306"/>
                  <a:gd name="T6" fmla="*/ 0 w 25"/>
                  <a:gd name="T7" fmla="*/ 1 h 306"/>
                  <a:gd name="T8" fmla="*/ 0 w 25"/>
                  <a:gd name="T9" fmla="*/ 1 h 306"/>
                  <a:gd name="T10" fmla="*/ 0 w 25"/>
                  <a:gd name="T11" fmla="*/ 1 h 306"/>
                  <a:gd name="T12" fmla="*/ 0 w 25"/>
                  <a:gd name="T13" fmla="*/ 0 h 306"/>
                  <a:gd name="T14" fmla="*/ 0 w 25"/>
                  <a:gd name="T15" fmla="*/ 1 h 306"/>
                  <a:gd name="T16" fmla="*/ 0 w 25"/>
                  <a:gd name="T17" fmla="*/ 1 h 306"/>
                  <a:gd name="T18" fmla="*/ 0 w 25"/>
                  <a:gd name="T19" fmla="*/ 1 h 306"/>
                  <a:gd name="T20" fmla="*/ 0 w 25"/>
                  <a:gd name="T21" fmla="*/ 1 h 306"/>
                  <a:gd name="T22" fmla="*/ 0 w 25"/>
                  <a:gd name="T23" fmla="*/ 1 h 306"/>
                  <a:gd name="T24" fmla="*/ 0 w 25"/>
                  <a:gd name="T25" fmla="*/ 1 h 3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5"/>
                  <a:gd name="T40" fmla="*/ 0 h 306"/>
                  <a:gd name="T41" fmla="*/ 25 w 25"/>
                  <a:gd name="T42" fmla="*/ 306 h 3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5" h="306">
                    <a:moveTo>
                      <a:pt x="25" y="306"/>
                    </a:moveTo>
                    <a:lnTo>
                      <a:pt x="25" y="306"/>
                    </a:lnTo>
                    <a:lnTo>
                      <a:pt x="22" y="245"/>
                    </a:lnTo>
                    <a:lnTo>
                      <a:pt x="14" y="149"/>
                    </a:lnTo>
                    <a:lnTo>
                      <a:pt x="7" y="56"/>
                    </a:lnTo>
                    <a:lnTo>
                      <a:pt x="7" y="2"/>
                    </a:lnTo>
                    <a:lnTo>
                      <a:pt x="0" y="0"/>
                    </a:lnTo>
                    <a:lnTo>
                      <a:pt x="0" y="56"/>
                    </a:lnTo>
                    <a:lnTo>
                      <a:pt x="7" y="149"/>
                    </a:lnTo>
                    <a:lnTo>
                      <a:pt x="15" y="245"/>
                    </a:lnTo>
                    <a:lnTo>
                      <a:pt x="18" y="306"/>
                    </a:lnTo>
                    <a:lnTo>
                      <a:pt x="25" y="30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44" name="Freeform 45"/>
              <p:cNvSpPr>
                <a:spLocks/>
              </p:cNvSpPr>
              <p:nvPr/>
            </p:nvSpPr>
            <p:spPr bwMode="auto">
              <a:xfrm>
                <a:off x="4305" y="2992"/>
                <a:ext cx="14" cy="76"/>
              </a:xfrm>
              <a:custGeom>
                <a:avLst/>
                <a:gdLst>
                  <a:gd name="T0" fmla="*/ 0 w 29"/>
                  <a:gd name="T1" fmla="*/ 1 h 152"/>
                  <a:gd name="T2" fmla="*/ 0 w 29"/>
                  <a:gd name="T3" fmla="*/ 1 h 152"/>
                  <a:gd name="T4" fmla="*/ 0 w 29"/>
                  <a:gd name="T5" fmla="*/ 1 h 152"/>
                  <a:gd name="T6" fmla="*/ 0 w 29"/>
                  <a:gd name="T7" fmla="*/ 1 h 152"/>
                  <a:gd name="T8" fmla="*/ 0 w 29"/>
                  <a:gd name="T9" fmla="*/ 1 h 152"/>
                  <a:gd name="T10" fmla="*/ 0 w 29"/>
                  <a:gd name="T11" fmla="*/ 0 h 152"/>
                  <a:gd name="T12" fmla="*/ 0 w 29"/>
                  <a:gd name="T13" fmla="*/ 0 h 152"/>
                  <a:gd name="T14" fmla="*/ 0 w 29"/>
                  <a:gd name="T15" fmla="*/ 1 h 152"/>
                  <a:gd name="T16" fmla="*/ 0 w 29"/>
                  <a:gd name="T17" fmla="*/ 1 h 152"/>
                  <a:gd name="T18" fmla="*/ 0 w 29"/>
                  <a:gd name="T19" fmla="*/ 1 h 152"/>
                  <a:gd name="T20" fmla="*/ 0 w 29"/>
                  <a:gd name="T21" fmla="*/ 1 h 152"/>
                  <a:gd name="T22" fmla="*/ 0 w 29"/>
                  <a:gd name="T23" fmla="*/ 1 h 152"/>
                  <a:gd name="T24" fmla="*/ 0 w 29"/>
                  <a:gd name="T25" fmla="*/ 1 h 152"/>
                  <a:gd name="T26" fmla="*/ 0 w 29"/>
                  <a:gd name="T27" fmla="*/ 1 h 152"/>
                  <a:gd name="T28" fmla="*/ 0 w 29"/>
                  <a:gd name="T29" fmla="*/ 1 h 152"/>
                  <a:gd name="T30" fmla="*/ 0 w 29"/>
                  <a:gd name="T31" fmla="*/ 1 h 152"/>
                  <a:gd name="T32" fmla="*/ 0 w 29"/>
                  <a:gd name="T33" fmla="*/ 1 h 152"/>
                  <a:gd name="T34" fmla="*/ 0 w 29"/>
                  <a:gd name="T35" fmla="*/ 1 h 1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9"/>
                  <a:gd name="T55" fmla="*/ 0 h 152"/>
                  <a:gd name="T56" fmla="*/ 29 w 29"/>
                  <a:gd name="T57" fmla="*/ 152 h 1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9" h="152">
                    <a:moveTo>
                      <a:pt x="3" y="152"/>
                    </a:moveTo>
                    <a:lnTo>
                      <a:pt x="7" y="149"/>
                    </a:lnTo>
                    <a:lnTo>
                      <a:pt x="11" y="123"/>
                    </a:lnTo>
                    <a:lnTo>
                      <a:pt x="18" y="82"/>
                    </a:lnTo>
                    <a:lnTo>
                      <a:pt x="24" y="37"/>
                    </a:lnTo>
                    <a:lnTo>
                      <a:pt x="29" y="0"/>
                    </a:lnTo>
                    <a:lnTo>
                      <a:pt x="22" y="0"/>
                    </a:lnTo>
                    <a:lnTo>
                      <a:pt x="17" y="37"/>
                    </a:lnTo>
                    <a:lnTo>
                      <a:pt x="11" y="82"/>
                    </a:lnTo>
                    <a:lnTo>
                      <a:pt x="4" y="123"/>
                    </a:lnTo>
                    <a:lnTo>
                      <a:pt x="0" y="149"/>
                    </a:lnTo>
                    <a:lnTo>
                      <a:pt x="3" y="145"/>
                    </a:lnTo>
                    <a:lnTo>
                      <a:pt x="0" y="149"/>
                    </a:lnTo>
                    <a:lnTo>
                      <a:pt x="1" y="151"/>
                    </a:lnTo>
                    <a:lnTo>
                      <a:pt x="3" y="152"/>
                    </a:lnTo>
                    <a:lnTo>
                      <a:pt x="6" y="151"/>
                    </a:lnTo>
                    <a:lnTo>
                      <a:pt x="7" y="149"/>
                    </a:lnTo>
                    <a:lnTo>
                      <a:pt x="3" y="15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45" name="Freeform 46"/>
              <p:cNvSpPr>
                <a:spLocks/>
              </p:cNvSpPr>
              <p:nvPr/>
            </p:nvSpPr>
            <p:spPr bwMode="auto">
              <a:xfrm>
                <a:off x="3866" y="2739"/>
                <a:ext cx="3" cy="3"/>
              </a:xfrm>
              <a:custGeom>
                <a:avLst/>
                <a:gdLst>
                  <a:gd name="T0" fmla="*/ 0 w 7"/>
                  <a:gd name="T1" fmla="*/ 0 h 7"/>
                  <a:gd name="T2" fmla="*/ 0 w 7"/>
                  <a:gd name="T3" fmla="*/ 0 h 7"/>
                  <a:gd name="T4" fmla="*/ 0 w 7"/>
                  <a:gd name="T5" fmla="*/ 0 h 7"/>
                  <a:gd name="T6" fmla="*/ 0 w 7"/>
                  <a:gd name="T7" fmla="*/ 0 h 7"/>
                  <a:gd name="T8" fmla="*/ 0 w 7"/>
                  <a:gd name="T9" fmla="*/ 0 h 7"/>
                  <a:gd name="T10" fmla="*/ 0 w 7"/>
                  <a:gd name="T11" fmla="*/ 0 h 7"/>
                  <a:gd name="T12" fmla="*/ 0 60000 65536"/>
                  <a:gd name="T13" fmla="*/ 0 60000 65536"/>
                  <a:gd name="T14" fmla="*/ 0 60000 65536"/>
                  <a:gd name="T15" fmla="*/ 0 60000 65536"/>
                  <a:gd name="T16" fmla="*/ 0 60000 65536"/>
                  <a:gd name="T17" fmla="*/ 0 60000 65536"/>
                  <a:gd name="T18" fmla="*/ 0 w 7"/>
                  <a:gd name="T19" fmla="*/ 0 h 7"/>
                  <a:gd name="T20" fmla="*/ 7 w 7"/>
                  <a:gd name="T21" fmla="*/ 7 h 7"/>
                </a:gdLst>
                <a:ahLst/>
                <a:cxnLst>
                  <a:cxn ang="T12">
                    <a:pos x="T0" y="T1"/>
                  </a:cxn>
                  <a:cxn ang="T13">
                    <a:pos x="T2" y="T3"/>
                  </a:cxn>
                  <a:cxn ang="T14">
                    <a:pos x="T4" y="T5"/>
                  </a:cxn>
                  <a:cxn ang="T15">
                    <a:pos x="T6" y="T7"/>
                  </a:cxn>
                  <a:cxn ang="T16">
                    <a:pos x="T8" y="T9"/>
                  </a:cxn>
                  <a:cxn ang="T17">
                    <a:pos x="T10" y="T11"/>
                  </a:cxn>
                </a:cxnLst>
                <a:rect l="T18" t="T19" r="T20" b="T21"/>
                <a:pathLst>
                  <a:path w="7" h="7">
                    <a:moveTo>
                      <a:pt x="7" y="2"/>
                    </a:moveTo>
                    <a:lnTo>
                      <a:pt x="5" y="0"/>
                    </a:lnTo>
                    <a:lnTo>
                      <a:pt x="2" y="1"/>
                    </a:lnTo>
                    <a:lnTo>
                      <a:pt x="0" y="3"/>
                    </a:lnTo>
                    <a:lnTo>
                      <a:pt x="0" y="7"/>
                    </a:lnTo>
                    <a:lnTo>
                      <a:pt x="7" y="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46" name="Freeform 47"/>
              <p:cNvSpPr>
                <a:spLocks/>
              </p:cNvSpPr>
              <p:nvPr/>
            </p:nvSpPr>
            <p:spPr bwMode="auto">
              <a:xfrm>
                <a:off x="3866" y="2740"/>
                <a:ext cx="22" cy="19"/>
              </a:xfrm>
              <a:custGeom>
                <a:avLst/>
                <a:gdLst>
                  <a:gd name="T0" fmla="*/ 0 w 45"/>
                  <a:gd name="T1" fmla="*/ 1 h 38"/>
                  <a:gd name="T2" fmla="*/ 0 w 45"/>
                  <a:gd name="T3" fmla="*/ 1 h 38"/>
                  <a:gd name="T4" fmla="*/ 0 w 45"/>
                  <a:gd name="T5" fmla="*/ 1 h 38"/>
                  <a:gd name="T6" fmla="*/ 0 w 45"/>
                  <a:gd name="T7" fmla="*/ 1 h 38"/>
                  <a:gd name="T8" fmla="*/ 0 w 45"/>
                  <a:gd name="T9" fmla="*/ 1 h 38"/>
                  <a:gd name="T10" fmla="*/ 0 w 45"/>
                  <a:gd name="T11" fmla="*/ 1 h 38"/>
                  <a:gd name="T12" fmla="*/ 0 w 45"/>
                  <a:gd name="T13" fmla="*/ 1 h 38"/>
                  <a:gd name="T14" fmla="*/ 0 w 45"/>
                  <a:gd name="T15" fmla="*/ 1 h 38"/>
                  <a:gd name="T16" fmla="*/ 0 w 45"/>
                  <a:gd name="T17" fmla="*/ 0 h 38"/>
                  <a:gd name="T18" fmla="*/ 0 w 45"/>
                  <a:gd name="T19" fmla="*/ 1 h 38"/>
                  <a:gd name="T20" fmla="*/ 0 w 45"/>
                  <a:gd name="T21" fmla="*/ 1 h 38"/>
                  <a:gd name="T22" fmla="*/ 0 w 45"/>
                  <a:gd name="T23" fmla="*/ 1 h 38"/>
                  <a:gd name="T24" fmla="*/ 0 w 45"/>
                  <a:gd name="T25" fmla="*/ 1 h 38"/>
                  <a:gd name="T26" fmla="*/ 0 w 45"/>
                  <a:gd name="T27" fmla="*/ 1 h 38"/>
                  <a:gd name="T28" fmla="*/ 0 w 45"/>
                  <a:gd name="T29" fmla="*/ 1 h 38"/>
                  <a:gd name="T30" fmla="*/ 0 w 45"/>
                  <a:gd name="T31" fmla="*/ 1 h 38"/>
                  <a:gd name="T32" fmla="*/ 0 w 45"/>
                  <a:gd name="T33" fmla="*/ 1 h 38"/>
                  <a:gd name="T34" fmla="*/ 0 w 45"/>
                  <a:gd name="T35" fmla="*/ 1 h 38"/>
                  <a:gd name="T36" fmla="*/ 0 w 45"/>
                  <a:gd name="T37" fmla="*/ 1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5"/>
                  <a:gd name="T58" fmla="*/ 0 h 38"/>
                  <a:gd name="T59" fmla="*/ 45 w 45"/>
                  <a:gd name="T60" fmla="*/ 38 h 3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5" h="38">
                    <a:moveTo>
                      <a:pt x="45" y="31"/>
                    </a:moveTo>
                    <a:lnTo>
                      <a:pt x="44" y="30"/>
                    </a:lnTo>
                    <a:lnTo>
                      <a:pt x="39" y="28"/>
                    </a:lnTo>
                    <a:lnTo>
                      <a:pt x="36" y="25"/>
                    </a:lnTo>
                    <a:lnTo>
                      <a:pt x="29" y="21"/>
                    </a:lnTo>
                    <a:lnTo>
                      <a:pt x="23" y="16"/>
                    </a:lnTo>
                    <a:lnTo>
                      <a:pt x="16" y="12"/>
                    </a:lnTo>
                    <a:lnTo>
                      <a:pt x="10" y="6"/>
                    </a:lnTo>
                    <a:lnTo>
                      <a:pt x="7" y="0"/>
                    </a:lnTo>
                    <a:lnTo>
                      <a:pt x="0" y="5"/>
                    </a:lnTo>
                    <a:lnTo>
                      <a:pt x="6" y="10"/>
                    </a:lnTo>
                    <a:lnTo>
                      <a:pt x="12" y="16"/>
                    </a:lnTo>
                    <a:lnTo>
                      <a:pt x="18" y="23"/>
                    </a:lnTo>
                    <a:lnTo>
                      <a:pt x="24" y="28"/>
                    </a:lnTo>
                    <a:lnTo>
                      <a:pt x="31" y="32"/>
                    </a:lnTo>
                    <a:lnTo>
                      <a:pt x="37" y="35"/>
                    </a:lnTo>
                    <a:lnTo>
                      <a:pt x="39" y="37"/>
                    </a:lnTo>
                    <a:lnTo>
                      <a:pt x="40" y="38"/>
                    </a:lnTo>
                    <a:lnTo>
                      <a:pt x="45" y="3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47" name="Freeform 48"/>
              <p:cNvSpPr>
                <a:spLocks/>
              </p:cNvSpPr>
              <p:nvPr/>
            </p:nvSpPr>
            <p:spPr bwMode="auto">
              <a:xfrm>
                <a:off x="3886" y="2756"/>
                <a:ext cx="3" cy="3"/>
              </a:xfrm>
              <a:custGeom>
                <a:avLst/>
                <a:gdLst>
                  <a:gd name="T0" fmla="*/ 0 w 7"/>
                  <a:gd name="T1" fmla="*/ 0 h 7"/>
                  <a:gd name="T2" fmla="*/ 0 w 7"/>
                  <a:gd name="T3" fmla="*/ 0 h 7"/>
                  <a:gd name="T4" fmla="*/ 0 w 7"/>
                  <a:gd name="T5" fmla="*/ 0 h 7"/>
                  <a:gd name="T6" fmla="*/ 0 w 7"/>
                  <a:gd name="T7" fmla="*/ 0 h 7"/>
                  <a:gd name="T8" fmla="*/ 0 w 7"/>
                  <a:gd name="T9" fmla="*/ 0 h 7"/>
                  <a:gd name="T10" fmla="*/ 0 w 7"/>
                  <a:gd name="T11" fmla="*/ 0 h 7"/>
                  <a:gd name="T12" fmla="*/ 0 60000 65536"/>
                  <a:gd name="T13" fmla="*/ 0 60000 65536"/>
                  <a:gd name="T14" fmla="*/ 0 60000 65536"/>
                  <a:gd name="T15" fmla="*/ 0 60000 65536"/>
                  <a:gd name="T16" fmla="*/ 0 60000 65536"/>
                  <a:gd name="T17" fmla="*/ 0 60000 65536"/>
                  <a:gd name="T18" fmla="*/ 0 w 7"/>
                  <a:gd name="T19" fmla="*/ 0 h 7"/>
                  <a:gd name="T20" fmla="*/ 7 w 7"/>
                  <a:gd name="T21" fmla="*/ 7 h 7"/>
                </a:gdLst>
                <a:ahLst/>
                <a:cxnLst>
                  <a:cxn ang="T12">
                    <a:pos x="T0" y="T1"/>
                  </a:cxn>
                  <a:cxn ang="T13">
                    <a:pos x="T2" y="T3"/>
                  </a:cxn>
                  <a:cxn ang="T14">
                    <a:pos x="T4" y="T5"/>
                  </a:cxn>
                  <a:cxn ang="T15">
                    <a:pos x="T6" y="T7"/>
                  </a:cxn>
                  <a:cxn ang="T16">
                    <a:pos x="T8" y="T9"/>
                  </a:cxn>
                  <a:cxn ang="T17">
                    <a:pos x="T10" y="T11"/>
                  </a:cxn>
                </a:cxnLst>
                <a:rect l="T18" t="T19" r="T20" b="T21"/>
                <a:pathLst>
                  <a:path w="7" h="7">
                    <a:moveTo>
                      <a:pt x="0" y="7"/>
                    </a:moveTo>
                    <a:lnTo>
                      <a:pt x="4" y="7"/>
                    </a:lnTo>
                    <a:lnTo>
                      <a:pt x="6" y="5"/>
                    </a:lnTo>
                    <a:lnTo>
                      <a:pt x="7" y="2"/>
                    </a:lnTo>
                    <a:lnTo>
                      <a:pt x="5" y="0"/>
                    </a:lnTo>
                    <a:lnTo>
                      <a:pt x="0"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48" name="Freeform 49"/>
              <p:cNvSpPr>
                <a:spLocks/>
              </p:cNvSpPr>
              <p:nvPr/>
            </p:nvSpPr>
            <p:spPr bwMode="auto">
              <a:xfrm>
                <a:off x="3913" y="2983"/>
                <a:ext cx="2" cy="3"/>
              </a:xfrm>
              <a:custGeom>
                <a:avLst/>
                <a:gdLst>
                  <a:gd name="T0" fmla="*/ 1 w 3"/>
                  <a:gd name="T1" fmla="*/ 0 h 7"/>
                  <a:gd name="T2" fmla="*/ 1 w 3"/>
                  <a:gd name="T3" fmla="*/ 0 h 7"/>
                  <a:gd name="T4" fmla="*/ 0 w 3"/>
                  <a:gd name="T5" fmla="*/ 0 h 7"/>
                  <a:gd name="T6" fmla="*/ 1 w 3"/>
                  <a:gd name="T7" fmla="*/ 0 h 7"/>
                  <a:gd name="T8" fmla="*/ 1 w 3"/>
                  <a:gd name="T9" fmla="*/ 0 h 7"/>
                  <a:gd name="T10" fmla="*/ 1 w 3"/>
                  <a:gd name="T11" fmla="*/ 0 h 7"/>
                  <a:gd name="T12" fmla="*/ 0 60000 65536"/>
                  <a:gd name="T13" fmla="*/ 0 60000 65536"/>
                  <a:gd name="T14" fmla="*/ 0 60000 65536"/>
                  <a:gd name="T15" fmla="*/ 0 60000 65536"/>
                  <a:gd name="T16" fmla="*/ 0 60000 65536"/>
                  <a:gd name="T17" fmla="*/ 0 60000 65536"/>
                  <a:gd name="T18" fmla="*/ 0 w 3"/>
                  <a:gd name="T19" fmla="*/ 0 h 7"/>
                  <a:gd name="T20" fmla="*/ 3 w 3"/>
                  <a:gd name="T21" fmla="*/ 7 h 7"/>
                </a:gdLst>
                <a:ahLst/>
                <a:cxnLst>
                  <a:cxn ang="T12">
                    <a:pos x="T0" y="T1"/>
                  </a:cxn>
                  <a:cxn ang="T13">
                    <a:pos x="T2" y="T3"/>
                  </a:cxn>
                  <a:cxn ang="T14">
                    <a:pos x="T4" y="T5"/>
                  </a:cxn>
                  <a:cxn ang="T15">
                    <a:pos x="T6" y="T7"/>
                  </a:cxn>
                  <a:cxn ang="T16">
                    <a:pos x="T8" y="T9"/>
                  </a:cxn>
                  <a:cxn ang="T17">
                    <a:pos x="T10" y="T11"/>
                  </a:cxn>
                </a:cxnLst>
                <a:rect l="T18" t="T19" r="T20" b="T21"/>
                <a:pathLst>
                  <a:path w="3" h="7">
                    <a:moveTo>
                      <a:pt x="3" y="0"/>
                    </a:moveTo>
                    <a:lnTo>
                      <a:pt x="1" y="1"/>
                    </a:lnTo>
                    <a:lnTo>
                      <a:pt x="0" y="4"/>
                    </a:lnTo>
                    <a:lnTo>
                      <a:pt x="1" y="6"/>
                    </a:lnTo>
                    <a:lnTo>
                      <a:pt x="3" y="7"/>
                    </a:lnTo>
                    <a:lnTo>
                      <a:pt x="3"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49" name="Freeform 50"/>
              <p:cNvSpPr>
                <a:spLocks/>
              </p:cNvSpPr>
              <p:nvPr/>
            </p:nvSpPr>
            <p:spPr bwMode="auto">
              <a:xfrm>
                <a:off x="3915" y="2983"/>
                <a:ext cx="71" cy="16"/>
              </a:xfrm>
              <a:custGeom>
                <a:avLst/>
                <a:gdLst>
                  <a:gd name="T0" fmla="*/ 1 w 142"/>
                  <a:gd name="T1" fmla="*/ 1 h 32"/>
                  <a:gd name="T2" fmla="*/ 1 w 142"/>
                  <a:gd name="T3" fmla="*/ 1 h 32"/>
                  <a:gd name="T4" fmla="*/ 1 w 142"/>
                  <a:gd name="T5" fmla="*/ 1 h 32"/>
                  <a:gd name="T6" fmla="*/ 1 w 142"/>
                  <a:gd name="T7" fmla="*/ 1 h 32"/>
                  <a:gd name="T8" fmla="*/ 1 w 142"/>
                  <a:gd name="T9" fmla="*/ 1 h 32"/>
                  <a:gd name="T10" fmla="*/ 1 w 142"/>
                  <a:gd name="T11" fmla="*/ 1 h 32"/>
                  <a:gd name="T12" fmla="*/ 1 w 142"/>
                  <a:gd name="T13" fmla="*/ 1 h 32"/>
                  <a:gd name="T14" fmla="*/ 1 w 142"/>
                  <a:gd name="T15" fmla="*/ 1 h 32"/>
                  <a:gd name="T16" fmla="*/ 1 w 142"/>
                  <a:gd name="T17" fmla="*/ 1 h 32"/>
                  <a:gd name="T18" fmla="*/ 0 w 142"/>
                  <a:gd name="T19" fmla="*/ 0 h 32"/>
                  <a:gd name="T20" fmla="*/ 0 w 142"/>
                  <a:gd name="T21" fmla="*/ 1 h 32"/>
                  <a:gd name="T22" fmla="*/ 1 w 142"/>
                  <a:gd name="T23" fmla="*/ 1 h 32"/>
                  <a:gd name="T24" fmla="*/ 1 w 142"/>
                  <a:gd name="T25" fmla="*/ 1 h 32"/>
                  <a:gd name="T26" fmla="*/ 1 w 142"/>
                  <a:gd name="T27" fmla="*/ 1 h 32"/>
                  <a:gd name="T28" fmla="*/ 1 w 142"/>
                  <a:gd name="T29" fmla="*/ 1 h 32"/>
                  <a:gd name="T30" fmla="*/ 1 w 142"/>
                  <a:gd name="T31" fmla="*/ 1 h 32"/>
                  <a:gd name="T32" fmla="*/ 1 w 142"/>
                  <a:gd name="T33" fmla="*/ 1 h 32"/>
                  <a:gd name="T34" fmla="*/ 1 w 142"/>
                  <a:gd name="T35" fmla="*/ 1 h 32"/>
                  <a:gd name="T36" fmla="*/ 1 w 142"/>
                  <a:gd name="T37" fmla="*/ 1 h 32"/>
                  <a:gd name="T38" fmla="*/ 1 w 142"/>
                  <a:gd name="T39" fmla="*/ 1 h 32"/>
                  <a:gd name="T40" fmla="*/ 1 w 142"/>
                  <a:gd name="T41" fmla="*/ 1 h 3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2"/>
                  <a:gd name="T64" fmla="*/ 0 h 32"/>
                  <a:gd name="T65" fmla="*/ 142 w 142"/>
                  <a:gd name="T66" fmla="*/ 32 h 3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2" h="32">
                    <a:moveTo>
                      <a:pt x="142" y="25"/>
                    </a:moveTo>
                    <a:lnTo>
                      <a:pt x="142" y="25"/>
                    </a:lnTo>
                    <a:lnTo>
                      <a:pt x="130" y="21"/>
                    </a:lnTo>
                    <a:lnTo>
                      <a:pt x="114" y="16"/>
                    </a:lnTo>
                    <a:lnTo>
                      <a:pt x="95" y="13"/>
                    </a:lnTo>
                    <a:lnTo>
                      <a:pt x="73" y="9"/>
                    </a:lnTo>
                    <a:lnTo>
                      <a:pt x="51" y="7"/>
                    </a:lnTo>
                    <a:lnTo>
                      <a:pt x="30" y="4"/>
                    </a:lnTo>
                    <a:lnTo>
                      <a:pt x="13" y="2"/>
                    </a:lnTo>
                    <a:lnTo>
                      <a:pt x="0" y="0"/>
                    </a:lnTo>
                    <a:lnTo>
                      <a:pt x="0" y="7"/>
                    </a:lnTo>
                    <a:lnTo>
                      <a:pt x="13" y="9"/>
                    </a:lnTo>
                    <a:lnTo>
                      <a:pt x="30" y="10"/>
                    </a:lnTo>
                    <a:lnTo>
                      <a:pt x="51" y="14"/>
                    </a:lnTo>
                    <a:lnTo>
                      <a:pt x="73" y="16"/>
                    </a:lnTo>
                    <a:lnTo>
                      <a:pt x="95" y="20"/>
                    </a:lnTo>
                    <a:lnTo>
                      <a:pt x="114" y="23"/>
                    </a:lnTo>
                    <a:lnTo>
                      <a:pt x="128" y="28"/>
                    </a:lnTo>
                    <a:lnTo>
                      <a:pt x="137" y="32"/>
                    </a:lnTo>
                    <a:lnTo>
                      <a:pt x="142" y="2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50" name="Freeform 51"/>
              <p:cNvSpPr>
                <a:spLocks/>
              </p:cNvSpPr>
              <p:nvPr/>
            </p:nvSpPr>
            <p:spPr bwMode="auto">
              <a:xfrm>
                <a:off x="3984" y="2995"/>
                <a:ext cx="46" cy="21"/>
              </a:xfrm>
              <a:custGeom>
                <a:avLst/>
                <a:gdLst>
                  <a:gd name="T0" fmla="*/ 1 w 92"/>
                  <a:gd name="T1" fmla="*/ 0 h 43"/>
                  <a:gd name="T2" fmla="*/ 1 w 92"/>
                  <a:gd name="T3" fmla="*/ 0 h 43"/>
                  <a:gd name="T4" fmla="*/ 1 w 92"/>
                  <a:gd name="T5" fmla="*/ 0 h 43"/>
                  <a:gd name="T6" fmla="*/ 1 w 92"/>
                  <a:gd name="T7" fmla="*/ 0 h 43"/>
                  <a:gd name="T8" fmla="*/ 1 w 92"/>
                  <a:gd name="T9" fmla="*/ 0 h 43"/>
                  <a:gd name="T10" fmla="*/ 1 w 92"/>
                  <a:gd name="T11" fmla="*/ 0 h 43"/>
                  <a:gd name="T12" fmla="*/ 1 w 92"/>
                  <a:gd name="T13" fmla="*/ 0 h 43"/>
                  <a:gd name="T14" fmla="*/ 1 w 92"/>
                  <a:gd name="T15" fmla="*/ 0 h 43"/>
                  <a:gd name="T16" fmla="*/ 1 w 92"/>
                  <a:gd name="T17" fmla="*/ 0 h 43"/>
                  <a:gd name="T18" fmla="*/ 0 w 92"/>
                  <a:gd name="T19" fmla="*/ 0 h 43"/>
                  <a:gd name="T20" fmla="*/ 1 w 92"/>
                  <a:gd name="T21" fmla="*/ 0 h 43"/>
                  <a:gd name="T22" fmla="*/ 1 w 92"/>
                  <a:gd name="T23" fmla="*/ 0 h 43"/>
                  <a:gd name="T24" fmla="*/ 1 w 92"/>
                  <a:gd name="T25" fmla="*/ 0 h 43"/>
                  <a:gd name="T26" fmla="*/ 1 w 92"/>
                  <a:gd name="T27" fmla="*/ 0 h 43"/>
                  <a:gd name="T28" fmla="*/ 1 w 92"/>
                  <a:gd name="T29" fmla="*/ 0 h 43"/>
                  <a:gd name="T30" fmla="*/ 1 w 92"/>
                  <a:gd name="T31" fmla="*/ 0 h 43"/>
                  <a:gd name="T32" fmla="*/ 1 w 92"/>
                  <a:gd name="T33" fmla="*/ 0 h 43"/>
                  <a:gd name="T34" fmla="*/ 1 w 92"/>
                  <a:gd name="T35" fmla="*/ 0 h 43"/>
                  <a:gd name="T36" fmla="*/ 1 w 92"/>
                  <a:gd name="T37" fmla="*/ 0 h 4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2"/>
                  <a:gd name="T58" fmla="*/ 0 h 43"/>
                  <a:gd name="T59" fmla="*/ 92 w 92"/>
                  <a:gd name="T60" fmla="*/ 43 h 4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2" h="43">
                    <a:moveTo>
                      <a:pt x="92" y="36"/>
                    </a:moveTo>
                    <a:lnTo>
                      <a:pt x="89" y="35"/>
                    </a:lnTo>
                    <a:lnTo>
                      <a:pt x="81" y="33"/>
                    </a:lnTo>
                    <a:lnTo>
                      <a:pt x="69" y="28"/>
                    </a:lnTo>
                    <a:lnTo>
                      <a:pt x="54" y="23"/>
                    </a:lnTo>
                    <a:lnTo>
                      <a:pt x="39" y="18"/>
                    </a:lnTo>
                    <a:lnTo>
                      <a:pt x="24" y="12"/>
                    </a:lnTo>
                    <a:lnTo>
                      <a:pt x="13" y="6"/>
                    </a:lnTo>
                    <a:lnTo>
                      <a:pt x="5" y="0"/>
                    </a:lnTo>
                    <a:lnTo>
                      <a:pt x="0" y="7"/>
                    </a:lnTo>
                    <a:lnTo>
                      <a:pt x="11" y="13"/>
                    </a:lnTo>
                    <a:lnTo>
                      <a:pt x="22" y="19"/>
                    </a:lnTo>
                    <a:lnTo>
                      <a:pt x="37" y="25"/>
                    </a:lnTo>
                    <a:lnTo>
                      <a:pt x="52" y="30"/>
                    </a:lnTo>
                    <a:lnTo>
                      <a:pt x="67" y="35"/>
                    </a:lnTo>
                    <a:lnTo>
                      <a:pt x="78" y="39"/>
                    </a:lnTo>
                    <a:lnTo>
                      <a:pt x="87" y="42"/>
                    </a:lnTo>
                    <a:lnTo>
                      <a:pt x="90" y="43"/>
                    </a:lnTo>
                    <a:lnTo>
                      <a:pt x="92" y="3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51" name="Freeform 52"/>
              <p:cNvSpPr>
                <a:spLocks/>
              </p:cNvSpPr>
              <p:nvPr/>
            </p:nvSpPr>
            <p:spPr bwMode="auto">
              <a:xfrm>
                <a:off x="4028" y="3013"/>
                <a:ext cx="3" cy="3"/>
              </a:xfrm>
              <a:custGeom>
                <a:avLst/>
                <a:gdLst>
                  <a:gd name="T0" fmla="*/ 0 w 5"/>
                  <a:gd name="T1" fmla="*/ 0 h 7"/>
                  <a:gd name="T2" fmla="*/ 1 w 5"/>
                  <a:gd name="T3" fmla="*/ 0 h 7"/>
                  <a:gd name="T4" fmla="*/ 1 w 5"/>
                  <a:gd name="T5" fmla="*/ 0 h 7"/>
                  <a:gd name="T6" fmla="*/ 1 w 5"/>
                  <a:gd name="T7" fmla="*/ 0 h 7"/>
                  <a:gd name="T8" fmla="*/ 1 w 5"/>
                  <a:gd name="T9" fmla="*/ 0 h 7"/>
                  <a:gd name="T10" fmla="*/ 0 w 5"/>
                  <a:gd name="T11" fmla="*/ 0 h 7"/>
                  <a:gd name="T12" fmla="*/ 0 60000 65536"/>
                  <a:gd name="T13" fmla="*/ 0 60000 65536"/>
                  <a:gd name="T14" fmla="*/ 0 60000 65536"/>
                  <a:gd name="T15" fmla="*/ 0 60000 65536"/>
                  <a:gd name="T16" fmla="*/ 0 60000 65536"/>
                  <a:gd name="T17" fmla="*/ 0 60000 65536"/>
                  <a:gd name="T18" fmla="*/ 0 w 5"/>
                  <a:gd name="T19" fmla="*/ 0 h 7"/>
                  <a:gd name="T20" fmla="*/ 5 w 5"/>
                  <a:gd name="T21" fmla="*/ 7 h 7"/>
                </a:gdLst>
                <a:ahLst/>
                <a:cxnLst>
                  <a:cxn ang="T12">
                    <a:pos x="T0" y="T1"/>
                  </a:cxn>
                  <a:cxn ang="T13">
                    <a:pos x="T2" y="T3"/>
                  </a:cxn>
                  <a:cxn ang="T14">
                    <a:pos x="T4" y="T5"/>
                  </a:cxn>
                  <a:cxn ang="T15">
                    <a:pos x="T6" y="T7"/>
                  </a:cxn>
                  <a:cxn ang="T16">
                    <a:pos x="T8" y="T9"/>
                  </a:cxn>
                  <a:cxn ang="T17">
                    <a:pos x="T10" y="T11"/>
                  </a:cxn>
                </a:cxnLst>
                <a:rect l="T18" t="T19" r="T20" b="T21"/>
                <a:pathLst>
                  <a:path w="5" h="7">
                    <a:moveTo>
                      <a:pt x="0" y="7"/>
                    </a:moveTo>
                    <a:lnTo>
                      <a:pt x="3" y="7"/>
                    </a:lnTo>
                    <a:lnTo>
                      <a:pt x="5" y="5"/>
                    </a:lnTo>
                    <a:lnTo>
                      <a:pt x="5" y="1"/>
                    </a:lnTo>
                    <a:lnTo>
                      <a:pt x="2" y="0"/>
                    </a:lnTo>
                    <a:lnTo>
                      <a:pt x="0"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52" name="Freeform 53"/>
              <p:cNvSpPr>
                <a:spLocks/>
              </p:cNvSpPr>
              <p:nvPr/>
            </p:nvSpPr>
            <p:spPr bwMode="auto">
              <a:xfrm>
                <a:off x="3976" y="3040"/>
                <a:ext cx="2" cy="3"/>
              </a:xfrm>
              <a:custGeom>
                <a:avLst/>
                <a:gdLst>
                  <a:gd name="T0" fmla="*/ 0 w 5"/>
                  <a:gd name="T1" fmla="*/ 0 h 7"/>
                  <a:gd name="T2" fmla="*/ 0 w 5"/>
                  <a:gd name="T3" fmla="*/ 0 h 7"/>
                  <a:gd name="T4" fmla="*/ 0 w 5"/>
                  <a:gd name="T5" fmla="*/ 0 h 7"/>
                  <a:gd name="T6" fmla="*/ 0 w 5"/>
                  <a:gd name="T7" fmla="*/ 0 h 7"/>
                  <a:gd name="T8" fmla="*/ 0 w 5"/>
                  <a:gd name="T9" fmla="*/ 0 h 7"/>
                  <a:gd name="T10" fmla="*/ 0 w 5"/>
                  <a:gd name="T11" fmla="*/ 0 h 7"/>
                  <a:gd name="T12" fmla="*/ 0 60000 65536"/>
                  <a:gd name="T13" fmla="*/ 0 60000 65536"/>
                  <a:gd name="T14" fmla="*/ 0 60000 65536"/>
                  <a:gd name="T15" fmla="*/ 0 60000 65536"/>
                  <a:gd name="T16" fmla="*/ 0 60000 65536"/>
                  <a:gd name="T17" fmla="*/ 0 60000 65536"/>
                  <a:gd name="T18" fmla="*/ 0 w 5"/>
                  <a:gd name="T19" fmla="*/ 0 h 7"/>
                  <a:gd name="T20" fmla="*/ 5 w 5"/>
                  <a:gd name="T21" fmla="*/ 7 h 7"/>
                </a:gdLst>
                <a:ahLst/>
                <a:cxnLst>
                  <a:cxn ang="T12">
                    <a:pos x="T0" y="T1"/>
                  </a:cxn>
                  <a:cxn ang="T13">
                    <a:pos x="T2" y="T3"/>
                  </a:cxn>
                  <a:cxn ang="T14">
                    <a:pos x="T4" y="T5"/>
                  </a:cxn>
                  <a:cxn ang="T15">
                    <a:pos x="T6" y="T7"/>
                  </a:cxn>
                  <a:cxn ang="T16">
                    <a:pos x="T8" y="T9"/>
                  </a:cxn>
                  <a:cxn ang="T17">
                    <a:pos x="T10" y="T11"/>
                  </a:cxn>
                </a:cxnLst>
                <a:rect l="T18" t="T19" r="T20" b="T21"/>
                <a:pathLst>
                  <a:path w="5" h="7">
                    <a:moveTo>
                      <a:pt x="5" y="0"/>
                    </a:moveTo>
                    <a:lnTo>
                      <a:pt x="1" y="0"/>
                    </a:lnTo>
                    <a:lnTo>
                      <a:pt x="0" y="2"/>
                    </a:lnTo>
                    <a:lnTo>
                      <a:pt x="0" y="5"/>
                    </a:lnTo>
                    <a:lnTo>
                      <a:pt x="2" y="7"/>
                    </a:lnTo>
                    <a:lnTo>
                      <a:pt x="5"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53" name="Freeform 54"/>
              <p:cNvSpPr>
                <a:spLocks/>
              </p:cNvSpPr>
              <p:nvPr/>
            </p:nvSpPr>
            <p:spPr bwMode="auto">
              <a:xfrm>
                <a:off x="3977" y="3040"/>
                <a:ext cx="36" cy="16"/>
              </a:xfrm>
              <a:custGeom>
                <a:avLst/>
                <a:gdLst>
                  <a:gd name="T0" fmla="*/ 1 w 72"/>
                  <a:gd name="T1" fmla="*/ 1 h 31"/>
                  <a:gd name="T2" fmla="*/ 1 w 72"/>
                  <a:gd name="T3" fmla="*/ 1 h 31"/>
                  <a:gd name="T4" fmla="*/ 1 w 72"/>
                  <a:gd name="T5" fmla="*/ 1 h 31"/>
                  <a:gd name="T6" fmla="*/ 1 w 72"/>
                  <a:gd name="T7" fmla="*/ 1 h 31"/>
                  <a:gd name="T8" fmla="*/ 1 w 72"/>
                  <a:gd name="T9" fmla="*/ 1 h 31"/>
                  <a:gd name="T10" fmla="*/ 1 w 72"/>
                  <a:gd name="T11" fmla="*/ 1 h 31"/>
                  <a:gd name="T12" fmla="*/ 1 w 72"/>
                  <a:gd name="T13" fmla="*/ 1 h 31"/>
                  <a:gd name="T14" fmla="*/ 1 w 72"/>
                  <a:gd name="T15" fmla="*/ 1 h 31"/>
                  <a:gd name="T16" fmla="*/ 1 w 72"/>
                  <a:gd name="T17" fmla="*/ 1 h 31"/>
                  <a:gd name="T18" fmla="*/ 1 w 72"/>
                  <a:gd name="T19" fmla="*/ 0 h 31"/>
                  <a:gd name="T20" fmla="*/ 0 w 72"/>
                  <a:gd name="T21" fmla="*/ 1 h 31"/>
                  <a:gd name="T22" fmla="*/ 1 w 72"/>
                  <a:gd name="T23" fmla="*/ 1 h 31"/>
                  <a:gd name="T24" fmla="*/ 1 w 72"/>
                  <a:gd name="T25" fmla="*/ 1 h 31"/>
                  <a:gd name="T26" fmla="*/ 1 w 72"/>
                  <a:gd name="T27" fmla="*/ 1 h 31"/>
                  <a:gd name="T28" fmla="*/ 1 w 72"/>
                  <a:gd name="T29" fmla="*/ 1 h 31"/>
                  <a:gd name="T30" fmla="*/ 1 w 72"/>
                  <a:gd name="T31" fmla="*/ 1 h 31"/>
                  <a:gd name="T32" fmla="*/ 1 w 72"/>
                  <a:gd name="T33" fmla="*/ 1 h 31"/>
                  <a:gd name="T34" fmla="*/ 1 w 72"/>
                  <a:gd name="T35" fmla="*/ 1 h 31"/>
                  <a:gd name="T36" fmla="*/ 1 w 72"/>
                  <a:gd name="T37" fmla="*/ 1 h 31"/>
                  <a:gd name="T38" fmla="*/ 1 w 72"/>
                  <a:gd name="T39" fmla="*/ 1 h 31"/>
                  <a:gd name="T40" fmla="*/ 1 w 72"/>
                  <a:gd name="T41" fmla="*/ 1 h 31"/>
                  <a:gd name="T42" fmla="*/ 1 w 72"/>
                  <a:gd name="T43" fmla="*/ 1 h 31"/>
                  <a:gd name="T44" fmla="*/ 1 w 72"/>
                  <a:gd name="T45" fmla="*/ 1 h 31"/>
                  <a:gd name="T46" fmla="*/ 1 w 72"/>
                  <a:gd name="T47" fmla="*/ 1 h 31"/>
                  <a:gd name="T48" fmla="*/ 1 w 72"/>
                  <a:gd name="T49" fmla="*/ 1 h 31"/>
                  <a:gd name="T50" fmla="*/ 1 w 72"/>
                  <a:gd name="T51" fmla="*/ 1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
                  <a:gd name="T79" fmla="*/ 0 h 31"/>
                  <a:gd name="T80" fmla="*/ 72 w 72"/>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 h="31">
                    <a:moveTo>
                      <a:pt x="68" y="24"/>
                    </a:moveTo>
                    <a:lnTo>
                      <a:pt x="70" y="24"/>
                    </a:lnTo>
                    <a:lnTo>
                      <a:pt x="67" y="23"/>
                    </a:lnTo>
                    <a:lnTo>
                      <a:pt x="63" y="22"/>
                    </a:lnTo>
                    <a:lnTo>
                      <a:pt x="55" y="18"/>
                    </a:lnTo>
                    <a:lnTo>
                      <a:pt x="45" y="15"/>
                    </a:lnTo>
                    <a:lnTo>
                      <a:pt x="35" y="10"/>
                    </a:lnTo>
                    <a:lnTo>
                      <a:pt x="24" y="7"/>
                    </a:lnTo>
                    <a:lnTo>
                      <a:pt x="13" y="4"/>
                    </a:lnTo>
                    <a:lnTo>
                      <a:pt x="3" y="0"/>
                    </a:lnTo>
                    <a:lnTo>
                      <a:pt x="0" y="7"/>
                    </a:lnTo>
                    <a:lnTo>
                      <a:pt x="11" y="10"/>
                    </a:lnTo>
                    <a:lnTo>
                      <a:pt x="21" y="14"/>
                    </a:lnTo>
                    <a:lnTo>
                      <a:pt x="33" y="17"/>
                    </a:lnTo>
                    <a:lnTo>
                      <a:pt x="43" y="22"/>
                    </a:lnTo>
                    <a:lnTo>
                      <a:pt x="52" y="25"/>
                    </a:lnTo>
                    <a:lnTo>
                      <a:pt x="60" y="29"/>
                    </a:lnTo>
                    <a:lnTo>
                      <a:pt x="65" y="30"/>
                    </a:lnTo>
                    <a:lnTo>
                      <a:pt x="67" y="31"/>
                    </a:lnTo>
                    <a:lnTo>
                      <a:pt x="68" y="31"/>
                    </a:lnTo>
                    <a:lnTo>
                      <a:pt x="67" y="31"/>
                    </a:lnTo>
                    <a:lnTo>
                      <a:pt x="71" y="31"/>
                    </a:lnTo>
                    <a:lnTo>
                      <a:pt x="72" y="29"/>
                    </a:lnTo>
                    <a:lnTo>
                      <a:pt x="72" y="25"/>
                    </a:lnTo>
                    <a:lnTo>
                      <a:pt x="70" y="24"/>
                    </a:lnTo>
                    <a:lnTo>
                      <a:pt x="68"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54" name="Freeform 55"/>
              <p:cNvSpPr>
                <a:spLocks/>
              </p:cNvSpPr>
              <p:nvPr/>
            </p:nvSpPr>
            <p:spPr bwMode="auto">
              <a:xfrm>
                <a:off x="4011" y="3052"/>
                <a:ext cx="20" cy="9"/>
              </a:xfrm>
              <a:custGeom>
                <a:avLst/>
                <a:gdLst>
                  <a:gd name="T0" fmla="*/ 0 w 41"/>
                  <a:gd name="T1" fmla="*/ 1 h 17"/>
                  <a:gd name="T2" fmla="*/ 0 w 41"/>
                  <a:gd name="T3" fmla="*/ 1 h 17"/>
                  <a:gd name="T4" fmla="*/ 0 w 41"/>
                  <a:gd name="T5" fmla="*/ 0 h 17"/>
                  <a:gd name="T6" fmla="*/ 0 w 41"/>
                  <a:gd name="T7" fmla="*/ 1 h 17"/>
                  <a:gd name="T8" fmla="*/ 0 w 41"/>
                  <a:gd name="T9" fmla="*/ 1 h 17"/>
                  <a:gd name="T10" fmla="*/ 0 w 41"/>
                  <a:gd name="T11" fmla="*/ 1 h 17"/>
                  <a:gd name="T12" fmla="*/ 0 60000 65536"/>
                  <a:gd name="T13" fmla="*/ 0 60000 65536"/>
                  <a:gd name="T14" fmla="*/ 0 60000 65536"/>
                  <a:gd name="T15" fmla="*/ 0 60000 65536"/>
                  <a:gd name="T16" fmla="*/ 0 60000 65536"/>
                  <a:gd name="T17" fmla="*/ 0 60000 65536"/>
                  <a:gd name="T18" fmla="*/ 0 w 41"/>
                  <a:gd name="T19" fmla="*/ 0 h 17"/>
                  <a:gd name="T20" fmla="*/ 41 w 41"/>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41" h="17">
                    <a:moveTo>
                      <a:pt x="41" y="14"/>
                    </a:moveTo>
                    <a:lnTo>
                      <a:pt x="41" y="11"/>
                    </a:lnTo>
                    <a:lnTo>
                      <a:pt x="0" y="0"/>
                    </a:lnTo>
                    <a:lnTo>
                      <a:pt x="0" y="7"/>
                    </a:lnTo>
                    <a:lnTo>
                      <a:pt x="41" y="17"/>
                    </a:lnTo>
                    <a:lnTo>
                      <a:pt x="41" y="1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55" name="Freeform 56"/>
              <p:cNvSpPr>
                <a:spLocks/>
              </p:cNvSpPr>
              <p:nvPr/>
            </p:nvSpPr>
            <p:spPr bwMode="auto">
              <a:xfrm>
                <a:off x="4031" y="3057"/>
                <a:ext cx="2" cy="4"/>
              </a:xfrm>
              <a:custGeom>
                <a:avLst/>
                <a:gdLst>
                  <a:gd name="T0" fmla="*/ 0 w 3"/>
                  <a:gd name="T1" fmla="*/ 1 h 6"/>
                  <a:gd name="T2" fmla="*/ 1 w 3"/>
                  <a:gd name="T3" fmla="*/ 1 h 6"/>
                  <a:gd name="T4" fmla="*/ 1 w 3"/>
                  <a:gd name="T5" fmla="*/ 1 h 6"/>
                  <a:gd name="T6" fmla="*/ 1 w 3"/>
                  <a:gd name="T7" fmla="*/ 1 h 6"/>
                  <a:gd name="T8" fmla="*/ 0 w 3"/>
                  <a:gd name="T9" fmla="*/ 0 h 6"/>
                  <a:gd name="T10" fmla="*/ 0 w 3"/>
                  <a:gd name="T11" fmla="*/ 1 h 6"/>
                  <a:gd name="T12" fmla="*/ 0 60000 65536"/>
                  <a:gd name="T13" fmla="*/ 0 60000 65536"/>
                  <a:gd name="T14" fmla="*/ 0 60000 65536"/>
                  <a:gd name="T15" fmla="*/ 0 60000 65536"/>
                  <a:gd name="T16" fmla="*/ 0 60000 65536"/>
                  <a:gd name="T17" fmla="*/ 0 60000 65536"/>
                  <a:gd name="T18" fmla="*/ 0 w 3"/>
                  <a:gd name="T19" fmla="*/ 0 h 6"/>
                  <a:gd name="T20" fmla="*/ 3 w 3"/>
                  <a:gd name="T21" fmla="*/ 6 h 6"/>
                </a:gdLst>
                <a:ahLst/>
                <a:cxnLst>
                  <a:cxn ang="T12">
                    <a:pos x="T0" y="T1"/>
                  </a:cxn>
                  <a:cxn ang="T13">
                    <a:pos x="T2" y="T3"/>
                  </a:cxn>
                  <a:cxn ang="T14">
                    <a:pos x="T4" y="T5"/>
                  </a:cxn>
                  <a:cxn ang="T15">
                    <a:pos x="T6" y="T7"/>
                  </a:cxn>
                  <a:cxn ang="T16">
                    <a:pos x="T8" y="T9"/>
                  </a:cxn>
                  <a:cxn ang="T17">
                    <a:pos x="T10" y="T11"/>
                  </a:cxn>
                </a:cxnLst>
                <a:rect l="T18" t="T19" r="T20" b="T21"/>
                <a:pathLst>
                  <a:path w="3" h="6">
                    <a:moveTo>
                      <a:pt x="0" y="6"/>
                    </a:moveTo>
                    <a:lnTo>
                      <a:pt x="2" y="5"/>
                    </a:lnTo>
                    <a:lnTo>
                      <a:pt x="3" y="3"/>
                    </a:lnTo>
                    <a:lnTo>
                      <a:pt x="2" y="1"/>
                    </a:lnTo>
                    <a:lnTo>
                      <a:pt x="0" y="0"/>
                    </a:lnTo>
                    <a:lnTo>
                      <a:pt x="0" y="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56" name="Freeform 57"/>
              <p:cNvSpPr>
                <a:spLocks/>
              </p:cNvSpPr>
              <p:nvPr/>
            </p:nvSpPr>
            <p:spPr bwMode="auto">
              <a:xfrm>
                <a:off x="4027" y="2941"/>
                <a:ext cx="3" cy="3"/>
              </a:xfrm>
              <a:custGeom>
                <a:avLst/>
                <a:gdLst>
                  <a:gd name="T0" fmla="*/ 2 w 4"/>
                  <a:gd name="T1" fmla="*/ 0 h 7"/>
                  <a:gd name="T2" fmla="*/ 1 w 4"/>
                  <a:gd name="T3" fmla="*/ 0 h 7"/>
                  <a:gd name="T4" fmla="*/ 0 w 4"/>
                  <a:gd name="T5" fmla="*/ 0 h 7"/>
                  <a:gd name="T6" fmla="*/ 0 w 4"/>
                  <a:gd name="T7" fmla="*/ 0 h 7"/>
                  <a:gd name="T8" fmla="*/ 2 w 4"/>
                  <a:gd name="T9" fmla="*/ 0 h 7"/>
                  <a:gd name="T10" fmla="*/ 2 w 4"/>
                  <a:gd name="T11" fmla="*/ 0 h 7"/>
                  <a:gd name="T12" fmla="*/ 0 60000 65536"/>
                  <a:gd name="T13" fmla="*/ 0 60000 65536"/>
                  <a:gd name="T14" fmla="*/ 0 60000 65536"/>
                  <a:gd name="T15" fmla="*/ 0 60000 65536"/>
                  <a:gd name="T16" fmla="*/ 0 60000 65536"/>
                  <a:gd name="T17" fmla="*/ 0 60000 65536"/>
                  <a:gd name="T18" fmla="*/ 0 w 4"/>
                  <a:gd name="T19" fmla="*/ 0 h 7"/>
                  <a:gd name="T20" fmla="*/ 4 w 4"/>
                  <a:gd name="T21" fmla="*/ 7 h 7"/>
                </a:gdLst>
                <a:ahLst/>
                <a:cxnLst>
                  <a:cxn ang="T12">
                    <a:pos x="T0" y="T1"/>
                  </a:cxn>
                  <a:cxn ang="T13">
                    <a:pos x="T2" y="T3"/>
                  </a:cxn>
                  <a:cxn ang="T14">
                    <a:pos x="T4" y="T5"/>
                  </a:cxn>
                  <a:cxn ang="T15">
                    <a:pos x="T6" y="T7"/>
                  </a:cxn>
                  <a:cxn ang="T16">
                    <a:pos x="T8" y="T9"/>
                  </a:cxn>
                  <a:cxn ang="T17">
                    <a:pos x="T10" y="T11"/>
                  </a:cxn>
                </a:cxnLst>
                <a:rect l="T18" t="T19" r="T20" b="T21"/>
                <a:pathLst>
                  <a:path w="4" h="7">
                    <a:moveTo>
                      <a:pt x="4" y="0"/>
                    </a:moveTo>
                    <a:lnTo>
                      <a:pt x="1" y="0"/>
                    </a:lnTo>
                    <a:lnTo>
                      <a:pt x="0" y="3"/>
                    </a:lnTo>
                    <a:lnTo>
                      <a:pt x="0" y="5"/>
                    </a:lnTo>
                    <a:lnTo>
                      <a:pt x="2" y="7"/>
                    </a:lnTo>
                    <a:lnTo>
                      <a:pt x="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57" name="Freeform 58"/>
              <p:cNvSpPr>
                <a:spLocks/>
              </p:cNvSpPr>
              <p:nvPr/>
            </p:nvSpPr>
            <p:spPr bwMode="auto">
              <a:xfrm>
                <a:off x="4028" y="2934"/>
                <a:ext cx="37" cy="13"/>
              </a:xfrm>
              <a:custGeom>
                <a:avLst/>
                <a:gdLst>
                  <a:gd name="T0" fmla="*/ 1 w 73"/>
                  <a:gd name="T1" fmla="*/ 0 h 27"/>
                  <a:gd name="T2" fmla="*/ 1 w 73"/>
                  <a:gd name="T3" fmla="*/ 0 h 27"/>
                  <a:gd name="T4" fmla="*/ 1 w 73"/>
                  <a:gd name="T5" fmla="*/ 0 h 27"/>
                  <a:gd name="T6" fmla="*/ 1 w 73"/>
                  <a:gd name="T7" fmla="*/ 0 h 27"/>
                  <a:gd name="T8" fmla="*/ 1 w 73"/>
                  <a:gd name="T9" fmla="*/ 0 h 27"/>
                  <a:gd name="T10" fmla="*/ 1 w 73"/>
                  <a:gd name="T11" fmla="*/ 0 h 27"/>
                  <a:gd name="T12" fmla="*/ 1 w 73"/>
                  <a:gd name="T13" fmla="*/ 0 h 27"/>
                  <a:gd name="T14" fmla="*/ 1 w 73"/>
                  <a:gd name="T15" fmla="*/ 0 h 27"/>
                  <a:gd name="T16" fmla="*/ 1 w 73"/>
                  <a:gd name="T17" fmla="*/ 0 h 27"/>
                  <a:gd name="T18" fmla="*/ 0 w 73"/>
                  <a:gd name="T19" fmla="*/ 0 h 27"/>
                  <a:gd name="T20" fmla="*/ 1 w 73"/>
                  <a:gd name="T21" fmla="*/ 0 h 27"/>
                  <a:gd name="T22" fmla="*/ 1 w 73"/>
                  <a:gd name="T23" fmla="*/ 0 h 27"/>
                  <a:gd name="T24" fmla="*/ 1 w 73"/>
                  <a:gd name="T25" fmla="*/ 0 h 27"/>
                  <a:gd name="T26" fmla="*/ 1 w 73"/>
                  <a:gd name="T27" fmla="*/ 0 h 27"/>
                  <a:gd name="T28" fmla="*/ 1 w 73"/>
                  <a:gd name="T29" fmla="*/ 0 h 27"/>
                  <a:gd name="T30" fmla="*/ 1 w 73"/>
                  <a:gd name="T31" fmla="*/ 0 h 27"/>
                  <a:gd name="T32" fmla="*/ 1 w 73"/>
                  <a:gd name="T33" fmla="*/ 0 h 27"/>
                  <a:gd name="T34" fmla="*/ 1 w 73"/>
                  <a:gd name="T35" fmla="*/ 0 h 27"/>
                  <a:gd name="T36" fmla="*/ 1 w 73"/>
                  <a:gd name="T37" fmla="*/ 0 h 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3"/>
                  <a:gd name="T58" fmla="*/ 0 h 27"/>
                  <a:gd name="T59" fmla="*/ 73 w 73"/>
                  <a:gd name="T60" fmla="*/ 27 h 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3" h="27">
                    <a:moveTo>
                      <a:pt x="73" y="0"/>
                    </a:moveTo>
                    <a:lnTo>
                      <a:pt x="66" y="3"/>
                    </a:lnTo>
                    <a:lnTo>
                      <a:pt x="59" y="6"/>
                    </a:lnTo>
                    <a:lnTo>
                      <a:pt x="52" y="11"/>
                    </a:lnTo>
                    <a:lnTo>
                      <a:pt x="44" y="14"/>
                    </a:lnTo>
                    <a:lnTo>
                      <a:pt x="36" y="18"/>
                    </a:lnTo>
                    <a:lnTo>
                      <a:pt x="25" y="18"/>
                    </a:lnTo>
                    <a:lnTo>
                      <a:pt x="14" y="18"/>
                    </a:lnTo>
                    <a:lnTo>
                      <a:pt x="2" y="14"/>
                    </a:lnTo>
                    <a:lnTo>
                      <a:pt x="0" y="21"/>
                    </a:lnTo>
                    <a:lnTo>
                      <a:pt x="14" y="25"/>
                    </a:lnTo>
                    <a:lnTo>
                      <a:pt x="25" y="27"/>
                    </a:lnTo>
                    <a:lnTo>
                      <a:pt x="36" y="25"/>
                    </a:lnTo>
                    <a:lnTo>
                      <a:pt x="46" y="21"/>
                    </a:lnTo>
                    <a:lnTo>
                      <a:pt x="54" y="18"/>
                    </a:lnTo>
                    <a:lnTo>
                      <a:pt x="63" y="13"/>
                    </a:lnTo>
                    <a:lnTo>
                      <a:pt x="68" y="10"/>
                    </a:lnTo>
                    <a:lnTo>
                      <a:pt x="73" y="7"/>
                    </a:lnTo>
                    <a:lnTo>
                      <a:pt x="73"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58" name="Freeform 59"/>
              <p:cNvSpPr>
                <a:spLocks/>
              </p:cNvSpPr>
              <p:nvPr/>
            </p:nvSpPr>
            <p:spPr bwMode="auto">
              <a:xfrm>
                <a:off x="4065" y="2934"/>
                <a:ext cx="1" cy="3"/>
              </a:xfrm>
              <a:custGeom>
                <a:avLst/>
                <a:gdLst>
                  <a:gd name="T0" fmla="*/ 0 w 3"/>
                  <a:gd name="T1" fmla="*/ 0 h 7"/>
                  <a:gd name="T2" fmla="*/ 0 w 3"/>
                  <a:gd name="T3" fmla="*/ 0 h 7"/>
                  <a:gd name="T4" fmla="*/ 0 w 3"/>
                  <a:gd name="T5" fmla="*/ 0 h 7"/>
                  <a:gd name="T6" fmla="*/ 0 w 3"/>
                  <a:gd name="T7" fmla="*/ 0 h 7"/>
                  <a:gd name="T8" fmla="*/ 0 w 3"/>
                  <a:gd name="T9" fmla="*/ 0 h 7"/>
                  <a:gd name="T10" fmla="*/ 0 w 3"/>
                  <a:gd name="T11" fmla="*/ 0 h 7"/>
                  <a:gd name="T12" fmla="*/ 0 60000 65536"/>
                  <a:gd name="T13" fmla="*/ 0 60000 65536"/>
                  <a:gd name="T14" fmla="*/ 0 60000 65536"/>
                  <a:gd name="T15" fmla="*/ 0 60000 65536"/>
                  <a:gd name="T16" fmla="*/ 0 60000 65536"/>
                  <a:gd name="T17" fmla="*/ 0 60000 65536"/>
                  <a:gd name="T18" fmla="*/ 0 w 3"/>
                  <a:gd name="T19" fmla="*/ 0 h 7"/>
                  <a:gd name="T20" fmla="*/ 3 w 3"/>
                  <a:gd name="T21" fmla="*/ 7 h 7"/>
                </a:gdLst>
                <a:ahLst/>
                <a:cxnLst>
                  <a:cxn ang="T12">
                    <a:pos x="T0" y="T1"/>
                  </a:cxn>
                  <a:cxn ang="T13">
                    <a:pos x="T2" y="T3"/>
                  </a:cxn>
                  <a:cxn ang="T14">
                    <a:pos x="T4" y="T5"/>
                  </a:cxn>
                  <a:cxn ang="T15">
                    <a:pos x="T6" y="T7"/>
                  </a:cxn>
                  <a:cxn ang="T16">
                    <a:pos x="T8" y="T9"/>
                  </a:cxn>
                  <a:cxn ang="T17">
                    <a:pos x="T10" y="T11"/>
                  </a:cxn>
                </a:cxnLst>
                <a:rect l="T18" t="T19" r="T20" b="T21"/>
                <a:pathLst>
                  <a:path w="3" h="7">
                    <a:moveTo>
                      <a:pt x="0" y="7"/>
                    </a:moveTo>
                    <a:lnTo>
                      <a:pt x="2" y="6"/>
                    </a:lnTo>
                    <a:lnTo>
                      <a:pt x="3" y="4"/>
                    </a:lnTo>
                    <a:lnTo>
                      <a:pt x="2" y="2"/>
                    </a:lnTo>
                    <a:lnTo>
                      <a:pt x="0" y="0"/>
                    </a:lnTo>
                    <a:lnTo>
                      <a:pt x="0"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59" name="Freeform 60"/>
              <p:cNvSpPr>
                <a:spLocks/>
              </p:cNvSpPr>
              <p:nvPr/>
            </p:nvSpPr>
            <p:spPr bwMode="auto">
              <a:xfrm>
                <a:off x="4304" y="3057"/>
                <a:ext cx="3" cy="4"/>
              </a:xfrm>
              <a:custGeom>
                <a:avLst/>
                <a:gdLst>
                  <a:gd name="T0" fmla="*/ 2 w 4"/>
                  <a:gd name="T1" fmla="*/ 0 h 10"/>
                  <a:gd name="T2" fmla="*/ 1 w 4"/>
                  <a:gd name="T3" fmla="*/ 0 h 10"/>
                  <a:gd name="T4" fmla="*/ 0 w 4"/>
                  <a:gd name="T5" fmla="*/ 0 h 10"/>
                  <a:gd name="T6" fmla="*/ 1 w 4"/>
                  <a:gd name="T7" fmla="*/ 0 h 10"/>
                  <a:gd name="T8" fmla="*/ 2 w 4"/>
                  <a:gd name="T9" fmla="*/ 0 h 10"/>
                  <a:gd name="T10" fmla="*/ 2 w 4"/>
                  <a:gd name="T11" fmla="*/ 0 h 10"/>
                  <a:gd name="T12" fmla="*/ 0 60000 65536"/>
                  <a:gd name="T13" fmla="*/ 0 60000 65536"/>
                  <a:gd name="T14" fmla="*/ 0 60000 65536"/>
                  <a:gd name="T15" fmla="*/ 0 60000 65536"/>
                  <a:gd name="T16" fmla="*/ 0 60000 65536"/>
                  <a:gd name="T17" fmla="*/ 0 60000 65536"/>
                  <a:gd name="T18" fmla="*/ 0 w 4"/>
                  <a:gd name="T19" fmla="*/ 0 h 10"/>
                  <a:gd name="T20" fmla="*/ 4 w 4"/>
                  <a:gd name="T21" fmla="*/ 10 h 10"/>
                </a:gdLst>
                <a:ahLst/>
                <a:cxnLst>
                  <a:cxn ang="T12">
                    <a:pos x="T0" y="T1"/>
                  </a:cxn>
                  <a:cxn ang="T13">
                    <a:pos x="T2" y="T3"/>
                  </a:cxn>
                  <a:cxn ang="T14">
                    <a:pos x="T4" y="T5"/>
                  </a:cxn>
                  <a:cxn ang="T15">
                    <a:pos x="T6" y="T7"/>
                  </a:cxn>
                  <a:cxn ang="T16">
                    <a:pos x="T8" y="T9"/>
                  </a:cxn>
                  <a:cxn ang="T17">
                    <a:pos x="T10" y="T11"/>
                  </a:cxn>
                </a:cxnLst>
                <a:rect l="T18" t="T19" r="T20" b="T21"/>
                <a:pathLst>
                  <a:path w="4" h="10">
                    <a:moveTo>
                      <a:pt x="4" y="0"/>
                    </a:moveTo>
                    <a:lnTo>
                      <a:pt x="1" y="2"/>
                    </a:lnTo>
                    <a:lnTo>
                      <a:pt x="0" y="5"/>
                    </a:lnTo>
                    <a:lnTo>
                      <a:pt x="1" y="8"/>
                    </a:lnTo>
                    <a:lnTo>
                      <a:pt x="4" y="10"/>
                    </a:lnTo>
                    <a:lnTo>
                      <a:pt x="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60" name="Freeform 61"/>
              <p:cNvSpPr>
                <a:spLocks/>
              </p:cNvSpPr>
              <p:nvPr/>
            </p:nvSpPr>
            <p:spPr bwMode="auto">
              <a:xfrm>
                <a:off x="4247" y="3057"/>
                <a:ext cx="60" cy="18"/>
              </a:xfrm>
              <a:custGeom>
                <a:avLst/>
                <a:gdLst>
                  <a:gd name="T0" fmla="*/ 1 w 118"/>
                  <a:gd name="T1" fmla="*/ 0 h 37"/>
                  <a:gd name="T2" fmla="*/ 1 w 118"/>
                  <a:gd name="T3" fmla="*/ 0 h 37"/>
                  <a:gd name="T4" fmla="*/ 1 w 118"/>
                  <a:gd name="T5" fmla="*/ 0 h 37"/>
                  <a:gd name="T6" fmla="*/ 1 w 118"/>
                  <a:gd name="T7" fmla="*/ 0 h 37"/>
                  <a:gd name="T8" fmla="*/ 1 w 118"/>
                  <a:gd name="T9" fmla="*/ 0 h 37"/>
                  <a:gd name="T10" fmla="*/ 1 w 118"/>
                  <a:gd name="T11" fmla="*/ 0 h 37"/>
                  <a:gd name="T12" fmla="*/ 1 w 118"/>
                  <a:gd name="T13" fmla="*/ 0 h 37"/>
                  <a:gd name="T14" fmla="*/ 1 w 118"/>
                  <a:gd name="T15" fmla="*/ 0 h 37"/>
                  <a:gd name="T16" fmla="*/ 1 w 118"/>
                  <a:gd name="T17" fmla="*/ 0 h 37"/>
                  <a:gd name="T18" fmla="*/ 1 w 118"/>
                  <a:gd name="T19" fmla="*/ 0 h 37"/>
                  <a:gd name="T20" fmla="*/ 1 w 118"/>
                  <a:gd name="T21" fmla="*/ 0 h 37"/>
                  <a:gd name="T22" fmla="*/ 1 w 118"/>
                  <a:gd name="T23" fmla="*/ 0 h 37"/>
                  <a:gd name="T24" fmla="*/ 1 w 118"/>
                  <a:gd name="T25" fmla="*/ 0 h 37"/>
                  <a:gd name="T26" fmla="*/ 1 w 118"/>
                  <a:gd name="T27" fmla="*/ 0 h 37"/>
                  <a:gd name="T28" fmla="*/ 1 w 118"/>
                  <a:gd name="T29" fmla="*/ 0 h 37"/>
                  <a:gd name="T30" fmla="*/ 1 w 118"/>
                  <a:gd name="T31" fmla="*/ 0 h 37"/>
                  <a:gd name="T32" fmla="*/ 1 w 118"/>
                  <a:gd name="T33" fmla="*/ 0 h 37"/>
                  <a:gd name="T34" fmla="*/ 1 w 118"/>
                  <a:gd name="T35" fmla="*/ 0 h 37"/>
                  <a:gd name="T36" fmla="*/ 1 w 118"/>
                  <a:gd name="T37" fmla="*/ 0 h 37"/>
                  <a:gd name="T38" fmla="*/ 1 w 118"/>
                  <a:gd name="T39" fmla="*/ 0 h 37"/>
                  <a:gd name="T40" fmla="*/ 1 w 118"/>
                  <a:gd name="T41" fmla="*/ 0 h 37"/>
                  <a:gd name="T42" fmla="*/ 0 w 118"/>
                  <a:gd name="T43" fmla="*/ 0 h 37"/>
                  <a:gd name="T44" fmla="*/ 1 w 118"/>
                  <a:gd name="T45" fmla="*/ 0 h 37"/>
                  <a:gd name="T46" fmla="*/ 1 w 118"/>
                  <a:gd name="T47" fmla="*/ 0 h 37"/>
                  <a:gd name="T48" fmla="*/ 1 w 118"/>
                  <a:gd name="T49" fmla="*/ 0 h 37"/>
                  <a:gd name="T50" fmla="*/ 1 w 118"/>
                  <a:gd name="T51" fmla="*/ 0 h 3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37"/>
                  <a:gd name="T80" fmla="*/ 118 w 118"/>
                  <a:gd name="T81" fmla="*/ 37 h 3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37">
                    <a:moveTo>
                      <a:pt x="5" y="37"/>
                    </a:moveTo>
                    <a:lnTo>
                      <a:pt x="7" y="37"/>
                    </a:lnTo>
                    <a:lnTo>
                      <a:pt x="13" y="34"/>
                    </a:lnTo>
                    <a:lnTo>
                      <a:pt x="28" y="30"/>
                    </a:lnTo>
                    <a:lnTo>
                      <a:pt x="47" y="25"/>
                    </a:lnTo>
                    <a:lnTo>
                      <a:pt x="66" y="20"/>
                    </a:lnTo>
                    <a:lnTo>
                      <a:pt x="86" y="15"/>
                    </a:lnTo>
                    <a:lnTo>
                      <a:pt x="102" y="12"/>
                    </a:lnTo>
                    <a:lnTo>
                      <a:pt x="114" y="10"/>
                    </a:lnTo>
                    <a:lnTo>
                      <a:pt x="118" y="0"/>
                    </a:lnTo>
                    <a:lnTo>
                      <a:pt x="118" y="10"/>
                    </a:lnTo>
                    <a:lnTo>
                      <a:pt x="114" y="3"/>
                    </a:lnTo>
                    <a:lnTo>
                      <a:pt x="102" y="5"/>
                    </a:lnTo>
                    <a:lnTo>
                      <a:pt x="86" y="8"/>
                    </a:lnTo>
                    <a:lnTo>
                      <a:pt x="66" y="13"/>
                    </a:lnTo>
                    <a:lnTo>
                      <a:pt x="45" y="18"/>
                    </a:lnTo>
                    <a:lnTo>
                      <a:pt x="26" y="23"/>
                    </a:lnTo>
                    <a:lnTo>
                      <a:pt x="11" y="27"/>
                    </a:lnTo>
                    <a:lnTo>
                      <a:pt x="2" y="30"/>
                    </a:lnTo>
                    <a:lnTo>
                      <a:pt x="3" y="30"/>
                    </a:lnTo>
                    <a:lnTo>
                      <a:pt x="2" y="30"/>
                    </a:lnTo>
                    <a:lnTo>
                      <a:pt x="0" y="33"/>
                    </a:lnTo>
                    <a:lnTo>
                      <a:pt x="1" y="35"/>
                    </a:lnTo>
                    <a:lnTo>
                      <a:pt x="3" y="37"/>
                    </a:lnTo>
                    <a:lnTo>
                      <a:pt x="7" y="37"/>
                    </a:lnTo>
                    <a:lnTo>
                      <a:pt x="5" y="3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61" name="Freeform 62"/>
              <p:cNvSpPr>
                <a:spLocks/>
              </p:cNvSpPr>
              <p:nvPr/>
            </p:nvSpPr>
            <p:spPr bwMode="auto">
              <a:xfrm>
                <a:off x="4185" y="3072"/>
                <a:ext cx="65" cy="19"/>
              </a:xfrm>
              <a:custGeom>
                <a:avLst/>
                <a:gdLst>
                  <a:gd name="T0" fmla="*/ 0 w 130"/>
                  <a:gd name="T1" fmla="*/ 0 h 39"/>
                  <a:gd name="T2" fmla="*/ 1 w 130"/>
                  <a:gd name="T3" fmla="*/ 0 h 39"/>
                  <a:gd name="T4" fmla="*/ 1 w 130"/>
                  <a:gd name="T5" fmla="*/ 0 h 39"/>
                  <a:gd name="T6" fmla="*/ 1 w 130"/>
                  <a:gd name="T7" fmla="*/ 0 h 39"/>
                  <a:gd name="T8" fmla="*/ 1 w 130"/>
                  <a:gd name="T9" fmla="*/ 0 h 39"/>
                  <a:gd name="T10" fmla="*/ 1 w 130"/>
                  <a:gd name="T11" fmla="*/ 0 h 39"/>
                  <a:gd name="T12" fmla="*/ 1 w 130"/>
                  <a:gd name="T13" fmla="*/ 0 h 39"/>
                  <a:gd name="T14" fmla="*/ 1 w 130"/>
                  <a:gd name="T15" fmla="*/ 0 h 39"/>
                  <a:gd name="T16" fmla="*/ 1 w 130"/>
                  <a:gd name="T17" fmla="*/ 0 h 39"/>
                  <a:gd name="T18" fmla="*/ 1 w 130"/>
                  <a:gd name="T19" fmla="*/ 0 h 39"/>
                  <a:gd name="T20" fmla="*/ 1 w 130"/>
                  <a:gd name="T21" fmla="*/ 0 h 39"/>
                  <a:gd name="T22" fmla="*/ 1 w 130"/>
                  <a:gd name="T23" fmla="*/ 0 h 39"/>
                  <a:gd name="T24" fmla="*/ 1 w 130"/>
                  <a:gd name="T25" fmla="*/ 0 h 39"/>
                  <a:gd name="T26" fmla="*/ 1 w 130"/>
                  <a:gd name="T27" fmla="*/ 0 h 39"/>
                  <a:gd name="T28" fmla="*/ 1 w 130"/>
                  <a:gd name="T29" fmla="*/ 0 h 39"/>
                  <a:gd name="T30" fmla="*/ 1 w 130"/>
                  <a:gd name="T31" fmla="*/ 0 h 39"/>
                  <a:gd name="T32" fmla="*/ 1 w 130"/>
                  <a:gd name="T33" fmla="*/ 0 h 39"/>
                  <a:gd name="T34" fmla="*/ 1 w 130"/>
                  <a:gd name="T35" fmla="*/ 0 h 39"/>
                  <a:gd name="T36" fmla="*/ 1 w 130"/>
                  <a:gd name="T37" fmla="*/ 0 h 39"/>
                  <a:gd name="T38" fmla="*/ 1 w 130"/>
                  <a:gd name="T39" fmla="*/ 0 h 39"/>
                  <a:gd name="T40" fmla="*/ 0 w 130"/>
                  <a:gd name="T41" fmla="*/ 0 h 3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30"/>
                  <a:gd name="T64" fmla="*/ 0 h 39"/>
                  <a:gd name="T65" fmla="*/ 130 w 130"/>
                  <a:gd name="T66" fmla="*/ 39 h 3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30" h="39">
                    <a:moveTo>
                      <a:pt x="0" y="39"/>
                    </a:moveTo>
                    <a:lnTo>
                      <a:pt x="1" y="39"/>
                    </a:lnTo>
                    <a:lnTo>
                      <a:pt x="9" y="39"/>
                    </a:lnTo>
                    <a:lnTo>
                      <a:pt x="23" y="37"/>
                    </a:lnTo>
                    <a:lnTo>
                      <a:pt x="42" y="34"/>
                    </a:lnTo>
                    <a:lnTo>
                      <a:pt x="61" y="29"/>
                    </a:lnTo>
                    <a:lnTo>
                      <a:pt x="83" y="23"/>
                    </a:lnTo>
                    <a:lnTo>
                      <a:pt x="102" y="18"/>
                    </a:lnTo>
                    <a:lnTo>
                      <a:pt x="119" y="12"/>
                    </a:lnTo>
                    <a:lnTo>
                      <a:pt x="130" y="7"/>
                    </a:lnTo>
                    <a:lnTo>
                      <a:pt x="128" y="0"/>
                    </a:lnTo>
                    <a:lnTo>
                      <a:pt x="117" y="5"/>
                    </a:lnTo>
                    <a:lnTo>
                      <a:pt x="99" y="11"/>
                    </a:lnTo>
                    <a:lnTo>
                      <a:pt x="81" y="16"/>
                    </a:lnTo>
                    <a:lnTo>
                      <a:pt x="61" y="22"/>
                    </a:lnTo>
                    <a:lnTo>
                      <a:pt x="42" y="27"/>
                    </a:lnTo>
                    <a:lnTo>
                      <a:pt x="23" y="30"/>
                    </a:lnTo>
                    <a:lnTo>
                      <a:pt x="9" y="32"/>
                    </a:lnTo>
                    <a:lnTo>
                      <a:pt x="1" y="32"/>
                    </a:lnTo>
                    <a:lnTo>
                      <a:pt x="3" y="32"/>
                    </a:lnTo>
                    <a:lnTo>
                      <a:pt x="0" y="3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62" name="Freeform 63"/>
              <p:cNvSpPr>
                <a:spLocks/>
              </p:cNvSpPr>
              <p:nvPr/>
            </p:nvSpPr>
            <p:spPr bwMode="auto">
              <a:xfrm>
                <a:off x="4111" y="3087"/>
                <a:ext cx="75" cy="8"/>
              </a:xfrm>
              <a:custGeom>
                <a:avLst/>
                <a:gdLst>
                  <a:gd name="T0" fmla="*/ 0 w 151"/>
                  <a:gd name="T1" fmla="*/ 1 h 16"/>
                  <a:gd name="T2" fmla="*/ 0 w 151"/>
                  <a:gd name="T3" fmla="*/ 1 h 16"/>
                  <a:gd name="T4" fmla="*/ 0 w 151"/>
                  <a:gd name="T5" fmla="*/ 1 h 16"/>
                  <a:gd name="T6" fmla="*/ 0 w 151"/>
                  <a:gd name="T7" fmla="*/ 1 h 16"/>
                  <a:gd name="T8" fmla="*/ 0 w 151"/>
                  <a:gd name="T9" fmla="*/ 1 h 16"/>
                  <a:gd name="T10" fmla="*/ 0 w 151"/>
                  <a:gd name="T11" fmla="*/ 1 h 16"/>
                  <a:gd name="T12" fmla="*/ 0 w 151"/>
                  <a:gd name="T13" fmla="*/ 1 h 16"/>
                  <a:gd name="T14" fmla="*/ 0 w 151"/>
                  <a:gd name="T15" fmla="*/ 1 h 16"/>
                  <a:gd name="T16" fmla="*/ 0 w 151"/>
                  <a:gd name="T17" fmla="*/ 1 h 16"/>
                  <a:gd name="T18" fmla="*/ 0 w 151"/>
                  <a:gd name="T19" fmla="*/ 1 h 16"/>
                  <a:gd name="T20" fmla="*/ 0 w 151"/>
                  <a:gd name="T21" fmla="*/ 1 h 16"/>
                  <a:gd name="T22" fmla="*/ 0 w 151"/>
                  <a:gd name="T23" fmla="*/ 0 h 16"/>
                  <a:gd name="T24" fmla="*/ 0 w 151"/>
                  <a:gd name="T25" fmla="*/ 0 h 16"/>
                  <a:gd name="T26" fmla="*/ 0 w 151"/>
                  <a:gd name="T27" fmla="*/ 0 h 16"/>
                  <a:gd name="T28" fmla="*/ 0 w 151"/>
                  <a:gd name="T29" fmla="*/ 1 h 16"/>
                  <a:gd name="T30" fmla="*/ 0 w 151"/>
                  <a:gd name="T31" fmla="*/ 1 h 16"/>
                  <a:gd name="T32" fmla="*/ 0 w 151"/>
                  <a:gd name="T33" fmla="*/ 1 h 16"/>
                  <a:gd name="T34" fmla="*/ 0 w 151"/>
                  <a:gd name="T35" fmla="*/ 1 h 16"/>
                  <a:gd name="T36" fmla="*/ 0 w 151"/>
                  <a:gd name="T37" fmla="*/ 1 h 16"/>
                  <a:gd name="T38" fmla="*/ 0 w 151"/>
                  <a:gd name="T39" fmla="*/ 1 h 16"/>
                  <a:gd name="T40" fmla="*/ 0 w 151"/>
                  <a:gd name="T41" fmla="*/ 1 h 1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1"/>
                  <a:gd name="T64" fmla="*/ 0 h 16"/>
                  <a:gd name="T65" fmla="*/ 151 w 151"/>
                  <a:gd name="T66" fmla="*/ 16 h 1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1" h="16">
                    <a:moveTo>
                      <a:pt x="2" y="16"/>
                    </a:moveTo>
                    <a:lnTo>
                      <a:pt x="2" y="16"/>
                    </a:lnTo>
                    <a:lnTo>
                      <a:pt x="11" y="14"/>
                    </a:lnTo>
                    <a:lnTo>
                      <a:pt x="30" y="12"/>
                    </a:lnTo>
                    <a:lnTo>
                      <a:pt x="53" y="11"/>
                    </a:lnTo>
                    <a:lnTo>
                      <a:pt x="77" y="9"/>
                    </a:lnTo>
                    <a:lnTo>
                      <a:pt x="101" y="9"/>
                    </a:lnTo>
                    <a:lnTo>
                      <a:pt x="123" y="9"/>
                    </a:lnTo>
                    <a:lnTo>
                      <a:pt x="140" y="9"/>
                    </a:lnTo>
                    <a:lnTo>
                      <a:pt x="148" y="9"/>
                    </a:lnTo>
                    <a:lnTo>
                      <a:pt x="151" y="2"/>
                    </a:lnTo>
                    <a:lnTo>
                      <a:pt x="140" y="0"/>
                    </a:lnTo>
                    <a:lnTo>
                      <a:pt x="123" y="0"/>
                    </a:lnTo>
                    <a:lnTo>
                      <a:pt x="101" y="0"/>
                    </a:lnTo>
                    <a:lnTo>
                      <a:pt x="77" y="2"/>
                    </a:lnTo>
                    <a:lnTo>
                      <a:pt x="53" y="4"/>
                    </a:lnTo>
                    <a:lnTo>
                      <a:pt x="30" y="5"/>
                    </a:lnTo>
                    <a:lnTo>
                      <a:pt x="11" y="7"/>
                    </a:lnTo>
                    <a:lnTo>
                      <a:pt x="0" y="9"/>
                    </a:lnTo>
                    <a:lnTo>
                      <a:pt x="2" y="1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63" name="Freeform 64"/>
              <p:cNvSpPr>
                <a:spLocks/>
              </p:cNvSpPr>
              <p:nvPr/>
            </p:nvSpPr>
            <p:spPr bwMode="auto">
              <a:xfrm>
                <a:off x="4057" y="3085"/>
                <a:ext cx="55" cy="14"/>
              </a:xfrm>
              <a:custGeom>
                <a:avLst/>
                <a:gdLst>
                  <a:gd name="T0" fmla="*/ 0 w 111"/>
                  <a:gd name="T1" fmla="*/ 1 h 28"/>
                  <a:gd name="T2" fmla="*/ 0 w 111"/>
                  <a:gd name="T3" fmla="*/ 1 h 28"/>
                  <a:gd name="T4" fmla="*/ 0 w 111"/>
                  <a:gd name="T5" fmla="*/ 1 h 28"/>
                  <a:gd name="T6" fmla="*/ 0 w 111"/>
                  <a:gd name="T7" fmla="*/ 1 h 28"/>
                  <a:gd name="T8" fmla="*/ 0 w 111"/>
                  <a:gd name="T9" fmla="*/ 1 h 28"/>
                  <a:gd name="T10" fmla="*/ 0 w 111"/>
                  <a:gd name="T11" fmla="*/ 1 h 28"/>
                  <a:gd name="T12" fmla="*/ 0 w 111"/>
                  <a:gd name="T13" fmla="*/ 1 h 28"/>
                  <a:gd name="T14" fmla="*/ 0 w 111"/>
                  <a:gd name="T15" fmla="*/ 1 h 28"/>
                  <a:gd name="T16" fmla="*/ 0 w 111"/>
                  <a:gd name="T17" fmla="*/ 1 h 28"/>
                  <a:gd name="T18" fmla="*/ 0 w 111"/>
                  <a:gd name="T19" fmla="*/ 1 h 28"/>
                  <a:gd name="T20" fmla="*/ 0 w 111"/>
                  <a:gd name="T21" fmla="*/ 1 h 28"/>
                  <a:gd name="T22" fmla="*/ 0 w 111"/>
                  <a:gd name="T23" fmla="*/ 1 h 28"/>
                  <a:gd name="T24" fmla="*/ 0 w 111"/>
                  <a:gd name="T25" fmla="*/ 1 h 28"/>
                  <a:gd name="T26" fmla="*/ 0 w 111"/>
                  <a:gd name="T27" fmla="*/ 1 h 28"/>
                  <a:gd name="T28" fmla="*/ 0 w 111"/>
                  <a:gd name="T29" fmla="*/ 1 h 28"/>
                  <a:gd name="T30" fmla="*/ 0 w 111"/>
                  <a:gd name="T31" fmla="*/ 1 h 28"/>
                  <a:gd name="T32" fmla="*/ 0 w 111"/>
                  <a:gd name="T33" fmla="*/ 1 h 28"/>
                  <a:gd name="T34" fmla="*/ 0 w 111"/>
                  <a:gd name="T35" fmla="*/ 0 h 28"/>
                  <a:gd name="T36" fmla="*/ 0 w 111"/>
                  <a:gd name="T37" fmla="*/ 1 h 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1"/>
                  <a:gd name="T58" fmla="*/ 0 h 28"/>
                  <a:gd name="T59" fmla="*/ 111 w 111"/>
                  <a:gd name="T60" fmla="*/ 28 h 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1" h="28">
                    <a:moveTo>
                      <a:pt x="0" y="4"/>
                    </a:moveTo>
                    <a:lnTo>
                      <a:pt x="8" y="12"/>
                    </a:lnTo>
                    <a:lnTo>
                      <a:pt x="20" y="18"/>
                    </a:lnTo>
                    <a:lnTo>
                      <a:pt x="32" y="23"/>
                    </a:lnTo>
                    <a:lnTo>
                      <a:pt x="46" y="26"/>
                    </a:lnTo>
                    <a:lnTo>
                      <a:pt x="61" y="28"/>
                    </a:lnTo>
                    <a:lnTo>
                      <a:pt x="76" y="27"/>
                    </a:lnTo>
                    <a:lnTo>
                      <a:pt x="93" y="25"/>
                    </a:lnTo>
                    <a:lnTo>
                      <a:pt x="111" y="19"/>
                    </a:lnTo>
                    <a:lnTo>
                      <a:pt x="109" y="12"/>
                    </a:lnTo>
                    <a:lnTo>
                      <a:pt x="93" y="18"/>
                    </a:lnTo>
                    <a:lnTo>
                      <a:pt x="76" y="20"/>
                    </a:lnTo>
                    <a:lnTo>
                      <a:pt x="61" y="19"/>
                    </a:lnTo>
                    <a:lnTo>
                      <a:pt x="46" y="19"/>
                    </a:lnTo>
                    <a:lnTo>
                      <a:pt x="34" y="16"/>
                    </a:lnTo>
                    <a:lnTo>
                      <a:pt x="22" y="11"/>
                    </a:lnTo>
                    <a:lnTo>
                      <a:pt x="13" y="5"/>
                    </a:lnTo>
                    <a:lnTo>
                      <a:pt x="5" y="0"/>
                    </a:lnTo>
                    <a:lnTo>
                      <a:pt x="0" y="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64" name="Freeform 65"/>
              <p:cNvSpPr>
                <a:spLocks/>
              </p:cNvSpPr>
              <p:nvPr/>
            </p:nvSpPr>
            <p:spPr bwMode="auto">
              <a:xfrm>
                <a:off x="4057" y="3084"/>
                <a:ext cx="2" cy="3"/>
              </a:xfrm>
              <a:custGeom>
                <a:avLst/>
                <a:gdLst>
                  <a:gd name="T0" fmla="*/ 0 w 5"/>
                  <a:gd name="T1" fmla="*/ 1 h 5"/>
                  <a:gd name="T2" fmla="*/ 0 w 5"/>
                  <a:gd name="T3" fmla="*/ 0 h 5"/>
                  <a:gd name="T4" fmla="*/ 0 w 5"/>
                  <a:gd name="T5" fmla="*/ 1 h 5"/>
                  <a:gd name="T6" fmla="*/ 0 w 5"/>
                  <a:gd name="T7" fmla="*/ 1 h 5"/>
                  <a:gd name="T8" fmla="*/ 0 w 5"/>
                  <a:gd name="T9" fmla="*/ 1 h 5"/>
                  <a:gd name="T10" fmla="*/ 0 w 5"/>
                  <a:gd name="T11" fmla="*/ 1 h 5"/>
                  <a:gd name="T12" fmla="*/ 0 60000 65536"/>
                  <a:gd name="T13" fmla="*/ 0 60000 65536"/>
                  <a:gd name="T14" fmla="*/ 0 60000 65536"/>
                  <a:gd name="T15" fmla="*/ 0 60000 65536"/>
                  <a:gd name="T16" fmla="*/ 0 60000 65536"/>
                  <a:gd name="T17" fmla="*/ 0 60000 65536"/>
                  <a:gd name="T18" fmla="*/ 0 w 5"/>
                  <a:gd name="T19" fmla="*/ 0 h 5"/>
                  <a:gd name="T20" fmla="*/ 5 w 5"/>
                  <a:gd name="T21" fmla="*/ 5 h 5"/>
                </a:gdLst>
                <a:ahLst/>
                <a:cxnLst>
                  <a:cxn ang="T12">
                    <a:pos x="T0" y="T1"/>
                  </a:cxn>
                  <a:cxn ang="T13">
                    <a:pos x="T2" y="T3"/>
                  </a:cxn>
                  <a:cxn ang="T14">
                    <a:pos x="T4" y="T5"/>
                  </a:cxn>
                  <a:cxn ang="T15">
                    <a:pos x="T6" y="T7"/>
                  </a:cxn>
                  <a:cxn ang="T16">
                    <a:pos x="T8" y="T9"/>
                  </a:cxn>
                  <a:cxn ang="T17">
                    <a:pos x="T10" y="T11"/>
                  </a:cxn>
                </a:cxnLst>
                <a:rect l="T18" t="T19" r="T20" b="T21"/>
                <a:pathLst>
                  <a:path w="5" h="5">
                    <a:moveTo>
                      <a:pt x="5" y="1"/>
                    </a:moveTo>
                    <a:lnTo>
                      <a:pt x="3" y="0"/>
                    </a:lnTo>
                    <a:lnTo>
                      <a:pt x="2" y="1"/>
                    </a:lnTo>
                    <a:lnTo>
                      <a:pt x="0" y="3"/>
                    </a:lnTo>
                    <a:lnTo>
                      <a:pt x="0" y="5"/>
                    </a:lnTo>
                    <a:lnTo>
                      <a:pt x="5" y="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65" name="Freeform 66"/>
              <p:cNvSpPr>
                <a:spLocks/>
              </p:cNvSpPr>
              <p:nvPr/>
            </p:nvSpPr>
            <p:spPr bwMode="auto">
              <a:xfrm>
                <a:off x="4239" y="3046"/>
                <a:ext cx="3" cy="5"/>
              </a:xfrm>
              <a:custGeom>
                <a:avLst/>
                <a:gdLst>
                  <a:gd name="T0" fmla="*/ 0 w 4"/>
                  <a:gd name="T1" fmla="*/ 1 h 9"/>
                  <a:gd name="T2" fmla="*/ 2 w 4"/>
                  <a:gd name="T3" fmla="*/ 1 h 9"/>
                  <a:gd name="T4" fmla="*/ 2 w 4"/>
                  <a:gd name="T5" fmla="*/ 1 h 9"/>
                  <a:gd name="T6" fmla="*/ 2 w 4"/>
                  <a:gd name="T7" fmla="*/ 1 h 9"/>
                  <a:gd name="T8" fmla="*/ 0 w 4"/>
                  <a:gd name="T9" fmla="*/ 0 h 9"/>
                  <a:gd name="T10" fmla="*/ 0 w 4"/>
                  <a:gd name="T11" fmla="*/ 1 h 9"/>
                  <a:gd name="T12" fmla="*/ 0 60000 65536"/>
                  <a:gd name="T13" fmla="*/ 0 60000 65536"/>
                  <a:gd name="T14" fmla="*/ 0 60000 65536"/>
                  <a:gd name="T15" fmla="*/ 0 60000 65536"/>
                  <a:gd name="T16" fmla="*/ 0 60000 65536"/>
                  <a:gd name="T17" fmla="*/ 0 60000 65536"/>
                  <a:gd name="T18" fmla="*/ 0 w 4"/>
                  <a:gd name="T19" fmla="*/ 0 h 9"/>
                  <a:gd name="T20" fmla="*/ 4 w 4"/>
                  <a:gd name="T21" fmla="*/ 9 h 9"/>
                </a:gdLst>
                <a:ahLst/>
                <a:cxnLst>
                  <a:cxn ang="T12">
                    <a:pos x="T0" y="T1"/>
                  </a:cxn>
                  <a:cxn ang="T13">
                    <a:pos x="T2" y="T3"/>
                  </a:cxn>
                  <a:cxn ang="T14">
                    <a:pos x="T4" y="T5"/>
                  </a:cxn>
                  <a:cxn ang="T15">
                    <a:pos x="T6" y="T7"/>
                  </a:cxn>
                  <a:cxn ang="T16">
                    <a:pos x="T8" y="T9"/>
                  </a:cxn>
                  <a:cxn ang="T17">
                    <a:pos x="T10" y="T11"/>
                  </a:cxn>
                </a:cxnLst>
                <a:rect l="T18" t="T19" r="T20" b="T21"/>
                <a:pathLst>
                  <a:path w="4" h="9">
                    <a:moveTo>
                      <a:pt x="0" y="9"/>
                    </a:moveTo>
                    <a:lnTo>
                      <a:pt x="3" y="8"/>
                    </a:lnTo>
                    <a:lnTo>
                      <a:pt x="4" y="4"/>
                    </a:lnTo>
                    <a:lnTo>
                      <a:pt x="3" y="1"/>
                    </a:lnTo>
                    <a:lnTo>
                      <a:pt x="0" y="0"/>
                    </a:lnTo>
                    <a:lnTo>
                      <a:pt x="0" y="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66" name="Freeform 67"/>
              <p:cNvSpPr>
                <a:spLocks/>
              </p:cNvSpPr>
              <p:nvPr/>
            </p:nvSpPr>
            <p:spPr bwMode="auto">
              <a:xfrm>
                <a:off x="4082" y="3046"/>
                <a:ext cx="157" cy="26"/>
              </a:xfrm>
              <a:custGeom>
                <a:avLst/>
                <a:gdLst>
                  <a:gd name="T0" fmla="*/ 0 w 315"/>
                  <a:gd name="T1" fmla="*/ 1 h 50"/>
                  <a:gd name="T2" fmla="*/ 0 w 315"/>
                  <a:gd name="T3" fmla="*/ 1 h 50"/>
                  <a:gd name="T4" fmla="*/ 0 w 315"/>
                  <a:gd name="T5" fmla="*/ 1 h 50"/>
                  <a:gd name="T6" fmla="*/ 0 w 315"/>
                  <a:gd name="T7" fmla="*/ 1 h 50"/>
                  <a:gd name="T8" fmla="*/ 0 w 315"/>
                  <a:gd name="T9" fmla="*/ 1 h 50"/>
                  <a:gd name="T10" fmla="*/ 0 w 315"/>
                  <a:gd name="T11" fmla="*/ 1 h 50"/>
                  <a:gd name="T12" fmla="*/ 0 w 315"/>
                  <a:gd name="T13" fmla="*/ 1 h 50"/>
                  <a:gd name="T14" fmla="*/ 0 w 315"/>
                  <a:gd name="T15" fmla="*/ 1 h 50"/>
                  <a:gd name="T16" fmla="*/ 0 w 315"/>
                  <a:gd name="T17" fmla="*/ 1 h 50"/>
                  <a:gd name="T18" fmla="*/ 0 w 315"/>
                  <a:gd name="T19" fmla="*/ 1 h 50"/>
                  <a:gd name="T20" fmla="*/ 0 w 315"/>
                  <a:gd name="T21" fmla="*/ 1 h 50"/>
                  <a:gd name="T22" fmla="*/ 0 w 315"/>
                  <a:gd name="T23" fmla="*/ 1 h 50"/>
                  <a:gd name="T24" fmla="*/ 0 w 315"/>
                  <a:gd name="T25" fmla="*/ 1 h 50"/>
                  <a:gd name="T26" fmla="*/ 0 w 315"/>
                  <a:gd name="T27" fmla="*/ 1 h 50"/>
                  <a:gd name="T28" fmla="*/ 0 w 315"/>
                  <a:gd name="T29" fmla="*/ 1 h 50"/>
                  <a:gd name="T30" fmla="*/ 0 w 315"/>
                  <a:gd name="T31" fmla="*/ 1 h 50"/>
                  <a:gd name="T32" fmla="*/ 0 w 315"/>
                  <a:gd name="T33" fmla="*/ 1 h 50"/>
                  <a:gd name="T34" fmla="*/ 0 w 315"/>
                  <a:gd name="T35" fmla="*/ 0 h 50"/>
                  <a:gd name="T36" fmla="*/ 0 w 315"/>
                  <a:gd name="T37" fmla="*/ 1 h 50"/>
                  <a:gd name="T38" fmla="*/ 0 w 315"/>
                  <a:gd name="T39" fmla="*/ 1 h 50"/>
                  <a:gd name="T40" fmla="*/ 0 w 315"/>
                  <a:gd name="T41" fmla="*/ 1 h 50"/>
                  <a:gd name="T42" fmla="*/ 0 w 315"/>
                  <a:gd name="T43" fmla="*/ 1 h 50"/>
                  <a:gd name="T44" fmla="*/ 0 w 315"/>
                  <a:gd name="T45" fmla="*/ 1 h 50"/>
                  <a:gd name="T46" fmla="*/ 0 w 315"/>
                  <a:gd name="T47" fmla="*/ 1 h 50"/>
                  <a:gd name="T48" fmla="*/ 0 w 315"/>
                  <a:gd name="T49" fmla="*/ 1 h 50"/>
                  <a:gd name="T50" fmla="*/ 0 w 315"/>
                  <a:gd name="T51" fmla="*/ 1 h 50"/>
                  <a:gd name="T52" fmla="*/ 0 w 315"/>
                  <a:gd name="T53" fmla="*/ 1 h 50"/>
                  <a:gd name="T54" fmla="*/ 0 w 315"/>
                  <a:gd name="T55" fmla="*/ 1 h 50"/>
                  <a:gd name="T56" fmla="*/ 0 w 315"/>
                  <a:gd name="T57" fmla="*/ 1 h 50"/>
                  <a:gd name="T58" fmla="*/ 0 w 315"/>
                  <a:gd name="T59" fmla="*/ 1 h 50"/>
                  <a:gd name="T60" fmla="*/ 0 w 315"/>
                  <a:gd name="T61" fmla="*/ 1 h 50"/>
                  <a:gd name="T62" fmla="*/ 0 w 315"/>
                  <a:gd name="T63" fmla="*/ 1 h 50"/>
                  <a:gd name="T64" fmla="*/ 0 w 315"/>
                  <a:gd name="T65" fmla="*/ 1 h 50"/>
                  <a:gd name="T66" fmla="*/ 0 w 315"/>
                  <a:gd name="T67" fmla="*/ 1 h 50"/>
                  <a:gd name="T68" fmla="*/ 0 w 315"/>
                  <a:gd name="T69" fmla="*/ 1 h 5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15"/>
                  <a:gd name="T106" fmla="*/ 0 h 50"/>
                  <a:gd name="T107" fmla="*/ 315 w 315"/>
                  <a:gd name="T108" fmla="*/ 50 h 5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15" h="50">
                    <a:moveTo>
                      <a:pt x="2" y="50"/>
                    </a:moveTo>
                    <a:lnTo>
                      <a:pt x="15" y="45"/>
                    </a:lnTo>
                    <a:lnTo>
                      <a:pt x="30" y="40"/>
                    </a:lnTo>
                    <a:lnTo>
                      <a:pt x="48" y="35"/>
                    </a:lnTo>
                    <a:lnTo>
                      <a:pt x="69" y="32"/>
                    </a:lnTo>
                    <a:lnTo>
                      <a:pt x="92" y="27"/>
                    </a:lnTo>
                    <a:lnTo>
                      <a:pt x="118" y="24"/>
                    </a:lnTo>
                    <a:lnTo>
                      <a:pt x="143" y="22"/>
                    </a:lnTo>
                    <a:lnTo>
                      <a:pt x="168" y="18"/>
                    </a:lnTo>
                    <a:lnTo>
                      <a:pt x="194" y="16"/>
                    </a:lnTo>
                    <a:lnTo>
                      <a:pt x="219" y="14"/>
                    </a:lnTo>
                    <a:lnTo>
                      <a:pt x="242" y="12"/>
                    </a:lnTo>
                    <a:lnTo>
                      <a:pt x="263" y="10"/>
                    </a:lnTo>
                    <a:lnTo>
                      <a:pt x="281" y="10"/>
                    </a:lnTo>
                    <a:lnTo>
                      <a:pt x="296" y="10"/>
                    </a:lnTo>
                    <a:lnTo>
                      <a:pt x="308" y="8"/>
                    </a:lnTo>
                    <a:lnTo>
                      <a:pt x="315" y="9"/>
                    </a:lnTo>
                    <a:lnTo>
                      <a:pt x="315" y="0"/>
                    </a:lnTo>
                    <a:lnTo>
                      <a:pt x="308" y="1"/>
                    </a:lnTo>
                    <a:lnTo>
                      <a:pt x="296" y="1"/>
                    </a:lnTo>
                    <a:lnTo>
                      <a:pt x="281" y="1"/>
                    </a:lnTo>
                    <a:lnTo>
                      <a:pt x="263" y="3"/>
                    </a:lnTo>
                    <a:lnTo>
                      <a:pt x="242" y="5"/>
                    </a:lnTo>
                    <a:lnTo>
                      <a:pt x="219" y="7"/>
                    </a:lnTo>
                    <a:lnTo>
                      <a:pt x="194" y="9"/>
                    </a:lnTo>
                    <a:lnTo>
                      <a:pt x="168" y="11"/>
                    </a:lnTo>
                    <a:lnTo>
                      <a:pt x="143" y="15"/>
                    </a:lnTo>
                    <a:lnTo>
                      <a:pt x="118" y="17"/>
                    </a:lnTo>
                    <a:lnTo>
                      <a:pt x="92" y="20"/>
                    </a:lnTo>
                    <a:lnTo>
                      <a:pt x="69" y="25"/>
                    </a:lnTo>
                    <a:lnTo>
                      <a:pt x="48" y="28"/>
                    </a:lnTo>
                    <a:lnTo>
                      <a:pt x="28" y="33"/>
                    </a:lnTo>
                    <a:lnTo>
                      <a:pt x="13" y="38"/>
                    </a:lnTo>
                    <a:lnTo>
                      <a:pt x="0" y="43"/>
                    </a:lnTo>
                    <a:lnTo>
                      <a:pt x="2" y="5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67" name="Freeform 68"/>
              <p:cNvSpPr>
                <a:spLocks/>
              </p:cNvSpPr>
              <p:nvPr/>
            </p:nvSpPr>
            <p:spPr bwMode="auto">
              <a:xfrm>
                <a:off x="4081" y="3068"/>
                <a:ext cx="2" cy="4"/>
              </a:xfrm>
              <a:custGeom>
                <a:avLst/>
                <a:gdLst>
                  <a:gd name="T0" fmla="*/ 1 w 4"/>
                  <a:gd name="T1" fmla="*/ 0 h 7"/>
                  <a:gd name="T2" fmla="*/ 0 w 4"/>
                  <a:gd name="T3" fmla="*/ 1 h 7"/>
                  <a:gd name="T4" fmla="*/ 0 w 4"/>
                  <a:gd name="T5" fmla="*/ 1 h 7"/>
                  <a:gd name="T6" fmla="*/ 1 w 4"/>
                  <a:gd name="T7" fmla="*/ 1 h 7"/>
                  <a:gd name="T8" fmla="*/ 1 w 4"/>
                  <a:gd name="T9" fmla="*/ 1 h 7"/>
                  <a:gd name="T10" fmla="*/ 1 w 4"/>
                  <a:gd name="T11" fmla="*/ 0 h 7"/>
                  <a:gd name="T12" fmla="*/ 0 60000 65536"/>
                  <a:gd name="T13" fmla="*/ 0 60000 65536"/>
                  <a:gd name="T14" fmla="*/ 0 60000 65536"/>
                  <a:gd name="T15" fmla="*/ 0 60000 65536"/>
                  <a:gd name="T16" fmla="*/ 0 60000 65536"/>
                  <a:gd name="T17" fmla="*/ 0 60000 65536"/>
                  <a:gd name="T18" fmla="*/ 0 w 4"/>
                  <a:gd name="T19" fmla="*/ 0 h 7"/>
                  <a:gd name="T20" fmla="*/ 4 w 4"/>
                  <a:gd name="T21" fmla="*/ 7 h 7"/>
                </a:gdLst>
                <a:ahLst/>
                <a:cxnLst>
                  <a:cxn ang="T12">
                    <a:pos x="T0" y="T1"/>
                  </a:cxn>
                  <a:cxn ang="T13">
                    <a:pos x="T2" y="T3"/>
                  </a:cxn>
                  <a:cxn ang="T14">
                    <a:pos x="T4" y="T5"/>
                  </a:cxn>
                  <a:cxn ang="T15">
                    <a:pos x="T6" y="T7"/>
                  </a:cxn>
                  <a:cxn ang="T16">
                    <a:pos x="T8" y="T9"/>
                  </a:cxn>
                  <a:cxn ang="T17">
                    <a:pos x="T10" y="T11"/>
                  </a:cxn>
                </a:cxnLst>
                <a:rect l="T18" t="T19" r="T20" b="T21"/>
                <a:pathLst>
                  <a:path w="4" h="7">
                    <a:moveTo>
                      <a:pt x="2" y="0"/>
                    </a:moveTo>
                    <a:lnTo>
                      <a:pt x="0" y="2"/>
                    </a:lnTo>
                    <a:lnTo>
                      <a:pt x="0" y="5"/>
                    </a:lnTo>
                    <a:lnTo>
                      <a:pt x="1" y="7"/>
                    </a:lnTo>
                    <a:lnTo>
                      <a:pt x="4" y="7"/>
                    </a:lnTo>
                    <a:lnTo>
                      <a:pt x="2"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68" name="Freeform 69"/>
              <p:cNvSpPr>
                <a:spLocks/>
              </p:cNvSpPr>
              <p:nvPr/>
            </p:nvSpPr>
            <p:spPr bwMode="auto">
              <a:xfrm>
                <a:off x="3990" y="2995"/>
                <a:ext cx="2" cy="4"/>
              </a:xfrm>
              <a:custGeom>
                <a:avLst/>
                <a:gdLst>
                  <a:gd name="T0" fmla="*/ 1 w 4"/>
                  <a:gd name="T1" fmla="*/ 0 h 7"/>
                  <a:gd name="T2" fmla="*/ 1 w 4"/>
                  <a:gd name="T3" fmla="*/ 0 h 7"/>
                  <a:gd name="T4" fmla="*/ 0 w 4"/>
                  <a:gd name="T5" fmla="*/ 1 h 7"/>
                  <a:gd name="T6" fmla="*/ 0 w 4"/>
                  <a:gd name="T7" fmla="*/ 1 h 7"/>
                  <a:gd name="T8" fmla="*/ 1 w 4"/>
                  <a:gd name="T9" fmla="*/ 1 h 7"/>
                  <a:gd name="T10" fmla="*/ 1 w 4"/>
                  <a:gd name="T11" fmla="*/ 0 h 7"/>
                  <a:gd name="T12" fmla="*/ 0 60000 65536"/>
                  <a:gd name="T13" fmla="*/ 0 60000 65536"/>
                  <a:gd name="T14" fmla="*/ 0 60000 65536"/>
                  <a:gd name="T15" fmla="*/ 0 60000 65536"/>
                  <a:gd name="T16" fmla="*/ 0 60000 65536"/>
                  <a:gd name="T17" fmla="*/ 0 60000 65536"/>
                  <a:gd name="T18" fmla="*/ 0 w 4"/>
                  <a:gd name="T19" fmla="*/ 0 h 7"/>
                  <a:gd name="T20" fmla="*/ 4 w 4"/>
                  <a:gd name="T21" fmla="*/ 7 h 7"/>
                </a:gdLst>
                <a:ahLst/>
                <a:cxnLst>
                  <a:cxn ang="T12">
                    <a:pos x="T0" y="T1"/>
                  </a:cxn>
                  <a:cxn ang="T13">
                    <a:pos x="T2" y="T3"/>
                  </a:cxn>
                  <a:cxn ang="T14">
                    <a:pos x="T4" y="T5"/>
                  </a:cxn>
                  <a:cxn ang="T15">
                    <a:pos x="T6" y="T7"/>
                  </a:cxn>
                  <a:cxn ang="T16">
                    <a:pos x="T8" y="T9"/>
                  </a:cxn>
                  <a:cxn ang="T17">
                    <a:pos x="T10" y="T11"/>
                  </a:cxn>
                </a:cxnLst>
                <a:rect l="T18" t="T19" r="T20" b="T21"/>
                <a:pathLst>
                  <a:path w="4" h="7">
                    <a:moveTo>
                      <a:pt x="4" y="0"/>
                    </a:moveTo>
                    <a:lnTo>
                      <a:pt x="1" y="0"/>
                    </a:lnTo>
                    <a:lnTo>
                      <a:pt x="0" y="3"/>
                    </a:lnTo>
                    <a:lnTo>
                      <a:pt x="0" y="5"/>
                    </a:lnTo>
                    <a:lnTo>
                      <a:pt x="2" y="7"/>
                    </a:lnTo>
                    <a:lnTo>
                      <a:pt x="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69" name="Freeform 70"/>
              <p:cNvSpPr>
                <a:spLocks/>
              </p:cNvSpPr>
              <p:nvPr/>
            </p:nvSpPr>
            <p:spPr bwMode="auto">
              <a:xfrm>
                <a:off x="3991" y="2995"/>
                <a:ext cx="18" cy="7"/>
              </a:xfrm>
              <a:custGeom>
                <a:avLst/>
                <a:gdLst>
                  <a:gd name="T0" fmla="*/ 0 w 37"/>
                  <a:gd name="T1" fmla="*/ 1 h 13"/>
                  <a:gd name="T2" fmla="*/ 0 w 37"/>
                  <a:gd name="T3" fmla="*/ 1 h 13"/>
                  <a:gd name="T4" fmla="*/ 0 w 37"/>
                  <a:gd name="T5" fmla="*/ 1 h 13"/>
                  <a:gd name="T6" fmla="*/ 0 w 37"/>
                  <a:gd name="T7" fmla="*/ 1 h 13"/>
                  <a:gd name="T8" fmla="*/ 0 w 37"/>
                  <a:gd name="T9" fmla="*/ 1 h 13"/>
                  <a:gd name="T10" fmla="*/ 0 w 37"/>
                  <a:gd name="T11" fmla="*/ 0 h 13"/>
                  <a:gd name="T12" fmla="*/ 0 w 37"/>
                  <a:gd name="T13" fmla="*/ 1 h 13"/>
                  <a:gd name="T14" fmla="*/ 0 w 37"/>
                  <a:gd name="T15" fmla="*/ 1 h 13"/>
                  <a:gd name="T16" fmla="*/ 0 w 37"/>
                  <a:gd name="T17" fmla="*/ 1 h 13"/>
                  <a:gd name="T18" fmla="*/ 0 w 37"/>
                  <a:gd name="T19" fmla="*/ 1 h 13"/>
                  <a:gd name="T20" fmla="*/ 0 w 37"/>
                  <a:gd name="T21" fmla="*/ 1 h 13"/>
                  <a:gd name="T22" fmla="*/ 0 w 37"/>
                  <a:gd name="T23" fmla="*/ 1 h 13"/>
                  <a:gd name="T24" fmla="*/ 0 w 37"/>
                  <a:gd name="T25" fmla="*/ 1 h 13"/>
                  <a:gd name="T26" fmla="*/ 0 w 37"/>
                  <a:gd name="T27" fmla="*/ 1 h 13"/>
                  <a:gd name="T28" fmla="*/ 0 w 37"/>
                  <a:gd name="T29" fmla="*/ 1 h 13"/>
                  <a:gd name="T30" fmla="*/ 0 w 37"/>
                  <a:gd name="T31" fmla="*/ 1 h 13"/>
                  <a:gd name="T32" fmla="*/ 0 w 37"/>
                  <a:gd name="T33" fmla="*/ 1 h 13"/>
                  <a:gd name="T34" fmla="*/ 0 w 37"/>
                  <a:gd name="T35" fmla="*/ 1 h 1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3"/>
                  <a:gd name="T56" fmla="*/ 37 w 37"/>
                  <a:gd name="T57" fmla="*/ 13 h 1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3">
                    <a:moveTo>
                      <a:pt x="37" y="7"/>
                    </a:moveTo>
                    <a:lnTo>
                      <a:pt x="32" y="4"/>
                    </a:lnTo>
                    <a:lnTo>
                      <a:pt x="31" y="4"/>
                    </a:lnTo>
                    <a:lnTo>
                      <a:pt x="25" y="4"/>
                    </a:lnTo>
                    <a:lnTo>
                      <a:pt x="15" y="4"/>
                    </a:lnTo>
                    <a:lnTo>
                      <a:pt x="2" y="0"/>
                    </a:lnTo>
                    <a:lnTo>
                      <a:pt x="0" y="7"/>
                    </a:lnTo>
                    <a:lnTo>
                      <a:pt x="15" y="11"/>
                    </a:lnTo>
                    <a:lnTo>
                      <a:pt x="25" y="13"/>
                    </a:lnTo>
                    <a:lnTo>
                      <a:pt x="31" y="11"/>
                    </a:lnTo>
                    <a:lnTo>
                      <a:pt x="35" y="11"/>
                    </a:lnTo>
                    <a:lnTo>
                      <a:pt x="30" y="7"/>
                    </a:lnTo>
                    <a:lnTo>
                      <a:pt x="35" y="11"/>
                    </a:lnTo>
                    <a:lnTo>
                      <a:pt x="37" y="8"/>
                    </a:lnTo>
                    <a:lnTo>
                      <a:pt x="37" y="6"/>
                    </a:lnTo>
                    <a:lnTo>
                      <a:pt x="36" y="4"/>
                    </a:lnTo>
                    <a:lnTo>
                      <a:pt x="32" y="4"/>
                    </a:lnTo>
                    <a:lnTo>
                      <a:pt x="37"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70" name="Freeform 71"/>
              <p:cNvSpPr>
                <a:spLocks/>
              </p:cNvSpPr>
              <p:nvPr/>
            </p:nvSpPr>
            <p:spPr bwMode="auto">
              <a:xfrm>
                <a:off x="4006" y="2999"/>
                <a:ext cx="11" cy="13"/>
              </a:xfrm>
              <a:custGeom>
                <a:avLst/>
                <a:gdLst>
                  <a:gd name="T0" fmla="*/ 1 w 22"/>
                  <a:gd name="T1" fmla="*/ 0 h 27"/>
                  <a:gd name="T2" fmla="*/ 1 w 22"/>
                  <a:gd name="T3" fmla="*/ 0 h 27"/>
                  <a:gd name="T4" fmla="*/ 1 w 22"/>
                  <a:gd name="T5" fmla="*/ 0 h 27"/>
                  <a:gd name="T6" fmla="*/ 1 w 22"/>
                  <a:gd name="T7" fmla="*/ 0 h 27"/>
                  <a:gd name="T8" fmla="*/ 1 w 22"/>
                  <a:gd name="T9" fmla="*/ 0 h 27"/>
                  <a:gd name="T10" fmla="*/ 0 w 22"/>
                  <a:gd name="T11" fmla="*/ 0 h 27"/>
                  <a:gd name="T12" fmla="*/ 1 w 22"/>
                  <a:gd name="T13" fmla="*/ 0 h 27"/>
                  <a:gd name="T14" fmla="*/ 1 w 22"/>
                  <a:gd name="T15" fmla="*/ 0 h 27"/>
                  <a:gd name="T16" fmla="*/ 1 w 22"/>
                  <a:gd name="T17" fmla="*/ 0 h 27"/>
                  <a:gd name="T18" fmla="*/ 1 w 22"/>
                  <a:gd name="T19" fmla="*/ 0 h 27"/>
                  <a:gd name="T20" fmla="*/ 1 w 22"/>
                  <a:gd name="T21" fmla="*/ 0 h 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7"/>
                  <a:gd name="T35" fmla="*/ 22 w 22"/>
                  <a:gd name="T36" fmla="*/ 27 h 2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7">
                    <a:moveTo>
                      <a:pt x="22" y="18"/>
                    </a:moveTo>
                    <a:lnTo>
                      <a:pt x="15" y="15"/>
                    </a:lnTo>
                    <a:lnTo>
                      <a:pt x="10" y="9"/>
                    </a:lnTo>
                    <a:lnTo>
                      <a:pt x="8" y="3"/>
                    </a:lnTo>
                    <a:lnTo>
                      <a:pt x="7" y="0"/>
                    </a:lnTo>
                    <a:lnTo>
                      <a:pt x="0" y="0"/>
                    </a:lnTo>
                    <a:lnTo>
                      <a:pt x="1" y="5"/>
                    </a:lnTo>
                    <a:lnTo>
                      <a:pt x="4" y="12"/>
                    </a:lnTo>
                    <a:lnTo>
                      <a:pt x="10" y="22"/>
                    </a:lnTo>
                    <a:lnTo>
                      <a:pt x="22" y="27"/>
                    </a:lnTo>
                    <a:lnTo>
                      <a:pt x="22" y="1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71" name="Freeform 72"/>
              <p:cNvSpPr>
                <a:spLocks/>
              </p:cNvSpPr>
              <p:nvPr/>
            </p:nvSpPr>
            <p:spPr bwMode="auto">
              <a:xfrm>
                <a:off x="4017" y="3007"/>
                <a:ext cx="2" cy="5"/>
              </a:xfrm>
              <a:custGeom>
                <a:avLst/>
                <a:gdLst>
                  <a:gd name="T0" fmla="*/ 0 w 5"/>
                  <a:gd name="T1" fmla="*/ 1 h 9"/>
                  <a:gd name="T2" fmla="*/ 0 w 5"/>
                  <a:gd name="T3" fmla="*/ 1 h 9"/>
                  <a:gd name="T4" fmla="*/ 0 w 5"/>
                  <a:gd name="T5" fmla="*/ 1 h 9"/>
                  <a:gd name="T6" fmla="*/ 0 w 5"/>
                  <a:gd name="T7" fmla="*/ 1 h 9"/>
                  <a:gd name="T8" fmla="*/ 0 w 5"/>
                  <a:gd name="T9" fmla="*/ 0 h 9"/>
                  <a:gd name="T10" fmla="*/ 0 w 5"/>
                  <a:gd name="T11" fmla="*/ 1 h 9"/>
                  <a:gd name="T12" fmla="*/ 0 60000 65536"/>
                  <a:gd name="T13" fmla="*/ 0 60000 65536"/>
                  <a:gd name="T14" fmla="*/ 0 60000 65536"/>
                  <a:gd name="T15" fmla="*/ 0 60000 65536"/>
                  <a:gd name="T16" fmla="*/ 0 60000 65536"/>
                  <a:gd name="T17" fmla="*/ 0 60000 65536"/>
                  <a:gd name="T18" fmla="*/ 0 w 5"/>
                  <a:gd name="T19" fmla="*/ 0 h 9"/>
                  <a:gd name="T20" fmla="*/ 5 w 5"/>
                  <a:gd name="T21" fmla="*/ 9 h 9"/>
                </a:gdLst>
                <a:ahLst/>
                <a:cxnLst>
                  <a:cxn ang="T12">
                    <a:pos x="T0" y="T1"/>
                  </a:cxn>
                  <a:cxn ang="T13">
                    <a:pos x="T2" y="T3"/>
                  </a:cxn>
                  <a:cxn ang="T14">
                    <a:pos x="T4" y="T5"/>
                  </a:cxn>
                  <a:cxn ang="T15">
                    <a:pos x="T6" y="T7"/>
                  </a:cxn>
                  <a:cxn ang="T16">
                    <a:pos x="T8" y="T9"/>
                  </a:cxn>
                  <a:cxn ang="T17">
                    <a:pos x="T10" y="T11"/>
                  </a:cxn>
                </a:cxnLst>
                <a:rect l="T18" t="T19" r="T20" b="T21"/>
                <a:pathLst>
                  <a:path w="5" h="9">
                    <a:moveTo>
                      <a:pt x="0" y="9"/>
                    </a:moveTo>
                    <a:lnTo>
                      <a:pt x="3" y="8"/>
                    </a:lnTo>
                    <a:lnTo>
                      <a:pt x="5" y="4"/>
                    </a:lnTo>
                    <a:lnTo>
                      <a:pt x="3" y="1"/>
                    </a:lnTo>
                    <a:lnTo>
                      <a:pt x="0" y="0"/>
                    </a:lnTo>
                    <a:lnTo>
                      <a:pt x="0" y="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72" name="Freeform 73"/>
              <p:cNvSpPr>
                <a:spLocks/>
              </p:cNvSpPr>
              <p:nvPr/>
            </p:nvSpPr>
            <p:spPr bwMode="auto">
              <a:xfrm>
                <a:off x="3796" y="2875"/>
                <a:ext cx="2" cy="4"/>
              </a:xfrm>
              <a:custGeom>
                <a:avLst/>
                <a:gdLst>
                  <a:gd name="T0" fmla="*/ 1 w 3"/>
                  <a:gd name="T1" fmla="*/ 0 h 7"/>
                  <a:gd name="T2" fmla="*/ 1 w 3"/>
                  <a:gd name="T3" fmla="*/ 1 h 7"/>
                  <a:gd name="T4" fmla="*/ 0 w 3"/>
                  <a:gd name="T5" fmla="*/ 1 h 7"/>
                  <a:gd name="T6" fmla="*/ 1 w 3"/>
                  <a:gd name="T7" fmla="*/ 1 h 7"/>
                  <a:gd name="T8" fmla="*/ 1 w 3"/>
                  <a:gd name="T9" fmla="*/ 1 h 7"/>
                  <a:gd name="T10" fmla="*/ 1 w 3"/>
                  <a:gd name="T11" fmla="*/ 0 h 7"/>
                  <a:gd name="T12" fmla="*/ 0 60000 65536"/>
                  <a:gd name="T13" fmla="*/ 0 60000 65536"/>
                  <a:gd name="T14" fmla="*/ 0 60000 65536"/>
                  <a:gd name="T15" fmla="*/ 0 60000 65536"/>
                  <a:gd name="T16" fmla="*/ 0 60000 65536"/>
                  <a:gd name="T17" fmla="*/ 0 60000 65536"/>
                  <a:gd name="T18" fmla="*/ 0 w 3"/>
                  <a:gd name="T19" fmla="*/ 0 h 7"/>
                  <a:gd name="T20" fmla="*/ 3 w 3"/>
                  <a:gd name="T21" fmla="*/ 7 h 7"/>
                </a:gdLst>
                <a:ahLst/>
                <a:cxnLst>
                  <a:cxn ang="T12">
                    <a:pos x="T0" y="T1"/>
                  </a:cxn>
                  <a:cxn ang="T13">
                    <a:pos x="T2" y="T3"/>
                  </a:cxn>
                  <a:cxn ang="T14">
                    <a:pos x="T4" y="T5"/>
                  </a:cxn>
                  <a:cxn ang="T15">
                    <a:pos x="T6" y="T7"/>
                  </a:cxn>
                  <a:cxn ang="T16">
                    <a:pos x="T8" y="T9"/>
                  </a:cxn>
                  <a:cxn ang="T17">
                    <a:pos x="T10" y="T11"/>
                  </a:cxn>
                </a:cxnLst>
                <a:rect l="T18" t="T19" r="T20" b="T21"/>
                <a:pathLst>
                  <a:path w="3" h="7">
                    <a:moveTo>
                      <a:pt x="3" y="0"/>
                    </a:moveTo>
                    <a:lnTo>
                      <a:pt x="1" y="1"/>
                    </a:lnTo>
                    <a:lnTo>
                      <a:pt x="0" y="4"/>
                    </a:lnTo>
                    <a:lnTo>
                      <a:pt x="1" y="6"/>
                    </a:lnTo>
                    <a:lnTo>
                      <a:pt x="3" y="7"/>
                    </a:lnTo>
                    <a:lnTo>
                      <a:pt x="3"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73" name="Freeform 74"/>
              <p:cNvSpPr>
                <a:spLocks/>
              </p:cNvSpPr>
              <p:nvPr/>
            </p:nvSpPr>
            <p:spPr bwMode="auto">
              <a:xfrm>
                <a:off x="3798" y="2875"/>
                <a:ext cx="39" cy="19"/>
              </a:xfrm>
              <a:custGeom>
                <a:avLst/>
                <a:gdLst>
                  <a:gd name="T0" fmla="*/ 1 w 78"/>
                  <a:gd name="T1" fmla="*/ 1 h 38"/>
                  <a:gd name="T2" fmla="*/ 1 w 78"/>
                  <a:gd name="T3" fmla="*/ 1 h 38"/>
                  <a:gd name="T4" fmla="*/ 1 w 78"/>
                  <a:gd name="T5" fmla="*/ 1 h 38"/>
                  <a:gd name="T6" fmla="*/ 1 w 78"/>
                  <a:gd name="T7" fmla="*/ 1 h 38"/>
                  <a:gd name="T8" fmla="*/ 1 w 78"/>
                  <a:gd name="T9" fmla="*/ 1 h 38"/>
                  <a:gd name="T10" fmla="*/ 1 w 78"/>
                  <a:gd name="T11" fmla="*/ 1 h 38"/>
                  <a:gd name="T12" fmla="*/ 1 w 78"/>
                  <a:gd name="T13" fmla="*/ 1 h 38"/>
                  <a:gd name="T14" fmla="*/ 1 w 78"/>
                  <a:gd name="T15" fmla="*/ 1 h 38"/>
                  <a:gd name="T16" fmla="*/ 1 w 78"/>
                  <a:gd name="T17" fmla="*/ 1 h 38"/>
                  <a:gd name="T18" fmla="*/ 0 w 78"/>
                  <a:gd name="T19" fmla="*/ 0 h 38"/>
                  <a:gd name="T20" fmla="*/ 0 w 78"/>
                  <a:gd name="T21" fmla="*/ 1 h 38"/>
                  <a:gd name="T22" fmla="*/ 1 w 78"/>
                  <a:gd name="T23" fmla="*/ 1 h 38"/>
                  <a:gd name="T24" fmla="*/ 1 w 78"/>
                  <a:gd name="T25" fmla="*/ 1 h 38"/>
                  <a:gd name="T26" fmla="*/ 1 w 78"/>
                  <a:gd name="T27" fmla="*/ 1 h 38"/>
                  <a:gd name="T28" fmla="*/ 1 w 78"/>
                  <a:gd name="T29" fmla="*/ 1 h 38"/>
                  <a:gd name="T30" fmla="*/ 1 w 78"/>
                  <a:gd name="T31" fmla="*/ 1 h 38"/>
                  <a:gd name="T32" fmla="*/ 1 w 78"/>
                  <a:gd name="T33" fmla="*/ 1 h 38"/>
                  <a:gd name="T34" fmla="*/ 1 w 78"/>
                  <a:gd name="T35" fmla="*/ 1 h 38"/>
                  <a:gd name="T36" fmla="*/ 1 w 78"/>
                  <a:gd name="T37" fmla="*/ 1 h 38"/>
                  <a:gd name="T38" fmla="*/ 1 w 78"/>
                  <a:gd name="T39" fmla="*/ 1 h 38"/>
                  <a:gd name="T40" fmla="*/ 1 w 78"/>
                  <a:gd name="T41" fmla="*/ 1 h 38"/>
                  <a:gd name="T42" fmla="*/ 1 w 78"/>
                  <a:gd name="T43" fmla="*/ 1 h 38"/>
                  <a:gd name="T44" fmla="*/ 1 w 78"/>
                  <a:gd name="T45" fmla="*/ 1 h 38"/>
                  <a:gd name="T46" fmla="*/ 1 w 78"/>
                  <a:gd name="T47" fmla="*/ 1 h 38"/>
                  <a:gd name="T48" fmla="*/ 1 w 78"/>
                  <a:gd name="T49" fmla="*/ 1 h 38"/>
                  <a:gd name="T50" fmla="*/ 1 w 78"/>
                  <a:gd name="T51" fmla="*/ 1 h 3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8"/>
                  <a:gd name="T79" fmla="*/ 0 h 38"/>
                  <a:gd name="T80" fmla="*/ 78 w 78"/>
                  <a:gd name="T81" fmla="*/ 38 h 3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8" h="38">
                    <a:moveTo>
                      <a:pt x="75" y="31"/>
                    </a:moveTo>
                    <a:lnTo>
                      <a:pt x="76" y="31"/>
                    </a:lnTo>
                    <a:lnTo>
                      <a:pt x="74" y="30"/>
                    </a:lnTo>
                    <a:lnTo>
                      <a:pt x="67" y="27"/>
                    </a:lnTo>
                    <a:lnTo>
                      <a:pt x="57" y="22"/>
                    </a:lnTo>
                    <a:lnTo>
                      <a:pt x="44" y="17"/>
                    </a:lnTo>
                    <a:lnTo>
                      <a:pt x="31" y="12"/>
                    </a:lnTo>
                    <a:lnTo>
                      <a:pt x="19" y="6"/>
                    </a:lnTo>
                    <a:lnTo>
                      <a:pt x="8" y="2"/>
                    </a:lnTo>
                    <a:lnTo>
                      <a:pt x="0" y="0"/>
                    </a:lnTo>
                    <a:lnTo>
                      <a:pt x="0" y="7"/>
                    </a:lnTo>
                    <a:lnTo>
                      <a:pt x="6" y="9"/>
                    </a:lnTo>
                    <a:lnTo>
                      <a:pt x="16" y="13"/>
                    </a:lnTo>
                    <a:lnTo>
                      <a:pt x="29" y="19"/>
                    </a:lnTo>
                    <a:lnTo>
                      <a:pt x="42" y="24"/>
                    </a:lnTo>
                    <a:lnTo>
                      <a:pt x="54" y="29"/>
                    </a:lnTo>
                    <a:lnTo>
                      <a:pt x="65" y="34"/>
                    </a:lnTo>
                    <a:lnTo>
                      <a:pt x="72" y="37"/>
                    </a:lnTo>
                    <a:lnTo>
                      <a:pt x="74" y="38"/>
                    </a:lnTo>
                    <a:lnTo>
                      <a:pt x="75" y="38"/>
                    </a:lnTo>
                    <a:lnTo>
                      <a:pt x="74" y="38"/>
                    </a:lnTo>
                    <a:lnTo>
                      <a:pt x="77" y="38"/>
                    </a:lnTo>
                    <a:lnTo>
                      <a:pt x="78" y="36"/>
                    </a:lnTo>
                    <a:lnTo>
                      <a:pt x="78" y="32"/>
                    </a:lnTo>
                    <a:lnTo>
                      <a:pt x="76" y="31"/>
                    </a:lnTo>
                    <a:lnTo>
                      <a:pt x="75" y="3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74" name="Freeform 75"/>
              <p:cNvSpPr>
                <a:spLocks/>
              </p:cNvSpPr>
              <p:nvPr/>
            </p:nvSpPr>
            <p:spPr bwMode="auto">
              <a:xfrm>
                <a:off x="3835" y="2887"/>
                <a:ext cx="59" cy="7"/>
              </a:xfrm>
              <a:custGeom>
                <a:avLst/>
                <a:gdLst>
                  <a:gd name="T0" fmla="*/ 1 w 117"/>
                  <a:gd name="T1" fmla="*/ 0 h 15"/>
                  <a:gd name="T2" fmla="*/ 1 w 117"/>
                  <a:gd name="T3" fmla="*/ 0 h 15"/>
                  <a:gd name="T4" fmla="*/ 1 w 117"/>
                  <a:gd name="T5" fmla="*/ 0 h 15"/>
                  <a:gd name="T6" fmla="*/ 1 w 117"/>
                  <a:gd name="T7" fmla="*/ 0 h 15"/>
                  <a:gd name="T8" fmla="*/ 1 w 117"/>
                  <a:gd name="T9" fmla="*/ 0 h 15"/>
                  <a:gd name="T10" fmla="*/ 1 w 117"/>
                  <a:gd name="T11" fmla="*/ 0 h 15"/>
                  <a:gd name="T12" fmla="*/ 1 w 117"/>
                  <a:gd name="T13" fmla="*/ 0 h 15"/>
                  <a:gd name="T14" fmla="*/ 1 w 117"/>
                  <a:gd name="T15" fmla="*/ 0 h 15"/>
                  <a:gd name="T16" fmla="*/ 0 w 117"/>
                  <a:gd name="T17" fmla="*/ 0 h 15"/>
                  <a:gd name="T18" fmla="*/ 0 w 117"/>
                  <a:gd name="T19" fmla="*/ 0 h 15"/>
                  <a:gd name="T20" fmla="*/ 1 w 117"/>
                  <a:gd name="T21" fmla="*/ 0 h 15"/>
                  <a:gd name="T22" fmla="*/ 1 w 117"/>
                  <a:gd name="T23" fmla="*/ 0 h 15"/>
                  <a:gd name="T24" fmla="*/ 1 w 117"/>
                  <a:gd name="T25" fmla="*/ 0 h 15"/>
                  <a:gd name="T26" fmla="*/ 1 w 117"/>
                  <a:gd name="T27" fmla="*/ 0 h 15"/>
                  <a:gd name="T28" fmla="*/ 1 w 117"/>
                  <a:gd name="T29" fmla="*/ 0 h 15"/>
                  <a:gd name="T30" fmla="*/ 1 w 117"/>
                  <a:gd name="T31" fmla="*/ 0 h 15"/>
                  <a:gd name="T32" fmla="*/ 1 w 117"/>
                  <a:gd name="T33" fmla="*/ 0 h 15"/>
                  <a:gd name="T34" fmla="*/ 1 w 117"/>
                  <a:gd name="T35" fmla="*/ 0 h 15"/>
                  <a:gd name="T36" fmla="*/ 1 w 117"/>
                  <a:gd name="T37" fmla="*/ 0 h 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7"/>
                  <a:gd name="T58" fmla="*/ 0 h 15"/>
                  <a:gd name="T59" fmla="*/ 117 w 117"/>
                  <a:gd name="T60" fmla="*/ 15 h 1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7" h="15">
                    <a:moveTo>
                      <a:pt x="117" y="0"/>
                    </a:moveTo>
                    <a:lnTo>
                      <a:pt x="108" y="0"/>
                    </a:lnTo>
                    <a:lnTo>
                      <a:pt x="96" y="1"/>
                    </a:lnTo>
                    <a:lnTo>
                      <a:pt x="79" y="1"/>
                    </a:lnTo>
                    <a:lnTo>
                      <a:pt x="62" y="4"/>
                    </a:lnTo>
                    <a:lnTo>
                      <a:pt x="44" y="5"/>
                    </a:lnTo>
                    <a:lnTo>
                      <a:pt x="26" y="6"/>
                    </a:lnTo>
                    <a:lnTo>
                      <a:pt x="11" y="7"/>
                    </a:lnTo>
                    <a:lnTo>
                      <a:pt x="0" y="8"/>
                    </a:lnTo>
                    <a:lnTo>
                      <a:pt x="0" y="15"/>
                    </a:lnTo>
                    <a:lnTo>
                      <a:pt x="11" y="14"/>
                    </a:lnTo>
                    <a:lnTo>
                      <a:pt x="26" y="13"/>
                    </a:lnTo>
                    <a:lnTo>
                      <a:pt x="44" y="12"/>
                    </a:lnTo>
                    <a:lnTo>
                      <a:pt x="62" y="11"/>
                    </a:lnTo>
                    <a:lnTo>
                      <a:pt x="79" y="11"/>
                    </a:lnTo>
                    <a:lnTo>
                      <a:pt x="96" y="11"/>
                    </a:lnTo>
                    <a:lnTo>
                      <a:pt x="108" y="9"/>
                    </a:lnTo>
                    <a:lnTo>
                      <a:pt x="117" y="9"/>
                    </a:lnTo>
                    <a:lnTo>
                      <a:pt x="117"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75" name="Freeform 76"/>
              <p:cNvSpPr>
                <a:spLocks/>
              </p:cNvSpPr>
              <p:nvPr/>
            </p:nvSpPr>
            <p:spPr bwMode="auto">
              <a:xfrm>
                <a:off x="3894" y="2887"/>
                <a:ext cx="2" cy="4"/>
              </a:xfrm>
              <a:custGeom>
                <a:avLst/>
                <a:gdLst>
                  <a:gd name="T0" fmla="*/ 0 w 5"/>
                  <a:gd name="T1" fmla="*/ 0 h 9"/>
                  <a:gd name="T2" fmla="*/ 0 w 5"/>
                  <a:gd name="T3" fmla="*/ 0 h 9"/>
                  <a:gd name="T4" fmla="*/ 0 w 5"/>
                  <a:gd name="T5" fmla="*/ 0 h 9"/>
                  <a:gd name="T6" fmla="*/ 0 w 5"/>
                  <a:gd name="T7" fmla="*/ 0 h 9"/>
                  <a:gd name="T8" fmla="*/ 0 w 5"/>
                  <a:gd name="T9" fmla="*/ 0 h 9"/>
                  <a:gd name="T10" fmla="*/ 0 w 5"/>
                  <a:gd name="T11" fmla="*/ 0 h 9"/>
                  <a:gd name="T12" fmla="*/ 0 60000 65536"/>
                  <a:gd name="T13" fmla="*/ 0 60000 65536"/>
                  <a:gd name="T14" fmla="*/ 0 60000 65536"/>
                  <a:gd name="T15" fmla="*/ 0 60000 65536"/>
                  <a:gd name="T16" fmla="*/ 0 60000 65536"/>
                  <a:gd name="T17" fmla="*/ 0 60000 65536"/>
                  <a:gd name="T18" fmla="*/ 0 w 5"/>
                  <a:gd name="T19" fmla="*/ 0 h 9"/>
                  <a:gd name="T20" fmla="*/ 5 w 5"/>
                  <a:gd name="T21" fmla="*/ 9 h 9"/>
                </a:gdLst>
                <a:ahLst/>
                <a:cxnLst>
                  <a:cxn ang="T12">
                    <a:pos x="T0" y="T1"/>
                  </a:cxn>
                  <a:cxn ang="T13">
                    <a:pos x="T2" y="T3"/>
                  </a:cxn>
                  <a:cxn ang="T14">
                    <a:pos x="T4" y="T5"/>
                  </a:cxn>
                  <a:cxn ang="T15">
                    <a:pos x="T6" y="T7"/>
                  </a:cxn>
                  <a:cxn ang="T16">
                    <a:pos x="T8" y="T9"/>
                  </a:cxn>
                  <a:cxn ang="T17">
                    <a:pos x="T10" y="T11"/>
                  </a:cxn>
                </a:cxnLst>
                <a:rect l="T18" t="T19" r="T20" b="T21"/>
                <a:pathLst>
                  <a:path w="5" h="9">
                    <a:moveTo>
                      <a:pt x="0" y="9"/>
                    </a:moveTo>
                    <a:lnTo>
                      <a:pt x="4" y="8"/>
                    </a:lnTo>
                    <a:lnTo>
                      <a:pt x="5" y="5"/>
                    </a:lnTo>
                    <a:lnTo>
                      <a:pt x="4" y="1"/>
                    </a:lnTo>
                    <a:lnTo>
                      <a:pt x="0" y="0"/>
                    </a:lnTo>
                    <a:lnTo>
                      <a:pt x="0" y="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76" name="Freeform 77"/>
              <p:cNvSpPr>
                <a:spLocks/>
              </p:cNvSpPr>
              <p:nvPr/>
            </p:nvSpPr>
            <p:spPr bwMode="auto">
              <a:xfrm>
                <a:off x="3857" y="2949"/>
                <a:ext cx="3" cy="5"/>
              </a:xfrm>
              <a:custGeom>
                <a:avLst/>
                <a:gdLst>
                  <a:gd name="T0" fmla="*/ 1 w 5"/>
                  <a:gd name="T1" fmla="*/ 0 h 10"/>
                  <a:gd name="T2" fmla="*/ 1 w 5"/>
                  <a:gd name="T3" fmla="*/ 1 h 10"/>
                  <a:gd name="T4" fmla="*/ 0 w 5"/>
                  <a:gd name="T5" fmla="*/ 1 h 10"/>
                  <a:gd name="T6" fmla="*/ 1 w 5"/>
                  <a:gd name="T7" fmla="*/ 1 h 10"/>
                  <a:gd name="T8" fmla="*/ 1 w 5"/>
                  <a:gd name="T9" fmla="*/ 1 h 10"/>
                  <a:gd name="T10" fmla="*/ 1 w 5"/>
                  <a:gd name="T11" fmla="*/ 0 h 10"/>
                  <a:gd name="T12" fmla="*/ 0 60000 65536"/>
                  <a:gd name="T13" fmla="*/ 0 60000 65536"/>
                  <a:gd name="T14" fmla="*/ 0 60000 65536"/>
                  <a:gd name="T15" fmla="*/ 0 60000 65536"/>
                  <a:gd name="T16" fmla="*/ 0 60000 65536"/>
                  <a:gd name="T17" fmla="*/ 0 60000 65536"/>
                  <a:gd name="T18" fmla="*/ 0 w 5"/>
                  <a:gd name="T19" fmla="*/ 0 h 10"/>
                  <a:gd name="T20" fmla="*/ 5 w 5"/>
                  <a:gd name="T21" fmla="*/ 10 h 10"/>
                </a:gdLst>
                <a:ahLst/>
                <a:cxnLst>
                  <a:cxn ang="T12">
                    <a:pos x="T0" y="T1"/>
                  </a:cxn>
                  <a:cxn ang="T13">
                    <a:pos x="T2" y="T3"/>
                  </a:cxn>
                  <a:cxn ang="T14">
                    <a:pos x="T4" y="T5"/>
                  </a:cxn>
                  <a:cxn ang="T15">
                    <a:pos x="T6" y="T7"/>
                  </a:cxn>
                  <a:cxn ang="T16">
                    <a:pos x="T8" y="T9"/>
                  </a:cxn>
                  <a:cxn ang="T17">
                    <a:pos x="T10" y="T11"/>
                  </a:cxn>
                </a:cxnLst>
                <a:rect l="T18" t="T19" r="T20" b="T21"/>
                <a:pathLst>
                  <a:path w="5" h="10">
                    <a:moveTo>
                      <a:pt x="5" y="0"/>
                    </a:moveTo>
                    <a:lnTo>
                      <a:pt x="1" y="2"/>
                    </a:lnTo>
                    <a:lnTo>
                      <a:pt x="0" y="5"/>
                    </a:lnTo>
                    <a:lnTo>
                      <a:pt x="1" y="8"/>
                    </a:lnTo>
                    <a:lnTo>
                      <a:pt x="5" y="10"/>
                    </a:lnTo>
                    <a:lnTo>
                      <a:pt x="5"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77" name="Freeform 78"/>
              <p:cNvSpPr>
                <a:spLocks/>
              </p:cNvSpPr>
              <p:nvPr/>
            </p:nvSpPr>
            <p:spPr bwMode="auto">
              <a:xfrm>
                <a:off x="3860" y="2949"/>
                <a:ext cx="67" cy="11"/>
              </a:xfrm>
              <a:custGeom>
                <a:avLst/>
                <a:gdLst>
                  <a:gd name="T0" fmla="*/ 1 w 133"/>
                  <a:gd name="T1" fmla="*/ 1 h 22"/>
                  <a:gd name="T2" fmla="*/ 1 w 133"/>
                  <a:gd name="T3" fmla="*/ 1 h 22"/>
                  <a:gd name="T4" fmla="*/ 1 w 133"/>
                  <a:gd name="T5" fmla="*/ 1 h 22"/>
                  <a:gd name="T6" fmla="*/ 1 w 133"/>
                  <a:gd name="T7" fmla="*/ 1 h 22"/>
                  <a:gd name="T8" fmla="*/ 1 w 133"/>
                  <a:gd name="T9" fmla="*/ 1 h 22"/>
                  <a:gd name="T10" fmla="*/ 1 w 133"/>
                  <a:gd name="T11" fmla="*/ 1 h 22"/>
                  <a:gd name="T12" fmla="*/ 1 w 133"/>
                  <a:gd name="T13" fmla="*/ 1 h 22"/>
                  <a:gd name="T14" fmla="*/ 1 w 133"/>
                  <a:gd name="T15" fmla="*/ 1 h 22"/>
                  <a:gd name="T16" fmla="*/ 1 w 133"/>
                  <a:gd name="T17" fmla="*/ 0 h 22"/>
                  <a:gd name="T18" fmla="*/ 0 w 133"/>
                  <a:gd name="T19" fmla="*/ 0 h 22"/>
                  <a:gd name="T20" fmla="*/ 0 w 133"/>
                  <a:gd name="T21" fmla="*/ 1 h 22"/>
                  <a:gd name="T22" fmla="*/ 1 w 133"/>
                  <a:gd name="T23" fmla="*/ 1 h 22"/>
                  <a:gd name="T24" fmla="*/ 1 w 133"/>
                  <a:gd name="T25" fmla="*/ 1 h 22"/>
                  <a:gd name="T26" fmla="*/ 1 w 133"/>
                  <a:gd name="T27" fmla="*/ 1 h 22"/>
                  <a:gd name="T28" fmla="*/ 1 w 133"/>
                  <a:gd name="T29" fmla="*/ 1 h 22"/>
                  <a:gd name="T30" fmla="*/ 1 w 133"/>
                  <a:gd name="T31" fmla="*/ 1 h 22"/>
                  <a:gd name="T32" fmla="*/ 1 w 133"/>
                  <a:gd name="T33" fmla="*/ 1 h 22"/>
                  <a:gd name="T34" fmla="*/ 1 w 133"/>
                  <a:gd name="T35" fmla="*/ 1 h 22"/>
                  <a:gd name="T36" fmla="*/ 1 w 133"/>
                  <a:gd name="T37" fmla="*/ 1 h 22"/>
                  <a:gd name="T38" fmla="*/ 1 w 133"/>
                  <a:gd name="T39" fmla="*/ 1 h 22"/>
                  <a:gd name="T40" fmla="*/ 1 w 133"/>
                  <a:gd name="T41" fmla="*/ 1 h 2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33"/>
                  <a:gd name="T64" fmla="*/ 0 h 22"/>
                  <a:gd name="T65" fmla="*/ 133 w 133"/>
                  <a:gd name="T66" fmla="*/ 22 h 2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33" h="22">
                    <a:moveTo>
                      <a:pt x="133" y="15"/>
                    </a:moveTo>
                    <a:lnTo>
                      <a:pt x="133" y="15"/>
                    </a:lnTo>
                    <a:lnTo>
                      <a:pt x="122" y="13"/>
                    </a:lnTo>
                    <a:lnTo>
                      <a:pt x="107" y="11"/>
                    </a:lnTo>
                    <a:lnTo>
                      <a:pt x="88" y="8"/>
                    </a:lnTo>
                    <a:lnTo>
                      <a:pt x="67" y="6"/>
                    </a:lnTo>
                    <a:lnTo>
                      <a:pt x="47" y="4"/>
                    </a:lnTo>
                    <a:lnTo>
                      <a:pt x="27" y="3"/>
                    </a:lnTo>
                    <a:lnTo>
                      <a:pt x="11" y="0"/>
                    </a:lnTo>
                    <a:lnTo>
                      <a:pt x="0" y="0"/>
                    </a:lnTo>
                    <a:lnTo>
                      <a:pt x="0" y="10"/>
                    </a:lnTo>
                    <a:lnTo>
                      <a:pt x="11" y="10"/>
                    </a:lnTo>
                    <a:lnTo>
                      <a:pt x="27" y="10"/>
                    </a:lnTo>
                    <a:lnTo>
                      <a:pt x="47" y="11"/>
                    </a:lnTo>
                    <a:lnTo>
                      <a:pt x="67" y="13"/>
                    </a:lnTo>
                    <a:lnTo>
                      <a:pt x="88" y="15"/>
                    </a:lnTo>
                    <a:lnTo>
                      <a:pt x="107" y="18"/>
                    </a:lnTo>
                    <a:lnTo>
                      <a:pt x="122" y="20"/>
                    </a:lnTo>
                    <a:lnTo>
                      <a:pt x="131" y="22"/>
                    </a:lnTo>
                    <a:lnTo>
                      <a:pt x="133" y="1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78" name="Freeform 79"/>
              <p:cNvSpPr>
                <a:spLocks/>
              </p:cNvSpPr>
              <p:nvPr/>
            </p:nvSpPr>
            <p:spPr bwMode="auto">
              <a:xfrm>
                <a:off x="3925" y="2949"/>
                <a:ext cx="60" cy="12"/>
              </a:xfrm>
              <a:custGeom>
                <a:avLst/>
                <a:gdLst>
                  <a:gd name="T0" fmla="*/ 1 w 118"/>
                  <a:gd name="T1" fmla="*/ 0 h 25"/>
                  <a:gd name="T2" fmla="*/ 1 w 118"/>
                  <a:gd name="T3" fmla="*/ 0 h 25"/>
                  <a:gd name="T4" fmla="*/ 1 w 118"/>
                  <a:gd name="T5" fmla="*/ 0 h 25"/>
                  <a:gd name="T6" fmla="*/ 1 w 118"/>
                  <a:gd name="T7" fmla="*/ 0 h 25"/>
                  <a:gd name="T8" fmla="*/ 1 w 118"/>
                  <a:gd name="T9" fmla="*/ 0 h 25"/>
                  <a:gd name="T10" fmla="*/ 1 w 118"/>
                  <a:gd name="T11" fmla="*/ 0 h 25"/>
                  <a:gd name="T12" fmla="*/ 1 w 118"/>
                  <a:gd name="T13" fmla="*/ 0 h 25"/>
                  <a:gd name="T14" fmla="*/ 1 w 118"/>
                  <a:gd name="T15" fmla="*/ 0 h 25"/>
                  <a:gd name="T16" fmla="*/ 1 w 118"/>
                  <a:gd name="T17" fmla="*/ 0 h 25"/>
                  <a:gd name="T18" fmla="*/ 1 w 118"/>
                  <a:gd name="T19" fmla="*/ 0 h 25"/>
                  <a:gd name="T20" fmla="*/ 0 w 118"/>
                  <a:gd name="T21" fmla="*/ 0 h 25"/>
                  <a:gd name="T22" fmla="*/ 1 w 118"/>
                  <a:gd name="T23" fmla="*/ 0 h 25"/>
                  <a:gd name="T24" fmla="*/ 1 w 118"/>
                  <a:gd name="T25" fmla="*/ 0 h 25"/>
                  <a:gd name="T26" fmla="*/ 1 w 118"/>
                  <a:gd name="T27" fmla="*/ 0 h 25"/>
                  <a:gd name="T28" fmla="*/ 1 w 118"/>
                  <a:gd name="T29" fmla="*/ 0 h 25"/>
                  <a:gd name="T30" fmla="*/ 1 w 118"/>
                  <a:gd name="T31" fmla="*/ 0 h 25"/>
                  <a:gd name="T32" fmla="*/ 1 w 118"/>
                  <a:gd name="T33" fmla="*/ 0 h 25"/>
                  <a:gd name="T34" fmla="*/ 1 w 118"/>
                  <a:gd name="T35" fmla="*/ 0 h 25"/>
                  <a:gd name="T36" fmla="*/ 1 w 118"/>
                  <a:gd name="T37" fmla="*/ 0 h 25"/>
                  <a:gd name="T38" fmla="*/ 1 w 118"/>
                  <a:gd name="T39" fmla="*/ 0 h 25"/>
                  <a:gd name="T40" fmla="*/ 1 w 118"/>
                  <a:gd name="T41" fmla="*/ 0 h 2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8"/>
                  <a:gd name="T64" fmla="*/ 0 h 25"/>
                  <a:gd name="T65" fmla="*/ 118 w 118"/>
                  <a:gd name="T66" fmla="*/ 25 h 2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8" h="25">
                    <a:moveTo>
                      <a:pt x="118" y="0"/>
                    </a:moveTo>
                    <a:lnTo>
                      <a:pt x="118" y="0"/>
                    </a:lnTo>
                    <a:lnTo>
                      <a:pt x="106" y="3"/>
                    </a:lnTo>
                    <a:lnTo>
                      <a:pt x="91" y="5"/>
                    </a:lnTo>
                    <a:lnTo>
                      <a:pt x="74" y="7"/>
                    </a:lnTo>
                    <a:lnTo>
                      <a:pt x="55" y="11"/>
                    </a:lnTo>
                    <a:lnTo>
                      <a:pt x="38" y="14"/>
                    </a:lnTo>
                    <a:lnTo>
                      <a:pt x="23" y="17"/>
                    </a:lnTo>
                    <a:lnTo>
                      <a:pt x="10" y="15"/>
                    </a:lnTo>
                    <a:lnTo>
                      <a:pt x="2" y="15"/>
                    </a:lnTo>
                    <a:lnTo>
                      <a:pt x="0" y="22"/>
                    </a:lnTo>
                    <a:lnTo>
                      <a:pt x="10" y="25"/>
                    </a:lnTo>
                    <a:lnTo>
                      <a:pt x="23" y="23"/>
                    </a:lnTo>
                    <a:lnTo>
                      <a:pt x="38" y="21"/>
                    </a:lnTo>
                    <a:lnTo>
                      <a:pt x="55" y="18"/>
                    </a:lnTo>
                    <a:lnTo>
                      <a:pt x="74" y="14"/>
                    </a:lnTo>
                    <a:lnTo>
                      <a:pt x="91" y="12"/>
                    </a:lnTo>
                    <a:lnTo>
                      <a:pt x="106" y="10"/>
                    </a:lnTo>
                    <a:lnTo>
                      <a:pt x="118" y="10"/>
                    </a:lnTo>
                    <a:lnTo>
                      <a:pt x="11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79" name="Freeform 80"/>
              <p:cNvSpPr>
                <a:spLocks/>
              </p:cNvSpPr>
              <p:nvPr/>
            </p:nvSpPr>
            <p:spPr bwMode="auto">
              <a:xfrm>
                <a:off x="3985" y="2948"/>
                <a:ext cx="52" cy="6"/>
              </a:xfrm>
              <a:custGeom>
                <a:avLst/>
                <a:gdLst>
                  <a:gd name="T0" fmla="*/ 0 w 105"/>
                  <a:gd name="T1" fmla="*/ 0 h 13"/>
                  <a:gd name="T2" fmla="*/ 0 w 105"/>
                  <a:gd name="T3" fmla="*/ 0 h 13"/>
                  <a:gd name="T4" fmla="*/ 0 w 105"/>
                  <a:gd name="T5" fmla="*/ 0 h 13"/>
                  <a:gd name="T6" fmla="*/ 0 w 105"/>
                  <a:gd name="T7" fmla="*/ 0 h 13"/>
                  <a:gd name="T8" fmla="*/ 0 w 105"/>
                  <a:gd name="T9" fmla="*/ 0 h 13"/>
                  <a:gd name="T10" fmla="*/ 0 w 105"/>
                  <a:gd name="T11" fmla="*/ 0 h 13"/>
                  <a:gd name="T12" fmla="*/ 0 w 105"/>
                  <a:gd name="T13" fmla="*/ 0 h 13"/>
                  <a:gd name="T14" fmla="*/ 0 w 105"/>
                  <a:gd name="T15" fmla="*/ 0 h 13"/>
                  <a:gd name="T16" fmla="*/ 0 w 105"/>
                  <a:gd name="T17" fmla="*/ 0 h 13"/>
                  <a:gd name="T18" fmla="*/ 0 w 105"/>
                  <a:gd name="T19" fmla="*/ 0 h 13"/>
                  <a:gd name="T20" fmla="*/ 0 w 105"/>
                  <a:gd name="T21" fmla="*/ 0 h 13"/>
                  <a:gd name="T22" fmla="*/ 0 w 105"/>
                  <a:gd name="T23" fmla="*/ 0 h 13"/>
                  <a:gd name="T24" fmla="*/ 0 w 105"/>
                  <a:gd name="T25" fmla="*/ 0 h 13"/>
                  <a:gd name="T26" fmla="*/ 0 w 105"/>
                  <a:gd name="T27" fmla="*/ 0 h 13"/>
                  <a:gd name="T28" fmla="*/ 0 w 105"/>
                  <a:gd name="T29" fmla="*/ 0 h 13"/>
                  <a:gd name="T30" fmla="*/ 0 w 105"/>
                  <a:gd name="T31" fmla="*/ 0 h 13"/>
                  <a:gd name="T32" fmla="*/ 0 w 105"/>
                  <a:gd name="T33" fmla="*/ 0 h 13"/>
                  <a:gd name="T34" fmla="*/ 0 w 105"/>
                  <a:gd name="T35" fmla="*/ 0 h 13"/>
                  <a:gd name="T36" fmla="*/ 0 w 105"/>
                  <a:gd name="T37" fmla="*/ 0 h 13"/>
                  <a:gd name="T38" fmla="*/ 0 w 105"/>
                  <a:gd name="T39" fmla="*/ 0 h 13"/>
                  <a:gd name="T40" fmla="*/ 0 w 105"/>
                  <a:gd name="T41" fmla="*/ 0 h 1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5"/>
                  <a:gd name="T64" fmla="*/ 0 h 13"/>
                  <a:gd name="T65" fmla="*/ 105 w 105"/>
                  <a:gd name="T66" fmla="*/ 13 h 1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5" h="13">
                    <a:moveTo>
                      <a:pt x="105" y="5"/>
                    </a:moveTo>
                    <a:lnTo>
                      <a:pt x="105" y="5"/>
                    </a:lnTo>
                    <a:lnTo>
                      <a:pt x="96" y="2"/>
                    </a:lnTo>
                    <a:lnTo>
                      <a:pt x="86" y="0"/>
                    </a:lnTo>
                    <a:lnTo>
                      <a:pt x="72" y="0"/>
                    </a:lnTo>
                    <a:lnTo>
                      <a:pt x="58" y="0"/>
                    </a:lnTo>
                    <a:lnTo>
                      <a:pt x="42" y="2"/>
                    </a:lnTo>
                    <a:lnTo>
                      <a:pt x="27" y="3"/>
                    </a:lnTo>
                    <a:lnTo>
                      <a:pt x="13" y="3"/>
                    </a:lnTo>
                    <a:lnTo>
                      <a:pt x="0" y="3"/>
                    </a:lnTo>
                    <a:lnTo>
                      <a:pt x="0" y="13"/>
                    </a:lnTo>
                    <a:lnTo>
                      <a:pt x="13" y="13"/>
                    </a:lnTo>
                    <a:lnTo>
                      <a:pt x="27" y="10"/>
                    </a:lnTo>
                    <a:lnTo>
                      <a:pt x="42" y="9"/>
                    </a:lnTo>
                    <a:lnTo>
                      <a:pt x="58" y="9"/>
                    </a:lnTo>
                    <a:lnTo>
                      <a:pt x="72" y="9"/>
                    </a:lnTo>
                    <a:lnTo>
                      <a:pt x="86" y="9"/>
                    </a:lnTo>
                    <a:lnTo>
                      <a:pt x="96" y="9"/>
                    </a:lnTo>
                    <a:lnTo>
                      <a:pt x="103" y="11"/>
                    </a:lnTo>
                    <a:lnTo>
                      <a:pt x="105" y="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80" name="Freeform 81"/>
              <p:cNvSpPr>
                <a:spLocks/>
              </p:cNvSpPr>
              <p:nvPr/>
            </p:nvSpPr>
            <p:spPr bwMode="auto">
              <a:xfrm>
                <a:off x="4036" y="2948"/>
                <a:ext cx="21" cy="7"/>
              </a:xfrm>
              <a:custGeom>
                <a:avLst/>
                <a:gdLst>
                  <a:gd name="T0" fmla="*/ 1 w 41"/>
                  <a:gd name="T1" fmla="*/ 0 h 14"/>
                  <a:gd name="T2" fmla="*/ 1 w 41"/>
                  <a:gd name="T3" fmla="*/ 0 h 14"/>
                  <a:gd name="T4" fmla="*/ 1 w 41"/>
                  <a:gd name="T5" fmla="*/ 1 h 14"/>
                  <a:gd name="T6" fmla="*/ 1 w 41"/>
                  <a:gd name="T7" fmla="*/ 1 h 14"/>
                  <a:gd name="T8" fmla="*/ 1 w 41"/>
                  <a:gd name="T9" fmla="*/ 1 h 14"/>
                  <a:gd name="T10" fmla="*/ 1 w 41"/>
                  <a:gd name="T11" fmla="*/ 1 h 14"/>
                  <a:gd name="T12" fmla="*/ 1 w 41"/>
                  <a:gd name="T13" fmla="*/ 1 h 14"/>
                  <a:gd name="T14" fmla="*/ 1 w 41"/>
                  <a:gd name="T15" fmla="*/ 1 h 14"/>
                  <a:gd name="T16" fmla="*/ 1 w 41"/>
                  <a:gd name="T17" fmla="*/ 1 h 14"/>
                  <a:gd name="T18" fmla="*/ 0 w 41"/>
                  <a:gd name="T19" fmla="*/ 1 h 14"/>
                  <a:gd name="T20" fmla="*/ 1 w 41"/>
                  <a:gd name="T21" fmla="*/ 1 h 14"/>
                  <a:gd name="T22" fmla="*/ 1 w 41"/>
                  <a:gd name="T23" fmla="*/ 1 h 14"/>
                  <a:gd name="T24" fmla="*/ 1 w 41"/>
                  <a:gd name="T25" fmla="*/ 1 h 14"/>
                  <a:gd name="T26" fmla="*/ 1 w 41"/>
                  <a:gd name="T27" fmla="*/ 1 h 14"/>
                  <a:gd name="T28" fmla="*/ 1 w 41"/>
                  <a:gd name="T29" fmla="*/ 1 h 14"/>
                  <a:gd name="T30" fmla="*/ 1 w 41"/>
                  <a:gd name="T31" fmla="*/ 1 h 14"/>
                  <a:gd name="T32" fmla="*/ 1 w 41"/>
                  <a:gd name="T33" fmla="*/ 1 h 14"/>
                  <a:gd name="T34" fmla="*/ 1 w 41"/>
                  <a:gd name="T35" fmla="*/ 1 h 14"/>
                  <a:gd name="T36" fmla="*/ 1 w 41"/>
                  <a:gd name="T37" fmla="*/ 0 h 1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1"/>
                  <a:gd name="T58" fmla="*/ 0 h 14"/>
                  <a:gd name="T59" fmla="*/ 41 w 41"/>
                  <a:gd name="T60" fmla="*/ 14 h 1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1" h="14">
                    <a:moveTo>
                      <a:pt x="39" y="0"/>
                    </a:moveTo>
                    <a:lnTo>
                      <a:pt x="39" y="0"/>
                    </a:lnTo>
                    <a:lnTo>
                      <a:pt x="34" y="1"/>
                    </a:lnTo>
                    <a:lnTo>
                      <a:pt x="30" y="4"/>
                    </a:lnTo>
                    <a:lnTo>
                      <a:pt x="26" y="5"/>
                    </a:lnTo>
                    <a:lnTo>
                      <a:pt x="20" y="6"/>
                    </a:lnTo>
                    <a:lnTo>
                      <a:pt x="13" y="5"/>
                    </a:lnTo>
                    <a:lnTo>
                      <a:pt x="7" y="6"/>
                    </a:lnTo>
                    <a:lnTo>
                      <a:pt x="2" y="4"/>
                    </a:lnTo>
                    <a:lnTo>
                      <a:pt x="0" y="10"/>
                    </a:lnTo>
                    <a:lnTo>
                      <a:pt x="7" y="13"/>
                    </a:lnTo>
                    <a:lnTo>
                      <a:pt x="13" y="14"/>
                    </a:lnTo>
                    <a:lnTo>
                      <a:pt x="20" y="13"/>
                    </a:lnTo>
                    <a:lnTo>
                      <a:pt x="26" y="12"/>
                    </a:lnTo>
                    <a:lnTo>
                      <a:pt x="32" y="10"/>
                    </a:lnTo>
                    <a:lnTo>
                      <a:pt x="37" y="8"/>
                    </a:lnTo>
                    <a:lnTo>
                      <a:pt x="39" y="7"/>
                    </a:lnTo>
                    <a:lnTo>
                      <a:pt x="41" y="7"/>
                    </a:lnTo>
                    <a:lnTo>
                      <a:pt x="39"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81" name="Freeform 82"/>
              <p:cNvSpPr>
                <a:spLocks/>
              </p:cNvSpPr>
              <p:nvPr/>
            </p:nvSpPr>
            <p:spPr bwMode="auto">
              <a:xfrm>
                <a:off x="4056" y="2948"/>
                <a:ext cx="2" cy="4"/>
              </a:xfrm>
              <a:custGeom>
                <a:avLst/>
                <a:gdLst>
                  <a:gd name="T0" fmla="*/ 0 w 5"/>
                  <a:gd name="T1" fmla="*/ 1 h 7"/>
                  <a:gd name="T2" fmla="*/ 0 w 5"/>
                  <a:gd name="T3" fmla="*/ 1 h 7"/>
                  <a:gd name="T4" fmla="*/ 0 w 5"/>
                  <a:gd name="T5" fmla="*/ 1 h 7"/>
                  <a:gd name="T6" fmla="*/ 0 w 5"/>
                  <a:gd name="T7" fmla="*/ 0 h 7"/>
                  <a:gd name="T8" fmla="*/ 0 w 5"/>
                  <a:gd name="T9" fmla="*/ 0 h 7"/>
                  <a:gd name="T10" fmla="*/ 0 w 5"/>
                  <a:gd name="T11" fmla="*/ 1 h 7"/>
                  <a:gd name="T12" fmla="*/ 0 60000 65536"/>
                  <a:gd name="T13" fmla="*/ 0 60000 65536"/>
                  <a:gd name="T14" fmla="*/ 0 60000 65536"/>
                  <a:gd name="T15" fmla="*/ 0 60000 65536"/>
                  <a:gd name="T16" fmla="*/ 0 60000 65536"/>
                  <a:gd name="T17" fmla="*/ 0 60000 65536"/>
                  <a:gd name="T18" fmla="*/ 0 w 5"/>
                  <a:gd name="T19" fmla="*/ 0 h 7"/>
                  <a:gd name="T20" fmla="*/ 5 w 5"/>
                  <a:gd name="T21" fmla="*/ 7 h 7"/>
                </a:gdLst>
                <a:ahLst/>
                <a:cxnLst>
                  <a:cxn ang="T12">
                    <a:pos x="T0" y="T1"/>
                  </a:cxn>
                  <a:cxn ang="T13">
                    <a:pos x="T2" y="T3"/>
                  </a:cxn>
                  <a:cxn ang="T14">
                    <a:pos x="T4" y="T5"/>
                  </a:cxn>
                  <a:cxn ang="T15">
                    <a:pos x="T6" y="T7"/>
                  </a:cxn>
                  <a:cxn ang="T16">
                    <a:pos x="T8" y="T9"/>
                  </a:cxn>
                  <a:cxn ang="T17">
                    <a:pos x="T10" y="T11"/>
                  </a:cxn>
                </a:cxnLst>
                <a:rect l="T18" t="T19" r="T20" b="T21"/>
                <a:pathLst>
                  <a:path w="5" h="7">
                    <a:moveTo>
                      <a:pt x="2" y="7"/>
                    </a:moveTo>
                    <a:lnTo>
                      <a:pt x="5" y="5"/>
                    </a:lnTo>
                    <a:lnTo>
                      <a:pt x="5" y="2"/>
                    </a:lnTo>
                    <a:lnTo>
                      <a:pt x="4" y="0"/>
                    </a:lnTo>
                    <a:lnTo>
                      <a:pt x="0" y="0"/>
                    </a:lnTo>
                    <a:lnTo>
                      <a:pt x="2"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82" name="Freeform 83"/>
              <p:cNvSpPr>
                <a:spLocks/>
              </p:cNvSpPr>
              <p:nvPr/>
            </p:nvSpPr>
            <p:spPr bwMode="auto">
              <a:xfrm>
                <a:off x="4026" y="2859"/>
                <a:ext cx="4" cy="3"/>
              </a:xfrm>
              <a:custGeom>
                <a:avLst/>
                <a:gdLst>
                  <a:gd name="T0" fmla="*/ 0 w 7"/>
                  <a:gd name="T1" fmla="*/ 0 h 7"/>
                  <a:gd name="T2" fmla="*/ 1 w 7"/>
                  <a:gd name="T3" fmla="*/ 0 h 7"/>
                  <a:gd name="T4" fmla="*/ 1 w 7"/>
                  <a:gd name="T5" fmla="*/ 0 h 7"/>
                  <a:gd name="T6" fmla="*/ 1 w 7"/>
                  <a:gd name="T7" fmla="*/ 0 h 7"/>
                  <a:gd name="T8" fmla="*/ 1 w 7"/>
                  <a:gd name="T9" fmla="*/ 0 h 7"/>
                  <a:gd name="T10" fmla="*/ 0 w 7"/>
                  <a:gd name="T11" fmla="*/ 0 h 7"/>
                  <a:gd name="T12" fmla="*/ 0 60000 65536"/>
                  <a:gd name="T13" fmla="*/ 0 60000 65536"/>
                  <a:gd name="T14" fmla="*/ 0 60000 65536"/>
                  <a:gd name="T15" fmla="*/ 0 60000 65536"/>
                  <a:gd name="T16" fmla="*/ 0 60000 65536"/>
                  <a:gd name="T17" fmla="*/ 0 60000 65536"/>
                  <a:gd name="T18" fmla="*/ 0 w 7"/>
                  <a:gd name="T19" fmla="*/ 0 h 7"/>
                  <a:gd name="T20" fmla="*/ 7 w 7"/>
                  <a:gd name="T21" fmla="*/ 7 h 7"/>
                </a:gdLst>
                <a:ahLst/>
                <a:cxnLst>
                  <a:cxn ang="T12">
                    <a:pos x="T0" y="T1"/>
                  </a:cxn>
                  <a:cxn ang="T13">
                    <a:pos x="T2" y="T3"/>
                  </a:cxn>
                  <a:cxn ang="T14">
                    <a:pos x="T4" y="T5"/>
                  </a:cxn>
                  <a:cxn ang="T15">
                    <a:pos x="T6" y="T7"/>
                  </a:cxn>
                  <a:cxn ang="T16">
                    <a:pos x="T8" y="T9"/>
                  </a:cxn>
                  <a:cxn ang="T17">
                    <a:pos x="T10" y="T11"/>
                  </a:cxn>
                </a:cxnLst>
                <a:rect l="T18" t="T19" r="T20" b="T21"/>
                <a:pathLst>
                  <a:path w="7" h="7">
                    <a:moveTo>
                      <a:pt x="0" y="7"/>
                    </a:moveTo>
                    <a:lnTo>
                      <a:pt x="4" y="7"/>
                    </a:lnTo>
                    <a:lnTo>
                      <a:pt x="6" y="5"/>
                    </a:lnTo>
                    <a:lnTo>
                      <a:pt x="7" y="2"/>
                    </a:lnTo>
                    <a:lnTo>
                      <a:pt x="5" y="0"/>
                    </a:lnTo>
                    <a:lnTo>
                      <a:pt x="0"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83" name="Freeform 84"/>
              <p:cNvSpPr>
                <a:spLocks/>
              </p:cNvSpPr>
              <p:nvPr/>
            </p:nvSpPr>
            <p:spPr bwMode="auto">
              <a:xfrm>
                <a:off x="3987" y="2857"/>
                <a:ext cx="41" cy="13"/>
              </a:xfrm>
              <a:custGeom>
                <a:avLst/>
                <a:gdLst>
                  <a:gd name="T0" fmla="*/ 0 w 83"/>
                  <a:gd name="T1" fmla="*/ 1 h 26"/>
                  <a:gd name="T2" fmla="*/ 0 w 83"/>
                  <a:gd name="T3" fmla="*/ 1 h 26"/>
                  <a:gd name="T4" fmla="*/ 0 w 83"/>
                  <a:gd name="T5" fmla="*/ 1 h 26"/>
                  <a:gd name="T6" fmla="*/ 0 w 83"/>
                  <a:gd name="T7" fmla="*/ 1 h 26"/>
                  <a:gd name="T8" fmla="*/ 0 w 83"/>
                  <a:gd name="T9" fmla="*/ 1 h 26"/>
                  <a:gd name="T10" fmla="*/ 0 w 83"/>
                  <a:gd name="T11" fmla="*/ 1 h 26"/>
                  <a:gd name="T12" fmla="*/ 0 w 83"/>
                  <a:gd name="T13" fmla="*/ 1 h 26"/>
                  <a:gd name="T14" fmla="*/ 0 w 83"/>
                  <a:gd name="T15" fmla="*/ 1 h 26"/>
                  <a:gd name="T16" fmla="*/ 0 w 83"/>
                  <a:gd name="T17" fmla="*/ 1 h 26"/>
                  <a:gd name="T18" fmla="*/ 0 w 83"/>
                  <a:gd name="T19" fmla="*/ 1 h 26"/>
                  <a:gd name="T20" fmla="*/ 0 w 83"/>
                  <a:gd name="T21" fmla="*/ 1 h 26"/>
                  <a:gd name="T22" fmla="*/ 0 w 83"/>
                  <a:gd name="T23" fmla="*/ 0 h 26"/>
                  <a:gd name="T24" fmla="*/ 0 w 83"/>
                  <a:gd name="T25" fmla="*/ 1 h 26"/>
                  <a:gd name="T26" fmla="*/ 0 w 83"/>
                  <a:gd name="T27" fmla="*/ 1 h 26"/>
                  <a:gd name="T28" fmla="*/ 0 w 83"/>
                  <a:gd name="T29" fmla="*/ 1 h 26"/>
                  <a:gd name="T30" fmla="*/ 0 w 83"/>
                  <a:gd name="T31" fmla="*/ 1 h 26"/>
                  <a:gd name="T32" fmla="*/ 0 w 83"/>
                  <a:gd name="T33" fmla="*/ 1 h 26"/>
                  <a:gd name="T34" fmla="*/ 0 w 83"/>
                  <a:gd name="T35" fmla="*/ 1 h 26"/>
                  <a:gd name="T36" fmla="*/ 0 w 83"/>
                  <a:gd name="T37" fmla="*/ 1 h 2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3"/>
                  <a:gd name="T58" fmla="*/ 0 h 26"/>
                  <a:gd name="T59" fmla="*/ 83 w 83"/>
                  <a:gd name="T60" fmla="*/ 26 h 2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3" h="26">
                    <a:moveTo>
                      <a:pt x="5" y="26"/>
                    </a:moveTo>
                    <a:lnTo>
                      <a:pt x="10" y="23"/>
                    </a:lnTo>
                    <a:lnTo>
                      <a:pt x="20" y="18"/>
                    </a:lnTo>
                    <a:lnTo>
                      <a:pt x="31" y="13"/>
                    </a:lnTo>
                    <a:lnTo>
                      <a:pt x="42" y="10"/>
                    </a:lnTo>
                    <a:lnTo>
                      <a:pt x="54" y="9"/>
                    </a:lnTo>
                    <a:lnTo>
                      <a:pt x="65" y="9"/>
                    </a:lnTo>
                    <a:lnTo>
                      <a:pt x="74" y="8"/>
                    </a:lnTo>
                    <a:lnTo>
                      <a:pt x="78" y="10"/>
                    </a:lnTo>
                    <a:lnTo>
                      <a:pt x="83" y="3"/>
                    </a:lnTo>
                    <a:lnTo>
                      <a:pt x="74" y="1"/>
                    </a:lnTo>
                    <a:lnTo>
                      <a:pt x="65" y="0"/>
                    </a:lnTo>
                    <a:lnTo>
                      <a:pt x="54" y="2"/>
                    </a:lnTo>
                    <a:lnTo>
                      <a:pt x="42" y="3"/>
                    </a:lnTo>
                    <a:lnTo>
                      <a:pt x="29" y="6"/>
                    </a:lnTo>
                    <a:lnTo>
                      <a:pt x="17" y="11"/>
                    </a:lnTo>
                    <a:lnTo>
                      <a:pt x="8" y="16"/>
                    </a:lnTo>
                    <a:lnTo>
                      <a:pt x="0" y="21"/>
                    </a:lnTo>
                    <a:lnTo>
                      <a:pt x="5" y="2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84" name="Freeform 85"/>
              <p:cNvSpPr>
                <a:spLocks/>
              </p:cNvSpPr>
              <p:nvPr/>
            </p:nvSpPr>
            <p:spPr bwMode="auto">
              <a:xfrm>
                <a:off x="3987" y="2868"/>
                <a:ext cx="2" cy="2"/>
              </a:xfrm>
              <a:custGeom>
                <a:avLst/>
                <a:gdLst>
                  <a:gd name="T0" fmla="*/ 0 w 5"/>
                  <a:gd name="T1" fmla="*/ 0 h 5"/>
                  <a:gd name="T2" fmla="*/ 0 w 5"/>
                  <a:gd name="T3" fmla="*/ 0 h 5"/>
                  <a:gd name="T4" fmla="*/ 0 w 5"/>
                  <a:gd name="T5" fmla="*/ 0 h 5"/>
                  <a:gd name="T6" fmla="*/ 0 w 5"/>
                  <a:gd name="T7" fmla="*/ 0 h 5"/>
                  <a:gd name="T8" fmla="*/ 0 w 5"/>
                  <a:gd name="T9" fmla="*/ 0 h 5"/>
                  <a:gd name="T10" fmla="*/ 0 w 5"/>
                  <a:gd name="T11" fmla="*/ 0 h 5"/>
                  <a:gd name="T12" fmla="*/ 0 60000 65536"/>
                  <a:gd name="T13" fmla="*/ 0 60000 65536"/>
                  <a:gd name="T14" fmla="*/ 0 60000 65536"/>
                  <a:gd name="T15" fmla="*/ 0 60000 65536"/>
                  <a:gd name="T16" fmla="*/ 0 60000 65536"/>
                  <a:gd name="T17" fmla="*/ 0 60000 65536"/>
                  <a:gd name="T18" fmla="*/ 0 w 5"/>
                  <a:gd name="T19" fmla="*/ 0 h 5"/>
                  <a:gd name="T20" fmla="*/ 5 w 5"/>
                  <a:gd name="T21" fmla="*/ 5 h 5"/>
                </a:gdLst>
                <a:ahLst/>
                <a:cxnLst>
                  <a:cxn ang="T12">
                    <a:pos x="T0" y="T1"/>
                  </a:cxn>
                  <a:cxn ang="T13">
                    <a:pos x="T2" y="T3"/>
                  </a:cxn>
                  <a:cxn ang="T14">
                    <a:pos x="T4" y="T5"/>
                  </a:cxn>
                  <a:cxn ang="T15">
                    <a:pos x="T6" y="T7"/>
                  </a:cxn>
                  <a:cxn ang="T16">
                    <a:pos x="T8" y="T9"/>
                  </a:cxn>
                  <a:cxn ang="T17">
                    <a:pos x="T10" y="T11"/>
                  </a:cxn>
                </a:cxnLst>
                <a:rect l="T18" t="T19" r="T20" b="T21"/>
                <a:pathLst>
                  <a:path w="5" h="5">
                    <a:moveTo>
                      <a:pt x="0" y="0"/>
                    </a:moveTo>
                    <a:lnTo>
                      <a:pt x="0" y="3"/>
                    </a:lnTo>
                    <a:lnTo>
                      <a:pt x="1" y="4"/>
                    </a:lnTo>
                    <a:lnTo>
                      <a:pt x="2" y="5"/>
                    </a:lnTo>
                    <a:lnTo>
                      <a:pt x="5" y="5"/>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85" name="Freeform 86"/>
              <p:cNvSpPr>
                <a:spLocks/>
              </p:cNvSpPr>
              <p:nvPr/>
            </p:nvSpPr>
            <p:spPr bwMode="auto">
              <a:xfrm>
                <a:off x="4311" y="3040"/>
                <a:ext cx="1" cy="3"/>
              </a:xfrm>
              <a:custGeom>
                <a:avLst/>
                <a:gdLst>
                  <a:gd name="T0" fmla="*/ 0 w 4"/>
                  <a:gd name="T1" fmla="*/ 0 h 7"/>
                  <a:gd name="T2" fmla="*/ 0 w 4"/>
                  <a:gd name="T3" fmla="*/ 0 h 7"/>
                  <a:gd name="T4" fmla="*/ 0 w 4"/>
                  <a:gd name="T5" fmla="*/ 0 h 7"/>
                  <a:gd name="T6" fmla="*/ 0 w 4"/>
                  <a:gd name="T7" fmla="*/ 0 h 7"/>
                  <a:gd name="T8" fmla="*/ 0 w 4"/>
                  <a:gd name="T9" fmla="*/ 0 h 7"/>
                  <a:gd name="T10" fmla="*/ 0 w 4"/>
                  <a:gd name="T11" fmla="*/ 0 h 7"/>
                  <a:gd name="T12" fmla="*/ 0 60000 65536"/>
                  <a:gd name="T13" fmla="*/ 0 60000 65536"/>
                  <a:gd name="T14" fmla="*/ 0 60000 65536"/>
                  <a:gd name="T15" fmla="*/ 0 60000 65536"/>
                  <a:gd name="T16" fmla="*/ 0 60000 65536"/>
                  <a:gd name="T17" fmla="*/ 0 60000 65536"/>
                  <a:gd name="T18" fmla="*/ 0 w 4"/>
                  <a:gd name="T19" fmla="*/ 0 h 7"/>
                  <a:gd name="T20" fmla="*/ 4 w 4"/>
                  <a:gd name="T21" fmla="*/ 7 h 7"/>
                </a:gdLst>
                <a:ahLst/>
                <a:cxnLst>
                  <a:cxn ang="T12">
                    <a:pos x="T0" y="T1"/>
                  </a:cxn>
                  <a:cxn ang="T13">
                    <a:pos x="T2" y="T3"/>
                  </a:cxn>
                  <a:cxn ang="T14">
                    <a:pos x="T4" y="T5"/>
                  </a:cxn>
                  <a:cxn ang="T15">
                    <a:pos x="T6" y="T7"/>
                  </a:cxn>
                  <a:cxn ang="T16">
                    <a:pos x="T8" y="T9"/>
                  </a:cxn>
                  <a:cxn ang="T17">
                    <a:pos x="T10" y="T11"/>
                  </a:cxn>
                </a:cxnLst>
                <a:rect l="T18" t="T19" r="T20" b="T21"/>
                <a:pathLst>
                  <a:path w="4" h="7">
                    <a:moveTo>
                      <a:pt x="0" y="7"/>
                    </a:moveTo>
                    <a:lnTo>
                      <a:pt x="3" y="6"/>
                    </a:lnTo>
                    <a:lnTo>
                      <a:pt x="4" y="4"/>
                    </a:lnTo>
                    <a:lnTo>
                      <a:pt x="3" y="1"/>
                    </a:lnTo>
                    <a:lnTo>
                      <a:pt x="0" y="0"/>
                    </a:lnTo>
                    <a:lnTo>
                      <a:pt x="0"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86" name="Freeform 87"/>
              <p:cNvSpPr>
                <a:spLocks/>
              </p:cNvSpPr>
              <p:nvPr/>
            </p:nvSpPr>
            <p:spPr bwMode="auto">
              <a:xfrm>
                <a:off x="4238" y="3039"/>
                <a:ext cx="73" cy="28"/>
              </a:xfrm>
              <a:custGeom>
                <a:avLst/>
                <a:gdLst>
                  <a:gd name="T0" fmla="*/ 1 w 146"/>
                  <a:gd name="T1" fmla="*/ 1 h 56"/>
                  <a:gd name="T2" fmla="*/ 1 w 146"/>
                  <a:gd name="T3" fmla="*/ 1 h 56"/>
                  <a:gd name="T4" fmla="*/ 1 w 146"/>
                  <a:gd name="T5" fmla="*/ 1 h 56"/>
                  <a:gd name="T6" fmla="*/ 1 w 146"/>
                  <a:gd name="T7" fmla="*/ 1 h 56"/>
                  <a:gd name="T8" fmla="*/ 1 w 146"/>
                  <a:gd name="T9" fmla="*/ 1 h 56"/>
                  <a:gd name="T10" fmla="*/ 1 w 146"/>
                  <a:gd name="T11" fmla="*/ 1 h 56"/>
                  <a:gd name="T12" fmla="*/ 1 w 146"/>
                  <a:gd name="T13" fmla="*/ 1 h 56"/>
                  <a:gd name="T14" fmla="*/ 1 w 146"/>
                  <a:gd name="T15" fmla="*/ 1 h 56"/>
                  <a:gd name="T16" fmla="*/ 1 w 146"/>
                  <a:gd name="T17" fmla="*/ 1 h 56"/>
                  <a:gd name="T18" fmla="*/ 1 w 146"/>
                  <a:gd name="T19" fmla="*/ 1 h 56"/>
                  <a:gd name="T20" fmla="*/ 1 w 146"/>
                  <a:gd name="T21" fmla="*/ 0 h 56"/>
                  <a:gd name="T22" fmla="*/ 1 w 146"/>
                  <a:gd name="T23" fmla="*/ 1 h 56"/>
                  <a:gd name="T24" fmla="*/ 1 w 146"/>
                  <a:gd name="T25" fmla="*/ 1 h 56"/>
                  <a:gd name="T26" fmla="*/ 1 w 146"/>
                  <a:gd name="T27" fmla="*/ 1 h 56"/>
                  <a:gd name="T28" fmla="*/ 1 w 146"/>
                  <a:gd name="T29" fmla="*/ 1 h 56"/>
                  <a:gd name="T30" fmla="*/ 1 w 146"/>
                  <a:gd name="T31" fmla="*/ 1 h 56"/>
                  <a:gd name="T32" fmla="*/ 0 w 146"/>
                  <a:gd name="T33" fmla="*/ 1 h 56"/>
                  <a:gd name="T34" fmla="*/ 0 w 146"/>
                  <a:gd name="T35" fmla="*/ 1 h 56"/>
                  <a:gd name="T36" fmla="*/ 1 w 146"/>
                  <a:gd name="T37" fmla="*/ 1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6"/>
                  <a:gd name="T58" fmla="*/ 0 h 56"/>
                  <a:gd name="T59" fmla="*/ 146 w 146"/>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6" h="56">
                    <a:moveTo>
                      <a:pt x="7" y="54"/>
                    </a:moveTo>
                    <a:lnTo>
                      <a:pt x="7" y="43"/>
                    </a:lnTo>
                    <a:lnTo>
                      <a:pt x="17" y="35"/>
                    </a:lnTo>
                    <a:lnTo>
                      <a:pt x="36" y="26"/>
                    </a:lnTo>
                    <a:lnTo>
                      <a:pt x="60" y="18"/>
                    </a:lnTo>
                    <a:lnTo>
                      <a:pt x="86" y="14"/>
                    </a:lnTo>
                    <a:lnTo>
                      <a:pt x="112" y="10"/>
                    </a:lnTo>
                    <a:lnTo>
                      <a:pt x="134" y="9"/>
                    </a:lnTo>
                    <a:lnTo>
                      <a:pt x="146" y="9"/>
                    </a:lnTo>
                    <a:lnTo>
                      <a:pt x="146" y="2"/>
                    </a:lnTo>
                    <a:lnTo>
                      <a:pt x="134" y="0"/>
                    </a:lnTo>
                    <a:lnTo>
                      <a:pt x="112" y="3"/>
                    </a:lnTo>
                    <a:lnTo>
                      <a:pt x="86" y="7"/>
                    </a:lnTo>
                    <a:lnTo>
                      <a:pt x="60" y="11"/>
                    </a:lnTo>
                    <a:lnTo>
                      <a:pt x="33" y="19"/>
                    </a:lnTo>
                    <a:lnTo>
                      <a:pt x="13" y="29"/>
                    </a:lnTo>
                    <a:lnTo>
                      <a:pt x="0" y="41"/>
                    </a:lnTo>
                    <a:lnTo>
                      <a:pt x="0" y="56"/>
                    </a:lnTo>
                    <a:lnTo>
                      <a:pt x="7" y="5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87" name="Freeform 88"/>
              <p:cNvSpPr>
                <a:spLocks/>
              </p:cNvSpPr>
              <p:nvPr/>
            </p:nvSpPr>
            <p:spPr bwMode="auto">
              <a:xfrm>
                <a:off x="4238" y="3066"/>
                <a:ext cx="3" cy="2"/>
              </a:xfrm>
              <a:custGeom>
                <a:avLst/>
                <a:gdLst>
                  <a:gd name="T0" fmla="*/ 0 w 7"/>
                  <a:gd name="T1" fmla="*/ 1 h 4"/>
                  <a:gd name="T2" fmla="*/ 0 w 7"/>
                  <a:gd name="T3" fmla="*/ 1 h 4"/>
                  <a:gd name="T4" fmla="*/ 0 w 7"/>
                  <a:gd name="T5" fmla="*/ 1 h 4"/>
                  <a:gd name="T6" fmla="*/ 0 w 7"/>
                  <a:gd name="T7" fmla="*/ 1 h 4"/>
                  <a:gd name="T8" fmla="*/ 0 w 7"/>
                  <a:gd name="T9" fmla="*/ 0 h 4"/>
                  <a:gd name="T10" fmla="*/ 0 w 7"/>
                  <a:gd name="T11" fmla="*/ 1 h 4"/>
                  <a:gd name="T12" fmla="*/ 0 60000 65536"/>
                  <a:gd name="T13" fmla="*/ 0 60000 65536"/>
                  <a:gd name="T14" fmla="*/ 0 60000 65536"/>
                  <a:gd name="T15" fmla="*/ 0 60000 65536"/>
                  <a:gd name="T16" fmla="*/ 0 60000 65536"/>
                  <a:gd name="T17" fmla="*/ 0 60000 65536"/>
                  <a:gd name="T18" fmla="*/ 0 w 7"/>
                  <a:gd name="T19" fmla="*/ 0 h 4"/>
                  <a:gd name="T20" fmla="*/ 7 w 7"/>
                  <a:gd name="T21" fmla="*/ 4 h 4"/>
                </a:gdLst>
                <a:ahLst/>
                <a:cxnLst>
                  <a:cxn ang="T12">
                    <a:pos x="T0" y="T1"/>
                  </a:cxn>
                  <a:cxn ang="T13">
                    <a:pos x="T2" y="T3"/>
                  </a:cxn>
                  <a:cxn ang="T14">
                    <a:pos x="T4" y="T5"/>
                  </a:cxn>
                  <a:cxn ang="T15">
                    <a:pos x="T6" y="T7"/>
                  </a:cxn>
                  <a:cxn ang="T16">
                    <a:pos x="T8" y="T9"/>
                  </a:cxn>
                  <a:cxn ang="T17">
                    <a:pos x="T10" y="T11"/>
                  </a:cxn>
                </a:cxnLst>
                <a:rect l="T18" t="T19" r="T20" b="T21"/>
                <a:pathLst>
                  <a:path w="7" h="4">
                    <a:moveTo>
                      <a:pt x="0" y="2"/>
                    </a:moveTo>
                    <a:lnTo>
                      <a:pt x="2" y="4"/>
                    </a:lnTo>
                    <a:lnTo>
                      <a:pt x="5" y="4"/>
                    </a:lnTo>
                    <a:lnTo>
                      <a:pt x="7" y="3"/>
                    </a:lnTo>
                    <a:lnTo>
                      <a:pt x="7" y="0"/>
                    </a:lnTo>
                    <a:lnTo>
                      <a:pt x="0" y="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88" name="Freeform 89"/>
              <p:cNvSpPr>
                <a:spLocks/>
              </p:cNvSpPr>
              <p:nvPr/>
            </p:nvSpPr>
            <p:spPr bwMode="auto">
              <a:xfrm>
                <a:off x="4069" y="2806"/>
                <a:ext cx="4" cy="3"/>
              </a:xfrm>
              <a:custGeom>
                <a:avLst/>
                <a:gdLst>
                  <a:gd name="T0" fmla="*/ 1 w 7"/>
                  <a:gd name="T1" fmla="*/ 0 h 7"/>
                  <a:gd name="T2" fmla="*/ 1 w 7"/>
                  <a:gd name="T3" fmla="*/ 0 h 7"/>
                  <a:gd name="T4" fmla="*/ 1 w 7"/>
                  <a:gd name="T5" fmla="*/ 0 h 7"/>
                  <a:gd name="T6" fmla="*/ 1 w 7"/>
                  <a:gd name="T7" fmla="*/ 0 h 7"/>
                  <a:gd name="T8" fmla="*/ 0 w 7"/>
                  <a:gd name="T9" fmla="*/ 0 h 7"/>
                  <a:gd name="T10" fmla="*/ 1 w 7"/>
                  <a:gd name="T11" fmla="*/ 0 h 7"/>
                  <a:gd name="T12" fmla="*/ 0 60000 65536"/>
                  <a:gd name="T13" fmla="*/ 0 60000 65536"/>
                  <a:gd name="T14" fmla="*/ 0 60000 65536"/>
                  <a:gd name="T15" fmla="*/ 0 60000 65536"/>
                  <a:gd name="T16" fmla="*/ 0 60000 65536"/>
                  <a:gd name="T17" fmla="*/ 0 60000 65536"/>
                  <a:gd name="T18" fmla="*/ 0 w 7"/>
                  <a:gd name="T19" fmla="*/ 0 h 7"/>
                  <a:gd name="T20" fmla="*/ 7 w 7"/>
                  <a:gd name="T21" fmla="*/ 7 h 7"/>
                </a:gdLst>
                <a:ahLst/>
                <a:cxnLst>
                  <a:cxn ang="T12">
                    <a:pos x="T0" y="T1"/>
                  </a:cxn>
                  <a:cxn ang="T13">
                    <a:pos x="T2" y="T3"/>
                  </a:cxn>
                  <a:cxn ang="T14">
                    <a:pos x="T4" y="T5"/>
                  </a:cxn>
                  <a:cxn ang="T15">
                    <a:pos x="T6" y="T7"/>
                  </a:cxn>
                  <a:cxn ang="T16">
                    <a:pos x="T8" y="T9"/>
                  </a:cxn>
                  <a:cxn ang="T17">
                    <a:pos x="T10" y="T11"/>
                  </a:cxn>
                </a:cxnLst>
                <a:rect l="T18" t="T19" r="T20" b="T21"/>
                <a:pathLst>
                  <a:path w="7" h="7">
                    <a:moveTo>
                      <a:pt x="4" y="7"/>
                    </a:moveTo>
                    <a:lnTo>
                      <a:pt x="7" y="5"/>
                    </a:lnTo>
                    <a:lnTo>
                      <a:pt x="6" y="1"/>
                    </a:lnTo>
                    <a:lnTo>
                      <a:pt x="3" y="0"/>
                    </a:lnTo>
                    <a:lnTo>
                      <a:pt x="0" y="0"/>
                    </a:lnTo>
                    <a:lnTo>
                      <a:pt x="4"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89" name="Freeform 90"/>
              <p:cNvSpPr>
                <a:spLocks/>
              </p:cNvSpPr>
              <p:nvPr/>
            </p:nvSpPr>
            <p:spPr bwMode="auto">
              <a:xfrm>
                <a:off x="4034" y="2806"/>
                <a:ext cx="38" cy="24"/>
              </a:xfrm>
              <a:custGeom>
                <a:avLst/>
                <a:gdLst>
                  <a:gd name="T0" fmla="*/ 1 w 75"/>
                  <a:gd name="T1" fmla="*/ 0 h 50"/>
                  <a:gd name="T2" fmla="*/ 1 w 75"/>
                  <a:gd name="T3" fmla="*/ 0 h 50"/>
                  <a:gd name="T4" fmla="*/ 1 w 75"/>
                  <a:gd name="T5" fmla="*/ 0 h 50"/>
                  <a:gd name="T6" fmla="*/ 1 w 75"/>
                  <a:gd name="T7" fmla="*/ 0 h 50"/>
                  <a:gd name="T8" fmla="*/ 1 w 75"/>
                  <a:gd name="T9" fmla="*/ 0 h 50"/>
                  <a:gd name="T10" fmla="*/ 1 w 75"/>
                  <a:gd name="T11" fmla="*/ 0 h 50"/>
                  <a:gd name="T12" fmla="*/ 1 w 75"/>
                  <a:gd name="T13" fmla="*/ 0 h 50"/>
                  <a:gd name="T14" fmla="*/ 1 w 75"/>
                  <a:gd name="T15" fmla="*/ 0 h 50"/>
                  <a:gd name="T16" fmla="*/ 1 w 75"/>
                  <a:gd name="T17" fmla="*/ 0 h 50"/>
                  <a:gd name="T18" fmla="*/ 1 w 75"/>
                  <a:gd name="T19" fmla="*/ 0 h 50"/>
                  <a:gd name="T20" fmla="*/ 1 w 75"/>
                  <a:gd name="T21" fmla="*/ 0 h 50"/>
                  <a:gd name="T22" fmla="*/ 1 w 75"/>
                  <a:gd name="T23" fmla="*/ 0 h 50"/>
                  <a:gd name="T24" fmla="*/ 1 w 75"/>
                  <a:gd name="T25" fmla="*/ 0 h 50"/>
                  <a:gd name="T26" fmla="*/ 1 w 75"/>
                  <a:gd name="T27" fmla="*/ 0 h 50"/>
                  <a:gd name="T28" fmla="*/ 1 w 75"/>
                  <a:gd name="T29" fmla="*/ 0 h 50"/>
                  <a:gd name="T30" fmla="*/ 1 w 75"/>
                  <a:gd name="T31" fmla="*/ 0 h 50"/>
                  <a:gd name="T32" fmla="*/ 1 w 75"/>
                  <a:gd name="T33" fmla="*/ 0 h 50"/>
                  <a:gd name="T34" fmla="*/ 0 w 75"/>
                  <a:gd name="T35" fmla="*/ 0 h 50"/>
                  <a:gd name="T36" fmla="*/ 1 w 75"/>
                  <a:gd name="T37" fmla="*/ 0 h 5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5"/>
                  <a:gd name="T58" fmla="*/ 0 h 50"/>
                  <a:gd name="T59" fmla="*/ 75 w 75"/>
                  <a:gd name="T60" fmla="*/ 50 h 5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5" h="50">
                    <a:moveTo>
                      <a:pt x="3" y="50"/>
                    </a:moveTo>
                    <a:lnTo>
                      <a:pt x="18" y="43"/>
                    </a:lnTo>
                    <a:lnTo>
                      <a:pt x="32" y="35"/>
                    </a:lnTo>
                    <a:lnTo>
                      <a:pt x="45" y="28"/>
                    </a:lnTo>
                    <a:lnTo>
                      <a:pt x="56" y="21"/>
                    </a:lnTo>
                    <a:lnTo>
                      <a:pt x="64" y="15"/>
                    </a:lnTo>
                    <a:lnTo>
                      <a:pt x="71" y="12"/>
                    </a:lnTo>
                    <a:lnTo>
                      <a:pt x="74" y="7"/>
                    </a:lnTo>
                    <a:lnTo>
                      <a:pt x="75" y="7"/>
                    </a:lnTo>
                    <a:lnTo>
                      <a:pt x="71" y="0"/>
                    </a:lnTo>
                    <a:lnTo>
                      <a:pt x="70" y="2"/>
                    </a:lnTo>
                    <a:lnTo>
                      <a:pt x="66" y="5"/>
                    </a:lnTo>
                    <a:lnTo>
                      <a:pt x="59" y="8"/>
                    </a:lnTo>
                    <a:lnTo>
                      <a:pt x="51" y="14"/>
                    </a:lnTo>
                    <a:lnTo>
                      <a:pt x="41" y="21"/>
                    </a:lnTo>
                    <a:lnTo>
                      <a:pt x="29" y="28"/>
                    </a:lnTo>
                    <a:lnTo>
                      <a:pt x="15" y="36"/>
                    </a:lnTo>
                    <a:lnTo>
                      <a:pt x="0" y="43"/>
                    </a:lnTo>
                    <a:lnTo>
                      <a:pt x="3" y="5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90" name="Freeform 91"/>
              <p:cNvSpPr>
                <a:spLocks/>
              </p:cNvSpPr>
              <p:nvPr/>
            </p:nvSpPr>
            <p:spPr bwMode="auto">
              <a:xfrm>
                <a:off x="4033" y="2827"/>
                <a:ext cx="2" cy="3"/>
              </a:xfrm>
              <a:custGeom>
                <a:avLst/>
                <a:gdLst>
                  <a:gd name="T0" fmla="*/ 0 w 5"/>
                  <a:gd name="T1" fmla="*/ 0 h 7"/>
                  <a:gd name="T2" fmla="*/ 0 w 5"/>
                  <a:gd name="T3" fmla="*/ 0 h 7"/>
                  <a:gd name="T4" fmla="*/ 0 w 5"/>
                  <a:gd name="T5" fmla="*/ 0 h 7"/>
                  <a:gd name="T6" fmla="*/ 0 w 5"/>
                  <a:gd name="T7" fmla="*/ 0 h 7"/>
                  <a:gd name="T8" fmla="*/ 0 w 5"/>
                  <a:gd name="T9" fmla="*/ 0 h 7"/>
                  <a:gd name="T10" fmla="*/ 0 w 5"/>
                  <a:gd name="T11" fmla="*/ 0 h 7"/>
                  <a:gd name="T12" fmla="*/ 0 60000 65536"/>
                  <a:gd name="T13" fmla="*/ 0 60000 65536"/>
                  <a:gd name="T14" fmla="*/ 0 60000 65536"/>
                  <a:gd name="T15" fmla="*/ 0 60000 65536"/>
                  <a:gd name="T16" fmla="*/ 0 60000 65536"/>
                  <a:gd name="T17" fmla="*/ 0 60000 65536"/>
                  <a:gd name="T18" fmla="*/ 0 w 5"/>
                  <a:gd name="T19" fmla="*/ 0 h 7"/>
                  <a:gd name="T20" fmla="*/ 5 w 5"/>
                  <a:gd name="T21" fmla="*/ 7 h 7"/>
                </a:gdLst>
                <a:ahLst/>
                <a:cxnLst>
                  <a:cxn ang="T12">
                    <a:pos x="T0" y="T1"/>
                  </a:cxn>
                  <a:cxn ang="T13">
                    <a:pos x="T2" y="T3"/>
                  </a:cxn>
                  <a:cxn ang="T14">
                    <a:pos x="T4" y="T5"/>
                  </a:cxn>
                  <a:cxn ang="T15">
                    <a:pos x="T6" y="T7"/>
                  </a:cxn>
                  <a:cxn ang="T16">
                    <a:pos x="T8" y="T9"/>
                  </a:cxn>
                  <a:cxn ang="T17">
                    <a:pos x="T10" y="T11"/>
                  </a:cxn>
                </a:cxnLst>
                <a:rect l="T18" t="T19" r="T20" b="T21"/>
                <a:pathLst>
                  <a:path w="5" h="7">
                    <a:moveTo>
                      <a:pt x="2" y="0"/>
                    </a:moveTo>
                    <a:lnTo>
                      <a:pt x="0" y="1"/>
                    </a:lnTo>
                    <a:lnTo>
                      <a:pt x="0" y="4"/>
                    </a:lnTo>
                    <a:lnTo>
                      <a:pt x="1" y="7"/>
                    </a:lnTo>
                    <a:lnTo>
                      <a:pt x="5" y="7"/>
                    </a:lnTo>
                    <a:lnTo>
                      <a:pt x="2"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91" name="Freeform 92"/>
              <p:cNvSpPr>
                <a:spLocks/>
              </p:cNvSpPr>
              <p:nvPr/>
            </p:nvSpPr>
            <p:spPr bwMode="auto">
              <a:xfrm>
                <a:off x="4043" y="2956"/>
                <a:ext cx="3" cy="5"/>
              </a:xfrm>
              <a:custGeom>
                <a:avLst/>
                <a:gdLst>
                  <a:gd name="T0" fmla="*/ 0 w 5"/>
                  <a:gd name="T1" fmla="*/ 1 h 9"/>
                  <a:gd name="T2" fmla="*/ 1 w 5"/>
                  <a:gd name="T3" fmla="*/ 1 h 9"/>
                  <a:gd name="T4" fmla="*/ 1 w 5"/>
                  <a:gd name="T5" fmla="*/ 1 h 9"/>
                  <a:gd name="T6" fmla="*/ 1 w 5"/>
                  <a:gd name="T7" fmla="*/ 1 h 9"/>
                  <a:gd name="T8" fmla="*/ 0 w 5"/>
                  <a:gd name="T9" fmla="*/ 0 h 9"/>
                  <a:gd name="T10" fmla="*/ 0 w 5"/>
                  <a:gd name="T11" fmla="*/ 1 h 9"/>
                  <a:gd name="T12" fmla="*/ 0 60000 65536"/>
                  <a:gd name="T13" fmla="*/ 0 60000 65536"/>
                  <a:gd name="T14" fmla="*/ 0 60000 65536"/>
                  <a:gd name="T15" fmla="*/ 0 60000 65536"/>
                  <a:gd name="T16" fmla="*/ 0 60000 65536"/>
                  <a:gd name="T17" fmla="*/ 0 60000 65536"/>
                  <a:gd name="T18" fmla="*/ 0 w 5"/>
                  <a:gd name="T19" fmla="*/ 0 h 9"/>
                  <a:gd name="T20" fmla="*/ 5 w 5"/>
                  <a:gd name="T21" fmla="*/ 9 h 9"/>
                </a:gdLst>
                <a:ahLst/>
                <a:cxnLst>
                  <a:cxn ang="T12">
                    <a:pos x="T0" y="T1"/>
                  </a:cxn>
                  <a:cxn ang="T13">
                    <a:pos x="T2" y="T3"/>
                  </a:cxn>
                  <a:cxn ang="T14">
                    <a:pos x="T4" y="T5"/>
                  </a:cxn>
                  <a:cxn ang="T15">
                    <a:pos x="T6" y="T7"/>
                  </a:cxn>
                  <a:cxn ang="T16">
                    <a:pos x="T8" y="T9"/>
                  </a:cxn>
                  <a:cxn ang="T17">
                    <a:pos x="T10" y="T11"/>
                  </a:cxn>
                </a:cxnLst>
                <a:rect l="T18" t="T19" r="T20" b="T21"/>
                <a:pathLst>
                  <a:path w="5" h="9">
                    <a:moveTo>
                      <a:pt x="0" y="9"/>
                    </a:moveTo>
                    <a:lnTo>
                      <a:pt x="3" y="8"/>
                    </a:lnTo>
                    <a:lnTo>
                      <a:pt x="5" y="5"/>
                    </a:lnTo>
                    <a:lnTo>
                      <a:pt x="3" y="1"/>
                    </a:lnTo>
                    <a:lnTo>
                      <a:pt x="0" y="0"/>
                    </a:lnTo>
                    <a:lnTo>
                      <a:pt x="0" y="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92" name="Freeform 93"/>
              <p:cNvSpPr>
                <a:spLocks/>
              </p:cNvSpPr>
              <p:nvPr/>
            </p:nvSpPr>
            <p:spPr bwMode="auto">
              <a:xfrm>
                <a:off x="3980" y="2953"/>
                <a:ext cx="63" cy="8"/>
              </a:xfrm>
              <a:custGeom>
                <a:avLst/>
                <a:gdLst>
                  <a:gd name="T0" fmla="*/ 0 w 128"/>
                  <a:gd name="T1" fmla="*/ 1 h 16"/>
                  <a:gd name="T2" fmla="*/ 0 w 128"/>
                  <a:gd name="T3" fmla="*/ 1 h 16"/>
                  <a:gd name="T4" fmla="*/ 0 w 128"/>
                  <a:gd name="T5" fmla="*/ 1 h 16"/>
                  <a:gd name="T6" fmla="*/ 0 w 128"/>
                  <a:gd name="T7" fmla="*/ 1 h 16"/>
                  <a:gd name="T8" fmla="*/ 0 w 128"/>
                  <a:gd name="T9" fmla="*/ 1 h 16"/>
                  <a:gd name="T10" fmla="*/ 0 w 128"/>
                  <a:gd name="T11" fmla="*/ 1 h 16"/>
                  <a:gd name="T12" fmla="*/ 0 w 128"/>
                  <a:gd name="T13" fmla="*/ 1 h 16"/>
                  <a:gd name="T14" fmla="*/ 0 w 128"/>
                  <a:gd name="T15" fmla="*/ 1 h 16"/>
                  <a:gd name="T16" fmla="*/ 0 w 128"/>
                  <a:gd name="T17" fmla="*/ 1 h 16"/>
                  <a:gd name="T18" fmla="*/ 0 w 128"/>
                  <a:gd name="T19" fmla="*/ 1 h 16"/>
                  <a:gd name="T20" fmla="*/ 0 w 128"/>
                  <a:gd name="T21" fmla="*/ 1 h 16"/>
                  <a:gd name="T22" fmla="*/ 0 w 128"/>
                  <a:gd name="T23" fmla="*/ 1 h 16"/>
                  <a:gd name="T24" fmla="*/ 0 w 128"/>
                  <a:gd name="T25" fmla="*/ 1 h 16"/>
                  <a:gd name="T26" fmla="*/ 0 w 128"/>
                  <a:gd name="T27" fmla="*/ 1 h 16"/>
                  <a:gd name="T28" fmla="*/ 0 w 128"/>
                  <a:gd name="T29" fmla="*/ 1 h 16"/>
                  <a:gd name="T30" fmla="*/ 0 w 128"/>
                  <a:gd name="T31" fmla="*/ 1 h 16"/>
                  <a:gd name="T32" fmla="*/ 0 w 128"/>
                  <a:gd name="T33" fmla="*/ 0 h 16"/>
                  <a:gd name="T34" fmla="*/ 0 w 128"/>
                  <a:gd name="T35" fmla="*/ 0 h 16"/>
                  <a:gd name="T36" fmla="*/ 0 w 128"/>
                  <a:gd name="T37" fmla="*/ 1 h 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8"/>
                  <a:gd name="T58" fmla="*/ 0 h 16"/>
                  <a:gd name="T59" fmla="*/ 128 w 128"/>
                  <a:gd name="T60" fmla="*/ 16 h 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8" h="16">
                    <a:moveTo>
                      <a:pt x="0" y="10"/>
                    </a:moveTo>
                    <a:lnTo>
                      <a:pt x="9" y="10"/>
                    </a:lnTo>
                    <a:lnTo>
                      <a:pt x="25" y="10"/>
                    </a:lnTo>
                    <a:lnTo>
                      <a:pt x="44" y="11"/>
                    </a:lnTo>
                    <a:lnTo>
                      <a:pt x="65" y="12"/>
                    </a:lnTo>
                    <a:lnTo>
                      <a:pt x="84" y="13"/>
                    </a:lnTo>
                    <a:lnTo>
                      <a:pt x="103" y="14"/>
                    </a:lnTo>
                    <a:lnTo>
                      <a:pt x="119" y="16"/>
                    </a:lnTo>
                    <a:lnTo>
                      <a:pt x="128" y="16"/>
                    </a:lnTo>
                    <a:lnTo>
                      <a:pt x="128" y="7"/>
                    </a:lnTo>
                    <a:lnTo>
                      <a:pt x="119" y="7"/>
                    </a:lnTo>
                    <a:lnTo>
                      <a:pt x="103" y="7"/>
                    </a:lnTo>
                    <a:lnTo>
                      <a:pt x="84" y="6"/>
                    </a:lnTo>
                    <a:lnTo>
                      <a:pt x="65" y="5"/>
                    </a:lnTo>
                    <a:lnTo>
                      <a:pt x="44" y="4"/>
                    </a:lnTo>
                    <a:lnTo>
                      <a:pt x="25" y="3"/>
                    </a:lnTo>
                    <a:lnTo>
                      <a:pt x="9" y="0"/>
                    </a:lnTo>
                    <a:lnTo>
                      <a:pt x="0" y="0"/>
                    </a:lnTo>
                    <a:lnTo>
                      <a:pt x="0" y="1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93" name="Freeform 94"/>
              <p:cNvSpPr>
                <a:spLocks/>
              </p:cNvSpPr>
              <p:nvPr/>
            </p:nvSpPr>
            <p:spPr bwMode="auto">
              <a:xfrm>
                <a:off x="3977" y="2953"/>
                <a:ext cx="3" cy="4"/>
              </a:xfrm>
              <a:custGeom>
                <a:avLst/>
                <a:gdLst>
                  <a:gd name="T0" fmla="*/ 1 w 5"/>
                  <a:gd name="T1" fmla="*/ 0 h 10"/>
                  <a:gd name="T2" fmla="*/ 1 w 5"/>
                  <a:gd name="T3" fmla="*/ 0 h 10"/>
                  <a:gd name="T4" fmla="*/ 0 w 5"/>
                  <a:gd name="T5" fmla="*/ 0 h 10"/>
                  <a:gd name="T6" fmla="*/ 1 w 5"/>
                  <a:gd name="T7" fmla="*/ 0 h 10"/>
                  <a:gd name="T8" fmla="*/ 1 w 5"/>
                  <a:gd name="T9" fmla="*/ 0 h 10"/>
                  <a:gd name="T10" fmla="*/ 1 w 5"/>
                  <a:gd name="T11" fmla="*/ 0 h 10"/>
                  <a:gd name="T12" fmla="*/ 0 60000 65536"/>
                  <a:gd name="T13" fmla="*/ 0 60000 65536"/>
                  <a:gd name="T14" fmla="*/ 0 60000 65536"/>
                  <a:gd name="T15" fmla="*/ 0 60000 65536"/>
                  <a:gd name="T16" fmla="*/ 0 60000 65536"/>
                  <a:gd name="T17" fmla="*/ 0 60000 65536"/>
                  <a:gd name="T18" fmla="*/ 0 w 5"/>
                  <a:gd name="T19" fmla="*/ 0 h 10"/>
                  <a:gd name="T20" fmla="*/ 5 w 5"/>
                  <a:gd name="T21" fmla="*/ 10 h 10"/>
                </a:gdLst>
                <a:ahLst/>
                <a:cxnLst>
                  <a:cxn ang="T12">
                    <a:pos x="T0" y="T1"/>
                  </a:cxn>
                  <a:cxn ang="T13">
                    <a:pos x="T2" y="T3"/>
                  </a:cxn>
                  <a:cxn ang="T14">
                    <a:pos x="T4" y="T5"/>
                  </a:cxn>
                  <a:cxn ang="T15">
                    <a:pos x="T6" y="T7"/>
                  </a:cxn>
                  <a:cxn ang="T16">
                    <a:pos x="T8" y="T9"/>
                  </a:cxn>
                  <a:cxn ang="T17">
                    <a:pos x="T10" y="T11"/>
                  </a:cxn>
                </a:cxnLst>
                <a:rect l="T18" t="T19" r="T20" b="T21"/>
                <a:pathLst>
                  <a:path w="5" h="10">
                    <a:moveTo>
                      <a:pt x="5" y="0"/>
                    </a:moveTo>
                    <a:lnTo>
                      <a:pt x="2" y="1"/>
                    </a:lnTo>
                    <a:lnTo>
                      <a:pt x="0" y="5"/>
                    </a:lnTo>
                    <a:lnTo>
                      <a:pt x="2" y="8"/>
                    </a:lnTo>
                    <a:lnTo>
                      <a:pt x="5" y="10"/>
                    </a:lnTo>
                    <a:lnTo>
                      <a:pt x="5"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94" name="Freeform 95"/>
              <p:cNvSpPr>
                <a:spLocks/>
              </p:cNvSpPr>
              <p:nvPr/>
            </p:nvSpPr>
            <p:spPr bwMode="auto">
              <a:xfrm>
                <a:off x="4045" y="3079"/>
                <a:ext cx="2" cy="4"/>
              </a:xfrm>
              <a:custGeom>
                <a:avLst/>
                <a:gdLst>
                  <a:gd name="T0" fmla="*/ 0 w 4"/>
                  <a:gd name="T1" fmla="*/ 1 h 7"/>
                  <a:gd name="T2" fmla="*/ 1 w 4"/>
                  <a:gd name="T3" fmla="*/ 1 h 7"/>
                  <a:gd name="T4" fmla="*/ 1 w 4"/>
                  <a:gd name="T5" fmla="*/ 1 h 7"/>
                  <a:gd name="T6" fmla="*/ 1 w 4"/>
                  <a:gd name="T7" fmla="*/ 1 h 7"/>
                  <a:gd name="T8" fmla="*/ 0 w 4"/>
                  <a:gd name="T9" fmla="*/ 0 h 7"/>
                  <a:gd name="T10" fmla="*/ 0 w 4"/>
                  <a:gd name="T11" fmla="*/ 1 h 7"/>
                  <a:gd name="T12" fmla="*/ 0 60000 65536"/>
                  <a:gd name="T13" fmla="*/ 0 60000 65536"/>
                  <a:gd name="T14" fmla="*/ 0 60000 65536"/>
                  <a:gd name="T15" fmla="*/ 0 60000 65536"/>
                  <a:gd name="T16" fmla="*/ 0 60000 65536"/>
                  <a:gd name="T17" fmla="*/ 0 60000 65536"/>
                  <a:gd name="T18" fmla="*/ 0 w 4"/>
                  <a:gd name="T19" fmla="*/ 0 h 7"/>
                  <a:gd name="T20" fmla="*/ 4 w 4"/>
                  <a:gd name="T21" fmla="*/ 7 h 7"/>
                </a:gdLst>
                <a:ahLst/>
                <a:cxnLst>
                  <a:cxn ang="T12">
                    <a:pos x="T0" y="T1"/>
                  </a:cxn>
                  <a:cxn ang="T13">
                    <a:pos x="T2" y="T3"/>
                  </a:cxn>
                  <a:cxn ang="T14">
                    <a:pos x="T4" y="T5"/>
                  </a:cxn>
                  <a:cxn ang="T15">
                    <a:pos x="T6" y="T7"/>
                  </a:cxn>
                  <a:cxn ang="T16">
                    <a:pos x="T8" y="T9"/>
                  </a:cxn>
                  <a:cxn ang="T17">
                    <a:pos x="T10" y="T11"/>
                  </a:cxn>
                </a:cxnLst>
                <a:rect l="T18" t="T19" r="T20" b="T21"/>
                <a:pathLst>
                  <a:path w="4" h="7">
                    <a:moveTo>
                      <a:pt x="0" y="7"/>
                    </a:moveTo>
                    <a:lnTo>
                      <a:pt x="3" y="6"/>
                    </a:lnTo>
                    <a:lnTo>
                      <a:pt x="4" y="4"/>
                    </a:lnTo>
                    <a:lnTo>
                      <a:pt x="3" y="1"/>
                    </a:lnTo>
                    <a:lnTo>
                      <a:pt x="0" y="0"/>
                    </a:lnTo>
                    <a:lnTo>
                      <a:pt x="0"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95" name="Freeform 96"/>
              <p:cNvSpPr>
                <a:spLocks/>
              </p:cNvSpPr>
              <p:nvPr/>
            </p:nvSpPr>
            <p:spPr bwMode="auto">
              <a:xfrm>
                <a:off x="3981" y="3044"/>
                <a:ext cx="64" cy="39"/>
              </a:xfrm>
              <a:custGeom>
                <a:avLst/>
                <a:gdLst>
                  <a:gd name="T0" fmla="*/ 0 w 127"/>
                  <a:gd name="T1" fmla="*/ 1 h 77"/>
                  <a:gd name="T2" fmla="*/ 1 w 127"/>
                  <a:gd name="T3" fmla="*/ 1 h 77"/>
                  <a:gd name="T4" fmla="*/ 1 w 127"/>
                  <a:gd name="T5" fmla="*/ 1 h 77"/>
                  <a:gd name="T6" fmla="*/ 1 w 127"/>
                  <a:gd name="T7" fmla="*/ 1 h 77"/>
                  <a:gd name="T8" fmla="*/ 1 w 127"/>
                  <a:gd name="T9" fmla="*/ 1 h 77"/>
                  <a:gd name="T10" fmla="*/ 1 w 127"/>
                  <a:gd name="T11" fmla="*/ 1 h 77"/>
                  <a:gd name="T12" fmla="*/ 1 w 127"/>
                  <a:gd name="T13" fmla="*/ 1 h 77"/>
                  <a:gd name="T14" fmla="*/ 1 w 127"/>
                  <a:gd name="T15" fmla="*/ 1 h 77"/>
                  <a:gd name="T16" fmla="*/ 1 w 127"/>
                  <a:gd name="T17" fmla="*/ 1 h 77"/>
                  <a:gd name="T18" fmla="*/ 1 w 127"/>
                  <a:gd name="T19" fmla="*/ 1 h 77"/>
                  <a:gd name="T20" fmla="*/ 1 w 127"/>
                  <a:gd name="T21" fmla="*/ 1 h 77"/>
                  <a:gd name="T22" fmla="*/ 1 w 127"/>
                  <a:gd name="T23" fmla="*/ 1 h 77"/>
                  <a:gd name="T24" fmla="*/ 1 w 127"/>
                  <a:gd name="T25" fmla="*/ 1 h 77"/>
                  <a:gd name="T26" fmla="*/ 1 w 127"/>
                  <a:gd name="T27" fmla="*/ 1 h 77"/>
                  <a:gd name="T28" fmla="*/ 1 w 127"/>
                  <a:gd name="T29" fmla="*/ 1 h 77"/>
                  <a:gd name="T30" fmla="*/ 1 w 127"/>
                  <a:gd name="T31" fmla="*/ 1 h 77"/>
                  <a:gd name="T32" fmla="*/ 1 w 127"/>
                  <a:gd name="T33" fmla="*/ 1 h 77"/>
                  <a:gd name="T34" fmla="*/ 1 w 127"/>
                  <a:gd name="T35" fmla="*/ 0 h 77"/>
                  <a:gd name="T36" fmla="*/ 0 w 127"/>
                  <a:gd name="T37" fmla="*/ 1 h 7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7"/>
                  <a:gd name="T58" fmla="*/ 0 h 77"/>
                  <a:gd name="T59" fmla="*/ 127 w 127"/>
                  <a:gd name="T60" fmla="*/ 77 h 7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7" h="77">
                    <a:moveTo>
                      <a:pt x="0" y="5"/>
                    </a:moveTo>
                    <a:lnTo>
                      <a:pt x="13" y="21"/>
                    </a:lnTo>
                    <a:lnTo>
                      <a:pt x="31" y="36"/>
                    </a:lnTo>
                    <a:lnTo>
                      <a:pt x="50" y="47"/>
                    </a:lnTo>
                    <a:lnTo>
                      <a:pt x="70" y="58"/>
                    </a:lnTo>
                    <a:lnTo>
                      <a:pt x="88" y="66"/>
                    </a:lnTo>
                    <a:lnTo>
                      <a:pt x="105" y="71"/>
                    </a:lnTo>
                    <a:lnTo>
                      <a:pt x="118" y="75"/>
                    </a:lnTo>
                    <a:lnTo>
                      <a:pt x="127" y="77"/>
                    </a:lnTo>
                    <a:lnTo>
                      <a:pt x="127" y="70"/>
                    </a:lnTo>
                    <a:lnTo>
                      <a:pt x="120" y="68"/>
                    </a:lnTo>
                    <a:lnTo>
                      <a:pt x="108" y="64"/>
                    </a:lnTo>
                    <a:lnTo>
                      <a:pt x="91" y="59"/>
                    </a:lnTo>
                    <a:lnTo>
                      <a:pt x="72" y="51"/>
                    </a:lnTo>
                    <a:lnTo>
                      <a:pt x="53" y="40"/>
                    </a:lnTo>
                    <a:lnTo>
                      <a:pt x="35" y="29"/>
                    </a:lnTo>
                    <a:lnTo>
                      <a:pt x="18" y="16"/>
                    </a:lnTo>
                    <a:lnTo>
                      <a:pt x="6" y="0"/>
                    </a:lnTo>
                    <a:lnTo>
                      <a:pt x="0" y="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96" name="Freeform 97"/>
              <p:cNvSpPr>
                <a:spLocks/>
              </p:cNvSpPr>
              <p:nvPr/>
            </p:nvSpPr>
            <p:spPr bwMode="auto">
              <a:xfrm>
                <a:off x="3981" y="3043"/>
                <a:ext cx="4" cy="3"/>
              </a:xfrm>
              <a:custGeom>
                <a:avLst/>
                <a:gdLst>
                  <a:gd name="T0" fmla="*/ 1 w 6"/>
                  <a:gd name="T1" fmla="*/ 0 h 7"/>
                  <a:gd name="T2" fmla="*/ 1 w 6"/>
                  <a:gd name="T3" fmla="*/ 0 h 7"/>
                  <a:gd name="T4" fmla="*/ 1 w 6"/>
                  <a:gd name="T5" fmla="*/ 0 h 7"/>
                  <a:gd name="T6" fmla="*/ 0 w 6"/>
                  <a:gd name="T7" fmla="*/ 0 h 7"/>
                  <a:gd name="T8" fmla="*/ 0 w 6"/>
                  <a:gd name="T9" fmla="*/ 0 h 7"/>
                  <a:gd name="T10" fmla="*/ 1 w 6"/>
                  <a:gd name="T11" fmla="*/ 0 h 7"/>
                  <a:gd name="T12" fmla="*/ 0 60000 65536"/>
                  <a:gd name="T13" fmla="*/ 0 60000 65536"/>
                  <a:gd name="T14" fmla="*/ 0 60000 65536"/>
                  <a:gd name="T15" fmla="*/ 0 60000 65536"/>
                  <a:gd name="T16" fmla="*/ 0 60000 65536"/>
                  <a:gd name="T17" fmla="*/ 0 60000 65536"/>
                  <a:gd name="T18" fmla="*/ 0 w 6"/>
                  <a:gd name="T19" fmla="*/ 0 h 7"/>
                  <a:gd name="T20" fmla="*/ 6 w 6"/>
                  <a:gd name="T21" fmla="*/ 7 h 7"/>
                </a:gdLst>
                <a:ahLst/>
                <a:cxnLst>
                  <a:cxn ang="T12">
                    <a:pos x="T0" y="T1"/>
                  </a:cxn>
                  <a:cxn ang="T13">
                    <a:pos x="T2" y="T3"/>
                  </a:cxn>
                  <a:cxn ang="T14">
                    <a:pos x="T4" y="T5"/>
                  </a:cxn>
                  <a:cxn ang="T15">
                    <a:pos x="T6" y="T7"/>
                  </a:cxn>
                  <a:cxn ang="T16">
                    <a:pos x="T8" y="T9"/>
                  </a:cxn>
                  <a:cxn ang="T17">
                    <a:pos x="T10" y="T11"/>
                  </a:cxn>
                </a:cxnLst>
                <a:rect l="T18" t="T19" r="T20" b="T21"/>
                <a:pathLst>
                  <a:path w="6" h="7">
                    <a:moveTo>
                      <a:pt x="6" y="2"/>
                    </a:moveTo>
                    <a:lnTo>
                      <a:pt x="4" y="0"/>
                    </a:lnTo>
                    <a:lnTo>
                      <a:pt x="2" y="1"/>
                    </a:lnTo>
                    <a:lnTo>
                      <a:pt x="0" y="3"/>
                    </a:lnTo>
                    <a:lnTo>
                      <a:pt x="0" y="7"/>
                    </a:lnTo>
                    <a:lnTo>
                      <a:pt x="6" y="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97" name="Freeform 98"/>
              <p:cNvSpPr>
                <a:spLocks/>
              </p:cNvSpPr>
              <p:nvPr/>
            </p:nvSpPr>
            <p:spPr bwMode="auto">
              <a:xfrm>
                <a:off x="4026" y="3050"/>
                <a:ext cx="1" cy="4"/>
              </a:xfrm>
              <a:custGeom>
                <a:avLst/>
                <a:gdLst>
                  <a:gd name="T0" fmla="*/ 0 w 4"/>
                  <a:gd name="T1" fmla="*/ 1 h 7"/>
                  <a:gd name="T2" fmla="*/ 0 w 4"/>
                  <a:gd name="T3" fmla="*/ 1 h 7"/>
                  <a:gd name="T4" fmla="*/ 0 w 4"/>
                  <a:gd name="T5" fmla="*/ 1 h 7"/>
                  <a:gd name="T6" fmla="*/ 0 w 4"/>
                  <a:gd name="T7" fmla="*/ 1 h 7"/>
                  <a:gd name="T8" fmla="*/ 0 w 4"/>
                  <a:gd name="T9" fmla="*/ 0 h 7"/>
                  <a:gd name="T10" fmla="*/ 0 w 4"/>
                  <a:gd name="T11" fmla="*/ 1 h 7"/>
                  <a:gd name="T12" fmla="*/ 0 60000 65536"/>
                  <a:gd name="T13" fmla="*/ 0 60000 65536"/>
                  <a:gd name="T14" fmla="*/ 0 60000 65536"/>
                  <a:gd name="T15" fmla="*/ 0 60000 65536"/>
                  <a:gd name="T16" fmla="*/ 0 60000 65536"/>
                  <a:gd name="T17" fmla="*/ 0 60000 65536"/>
                  <a:gd name="T18" fmla="*/ 0 w 4"/>
                  <a:gd name="T19" fmla="*/ 0 h 7"/>
                  <a:gd name="T20" fmla="*/ 4 w 4"/>
                  <a:gd name="T21" fmla="*/ 7 h 7"/>
                </a:gdLst>
                <a:ahLst/>
                <a:cxnLst>
                  <a:cxn ang="T12">
                    <a:pos x="T0" y="T1"/>
                  </a:cxn>
                  <a:cxn ang="T13">
                    <a:pos x="T2" y="T3"/>
                  </a:cxn>
                  <a:cxn ang="T14">
                    <a:pos x="T4" y="T5"/>
                  </a:cxn>
                  <a:cxn ang="T15">
                    <a:pos x="T6" y="T7"/>
                  </a:cxn>
                  <a:cxn ang="T16">
                    <a:pos x="T8" y="T9"/>
                  </a:cxn>
                  <a:cxn ang="T17">
                    <a:pos x="T10" y="T11"/>
                  </a:cxn>
                </a:cxnLst>
                <a:rect l="T18" t="T19" r="T20" b="T21"/>
                <a:pathLst>
                  <a:path w="4" h="7">
                    <a:moveTo>
                      <a:pt x="0" y="7"/>
                    </a:moveTo>
                    <a:lnTo>
                      <a:pt x="3" y="6"/>
                    </a:lnTo>
                    <a:lnTo>
                      <a:pt x="4" y="3"/>
                    </a:lnTo>
                    <a:lnTo>
                      <a:pt x="3" y="1"/>
                    </a:lnTo>
                    <a:lnTo>
                      <a:pt x="0" y="0"/>
                    </a:lnTo>
                    <a:lnTo>
                      <a:pt x="0"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98" name="Freeform 99"/>
              <p:cNvSpPr>
                <a:spLocks/>
              </p:cNvSpPr>
              <p:nvPr/>
            </p:nvSpPr>
            <p:spPr bwMode="auto">
              <a:xfrm>
                <a:off x="3945" y="3018"/>
                <a:ext cx="81" cy="36"/>
              </a:xfrm>
              <a:custGeom>
                <a:avLst/>
                <a:gdLst>
                  <a:gd name="T0" fmla="*/ 0 w 161"/>
                  <a:gd name="T1" fmla="*/ 0 h 72"/>
                  <a:gd name="T2" fmla="*/ 1 w 161"/>
                  <a:gd name="T3" fmla="*/ 1 h 72"/>
                  <a:gd name="T4" fmla="*/ 1 w 161"/>
                  <a:gd name="T5" fmla="*/ 1 h 72"/>
                  <a:gd name="T6" fmla="*/ 1 w 161"/>
                  <a:gd name="T7" fmla="*/ 1 h 72"/>
                  <a:gd name="T8" fmla="*/ 1 w 161"/>
                  <a:gd name="T9" fmla="*/ 1 h 72"/>
                  <a:gd name="T10" fmla="*/ 1 w 161"/>
                  <a:gd name="T11" fmla="*/ 1 h 72"/>
                  <a:gd name="T12" fmla="*/ 1 w 161"/>
                  <a:gd name="T13" fmla="*/ 1 h 72"/>
                  <a:gd name="T14" fmla="*/ 1 w 161"/>
                  <a:gd name="T15" fmla="*/ 1 h 72"/>
                  <a:gd name="T16" fmla="*/ 1 w 161"/>
                  <a:gd name="T17" fmla="*/ 1 h 72"/>
                  <a:gd name="T18" fmla="*/ 1 w 161"/>
                  <a:gd name="T19" fmla="*/ 1 h 72"/>
                  <a:gd name="T20" fmla="*/ 1 w 161"/>
                  <a:gd name="T21" fmla="*/ 1 h 72"/>
                  <a:gd name="T22" fmla="*/ 1 w 161"/>
                  <a:gd name="T23" fmla="*/ 1 h 72"/>
                  <a:gd name="T24" fmla="*/ 1 w 161"/>
                  <a:gd name="T25" fmla="*/ 1 h 72"/>
                  <a:gd name="T26" fmla="*/ 1 w 161"/>
                  <a:gd name="T27" fmla="*/ 1 h 72"/>
                  <a:gd name="T28" fmla="*/ 1 w 161"/>
                  <a:gd name="T29" fmla="*/ 1 h 72"/>
                  <a:gd name="T30" fmla="*/ 1 w 161"/>
                  <a:gd name="T31" fmla="*/ 1 h 72"/>
                  <a:gd name="T32" fmla="*/ 1 w 161"/>
                  <a:gd name="T33" fmla="*/ 1 h 72"/>
                  <a:gd name="T34" fmla="*/ 1 w 161"/>
                  <a:gd name="T35" fmla="*/ 0 h 72"/>
                  <a:gd name="T36" fmla="*/ 0 w 161"/>
                  <a:gd name="T37" fmla="*/ 0 h 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1"/>
                  <a:gd name="T58" fmla="*/ 0 h 72"/>
                  <a:gd name="T59" fmla="*/ 161 w 161"/>
                  <a:gd name="T60" fmla="*/ 72 h 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1" h="72">
                    <a:moveTo>
                      <a:pt x="0" y="0"/>
                    </a:moveTo>
                    <a:lnTo>
                      <a:pt x="8" y="12"/>
                    </a:lnTo>
                    <a:lnTo>
                      <a:pt x="24" y="23"/>
                    </a:lnTo>
                    <a:lnTo>
                      <a:pt x="46" y="34"/>
                    </a:lnTo>
                    <a:lnTo>
                      <a:pt x="73" y="44"/>
                    </a:lnTo>
                    <a:lnTo>
                      <a:pt x="100" y="54"/>
                    </a:lnTo>
                    <a:lnTo>
                      <a:pt x="126" y="62"/>
                    </a:lnTo>
                    <a:lnTo>
                      <a:pt x="146" y="68"/>
                    </a:lnTo>
                    <a:lnTo>
                      <a:pt x="161" y="72"/>
                    </a:lnTo>
                    <a:lnTo>
                      <a:pt x="161" y="65"/>
                    </a:lnTo>
                    <a:lnTo>
                      <a:pt x="149" y="61"/>
                    </a:lnTo>
                    <a:lnTo>
                      <a:pt x="128" y="56"/>
                    </a:lnTo>
                    <a:lnTo>
                      <a:pt x="102" y="48"/>
                    </a:lnTo>
                    <a:lnTo>
                      <a:pt x="75" y="37"/>
                    </a:lnTo>
                    <a:lnTo>
                      <a:pt x="48" y="27"/>
                    </a:lnTo>
                    <a:lnTo>
                      <a:pt x="26" y="16"/>
                    </a:lnTo>
                    <a:lnTo>
                      <a:pt x="13" y="7"/>
                    </a:lnTo>
                    <a:lnTo>
                      <a:pt x="9" y="0"/>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199" name="Freeform 100"/>
              <p:cNvSpPr>
                <a:spLocks/>
              </p:cNvSpPr>
              <p:nvPr/>
            </p:nvSpPr>
            <p:spPr bwMode="auto">
              <a:xfrm>
                <a:off x="3945" y="3016"/>
                <a:ext cx="5" cy="2"/>
              </a:xfrm>
              <a:custGeom>
                <a:avLst/>
                <a:gdLst>
                  <a:gd name="T0" fmla="*/ 1 w 9"/>
                  <a:gd name="T1" fmla="*/ 1 h 4"/>
                  <a:gd name="T2" fmla="*/ 1 w 9"/>
                  <a:gd name="T3" fmla="*/ 1 h 4"/>
                  <a:gd name="T4" fmla="*/ 1 w 9"/>
                  <a:gd name="T5" fmla="*/ 0 h 4"/>
                  <a:gd name="T6" fmla="*/ 1 w 9"/>
                  <a:gd name="T7" fmla="*/ 1 h 4"/>
                  <a:gd name="T8" fmla="*/ 0 w 9"/>
                  <a:gd name="T9" fmla="*/ 1 h 4"/>
                  <a:gd name="T10" fmla="*/ 1 w 9"/>
                  <a:gd name="T11" fmla="*/ 1 h 4"/>
                  <a:gd name="T12" fmla="*/ 0 60000 65536"/>
                  <a:gd name="T13" fmla="*/ 0 60000 65536"/>
                  <a:gd name="T14" fmla="*/ 0 60000 65536"/>
                  <a:gd name="T15" fmla="*/ 0 60000 65536"/>
                  <a:gd name="T16" fmla="*/ 0 60000 65536"/>
                  <a:gd name="T17" fmla="*/ 0 60000 65536"/>
                  <a:gd name="T18" fmla="*/ 0 w 9"/>
                  <a:gd name="T19" fmla="*/ 0 h 4"/>
                  <a:gd name="T20" fmla="*/ 9 w 9"/>
                  <a:gd name="T21" fmla="*/ 4 h 4"/>
                </a:gdLst>
                <a:ahLst/>
                <a:cxnLst>
                  <a:cxn ang="T12">
                    <a:pos x="T0" y="T1"/>
                  </a:cxn>
                  <a:cxn ang="T13">
                    <a:pos x="T2" y="T3"/>
                  </a:cxn>
                  <a:cxn ang="T14">
                    <a:pos x="T4" y="T5"/>
                  </a:cxn>
                  <a:cxn ang="T15">
                    <a:pos x="T6" y="T7"/>
                  </a:cxn>
                  <a:cxn ang="T16">
                    <a:pos x="T8" y="T9"/>
                  </a:cxn>
                  <a:cxn ang="T17">
                    <a:pos x="T10" y="T11"/>
                  </a:cxn>
                </a:cxnLst>
                <a:rect l="T18" t="T19" r="T20" b="T21"/>
                <a:pathLst>
                  <a:path w="9" h="4">
                    <a:moveTo>
                      <a:pt x="9" y="4"/>
                    </a:moveTo>
                    <a:lnTo>
                      <a:pt x="8" y="1"/>
                    </a:lnTo>
                    <a:lnTo>
                      <a:pt x="5" y="0"/>
                    </a:lnTo>
                    <a:lnTo>
                      <a:pt x="1" y="1"/>
                    </a:lnTo>
                    <a:lnTo>
                      <a:pt x="0" y="4"/>
                    </a:lnTo>
                    <a:lnTo>
                      <a:pt x="9" y="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200" name="Freeform 101"/>
              <p:cNvSpPr>
                <a:spLocks/>
              </p:cNvSpPr>
              <p:nvPr/>
            </p:nvSpPr>
            <p:spPr bwMode="auto">
              <a:xfrm>
                <a:off x="3874" y="2949"/>
                <a:ext cx="4" cy="3"/>
              </a:xfrm>
              <a:custGeom>
                <a:avLst/>
                <a:gdLst>
                  <a:gd name="T0" fmla="*/ 0 w 9"/>
                  <a:gd name="T1" fmla="*/ 1 h 5"/>
                  <a:gd name="T2" fmla="*/ 0 w 9"/>
                  <a:gd name="T3" fmla="*/ 1 h 5"/>
                  <a:gd name="T4" fmla="*/ 0 w 9"/>
                  <a:gd name="T5" fmla="*/ 0 h 5"/>
                  <a:gd name="T6" fmla="*/ 0 w 9"/>
                  <a:gd name="T7" fmla="*/ 1 h 5"/>
                  <a:gd name="T8" fmla="*/ 0 w 9"/>
                  <a:gd name="T9" fmla="*/ 1 h 5"/>
                  <a:gd name="T10" fmla="*/ 0 w 9"/>
                  <a:gd name="T11" fmla="*/ 1 h 5"/>
                  <a:gd name="T12" fmla="*/ 0 60000 65536"/>
                  <a:gd name="T13" fmla="*/ 0 60000 65536"/>
                  <a:gd name="T14" fmla="*/ 0 60000 65536"/>
                  <a:gd name="T15" fmla="*/ 0 60000 65536"/>
                  <a:gd name="T16" fmla="*/ 0 60000 65536"/>
                  <a:gd name="T17" fmla="*/ 0 60000 65536"/>
                  <a:gd name="T18" fmla="*/ 0 w 9"/>
                  <a:gd name="T19" fmla="*/ 0 h 5"/>
                  <a:gd name="T20" fmla="*/ 9 w 9"/>
                  <a:gd name="T21" fmla="*/ 5 h 5"/>
                </a:gdLst>
                <a:ahLst/>
                <a:cxnLst>
                  <a:cxn ang="T12">
                    <a:pos x="T0" y="T1"/>
                  </a:cxn>
                  <a:cxn ang="T13">
                    <a:pos x="T2" y="T3"/>
                  </a:cxn>
                  <a:cxn ang="T14">
                    <a:pos x="T4" y="T5"/>
                  </a:cxn>
                  <a:cxn ang="T15">
                    <a:pos x="T6" y="T7"/>
                  </a:cxn>
                  <a:cxn ang="T16">
                    <a:pos x="T8" y="T9"/>
                  </a:cxn>
                  <a:cxn ang="T17">
                    <a:pos x="T10" y="T11"/>
                  </a:cxn>
                </a:cxnLst>
                <a:rect l="T18" t="T19" r="T20" b="T21"/>
                <a:pathLst>
                  <a:path w="9" h="5">
                    <a:moveTo>
                      <a:pt x="9" y="5"/>
                    </a:moveTo>
                    <a:lnTo>
                      <a:pt x="8" y="2"/>
                    </a:lnTo>
                    <a:lnTo>
                      <a:pt x="5" y="0"/>
                    </a:lnTo>
                    <a:lnTo>
                      <a:pt x="1" y="2"/>
                    </a:lnTo>
                    <a:lnTo>
                      <a:pt x="0" y="5"/>
                    </a:lnTo>
                    <a:lnTo>
                      <a:pt x="9" y="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201" name="Freeform 102"/>
              <p:cNvSpPr>
                <a:spLocks/>
              </p:cNvSpPr>
              <p:nvPr/>
            </p:nvSpPr>
            <p:spPr bwMode="auto">
              <a:xfrm>
                <a:off x="3874" y="2952"/>
                <a:ext cx="19" cy="25"/>
              </a:xfrm>
              <a:custGeom>
                <a:avLst/>
                <a:gdLst>
                  <a:gd name="T0" fmla="*/ 0 w 39"/>
                  <a:gd name="T1" fmla="*/ 0 h 52"/>
                  <a:gd name="T2" fmla="*/ 0 w 39"/>
                  <a:gd name="T3" fmla="*/ 0 h 52"/>
                  <a:gd name="T4" fmla="*/ 0 w 39"/>
                  <a:gd name="T5" fmla="*/ 0 h 52"/>
                  <a:gd name="T6" fmla="*/ 0 w 39"/>
                  <a:gd name="T7" fmla="*/ 0 h 52"/>
                  <a:gd name="T8" fmla="*/ 0 w 39"/>
                  <a:gd name="T9" fmla="*/ 0 h 52"/>
                  <a:gd name="T10" fmla="*/ 0 w 39"/>
                  <a:gd name="T11" fmla="*/ 0 h 52"/>
                  <a:gd name="T12" fmla="*/ 0 w 39"/>
                  <a:gd name="T13" fmla="*/ 0 h 52"/>
                  <a:gd name="T14" fmla="*/ 0 w 39"/>
                  <a:gd name="T15" fmla="*/ 0 h 52"/>
                  <a:gd name="T16" fmla="*/ 0 w 39"/>
                  <a:gd name="T17" fmla="*/ 0 h 52"/>
                  <a:gd name="T18" fmla="*/ 0 w 39"/>
                  <a:gd name="T19" fmla="*/ 0 h 52"/>
                  <a:gd name="T20" fmla="*/ 0 w 39"/>
                  <a:gd name="T21" fmla="*/ 0 h 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9"/>
                  <a:gd name="T34" fmla="*/ 0 h 52"/>
                  <a:gd name="T35" fmla="*/ 39 w 39"/>
                  <a:gd name="T36" fmla="*/ 52 h 5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9" h="52">
                    <a:moveTo>
                      <a:pt x="39" y="45"/>
                    </a:moveTo>
                    <a:lnTo>
                      <a:pt x="22" y="26"/>
                    </a:lnTo>
                    <a:lnTo>
                      <a:pt x="13" y="13"/>
                    </a:lnTo>
                    <a:lnTo>
                      <a:pt x="8" y="2"/>
                    </a:lnTo>
                    <a:lnTo>
                      <a:pt x="9" y="0"/>
                    </a:lnTo>
                    <a:lnTo>
                      <a:pt x="0" y="0"/>
                    </a:lnTo>
                    <a:lnTo>
                      <a:pt x="1" y="5"/>
                    </a:lnTo>
                    <a:lnTo>
                      <a:pt x="6" y="15"/>
                    </a:lnTo>
                    <a:lnTo>
                      <a:pt x="15" y="31"/>
                    </a:lnTo>
                    <a:lnTo>
                      <a:pt x="35" y="52"/>
                    </a:lnTo>
                    <a:lnTo>
                      <a:pt x="39" y="4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202" name="Freeform 103"/>
              <p:cNvSpPr>
                <a:spLocks/>
              </p:cNvSpPr>
              <p:nvPr/>
            </p:nvSpPr>
            <p:spPr bwMode="auto">
              <a:xfrm>
                <a:off x="3891" y="2974"/>
                <a:ext cx="3" cy="3"/>
              </a:xfrm>
              <a:custGeom>
                <a:avLst/>
                <a:gdLst>
                  <a:gd name="T0" fmla="*/ 0 w 7"/>
                  <a:gd name="T1" fmla="*/ 0 h 7"/>
                  <a:gd name="T2" fmla="*/ 0 w 7"/>
                  <a:gd name="T3" fmla="*/ 0 h 7"/>
                  <a:gd name="T4" fmla="*/ 0 w 7"/>
                  <a:gd name="T5" fmla="*/ 0 h 7"/>
                  <a:gd name="T6" fmla="*/ 0 w 7"/>
                  <a:gd name="T7" fmla="*/ 0 h 7"/>
                  <a:gd name="T8" fmla="*/ 0 w 7"/>
                  <a:gd name="T9" fmla="*/ 0 h 7"/>
                  <a:gd name="T10" fmla="*/ 0 w 7"/>
                  <a:gd name="T11" fmla="*/ 0 h 7"/>
                  <a:gd name="T12" fmla="*/ 0 60000 65536"/>
                  <a:gd name="T13" fmla="*/ 0 60000 65536"/>
                  <a:gd name="T14" fmla="*/ 0 60000 65536"/>
                  <a:gd name="T15" fmla="*/ 0 60000 65536"/>
                  <a:gd name="T16" fmla="*/ 0 60000 65536"/>
                  <a:gd name="T17" fmla="*/ 0 60000 65536"/>
                  <a:gd name="T18" fmla="*/ 0 w 7"/>
                  <a:gd name="T19" fmla="*/ 0 h 7"/>
                  <a:gd name="T20" fmla="*/ 7 w 7"/>
                  <a:gd name="T21" fmla="*/ 7 h 7"/>
                </a:gdLst>
                <a:ahLst/>
                <a:cxnLst>
                  <a:cxn ang="T12">
                    <a:pos x="T0" y="T1"/>
                  </a:cxn>
                  <a:cxn ang="T13">
                    <a:pos x="T2" y="T3"/>
                  </a:cxn>
                  <a:cxn ang="T14">
                    <a:pos x="T4" y="T5"/>
                  </a:cxn>
                  <a:cxn ang="T15">
                    <a:pos x="T6" y="T7"/>
                  </a:cxn>
                  <a:cxn ang="T16">
                    <a:pos x="T8" y="T9"/>
                  </a:cxn>
                  <a:cxn ang="T17">
                    <a:pos x="T10" y="T11"/>
                  </a:cxn>
                </a:cxnLst>
                <a:rect l="T18" t="T19" r="T20" b="T21"/>
                <a:pathLst>
                  <a:path w="7" h="7">
                    <a:moveTo>
                      <a:pt x="0" y="7"/>
                    </a:moveTo>
                    <a:lnTo>
                      <a:pt x="3" y="7"/>
                    </a:lnTo>
                    <a:lnTo>
                      <a:pt x="5" y="4"/>
                    </a:lnTo>
                    <a:lnTo>
                      <a:pt x="7" y="2"/>
                    </a:lnTo>
                    <a:lnTo>
                      <a:pt x="4" y="0"/>
                    </a:lnTo>
                    <a:lnTo>
                      <a:pt x="0"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203" name="Freeform 104"/>
              <p:cNvSpPr>
                <a:spLocks/>
              </p:cNvSpPr>
              <p:nvPr/>
            </p:nvSpPr>
            <p:spPr bwMode="auto">
              <a:xfrm>
                <a:off x="3927" y="2984"/>
                <a:ext cx="5" cy="3"/>
              </a:xfrm>
              <a:custGeom>
                <a:avLst/>
                <a:gdLst>
                  <a:gd name="T0" fmla="*/ 1 w 9"/>
                  <a:gd name="T1" fmla="*/ 2 h 4"/>
                  <a:gd name="T2" fmla="*/ 1 w 9"/>
                  <a:gd name="T3" fmla="*/ 1 h 4"/>
                  <a:gd name="T4" fmla="*/ 1 w 9"/>
                  <a:gd name="T5" fmla="*/ 0 h 4"/>
                  <a:gd name="T6" fmla="*/ 1 w 9"/>
                  <a:gd name="T7" fmla="*/ 1 h 4"/>
                  <a:gd name="T8" fmla="*/ 0 w 9"/>
                  <a:gd name="T9" fmla="*/ 2 h 4"/>
                  <a:gd name="T10" fmla="*/ 1 w 9"/>
                  <a:gd name="T11" fmla="*/ 2 h 4"/>
                  <a:gd name="T12" fmla="*/ 0 60000 65536"/>
                  <a:gd name="T13" fmla="*/ 0 60000 65536"/>
                  <a:gd name="T14" fmla="*/ 0 60000 65536"/>
                  <a:gd name="T15" fmla="*/ 0 60000 65536"/>
                  <a:gd name="T16" fmla="*/ 0 60000 65536"/>
                  <a:gd name="T17" fmla="*/ 0 60000 65536"/>
                  <a:gd name="T18" fmla="*/ 0 w 9"/>
                  <a:gd name="T19" fmla="*/ 0 h 4"/>
                  <a:gd name="T20" fmla="*/ 9 w 9"/>
                  <a:gd name="T21" fmla="*/ 4 h 4"/>
                </a:gdLst>
                <a:ahLst/>
                <a:cxnLst>
                  <a:cxn ang="T12">
                    <a:pos x="T0" y="T1"/>
                  </a:cxn>
                  <a:cxn ang="T13">
                    <a:pos x="T2" y="T3"/>
                  </a:cxn>
                  <a:cxn ang="T14">
                    <a:pos x="T4" y="T5"/>
                  </a:cxn>
                  <a:cxn ang="T15">
                    <a:pos x="T6" y="T7"/>
                  </a:cxn>
                  <a:cxn ang="T16">
                    <a:pos x="T8" y="T9"/>
                  </a:cxn>
                  <a:cxn ang="T17">
                    <a:pos x="T10" y="T11"/>
                  </a:cxn>
                </a:cxnLst>
                <a:rect l="T18" t="T19" r="T20" b="T21"/>
                <a:pathLst>
                  <a:path w="9" h="4">
                    <a:moveTo>
                      <a:pt x="9" y="4"/>
                    </a:moveTo>
                    <a:lnTo>
                      <a:pt x="8" y="1"/>
                    </a:lnTo>
                    <a:lnTo>
                      <a:pt x="5" y="0"/>
                    </a:lnTo>
                    <a:lnTo>
                      <a:pt x="1" y="1"/>
                    </a:lnTo>
                    <a:lnTo>
                      <a:pt x="0" y="4"/>
                    </a:lnTo>
                    <a:lnTo>
                      <a:pt x="9" y="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204" name="Freeform 105"/>
              <p:cNvSpPr>
                <a:spLocks/>
              </p:cNvSpPr>
              <p:nvPr/>
            </p:nvSpPr>
            <p:spPr bwMode="auto">
              <a:xfrm>
                <a:off x="3927" y="2987"/>
                <a:ext cx="15" cy="29"/>
              </a:xfrm>
              <a:custGeom>
                <a:avLst/>
                <a:gdLst>
                  <a:gd name="T0" fmla="*/ 1 w 30"/>
                  <a:gd name="T1" fmla="*/ 0 h 60"/>
                  <a:gd name="T2" fmla="*/ 1 w 30"/>
                  <a:gd name="T3" fmla="*/ 0 h 60"/>
                  <a:gd name="T4" fmla="*/ 1 w 30"/>
                  <a:gd name="T5" fmla="*/ 0 h 60"/>
                  <a:gd name="T6" fmla="*/ 1 w 30"/>
                  <a:gd name="T7" fmla="*/ 0 h 60"/>
                  <a:gd name="T8" fmla="*/ 1 w 30"/>
                  <a:gd name="T9" fmla="*/ 0 h 60"/>
                  <a:gd name="T10" fmla="*/ 0 w 30"/>
                  <a:gd name="T11" fmla="*/ 0 h 60"/>
                  <a:gd name="T12" fmla="*/ 1 w 30"/>
                  <a:gd name="T13" fmla="*/ 0 h 60"/>
                  <a:gd name="T14" fmla="*/ 1 w 30"/>
                  <a:gd name="T15" fmla="*/ 0 h 60"/>
                  <a:gd name="T16" fmla="*/ 1 w 30"/>
                  <a:gd name="T17" fmla="*/ 0 h 60"/>
                  <a:gd name="T18" fmla="*/ 1 w 30"/>
                  <a:gd name="T19" fmla="*/ 0 h 60"/>
                  <a:gd name="T20" fmla="*/ 1 w 30"/>
                  <a:gd name="T21" fmla="*/ 0 h 6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
                  <a:gd name="T34" fmla="*/ 0 h 60"/>
                  <a:gd name="T35" fmla="*/ 30 w 30"/>
                  <a:gd name="T36" fmla="*/ 60 h 6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 h="60">
                    <a:moveTo>
                      <a:pt x="30" y="53"/>
                    </a:moveTo>
                    <a:lnTo>
                      <a:pt x="23" y="46"/>
                    </a:lnTo>
                    <a:lnTo>
                      <a:pt x="15" y="32"/>
                    </a:lnTo>
                    <a:lnTo>
                      <a:pt x="11" y="16"/>
                    </a:lnTo>
                    <a:lnTo>
                      <a:pt x="9" y="0"/>
                    </a:lnTo>
                    <a:lnTo>
                      <a:pt x="0" y="0"/>
                    </a:lnTo>
                    <a:lnTo>
                      <a:pt x="4" y="16"/>
                    </a:lnTo>
                    <a:lnTo>
                      <a:pt x="8" y="35"/>
                    </a:lnTo>
                    <a:lnTo>
                      <a:pt x="16" y="51"/>
                    </a:lnTo>
                    <a:lnTo>
                      <a:pt x="30" y="60"/>
                    </a:lnTo>
                    <a:lnTo>
                      <a:pt x="30" y="5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205" name="Freeform 106"/>
              <p:cNvSpPr>
                <a:spLocks/>
              </p:cNvSpPr>
              <p:nvPr/>
            </p:nvSpPr>
            <p:spPr bwMode="auto">
              <a:xfrm>
                <a:off x="3942" y="3013"/>
                <a:ext cx="2" cy="3"/>
              </a:xfrm>
              <a:custGeom>
                <a:avLst/>
                <a:gdLst>
                  <a:gd name="T0" fmla="*/ 0 w 4"/>
                  <a:gd name="T1" fmla="*/ 0 h 7"/>
                  <a:gd name="T2" fmla="*/ 1 w 4"/>
                  <a:gd name="T3" fmla="*/ 0 h 7"/>
                  <a:gd name="T4" fmla="*/ 1 w 4"/>
                  <a:gd name="T5" fmla="*/ 0 h 7"/>
                  <a:gd name="T6" fmla="*/ 1 w 4"/>
                  <a:gd name="T7" fmla="*/ 0 h 7"/>
                  <a:gd name="T8" fmla="*/ 0 w 4"/>
                  <a:gd name="T9" fmla="*/ 0 h 7"/>
                  <a:gd name="T10" fmla="*/ 0 w 4"/>
                  <a:gd name="T11" fmla="*/ 0 h 7"/>
                  <a:gd name="T12" fmla="*/ 0 60000 65536"/>
                  <a:gd name="T13" fmla="*/ 0 60000 65536"/>
                  <a:gd name="T14" fmla="*/ 0 60000 65536"/>
                  <a:gd name="T15" fmla="*/ 0 60000 65536"/>
                  <a:gd name="T16" fmla="*/ 0 60000 65536"/>
                  <a:gd name="T17" fmla="*/ 0 60000 65536"/>
                  <a:gd name="T18" fmla="*/ 0 w 4"/>
                  <a:gd name="T19" fmla="*/ 0 h 7"/>
                  <a:gd name="T20" fmla="*/ 4 w 4"/>
                  <a:gd name="T21" fmla="*/ 7 h 7"/>
                </a:gdLst>
                <a:ahLst/>
                <a:cxnLst>
                  <a:cxn ang="T12">
                    <a:pos x="T0" y="T1"/>
                  </a:cxn>
                  <a:cxn ang="T13">
                    <a:pos x="T2" y="T3"/>
                  </a:cxn>
                  <a:cxn ang="T14">
                    <a:pos x="T4" y="T5"/>
                  </a:cxn>
                  <a:cxn ang="T15">
                    <a:pos x="T6" y="T7"/>
                  </a:cxn>
                  <a:cxn ang="T16">
                    <a:pos x="T8" y="T9"/>
                  </a:cxn>
                  <a:cxn ang="T17">
                    <a:pos x="T10" y="T11"/>
                  </a:cxn>
                </a:cxnLst>
                <a:rect l="T18" t="T19" r="T20" b="T21"/>
                <a:pathLst>
                  <a:path w="4" h="7">
                    <a:moveTo>
                      <a:pt x="0" y="7"/>
                    </a:moveTo>
                    <a:lnTo>
                      <a:pt x="3" y="6"/>
                    </a:lnTo>
                    <a:lnTo>
                      <a:pt x="4" y="3"/>
                    </a:lnTo>
                    <a:lnTo>
                      <a:pt x="3" y="1"/>
                    </a:lnTo>
                    <a:lnTo>
                      <a:pt x="0" y="0"/>
                    </a:lnTo>
                    <a:lnTo>
                      <a:pt x="0"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206" name="Freeform 107"/>
              <p:cNvSpPr>
                <a:spLocks/>
              </p:cNvSpPr>
              <p:nvPr/>
            </p:nvSpPr>
            <p:spPr bwMode="auto">
              <a:xfrm>
                <a:off x="3832" y="2891"/>
                <a:ext cx="2" cy="3"/>
              </a:xfrm>
              <a:custGeom>
                <a:avLst/>
                <a:gdLst>
                  <a:gd name="T0" fmla="*/ 0 w 5"/>
                  <a:gd name="T1" fmla="*/ 0 h 7"/>
                  <a:gd name="T2" fmla="*/ 0 w 5"/>
                  <a:gd name="T3" fmla="*/ 0 h 7"/>
                  <a:gd name="T4" fmla="*/ 0 w 5"/>
                  <a:gd name="T5" fmla="*/ 0 h 7"/>
                  <a:gd name="T6" fmla="*/ 0 w 5"/>
                  <a:gd name="T7" fmla="*/ 0 h 7"/>
                  <a:gd name="T8" fmla="*/ 0 w 5"/>
                  <a:gd name="T9" fmla="*/ 0 h 7"/>
                  <a:gd name="T10" fmla="*/ 0 w 5"/>
                  <a:gd name="T11" fmla="*/ 0 h 7"/>
                  <a:gd name="T12" fmla="*/ 0 60000 65536"/>
                  <a:gd name="T13" fmla="*/ 0 60000 65536"/>
                  <a:gd name="T14" fmla="*/ 0 60000 65536"/>
                  <a:gd name="T15" fmla="*/ 0 60000 65536"/>
                  <a:gd name="T16" fmla="*/ 0 60000 65536"/>
                  <a:gd name="T17" fmla="*/ 0 60000 65536"/>
                  <a:gd name="T18" fmla="*/ 0 w 5"/>
                  <a:gd name="T19" fmla="*/ 0 h 7"/>
                  <a:gd name="T20" fmla="*/ 5 w 5"/>
                  <a:gd name="T21" fmla="*/ 7 h 7"/>
                </a:gdLst>
                <a:ahLst/>
                <a:cxnLst>
                  <a:cxn ang="T12">
                    <a:pos x="T0" y="T1"/>
                  </a:cxn>
                  <a:cxn ang="T13">
                    <a:pos x="T2" y="T3"/>
                  </a:cxn>
                  <a:cxn ang="T14">
                    <a:pos x="T4" y="T5"/>
                  </a:cxn>
                  <a:cxn ang="T15">
                    <a:pos x="T6" y="T7"/>
                  </a:cxn>
                  <a:cxn ang="T16">
                    <a:pos x="T8" y="T9"/>
                  </a:cxn>
                  <a:cxn ang="T17">
                    <a:pos x="T10" y="T11"/>
                  </a:cxn>
                </a:cxnLst>
                <a:rect l="T18" t="T19" r="T20" b="T21"/>
                <a:pathLst>
                  <a:path w="5" h="7">
                    <a:moveTo>
                      <a:pt x="0" y="7"/>
                    </a:moveTo>
                    <a:lnTo>
                      <a:pt x="4" y="7"/>
                    </a:lnTo>
                    <a:lnTo>
                      <a:pt x="5" y="5"/>
                    </a:lnTo>
                    <a:lnTo>
                      <a:pt x="5" y="1"/>
                    </a:lnTo>
                    <a:lnTo>
                      <a:pt x="2" y="0"/>
                    </a:lnTo>
                    <a:lnTo>
                      <a:pt x="0"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207" name="Freeform 108"/>
              <p:cNvSpPr>
                <a:spLocks/>
              </p:cNvSpPr>
              <p:nvPr/>
            </p:nvSpPr>
            <p:spPr bwMode="auto">
              <a:xfrm>
                <a:off x="3823" y="2890"/>
                <a:ext cx="10" cy="4"/>
              </a:xfrm>
              <a:custGeom>
                <a:avLst/>
                <a:gdLst>
                  <a:gd name="T0" fmla="*/ 1 w 18"/>
                  <a:gd name="T1" fmla="*/ 1 h 8"/>
                  <a:gd name="T2" fmla="*/ 1 w 18"/>
                  <a:gd name="T3" fmla="*/ 1 h 8"/>
                  <a:gd name="T4" fmla="*/ 1 w 18"/>
                  <a:gd name="T5" fmla="*/ 1 h 8"/>
                  <a:gd name="T6" fmla="*/ 1 w 18"/>
                  <a:gd name="T7" fmla="*/ 1 h 8"/>
                  <a:gd name="T8" fmla="*/ 1 w 18"/>
                  <a:gd name="T9" fmla="*/ 1 h 8"/>
                  <a:gd name="T10" fmla="*/ 1 w 18"/>
                  <a:gd name="T11" fmla="*/ 1 h 8"/>
                  <a:gd name="T12" fmla="*/ 1 w 18"/>
                  <a:gd name="T13" fmla="*/ 1 h 8"/>
                  <a:gd name="T14" fmla="*/ 1 w 18"/>
                  <a:gd name="T15" fmla="*/ 1 h 8"/>
                  <a:gd name="T16" fmla="*/ 1 w 18"/>
                  <a:gd name="T17" fmla="*/ 0 h 8"/>
                  <a:gd name="T18" fmla="*/ 1 w 18"/>
                  <a:gd name="T19" fmla="*/ 0 h 8"/>
                  <a:gd name="T20" fmla="*/ 0 w 18"/>
                  <a:gd name="T21" fmla="*/ 1 h 8"/>
                  <a:gd name="T22" fmla="*/ 0 w 18"/>
                  <a:gd name="T23" fmla="*/ 1 h 8"/>
                  <a:gd name="T24" fmla="*/ 1 w 18"/>
                  <a:gd name="T25" fmla="*/ 1 h 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8"/>
                  <a:gd name="T40" fmla="*/ 0 h 8"/>
                  <a:gd name="T41" fmla="*/ 18 w 18"/>
                  <a:gd name="T42" fmla="*/ 8 h 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8" h="8">
                    <a:moveTo>
                      <a:pt x="2" y="8"/>
                    </a:moveTo>
                    <a:lnTo>
                      <a:pt x="2" y="8"/>
                    </a:lnTo>
                    <a:lnTo>
                      <a:pt x="7" y="7"/>
                    </a:lnTo>
                    <a:lnTo>
                      <a:pt x="13" y="7"/>
                    </a:lnTo>
                    <a:lnTo>
                      <a:pt x="16" y="8"/>
                    </a:lnTo>
                    <a:lnTo>
                      <a:pt x="18" y="1"/>
                    </a:lnTo>
                    <a:lnTo>
                      <a:pt x="16" y="1"/>
                    </a:lnTo>
                    <a:lnTo>
                      <a:pt x="13" y="0"/>
                    </a:lnTo>
                    <a:lnTo>
                      <a:pt x="7" y="0"/>
                    </a:lnTo>
                    <a:lnTo>
                      <a:pt x="0" y="1"/>
                    </a:lnTo>
                    <a:lnTo>
                      <a:pt x="2" y="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208" name="Freeform 109"/>
              <p:cNvSpPr>
                <a:spLocks/>
              </p:cNvSpPr>
              <p:nvPr/>
            </p:nvSpPr>
            <p:spPr bwMode="auto">
              <a:xfrm>
                <a:off x="3820" y="2890"/>
                <a:ext cx="15" cy="5"/>
              </a:xfrm>
              <a:custGeom>
                <a:avLst/>
                <a:gdLst>
                  <a:gd name="T0" fmla="*/ 1 w 30"/>
                  <a:gd name="T1" fmla="*/ 0 h 10"/>
                  <a:gd name="T2" fmla="*/ 1 w 30"/>
                  <a:gd name="T3" fmla="*/ 1 h 10"/>
                  <a:gd name="T4" fmla="*/ 1 w 30"/>
                  <a:gd name="T5" fmla="*/ 1 h 10"/>
                  <a:gd name="T6" fmla="*/ 1 w 30"/>
                  <a:gd name="T7" fmla="*/ 1 h 10"/>
                  <a:gd name="T8" fmla="*/ 1 w 30"/>
                  <a:gd name="T9" fmla="*/ 1 h 10"/>
                  <a:gd name="T10" fmla="*/ 1 w 30"/>
                  <a:gd name="T11" fmla="*/ 1 h 10"/>
                  <a:gd name="T12" fmla="*/ 0 w 30"/>
                  <a:gd name="T13" fmla="*/ 1 h 10"/>
                  <a:gd name="T14" fmla="*/ 1 w 30"/>
                  <a:gd name="T15" fmla="*/ 1 h 10"/>
                  <a:gd name="T16" fmla="*/ 1 w 30"/>
                  <a:gd name="T17" fmla="*/ 1 h 10"/>
                  <a:gd name="T18" fmla="*/ 1 w 30"/>
                  <a:gd name="T19" fmla="*/ 1 h 10"/>
                  <a:gd name="T20" fmla="*/ 1 w 30"/>
                  <a:gd name="T21" fmla="*/ 0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
                  <a:gd name="T34" fmla="*/ 0 h 10"/>
                  <a:gd name="T35" fmla="*/ 30 w 30"/>
                  <a:gd name="T36" fmla="*/ 10 h 1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 h="10">
                    <a:moveTo>
                      <a:pt x="30" y="0"/>
                    </a:moveTo>
                    <a:lnTo>
                      <a:pt x="16" y="2"/>
                    </a:lnTo>
                    <a:lnTo>
                      <a:pt x="7" y="4"/>
                    </a:lnTo>
                    <a:lnTo>
                      <a:pt x="7" y="8"/>
                    </a:lnTo>
                    <a:lnTo>
                      <a:pt x="9" y="8"/>
                    </a:lnTo>
                    <a:lnTo>
                      <a:pt x="7" y="1"/>
                    </a:lnTo>
                    <a:lnTo>
                      <a:pt x="0" y="6"/>
                    </a:lnTo>
                    <a:lnTo>
                      <a:pt x="7" y="10"/>
                    </a:lnTo>
                    <a:lnTo>
                      <a:pt x="16" y="9"/>
                    </a:lnTo>
                    <a:lnTo>
                      <a:pt x="30" y="9"/>
                    </a:lnTo>
                    <a:lnTo>
                      <a:pt x="3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209" name="Freeform 110"/>
              <p:cNvSpPr>
                <a:spLocks/>
              </p:cNvSpPr>
              <p:nvPr/>
            </p:nvSpPr>
            <p:spPr bwMode="auto">
              <a:xfrm>
                <a:off x="3835" y="2890"/>
                <a:ext cx="2" cy="5"/>
              </a:xfrm>
              <a:custGeom>
                <a:avLst/>
                <a:gdLst>
                  <a:gd name="T0" fmla="*/ 0 w 5"/>
                  <a:gd name="T1" fmla="*/ 1 h 9"/>
                  <a:gd name="T2" fmla="*/ 0 w 5"/>
                  <a:gd name="T3" fmla="*/ 1 h 9"/>
                  <a:gd name="T4" fmla="*/ 0 w 5"/>
                  <a:gd name="T5" fmla="*/ 1 h 9"/>
                  <a:gd name="T6" fmla="*/ 0 w 5"/>
                  <a:gd name="T7" fmla="*/ 1 h 9"/>
                  <a:gd name="T8" fmla="*/ 0 w 5"/>
                  <a:gd name="T9" fmla="*/ 0 h 9"/>
                  <a:gd name="T10" fmla="*/ 0 w 5"/>
                  <a:gd name="T11" fmla="*/ 1 h 9"/>
                  <a:gd name="T12" fmla="*/ 0 60000 65536"/>
                  <a:gd name="T13" fmla="*/ 0 60000 65536"/>
                  <a:gd name="T14" fmla="*/ 0 60000 65536"/>
                  <a:gd name="T15" fmla="*/ 0 60000 65536"/>
                  <a:gd name="T16" fmla="*/ 0 60000 65536"/>
                  <a:gd name="T17" fmla="*/ 0 60000 65536"/>
                  <a:gd name="T18" fmla="*/ 0 w 5"/>
                  <a:gd name="T19" fmla="*/ 0 h 9"/>
                  <a:gd name="T20" fmla="*/ 5 w 5"/>
                  <a:gd name="T21" fmla="*/ 9 h 9"/>
                </a:gdLst>
                <a:ahLst/>
                <a:cxnLst>
                  <a:cxn ang="T12">
                    <a:pos x="T0" y="T1"/>
                  </a:cxn>
                  <a:cxn ang="T13">
                    <a:pos x="T2" y="T3"/>
                  </a:cxn>
                  <a:cxn ang="T14">
                    <a:pos x="T4" y="T5"/>
                  </a:cxn>
                  <a:cxn ang="T15">
                    <a:pos x="T6" y="T7"/>
                  </a:cxn>
                  <a:cxn ang="T16">
                    <a:pos x="T8" y="T9"/>
                  </a:cxn>
                  <a:cxn ang="T17">
                    <a:pos x="T10" y="T11"/>
                  </a:cxn>
                </a:cxnLst>
                <a:rect l="T18" t="T19" r="T20" b="T21"/>
                <a:pathLst>
                  <a:path w="5" h="9">
                    <a:moveTo>
                      <a:pt x="0" y="9"/>
                    </a:moveTo>
                    <a:lnTo>
                      <a:pt x="3" y="8"/>
                    </a:lnTo>
                    <a:lnTo>
                      <a:pt x="5" y="5"/>
                    </a:lnTo>
                    <a:lnTo>
                      <a:pt x="3" y="1"/>
                    </a:lnTo>
                    <a:lnTo>
                      <a:pt x="0" y="0"/>
                    </a:lnTo>
                    <a:lnTo>
                      <a:pt x="0" y="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210" name="Freeform 111"/>
              <p:cNvSpPr>
                <a:spLocks/>
              </p:cNvSpPr>
              <p:nvPr/>
            </p:nvSpPr>
            <p:spPr bwMode="auto">
              <a:xfrm>
                <a:off x="4022" y="2812"/>
                <a:ext cx="2" cy="4"/>
              </a:xfrm>
              <a:custGeom>
                <a:avLst/>
                <a:gdLst>
                  <a:gd name="T0" fmla="*/ 0 w 5"/>
                  <a:gd name="T1" fmla="*/ 0 h 9"/>
                  <a:gd name="T2" fmla="*/ 0 w 5"/>
                  <a:gd name="T3" fmla="*/ 0 h 9"/>
                  <a:gd name="T4" fmla="*/ 0 w 5"/>
                  <a:gd name="T5" fmla="*/ 0 h 9"/>
                  <a:gd name="T6" fmla="*/ 0 w 5"/>
                  <a:gd name="T7" fmla="*/ 0 h 9"/>
                  <a:gd name="T8" fmla="*/ 0 w 5"/>
                  <a:gd name="T9" fmla="*/ 0 h 9"/>
                  <a:gd name="T10" fmla="*/ 0 w 5"/>
                  <a:gd name="T11" fmla="*/ 0 h 9"/>
                  <a:gd name="T12" fmla="*/ 0 60000 65536"/>
                  <a:gd name="T13" fmla="*/ 0 60000 65536"/>
                  <a:gd name="T14" fmla="*/ 0 60000 65536"/>
                  <a:gd name="T15" fmla="*/ 0 60000 65536"/>
                  <a:gd name="T16" fmla="*/ 0 60000 65536"/>
                  <a:gd name="T17" fmla="*/ 0 60000 65536"/>
                  <a:gd name="T18" fmla="*/ 0 w 5"/>
                  <a:gd name="T19" fmla="*/ 0 h 9"/>
                  <a:gd name="T20" fmla="*/ 5 w 5"/>
                  <a:gd name="T21" fmla="*/ 9 h 9"/>
                </a:gdLst>
                <a:ahLst/>
                <a:cxnLst>
                  <a:cxn ang="T12">
                    <a:pos x="T0" y="T1"/>
                  </a:cxn>
                  <a:cxn ang="T13">
                    <a:pos x="T2" y="T3"/>
                  </a:cxn>
                  <a:cxn ang="T14">
                    <a:pos x="T4" y="T5"/>
                  </a:cxn>
                  <a:cxn ang="T15">
                    <a:pos x="T6" y="T7"/>
                  </a:cxn>
                  <a:cxn ang="T16">
                    <a:pos x="T8" y="T9"/>
                  </a:cxn>
                  <a:cxn ang="T17">
                    <a:pos x="T10" y="T11"/>
                  </a:cxn>
                </a:cxnLst>
                <a:rect l="T18" t="T19" r="T20" b="T21"/>
                <a:pathLst>
                  <a:path w="5" h="9">
                    <a:moveTo>
                      <a:pt x="5" y="0"/>
                    </a:moveTo>
                    <a:lnTo>
                      <a:pt x="1" y="1"/>
                    </a:lnTo>
                    <a:lnTo>
                      <a:pt x="0" y="4"/>
                    </a:lnTo>
                    <a:lnTo>
                      <a:pt x="1" y="8"/>
                    </a:lnTo>
                    <a:lnTo>
                      <a:pt x="5" y="9"/>
                    </a:lnTo>
                    <a:lnTo>
                      <a:pt x="5"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211" name="Freeform 112"/>
              <p:cNvSpPr>
                <a:spLocks/>
              </p:cNvSpPr>
              <p:nvPr/>
            </p:nvSpPr>
            <p:spPr bwMode="auto">
              <a:xfrm>
                <a:off x="4024" y="2812"/>
                <a:ext cx="13" cy="23"/>
              </a:xfrm>
              <a:custGeom>
                <a:avLst/>
                <a:gdLst>
                  <a:gd name="T0" fmla="*/ 1 w 26"/>
                  <a:gd name="T1" fmla="*/ 0 h 47"/>
                  <a:gd name="T2" fmla="*/ 1 w 26"/>
                  <a:gd name="T3" fmla="*/ 0 h 47"/>
                  <a:gd name="T4" fmla="*/ 1 w 26"/>
                  <a:gd name="T5" fmla="*/ 0 h 47"/>
                  <a:gd name="T6" fmla="*/ 1 w 26"/>
                  <a:gd name="T7" fmla="*/ 0 h 47"/>
                  <a:gd name="T8" fmla="*/ 1 w 26"/>
                  <a:gd name="T9" fmla="*/ 0 h 47"/>
                  <a:gd name="T10" fmla="*/ 1 w 26"/>
                  <a:gd name="T11" fmla="*/ 0 h 47"/>
                  <a:gd name="T12" fmla="*/ 1 w 26"/>
                  <a:gd name="T13" fmla="*/ 0 h 47"/>
                  <a:gd name="T14" fmla="*/ 1 w 26"/>
                  <a:gd name="T15" fmla="*/ 0 h 47"/>
                  <a:gd name="T16" fmla="*/ 0 w 26"/>
                  <a:gd name="T17" fmla="*/ 0 h 47"/>
                  <a:gd name="T18" fmla="*/ 0 w 26"/>
                  <a:gd name="T19" fmla="*/ 0 h 47"/>
                  <a:gd name="T20" fmla="*/ 1 w 26"/>
                  <a:gd name="T21" fmla="*/ 0 h 47"/>
                  <a:gd name="T22" fmla="*/ 1 w 26"/>
                  <a:gd name="T23" fmla="*/ 0 h 47"/>
                  <a:gd name="T24" fmla="*/ 1 w 26"/>
                  <a:gd name="T25" fmla="*/ 0 h 47"/>
                  <a:gd name="T26" fmla="*/ 1 w 26"/>
                  <a:gd name="T27" fmla="*/ 0 h 47"/>
                  <a:gd name="T28" fmla="*/ 1 w 26"/>
                  <a:gd name="T29" fmla="*/ 0 h 47"/>
                  <a:gd name="T30" fmla="*/ 1 w 26"/>
                  <a:gd name="T31" fmla="*/ 0 h 47"/>
                  <a:gd name="T32" fmla="*/ 1 w 26"/>
                  <a:gd name="T33" fmla="*/ 0 h 47"/>
                  <a:gd name="T34" fmla="*/ 1 w 26"/>
                  <a:gd name="T35" fmla="*/ 0 h 47"/>
                  <a:gd name="T36" fmla="*/ 1 w 26"/>
                  <a:gd name="T37" fmla="*/ 0 h 4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6"/>
                  <a:gd name="T58" fmla="*/ 0 h 47"/>
                  <a:gd name="T59" fmla="*/ 26 w 26"/>
                  <a:gd name="T60" fmla="*/ 47 h 4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6" h="47">
                    <a:moveTo>
                      <a:pt x="6" y="47"/>
                    </a:moveTo>
                    <a:lnTo>
                      <a:pt x="18" y="35"/>
                    </a:lnTo>
                    <a:lnTo>
                      <a:pt x="25" y="26"/>
                    </a:lnTo>
                    <a:lnTo>
                      <a:pt x="26" y="18"/>
                    </a:lnTo>
                    <a:lnTo>
                      <a:pt x="24" y="10"/>
                    </a:lnTo>
                    <a:lnTo>
                      <a:pt x="17" y="5"/>
                    </a:lnTo>
                    <a:lnTo>
                      <a:pt x="11" y="3"/>
                    </a:lnTo>
                    <a:lnTo>
                      <a:pt x="4" y="1"/>
                    </a:lnTo>
                    <a:lnTo>
                      <a:pt x="0" y="0"/>
                    </a:lnTo>
                    <a:lnTo>
                      <a:pt x="0" y="9"/>
                    </a:lnTo>
                    <a:lnTo>
                      <a:pt x="4" y="8"/>
                    </a:lnTo>
                    <a:lnTo>
                      <a:pt x="9" y="10"/>
                    </a:lnTo>
                    <a:lnTo>
                      <a:pt x="15" y="12"/>
                    </a:lnTo>
                    <a:lnTo>
                      <a:pt x="17" y="15"/>
                    </a:lnTo>
                    <a:lnTo>
                      <a:pt x="19" y="18"/>
                    </a:lnTo>
                    <a:lnTo>
                      <a:pt x="18" y="24"/>
                    </a:lnTo>
                    <a:lnTo>
                      <a:pt x="14" y="31"/>
                    </a:lnTo>
                    <a:lnTo>
                      <a:pt x="1" y="40"/>
                    </a:lnTo>
                    <a:lnTo>
                      <a:pt x="6" y="4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212" name="Freeform 113"/>
              <p:cNvSpPr>
                <a:spLocks/>
              </p:cNvSpPr>
              <p:nvPr/>
            </p:nvSpPr>
            <p:spPr bwMode="auto">
              <a:xfrm>
                <a:off x="4023" y="2832"/>
                <a:ext cx="4" cy="3"/>
              </a:xfrm>
              <a:custGeom>
                <a:avLst/>
                <a:gdLst>
                  <a:gd name="T0" fmla="*/ 1 w 7"/>
                  <a:gd name="T1" fmla="*/ 0 h 7"/>
                  <a:gd name="T2" fmla="*/ 0 w 7"/>
                  <a:gd name="T3" fmla="*/ 0 h 7"/>
                  <a:gd name="T4" fmla="*/ 1 w 7"/>
                  <a:gd name="T5" fmla="*/ 0 h 7"/>
                  <a:gd name="T6" fmla="*/ 1 w 7"/>
                  <a:gd name="T7" fmla="*/ 0 h 7"/>
                  <a:gd name="T8" fmla="*/ 1 w 7"/>
                  <a:gd name="T9" fmla="*/ 0 h 7"/>
                  <a:gd name="T10" fmla="*/ 1 w 7"/>
                  <a:gd name="T11" fmla="*/ 0 h 7"/>
                  <a:gd name="T12" fmla="*/ 0 60000 65536"/>
                  <a:gd name="T13" fmla="*/ 0 60000 65536"/>
                  <a:gd name="T14" fmla="*/ 0 60000 65536"/>
                  <a:gd name="T15" fmla="*/ 0 60000 65536"/>
                  <a:gd name="T16" fmla="*/ 0 60000 65536"/>
                  <a:gd name="T17" fmla="*/ 0 60000 65536"/>
                  <a:gd name="T18" fmla="*/ 0 w 7"/>
                  <a:gd name="T19" fmla="*/ 0 h 7"/>
                  <a:gd name="T20" fmla="*/ 7 w 7"/>
                  <a:gd name="T21" fmla="*/ 7 h 7"/>
                </a:gdLst>
                <a:ahLst/>
                <a:cxnLst>
                  <a:cxn ang="T12">
                    <a:pos x="T0" y="T1"/>
                  </a:cxn>
                  <a:cxn ang="T13">
                    <a:pos x="T2" y="T3"/>
                  </a:cxn>
                  <a:cxn ang="T14">
                    <a:pos x="T4" y="T5"/>
                  </a:cxn>
                  <a:cxn ang="T15">
                    <a:pos x="T6" y="T7"/>
                  </a:cxn>
                  <a:cxn ang="T16">
                    <a:pos x="T8" y="T9"/>
                  </a:cxn>
                  <a:cxn ang="T17">
                    <a:pos x="T10" y="T11"/>
                  </a:cxn>
                </a:cxnLst>
                <a:rect l="T18" t="T19" r="T20" b="T21"/>
                <a:pathLst>
                  <a:path w="7" h="7">
                    <a:moveTo>
                      <a:pt x="2" y="0"/>
                    </a:moveTo>
                    <a:lnTo>
                      <a:pt x="0" y="2"/>
                    </a:lnTo>
                    <a:lnTo>
                      <a:pt x="1" y="5"/>
                    </a:lnTo>
                    <a:lnTo>
                      <a:pt x="3" y="7"/>
                    </a:lnTo>
                    <a:lnTo>
                      <a:pt x="7" y="7"/>
                    </a:lnTo>
                    <a:lnTo>
                      <a:pt x="2"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213" name="Freeform 114"/>
              <p:cNvSpPr>
                <a:spLocks/>
              </p:cNvSpPr>
              <p:nvPr/>
            </p:nvSpPr>
            <p:spPr bwMode="auto">
              <a:xfrm>
                <a:off x="4277" y="2838"/>
                <a:ext cx="3" cy="3"/>
              </a:xfrm>
              <a:custGeom>
                <a:avLst/>
                <a:gdLst>
                  <a:gd name="T0" fmla="*/ 0 w 7"/>
                  <a:gd name="T1" fmla="*/ 0 h 7"/>
                  <a:gd name="T2" fmla="*/ 0 w 7"/>
                  <a:gd name="T3" fmla="*/ 0 h 7"/>
                  <a:gd name="T4" fmla="*/ 0 w 7"/>
                  <a:gd name="T5" fmla="*/ 0 h 7"/>
                  <a:gd name="T6" fmla="*/ 0 w 7"/>
                  <a:gd name="T7" fmla="*/ 0 h 7"/>
                  <a:gd name="T8" fmla="*/ 0 w 7"/>
                  <a:gd name="T9" fmla="*/ 0 h 7"/>
                  <a:gd name="T10" fmla="*/ 0 w 7"/>
                  <a:gd name="T11" fmla="*/ 0 h 7"/>
                  <a:gd name="T12" fmla="*/ 0 60000 65536"/>
                  <a:gd name="T13" fmla="*/ 0 60000 65536"/>
                  <a:gd name="T14" fmla="*/ 0 60000 65536"/>
                  <a:gd name="T15" fmla="*/ 0 60000 65536"/>
                  <a:gd name="T16" fmla="*/ 0 60000 65536"/>
                  <a:gd name="T17" fmla="*/ 0 60000 65536"/>
                  <a:gd name="T18" fmla="*/ 0 w 7"/>
                  <a:gd name="T19" fmla="*/ 0 h 7"/>
                  <a:gd name="T20" fmla="*/ 7 w 7"/>
                  <a:gd name="T21" fmla="*/ 7 h 7"/>
                </a:gdLst>
                <a:ahLst/>
                <a:cxnLst>
                  <a:cxn ang="T12">
                    <a:pos x="T0" y="T1"/>
                  </a:cxn>
                  <a:cxn ang="T13">
                    <a:pos x="T2" y="T3"/>
                  </a:cxn>
                  <a:cxn ang="T14">
                    <a:pos x="T4" y="T5"/>
                  </a:cxn>
                  <a:cxn ang="T15">
                    <a:pos x="T6" y="T7"/>
                  </a:cxn>
                  <a:cxn ang="T16">
                    <a:pos x="T8" y="T9"/>
                  </a:cxn>
                  <a:cxn ang="T17">
                    <a:pos x="T10" y="T11"/>
                  </a:cxn>
                </a:cxnLst>
                <a:rect l="T18" t="T19" r="T20" b="T21"/>
                <a:pathLst>
                  <a:path w="7" h="7">
                    <a:moveTo>
                      <a:pt x="7" y="3"/>
                    </a:moveTo>
                    <a:lnTo>
                      <a:pt x="5" y="0"/>
                    </a:lnTo>
                    <a:lnTo>
                      <a:pt x="3" y="2"/>
                    </a:lnTo>
                    <a:lnTo>
                      <a:pt x="0" y="4"/>
                    </a:lnTo>
                    <a:lnTo>
                      <a:pt x="0" y="7"/>
                    </a:lnTo>
                    <a:lnTo>
                      <a:pt x="7" y="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214" name="Freeform 115"/>
              <p:cNvSpPr>
                <a:spLocks/>
              </p:cNvSpPr>
              <p:nvPr/>
            </p:nvSpPr>
            <p:spPr bwMode="auto">
              <a:xfrm>
                <a:off x="4277" y="2839"/>
                <a:ext cx="34" cy="14"/>
              </a:xfrm>
              <a:custGeom>
                <a:avLst/>
                <a:gdLst>
                  <a:gd name="T0" fmla="*/ 1 w 68"/>
                  <a:gd name="T1" fmla="*/ 1 h 28"/>
                  <a:gd name="T2" fmla="*/ 1 w 68"/>
                  <a:gd name="T3" fmla="*/ 1 h 28"/>
                  <a:gd name="T4" fmla="*/ 1 w 68"/>
                  <a:gd name="T5" fmla="*/ 1 h 28"/>
                  <a:gd name="T6" fmla="*/ 1 w 68"/>
                  <a:gd name="T7" fmla="*/ 1 h 28"/>
                  <a:gd name="T8" fmla="*/ 1 w 68"/>
                  <a:gd name="T9" fmla="*/ 1 h 28"/>
                  <a:gd name="T10" fmla="*/ 1 w 68"/>
                  <a:gd name="T11" fmla="*/ 1 h 28"/>
                  <a:gd name="T12" fmla="*/ 1 w 68"/>
                  <a:gd name="T13" fmla="*/ 1 h 28"/>
                  <a:gd name="T14" fmla="*/ 1 w 68"/>
                  <a:gd name="T15" fmla="*/ 1 h 28"/>
                  <a:gd name="T16" fmla="*/ 1 w 68"/>
                  <a:gd name="T17" fmla="*/ 0 h 28"/>
                  <a:gd name="T18" fmla="*/ 0 w 68"/>
                  <a:gd name="T19" fmla="*/ 1 h 28"/>
                  <a:gd name="T20" fmla="*/ 1 w 68"/>
                  <a:gd name="T21" fmla="*/ 1 h 28"/>
                  <a:gd name="T22" fmla="*/ 1 w 68"/>
                  <a:gd name="T23" fmla="*/ 1 h 28"/>
                  <a:gd name="T24" fmla="*/ 1 w 68"/>
                  <a:gd name="T25" fmla="*/ 1 h 28"/>
                  <a:gd name="T26" fmla="*/ 1 w 68"/>
                  <a:gd name="T27" fmla="*/ 1 h 28"/>
                  <a:gd name="T28" fmla="*/ 1 w 68"/>
                  <a:gd name="T29" fmla="*/ 1 h 28"/>
                  <a:gd name="T30" fmla="*/ 1 w 68"/>
                  <a:gd name="T31" fmla="*/ 1 h 28"/>
                  <a:gd name="T32" fmla="*/ 1 w 68"/>
                  <a:gd name="T33" fmla="*/ 1 h 28"/>
                  <a:gd name="T34" fmla="*/ 1 w 68"/>
                  <a:gd name="T35" fmla="*/ 1 h 28"/>
                  <a:gd name="T36" fmla="*/ 1 w 68"/>
                  <a:gd name="T37" fmla="*/ 1 h 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8"/>
                  <a:gd name="T58" fmla="*/ 0 h 28"/>
                  <a:gd name="T59" fmla="*/ 68 w 68"/>
                  <a:gd name="T60" fmla="*/ 28 h 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8" h="28">
                    <a:moveTo>
                      <a:pt x="61" y="22"/>
                    </a:moveTo>
                    <a:lnTo>
                      <a:pt x="61" y="22"/>
                    </a:lnTo>
                    <a:lnTo>
                      <a:pt x="53" y="22"/>
                    </a:lnTo>
                    <a:lnTo>
                      <a:pt x="46" y="19"/>
                    </a:lnTo>
                    <a:lnTo>
                      <a:pt x="36" y="16"/>
                    </a:lnTo>
                    <a:lnTo>
                      <a:pt x="26" y="11"/>
                    </a:lnTo>
                    <a:lnTo>
                      <a:pt x="17" y="7"/>
                    </a:lnTo>
                    <a:lnTo>
                      <a:pt x="11" y="2"/>
                    </a:lnTo>
                    <a:lnTo>
                      <a:pt x="7" y="0"/>
                    </a:lnTo>
                    <a:lnTo>
                      <a:pt x="0" y="4"/>
                    </a:lnTo>
                    <a:lnTo>
                      <a:pt x="6" y="9"/>
                    </a:lnTo>
                    <a:lnTo>
                      <a:pt x="14" y="14"/>
                    </a:lnTo>
                    <a:lnTo>
                      <a:pt x="23" y="18"/>
                    </a:lnTo>
                    <a:lnTo>
                      <a:pt x="34" y="23"/>
                    </a:lnTo>
                    <a:lnTo>
                      <a:pt x="44" y="26"/>
                    </a:lnTo>
                    <a:lnTo>
                      <a:pt x="53" y="28"/>
                    </a:lnTo>
                    <a:lnTo>
                      <a:pt x="61" y="28"/>
                    </a:lnTo>
                    <a:lnTo>
                      <a:pt x="68" y="26"/>
                    </a:lnTo>
                    <a:lnTo>
                      <a:pt x="61" y="2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215" name="Freeform 116"/>
              <p:cNvSpPr>
                <a:spLocks/>
              </p:cNvSpPr>
              <p:nvPr/>
            </p:nvSpPr>
            <p:spPr bwMode="auto">
              <a:xfrm>
                <a:off x="4307" y="2849"/>
                <a:ext cx="4" cy="3"/>
              </a:xfrm>
              <a:custGeom>
                <a:avLst/>
                <a:gdLst>
                  <a:gd name="T0" fmla="*/ 1 w 7"/>
                  <a:gd name="T1" fmla="*/ 0 h 7"/>
                  <a:gd name="T2" fmla="*/ 1 w 7"/>
                  <a:gd name="T3" fmla="*/ 0 h 7"/>
                  <a:gd name="T4" fmla="*/ 1 w 7"/>
                  <a:gd name="T5" fmla="*/ 0 h 7"/>
                  <a:gd name="T6" fmla="*/ 1 w 7"/>
                  <a:gd name="T7" fmla="*/ 0 h 7"/>
                  <a:gd name="T8" fmla="*/ 0 w 7"/>
                  <a:gd name="T9" fmla="*/ 0 h 7"/>
                  <a:gd name="T10" fmla="*/ 1 w 7"/>
                  <a:gd name="T11" fmla="*/ 0 h 7"/>
                  <a:gd name="T12" fmla="*/ 0 60000 65536"/>
                  <a:gd name="T13" fmla="*/ 0 60000 65536"/>
                  <a:gd name="T14" fmla="*/ 0 60000 65536"/>
                  <a:gd name="T15" fmla="*/ 0 60000 65536"/>
                  <a:gd name="T16" fmla="*/ 0 60000 65536"/>
                  <a:gd name="T17" fmla="*/ 0 60000 65536"/>
                  <a:gd name="T18" fmla="*/ 0 w 7"/>
                  <a:gd name="T19" fmla="*/ 0 h 7"/>
                  <a:gd name="T20" fmla="*/ 7 w 7"/>
                  <a:gd name="T21" fmla="*/ 7 h 7"/>
                </a:gdLst>
                <a:ahLst/>
                <a:cxnLst>
                  <a:cxn ang="T12">
                    <a:pos x="T0" y="T1"/>
                  </a:cxn>
                  <a:cxn ang="T13">
                    <a:pos x="T2" y="T3"/>
                  </a:cxn>
                  <a:cxn ang="T14">
                    <a:pos x="T4" y="T5"/>
                  </a:cxn>
                  <a:cxn ang="T15">
                    <a:pos x="T6" y="T7"/>
                  </a:cxn>
                  <a:cxn ang="T16">
                    <a:pos x="T8" y="T9"/>
                  </a:cxn>
                  <a:cxn ang="T17">
                    <a:pos x="T10" y="T11"/>
                  </a:cxn>
                </a:cxnLst>
                <a:rect l="T18" t="T19" r="T20" b="T21"/>
                <a:pathLst>
                  <a:path w="7" h="7">
                    <a:moveTo>
                      <a:pt x="7" y="7"/>
                    </a:moveTo>
                    <a:lnTo>
                      <a:pt x="7" y="4"/>
                    </a:lnTo>
                    <a:lnTo>
                      <a:pt x="6" y="1"/>
                    </a:lnTo>
                    <a:lnTo>
                      <a:pt x="3" y="0"/>
                    </a:lnTo>
                    <a:lnTo>
                      <a:pt x="0" y="3"/>
                    </a:lnTo>
                    <a:lnTo>
                      <a:pt x="7"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216" name="Freeform 117"/>
              <p:cNvSpPr>
                <a:spLocks/>
              </p:cNvSpPr>
              <p:nvPr/>
            </p:nvSpPr>
            <p:spPr bwMode="auto">
              <a:xfrm>
                <a:off x="4305" y="2825"/>
                <a:ext cx="71" cy="258"/>
              </a:xfrm>
              <a:custGeom>
                <a:avLst/>
                <a:gdLst>
                  <a:gd name="T0" fmla="*/ 0 w 143"/>
                  <a:gd name="T1" fmla="*/ 1 h 516"/>
                  <a:gd name="T2" fmla="*/ 0 w 143"/>
                  <a:gd name="T3" fmla="*/ 1 h 516"/>
                  <a:gd name="T4" fmla="*/ 0 w 143"/>
                  <a:gd name="T5" fmla="*/ 1 h 516"/>
                  <a:gd name="T6" fmla="*/ 0 w 143"/>
                  <a:gd name="T7" fmla="*/ 1 h 516"/>
                  <a:gd name="T8" fmla="*/ 0 w 143"/>
                  <a:gd name="T9" fmla="*/ 1 h 516"/>
                  <a:gd name="T10" fmla="*/ 0 w 143"/>
                  <a:gd name="T11" fmla="*/ 1 h 516"/>
                  <a:gd name="T12" fmla="*/ 0 w 143"/>
                  <a:gd name="T13" fmla="*/ 1 h 516"/>
                  <a:gd name="T14" fmla="*/ 0 w 143"/>
                  <a:gd name="T15" fmla="*/ 1 h 516"/>
                  <a:gd name="T16" fmla="*/ 0 w 143"/>
                  <a:gd name="T17" fmla="*/ 1 h 516"/>
                  <a:gd name="T18" fmla="*/ 0 w 143"/>
                  <a:gd name="T19" fmla="*/ 1 h 516"/>
                  <a:gd name="T20" fmla="*/ 0 w 143"/>
                  <a:gd name="T21" fmla="*/ 1 h 516"/>
                  <a:gd name="T22" fmla="*/ 0 w 143"/>
                  <a:gd name="T23" fmla="*/ 1 h 516"/>
                  <a:gd name="T24" fmla="*/ 0 w 143"/>
                  <a:gd name="T25" fmla="*/ 1 h 516"/>
                  <a:gd name="T26" fmla="*/ 0 w 143"/>
                  <a:gd name="T27" fmla="*/ 1 h 516"/>
                  <a:gd name="T28" fmla="*/ 0 w 143"/>
                  <a:gd name="T29" fmla="*/ 1 h 516"/>
                  <a:gd name="T30" fmla="*/ 0 w 143"/>
                  <a:gd name="T31" fmla="*/ 1 h 516"/>
                  <a:gd name="T32" fmla="*/ 0 w 143"/>
                  <a:gd name="T33" fmla="*/ 1 h 516"/>
                  <a:gd name="T34" fmla="*/ 0 w 143"/>
                  <a:gd name="T35" fmla="*/ 1 h 516"/>
                  <a:gd name="T36" fmla="*/ 0 w 143"/>
                  <a:gd name="T37" fmla="*/ 1 h 516"/>
                  <a:gd name="T38" fmla="*/ 0 w 143"/>
                  <a:gd name="T39" fmla="*/ 1 h 516"/>
                  <a:gd name="T40" fmla="*/ 0 w 143"/>
                  <a:gd name="T41" fmla="*/ 1 h 516"/>
                  <a:gd name="T42" fmla="*/ 0 w 143"/>
                  <a:gd name="T43" fmla="*/ 1 h 516"/>
                  <a:gd name="T44" fmla="*/ 0 w 143"/>
                  <a:gd name="T45" fmla="*/ 1 h 516"/>
                  <a:gd name="T46" fmla="*/ 0 w 143"/>
                  <a:gd name="T47" fmla="*/ 1 h 516"/>
                  <a:gd name="T48" fmla="*/ 0 w 143"/>
                  <a:gd name="T49" fmla="*/ 1 h 516"/>
                  <a:gd name="T50" fmla="*/ 0 w 143"/>
                  <a:gd name="T51" fmla="*/ 1 h 516"/>
                  <a:gd name="T52" fmla="*/ 0 w 143"/>
                  <a:gd name="T53" fmla="*/ 1 h 516"/>
                  <a:gd name="T54" fmla="*/ 0 w 143"/>
                  <a:gd name="T55" fmla="*/ 1 h 516"/>
                  <a:gd name="T56" fmla="*/ 0 w 143"/>
                  <a:gd name="T57" fmla="*/ 1 h 516"/>
                  <a:gd name="T58" fmla="*/ 0 w 143"/>
                  <a:gd name="T59" fmla="*/ 0 h 516"/>
                  <a:gd name="T60" fmla="*/ 0 w 143"/>
                  <a:gd name="T61" fmla="*/ 0 h 516"/>
                  <a:gd name="T62" fmla="*/ 0 w 143"/>
                  <a:gd name="T63" fmla="*/ 1 h 516"/>
                  <a:gd name="T64" fmla="*/ 0 w 143"/>
                  <a:gd name="T65" fmla="*/ 1 h 516"/>
                  <a:gd name="T66" fmla="*/ 0 w 143"/>
                  <a:gd name="T67" fmla="*/ 1 h 516"/>
                  <a:gd name="T68" fmla="*/ 0 w 143"/>
                  <a:gd name="T69" fmla="*/ 1 h 516"/>
                  <a:gd name="T70" fmla="*/ 0 w 143"/>
                  <a:gd name="T71" fmla="*/ 1 h 516"/>
                  <a:gd name="T72" fmla="*/ 0 w 143"/>
                  <a:gd name="T73" fmla="*/ 1 h 516"/>
                  <a:gd name="T74" fmla="*/ 0 w 143"/>
                  <a:gd name="T75" fmla="*/ 1 h 516"/>
                  <a:gd name="T76" fmla="*/ 0 w 143"/>
                  <a:gd name="T77" fmla="*/ 1 h 516"/>
                  <a:gd name="T78" fmla="*/ 0 w 143"/>
                  <a:gd name="T79" fmla="*/ 1 h 5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43"/>
                  <a:gd name="T121" fmla="*/ 0 h 516"/>
                  <a:gd name="T122" fmla="*/ 143 w 143"/>
                  <a:gd name="T123" fmla="*/ 516 h 51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43" h="516">
                    <a:moveTo>
                      <a:pt x="3" y="483"/>
                    </a:moveTo>
                    <a:lnTo>
                      <a:pt x="4" y="493"/>
                    </a:lnTo>
                    <a:lnTo>
                      <a:pt x="3" y="504"/>
                    </a:lnTo>
                    <a:lnTo>
                      <a:pt x="1" y="512"/>
                    </a:lnTo>
                    <a:lnTo>
                      <a:pt x="0" y="515"/>
                    </a:lnTo>
                    <a:lnTo>
                      <a:pt x="11" y="516"/>
                    </a:lnTo>
                    <a:lnTo>
                      <a:pt x="24" y="515"/>
                    </a:lnTo>
                    <a:lnTo>
                      <a:pt x="39" y="514"/>
                    </a:lnTo>
                    <a:lnTo>
                      <a:pt x="54" y="513"/>
                    </a:lnTo>
                    <a:lnTo>
                      <a:pt x="68" y="512"/>
                    </a:lnTo>
                    <a:lnTo>
                      <a:pt x="79" y="509"/>
                    </a:lnTo>
                    <a:lnTo>
                      <a:pt x="87" y="508"/>
                    </a:lnTo>
                    <a:lnTo>
                      <a:pt x="90" y="508"/>
                    </a:lnTo>
                    <a:lnTo>
                      <a:pt x="93" y="478"/>
                    </a:lnTo>
                    <a:lnTo>
                      <a:pt x="97" y="435"/>
                    </a:lnTo>
                    <a:lnTo>
                      <a:pt x="100" y="381"/>
                    </a:lnTo>
                    <a:lnTo>
                      <a:pt x="105" y="320"/>
                    </a:lnTo>
                    <a:lnTo>
                      <a:pt x="109" y="255"/>
                    </a:lnTo>
                    <a:lnTo>
                      <a:pt x="115" y="191"/>
                    </a:lnTo>
                    <a:lnTo>
                      <a:pt x="121" y="129"/>
                    </a:lnTo>
                    <a:lnTo>
                      <a:pt x="128" y="73"/>
                    </a:lnTo>
                    <a:lnTo>
                      <a:pt x="129" y="68"/>
                    </a:lnTo>
                    <a:lnTo>
                      <a:pt x="129" y="63"/>
                    </a:lnTo>
                    <a:lnTo>
                      <a:pt x="130" y="60"/>
                    </a:lnTo>
                    <a:lnTo>
                      <a:pt x="130" y="55"/>
                    </a:lnTo>
                    <a:lnTo>
                      <a:pt x="133" y="39"/>
                    </a:lnTo>
                    <a:lnTo>
                      <a:pt x="137" y="24"/>
                    </a:lnTo>
                    <a:lnTo>
                      <a:pt x="140" y="12"/>
                    </a:lnTo>
                    <a:lnTo>
                      <a:pt x="143" y="0"/>
                    </a:lnTo>
                    <a:lnTo>
                      <a:pt x="22" y="0"/>
                    </a:lnTo>
                    <a:lnTo>
                      <a:pt x="8" y="29"/>
                    </a:lnTo>
                    <a:lnTo>
                      <a:pt x="8" y="84"/>
                    </a:lnTo>
                    <a:lnTo>
                      <a:pt x="15" y="177"/>
                    </a:lnTo>
                    <a:lnTo>
                      <a:pt x="23" y="273"/>
                    </a:lnTo>
                    <a:lnTo>
                      <a:pt x="25" y="334"/>
                    </a:lnTo>
                    <a:lnTo>
                      <a:pt x="21" y="371"/>
                    </a:lnTo>
                    <a:lnTo>
                      <a:pt x="15" y="416"/>
                    </a:lnTo>
                    <a:lnTo>
                      <a:pt x="8" y="457"/>
                    </a:lnTo>
                    <a:lnTo>
                      <a:pt x="3" y="48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217" name="Freeform 118"/>
              <p:cNvSpPr>
                <a:spLocks/>
              </p:cNvSpPr>
              <p:nvPr/>
            </p:nvSpPr>
            <p:spPr bwMode="auto">
              <a:xfrm>
                <a:off x="4303" y="3066"/>
                <a:ext cx="7" cy="18"/>
              </a:xfrm>
              <a:custGeom>
                <a:avLst/>
                <a:gdLst>
                  <a:gd name="T0" fmla="*/ 1 w 13"/>
                  <a:gd name="T1" fmla="*/ 0 h 37"/>
                  <a:gd name="T2" fmla="*/ 1 w 13"/>
                  <a:gd name="T3" fmla="*/ 0 h 37"/>
                  <a:gd name="T4" fmla="*/ 1 w 13"/>
                  <a:gd name="T5" fmla="*/ 0 h 37"/>
                  <a:gd name="T6" fmla="*/ 1 w 13"/>
                  <a:gd name="T7" fmla="*/ 0 h 37"/>
                  <a:gd name="T8" fmla="*/ 1 w 13"/>
                  <a:gd name="T9" fmla="*/ 0 h 37"/>
                  <a:gd name="T10" fmla="*/ 1 w 13"/>
                  <a:gd name="T11" fmla="*/ 0 h 37"/>
                  <a:gd name="T12" fmla="*/ 1 w 13"/>
                  <a:gd name="T13" fmla="*/ 0 h 37"/>
                  <a:gd name="T14" fmla="*/ 1 w 13"/>
                  <a:gd name="T15" fmla="*/ 0 h 37"/>
                  <a:gd name="T16" fmla="*/ 1 w 13"/>
                  <a:gd name="T17" fmla="*/ 0 h 37"/>
                  <a:gd name="T18" fmla="*/ 1 w 13"/>
                  <a:gd name="T19" fmla="*/ 0 h 37"/>
                  <a:gd name="T20" fmla="*/ 0 w 13"/>
                  <a:gd name="T21" fmla="*/ 0 h 37"/>
                  <a:gd name="T22" fmla="*/ 1 w 13"/>
                  <a:gd name="T23" fmla="*/ 0 h 37"/>
                  <a:gd name="T24" fmla="*/ 0 w 13"/>
                  <a:gd name="T25" fmla="*/ 0 h 37"/>
                  <a:gd name="T26" fmla="*/ 0 w 13"/>
                  <a:gd name="T27" fmla="*/ 0 h 37"/>
                  <a:gd name="T28" fmla="*/ 1 w 13"/>
                  <a:gd name="T29" fmla="*/ 0 h 37"/>
                  <a:gd name="T30" fmla="*/ 1 w 13"/>
                  <a:gd name="T31" fmla="*/ 0 h 37"/>
                  <a:gd name="T32" fmla="*/ 1 w 13"/>
                  <a:gd name="T33" fmla="*/ 0 h 37"/>
                  <a:gd name="T34" fmla="*/ 1 w 13"/>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
                  <a:gd name="T55" fmla="*/ 0 h 37"/>
                  <a:gd name="T56" fmla="*/ 13 w 13"/>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 h="37">
                    <a:moveTo>
                      <a:pt x="4" y="30"/>
                    </a:moveTo>
                    <a:lnTo>
                      <a:pt x="7" y="34"/>
                    </a:lnTo>
                    <a:lnTo>
                      <a:pt x="8" y="31"/>
                    </a:lnTo>
                    <a:lnTo>
                      <a:pt x="11" y="22"/>
                    </a:lnTo>
                    <a:lnTo>
                      <a:pt x="13" y="11"/>
                    </a:lnTo>
                    <a:lnTo>
                      <a:pt x="11" y="0"/>
                    </a:lnTo>
                    <a:lnTo>
                      <a:pt x="4" y="2"/>
                    </a:lnTo>
                    <a:lnTo>
                      <a:pt x="4" y="11"/>
                    </a:lnTo>
                    <a:lnTo>
                      <a:pt x="4" y="22"/>
                    </a:lnTo>
                    <a:lnTo>
                      <a:pt x="2" y="29"/>
                    </a:lnTo>
                    <a:lnTo>
                      <a:pt x="0" y="32"/>
                    </a:lnTo>
                    <a:lnTo>
                      <a:pt x="4" y="37"/>
                    </a:lnTo>
                    <a:lnTo>
                      <a:pt x="0" y="32"/>
                    </a:lnTo>
                    <a:lnTo>
                      <a:pt x="0" y="35"/>
                    </a:lnTo>
                    <a:lnTo>
                      <a:pt x="3" y="37"/>
                    </a:lnTo>
                    <a:lnTo>
                      <a:pt x="6" y="37"/>
                    </a:lnTo>
                    <a:lnTo>
                      <a:pt x="7" y="34"/>
                    </a:lnTo>
                    <a:lnTo>
                      <a:pt x="4" y="3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218" name="Freeform 119"/>
              <p:cNvSpPr>
                <a:spLocks/>
              </p:cNvSpPr>
              <p:nvPr/>
            </p:nvSpPr>
            <p:spPr bwMode="auto">
              <a:xfrm>
                <a:off x="4305" y="3077"/>
                <a:ext cx="47" cy="8"/>
              </a:xfrm>
              <a:custGeom>
                <a:avLst/>
                <a:gdLst>
                  <a:gd name="T0" fmla="*/ 1 w 93"/>
                  <a:gd name="T1" fmla="*/ 1 h 16"/>
                  <a:gd name="T2" fmla="*/ 1 w 93"/>
                  <a:gd name="T3" fmla="*/ 0 h 16"/>
                  <a:gd name="T4" fmla="*/ 1 w 93"/>
                  <a:gd name="T5" fmla="*/ 0 h 16"/>
                  <a:gd name="T6" fmla="*/ 1 w 93"/>
                  <a:gd name="T7" fmla="*/ 1 h 16"/>
                  <a:gd name="T8" fmla="*/ 1 w 93"/>
                  <a:gd name="T9" fmla="*/ 1 h 16"/>
                  <a:gd name="T10" fmla="*/ 1 w 93"/>
                  <a:gd name="T11" fmla="*/ 1 h 16"/>
                  <a:gd name="T12" fmla="*/ 1 w 93"/>
                  <a:gd name="T13" fmla="*/ 1 h 16"/>
                  <a:gd name="T14" fmla="*/ 1 w 93"/>
                  <a:gd name="T15" fmla="*/ 1 h 16"/>
                  <a:gd name="T16" fmla="*/ 1 w 93"/>
                  <a:gd name="T17" fmla="*/ 1 h 16"/>
                  <a:gd name="T18" fmla="*/ 0 w 93"/>
                  <a:gd name="T19" fmla="*/ 1 h 16"/>
                  <a:gd name="T20" fmla="*/ 0 w 93"/>
                  <a:gd name="T21" fmla="*/ 1 h 16"/>
                  <a:gd name="T22" fmla="*/ 1 w 93"/>
                  <a:gd name="T23" fmla="*/ 1 h 16"/>
                  <a:gd name="T24" fmla="*/ 1 w 93"/>
                  <a:gd name="T25" fmla="*/ 1 h 16"/>
                  <a:gd name="T26" fmla="*/ 1 w 93"/>
                  <a:gd name="T27" fmla="*/ 1 h 16"/>
                  <a:gd name="T28" fmla="*/ 1 w 93"/>
                  <a:gd name="T29" fmla="*/ 1 h 16"/>
                  <a:gd name="T30" fmla="*/ 1 w 93"/>
                  <a:gd name="T31" fmla="*/ 1 h 16"/>
                  <a:gd name="T32" fmla="*/ 1 w 93"/>
                  <a:gd name="T33" fmla="*/ 1 h 16"/>
                  <a:gd name="T34" fmla="*/ 1 w 93"/>
                  <a:gd name="T35" fmla="*/ 1 h 16"/>
                  <a:gd name="T36" fmla="*/ 1 w 93"/>
                  <a:gd name="T37" fmla="*/ 1 h 16"/>
                  <a:gd name="T38" fmla="*/ 1 w 93"/>
                  <a:gd name="T39" fmla="*/ 1 h 16"/>
                  <a:gd name="T40" fmla="*/ 1 w 93"/>
                  <a:gd name="T41" fmla="*/ 1 h 16"/>
                  <a:gd name="T42" fmla="*/ 1 w 93"/>
                  <a:gd name="T43" fmla="*/ 1 h 16"/>
                  <a:gd name="T44" fmla="*/ 1 w 93"/>
                  <a:gd name="T45" fmla="*/ 1 h 16"/>
                  <a:gd name="T46" fmla="*/ 1 w 93"/>
                  <a:gd name="T47" fmla="*/ 1 h 16"/>
                  <a:gd name="T48" fmla="*/ 1 w 93"/>
                  <a:gd name="T49" fmla="*/ 0 h 16"/>
                  <a:gd name="T50" fmla="*/ 1 w 93"/>
                  <a:gd name="T51" fmla="*/ 1 h 1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3"/>
                  <a:gd name="T79" fmla="*/ 0 h 16"/>
                  <a:gd name="T80" fmla="*/ 93 w 93"/>
                  <a:gd name="T81" fmla="*/ 16 h 1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3" h="16">
                    <a:moveTo>
                      <a:pt x="86" y="3"/>
                    </a:moveTo>
                    <a:lnTo>
                      <a:pt x="90" y="0"/>
                    </a:lnTo>
                    <a:lnTo>
                      <a:pt x="87" y="0"/>
                    </a:lnTo>
                    <a:lnTo>
                      <a:pt x="79" y="1"/>
                    </a:lnTo>
                    <a:lnTo>
                      <a:pt x="68" y="3"/>
                    </a:lnTo>
                    <a:lnTo>
                      <a:pt x="54" y="4"/>
                    </a:lnTo>
                    <a:lnTo>
                      <a:pt x="39" y="6"/>
                    </a:lnTo>
                    <a:lnTo>
                      <a:pt x="24" y="7"/>
                    </a:lnTo>
                    <a:lnTo>
                      <a:pt x="11" y="7"/>
                    </a:lnTo>
                    <a:lnTo>
                      <a:pt x="0" y="7"/>
                    </a:lnTo>
                    <a:lnTo>
                      <a:pt x="0" y="14"/>
                    </a:lnTo>
                    <a:lnTo>
                      <a:pt x="11" y="16"/>
                    </a:lnTo>
                    <a:lnTo>
                      <a:pt x="24" y="14"/>
                    </a:lnTo>
                    <a:lnTo>
                      <a:pt x="39" y="12"/>
                    </a:lnTo>
                    <a:lnTo>
                      <a:pt x="54" y="11"/>
                    </a:lnTo>
                    <a:lnTo>
                      <a:pt x="68" y="10"/>
                    </a:lnTo>
                    <a:lnTo>
                      <a:pt x="79" y="8"/>
                    </a:lnTo>
                    <a:lnTo>
                      <a:pt x="87" y="7"/>
                    </a:lnTo>
                    <a:lnTo>
                      <a:pt x="90" y="7"/>
                    </a:lnTo>
                    <a:lnTo>
                      <a:pt x="93" y="3"/>
                    </a:lnTo>
                    <a:lnTo>
                      <a:pt x="90" y="7"/>
                    </a:lnTo>
                    <a:lnTo>
                      <a:pt x="92" y="6"/>
                    </a:lnTo>
                    <a:lnTo>
                      <a:pt x="93" y="3"/>
                    </a:lnTo>
                    <a:lnTo>
                      <a:pt x="92" y="1"/>
                    </a:lnTo>
                    <a:lnTo>
                      <a:pt x="90" y="0"/>
                    </a:lnTo>
                    <a:lnTo>
                      <a:pt x="86" y="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219" name="Freeform 120"/>
              <p:cNvSpPr>
                <a:spLocks/>
              </p:cNvSpPr>
              <p:nvPr/>
            </p:nvSpPr>
            <p:spPr bwMode="auto">
              <a:xfrm>
                <a:off x="4348" y="2860"/>
                <a:ext cx="23" cy="219"/>
              </a:xfrm>
              <a:custGeom>
                <a:avLst/>
                <a:gdLst>
                  <a:gd name="T0" fmla="*/ 1 w 45"/>
                  <a:gd name="T1" fmla="*/ 0 h 439"/>
                  <a:gd name="T2" fmla="*/ 1 w 45"/>
                  <a:gd name="T3" fmla="*/ 0 h 439"/>
                  <a:gd name="T4" fmla="*/ 1 w 45"/>
                  <a:gd name="T5" fmla="*/ 0 h 439"/>
                  <a:gd name="T6" fmla="*/ 1 w 45"/>
                  <a:gd name="T7" fmla="*/ 0 h 439"/>
                  <a:gd name="T8" fmla="*/ 1 w 45"/>
                  <a:gd name="T9" fmla="*/ 0 h 439"/>
                  <a:gd name="T10" fmla="*/ 1 w 45"/>
                  <a:gd name="T11" fmla="*/ 0 h 439"/>
                  <a:gd name="T12" fmla="*/ 1 w 45"/>
                  <a:gd name="T13" fmla="*/ 0 h 439"/>
                  <a:gd name="T14" fmla="*/ 1 w 45"/>
                  <a:gd name="T15" fmla="*/ 0 h 439"/>
                  <a:gd name="T16" fmla="*/ 1 w 45"/>
                  <a:gd name="T17" fmla="*/ 0 h 439"/>
                  <a:gd name="T18" fmla="*/ 0 w 45"/>
                  <a:gd name="T19" fmla="*/ 0 h 439"/>
                  <a:gd name="T20" fmla="*/ 1 w 45"/>
                  <a:gd name="T21" fmla="*/ 0 h 439"/>
                  <a:gd name="T22" fmla="*/ 1 w 45"/>
                  <a:gd name="T23" fmla="*/ 0 h 439"/>
                  <a:gd name="T24" fmla="*/ 1 w 45"/>
                  <a:gd name="T25" fmla="*/ 0 h 439"/>
                  <a:gd name="T26" fmla="*/ 1 w 45"/>
                  <a:gd name="T27" fmla="*/ 0 h 439"/>
                  <a:gd name="T28" fmla="*/ 1 w 45"/>
                  <a:gd name="T29" fmla="*/ 0 h 439"/>
                  <a:gd name="T30" fmla="*/ 1 w 45"/>
                  <a:gd name="T31" fmla="*/ 0 h 439"/>
                  <a:gd name="T32" fmla="*/ 1 w 45"/>
                  <a:gd name="T33" fmla="*/ 0 h 439"/>
                  <a:gd name="T34" fmla="*/ 1 w 45"/>
                  <a:gd name="T35" fmla="*/ 0 h 439"/>
                  <a:gd name="T36" fmla="*/ 1 w 45"/>
                  <a:gd name="T37" fmla="*/ 0 h 439"/>
                  <a:gd name="T38" fmla="*/ 1 w 45"/>
                  <a:gd name="T39" fmla="*/ 0 h 439"/>
                  <a:gd name="T40" fmla="*/ 1 w 45"/>
                  <a:gd name="T41" fmla="*/ 0 h 439"/>
                  <a:gd name="T42" fmla="*/ 1 w 45"/>
                  <a:gd name="T43" fmla="*/ 0 h 439"/>
                  <a:gd name="T44" fmla="*/ 1 w 45"/>
                  <a:gd name="T45" fmla="*/ 0 h 439"/>
                  <a:gd name="T46" fmla="*/ 1 w 45"/>
                  <a:gd name="T47" fmla="*/ 0 h 439"/>
                  <a:gd name="T48" fmla="*/ 1 w 45"/>
                  <a:gd name="T49" fmla="*/ 0 h 43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5"/>
                  <a:gd name="T76" fmla="*/ 0 h 439"/>
                  <a:gd name="T77" fmla="*/ 45 w 45"/>
                  <a:gd name="T78" fmla="*/ 439 h 43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5" h="439">
                    <a:moveTo>
                      <a:pt x="38" y="4"/>
                    </a:moveTo>
                    <a:lnTo>
                      <a:pt x="38" y="4"/>
                    </a:lnTo>
                    <a:lnTo>
                      <a:pt x="31" y="60"/>
                    </a:lnTo>
                    <a:lnTo>
                      <a:pt x="26" y="122"/>
                    </a:lnTo>
                    <a:lnTo>
                      <a:pt x="20" y="186"/>
                    </a:lnTo>
                    <a:lnTo>
                      <a:pt x="15" y="251"/>
                    </a:lnTo>
                    <a:lnTo>
                      <a:pt x="11" y="312"/>
                    </a:lnTo>
                    <a:lnTo>
                      <a:pt x="7" y="366"/>
                    </a:lnTo>
                    <a:lnTo>
                      <a:pt x="4" y="409"/>
                    </a:lnTo>
                    <a:lnTo>
                      <a:pt x="0" y="439"/>
                    </a:lnTo>
                    <a:lnTo>
                      <a:pt x="7" y="439"/>
                    </a:lnTo>
                    <a:lnTo>
                      <a:pt x="11" y="409"/>
                    </a:lnTo>
                    <a:lnTo>
                      <a:pt x="14" y="366"/>
                    </a:lnTo>
                    <a:lnTo>
                      <a:pt x="17" y="312"/>
                    </a:lnTo>
                    <a:lnTo>
                      <a:pt x="22" y="251"/>
                    </a:lnTo>
                    <a:lnTo>
                      <a:pt x="27" y="186"/>
                    </a:lnTo>
                    <a:lnTo>
                      <a:pt x="32" y="122"/>
                    </a:lnTo>
                    <a:lnTo>
                      <a:pt x="38" y="60"/>
                    </a:lnTo>
                    <a:lnTo>
                      <a:pt x="45" y="4"/>
                    </a:lnTo>
                    <a:lnTo>
                      <a:pt x="44" y="1"/>
                    </a:lnTo>
                    <a:lnTo>
                      <a:pt x="42" y="0"/>
                    </a:lnTo>
                    <a:lnTo>
                      <a:pt x="39" y="1"/>
                    </a:lnTo>
                    <a:lnTo>
                      <a:pt x="38" y="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220" name="Freeform 121"/>
              <p:cNvSpPr>
                <a:spLocks/>
              </p:cNvSpPr>
              <p:nvPr/>
            </p:nvSpPr>
            <p:spPr bwMode="auto">
              <a:xfrm>
                <a:off x="4367" y="2860"/>
                <a:ext cx="4" cy="1"/>
              </a:xfrm>
              <a:custGeom>
                <a:avLst/>
                <a:gdLst>
                  <a:gd name="T0" fmla="*/ 0 w 7"/>
                  <a:gd name="T1" fmla="*/ 0 h 4"/>
                  <a:gd name="T2" fmla="*/ 1 w 7"/>
                  <a:gd name="T3" fmla="*/ 0 h 4"/>
                  <a:gd name="T4" fmla="*/ 1 w 7"/>
                  <a:gd name="T5" fmla="*/ 0 h 4"/>
                  <a:gd name="T6" fmla="*/ 1 w 7"/>
                  <a:gd name="T7" fmla="*/ 0 h 4"/>
                  <a:gd name="T8" fmla="*/ 1 w 7"/>
                  <a:gd name="T9" fmla="*/ 0 h 4"/>
                  <a:gd name="T10" fmla="*/ 1 w 7"/>
                  <a:gd name="T11" fmla="*/ 0 h 4"/>
                  <a:gd name="T12" fmla="*/ 1 w 7"/>
                  <a:gd name="T13" fmla="*/ 0 h 4"/>
                  <a:gd name="T14" fmla="*/ 1 w 7"/>
                  <a:gd name="T15" fmla="*/ 0 h 4"/>
                  <a:gd name="T16" fmla="*/ 1 w 7"/>
                  <a:gd name="T17" fmla="*/ 0 h 4"/>
                  <a:gd name="T18" fmla="*/ 1 w 7"/>
                  <a:gd name="T19" fmla="*/ 0 h 4"/>
                  <a:gd name="T20" fmla="*/ 0 w 7"/>
                  <a:gd name="T21" fmla="*/ 0 h 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
                  <a:gd name="T34" fmla="*/ 0 h 4"/>
                  <a:gd name="T35" fmla="*/ 7 w 7"/>
                  <a:gd name="T36" fmla="*/ 4 h 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 h="4">
                    <a:moveTo>
                      <a:pt x="0" y="4"/>
                    </a:moveTo>
                    <a:lnTo>
                      <a:pt x="4" y="4"/>
                    </a:lnTo>
                    <a:lnTo>
                      <a:pt x="7" y="4"/>
                    </a:lnTo>
                    <a:lnTo>
                      <a:pt x="6" y="1"/>
                    </a:lnTo>
                    <a:lnTo>
                      <a:pt x="4" y="0"/>
                    </a:lnTo>
                    <a:lnTo>
                      <a:pt x="1" y="1"/>
                    </a:lnTo>
                    <a:lnTo>
                      <a:pt x="0" y="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221" name="Freeform 122"/>
              <p:cNvSpPr>
                <a:spLocks/>
              </p:cNvSpPr>
              <p:nvPr/>
            </p:nvSpPr>
            <p:spPr bwMode="auto">
              <a:xfrm>
                <a:off x="4367" y="2850"/>
                <a:ext cx="5" cy="11"/>
              </a:xfrm>
              <a:custGeom>
                <a:avLst/>
                <a:gdLst>
                  <a:gd name="T0" fmla="*/ 0 w 11"/>
                  <a:gd name="T1" fmla="*/ 1 h 22"/>
                  <a:gd name="T2" fmla="*/ 0 w 11"/>
                  <a:gd name="T3" fmla="*/ 1 h 22"/>
                  <a:gd name="T4" fmla="*/ 0 w 11"/>
                  <a:gd name="T5" fmla="*/ 1 h 22"/>
                  <a:gd name="T6" fmla="*/ 0 w 11"/>
                  <a:gd name="T7" fmla="*/ 1 h 22"/>
                  <a:gd name="T8" fmla="*/ 0 w 11"/>
                  <a:gd name="T9" fmla="*/ 1 h 22"/>
                  <a:gd name="T10" fmla="*/ 0 w 11"/>
                  <a:gd name="T11" fmla="*/ 1 h 22"/>
                  <a:gd name="T12" fmla="*/ 0 w 11"/>
                  <a:gd name="T13" fmla="*/ 1 h 22"/>
                  <a:gd name="T14" fmla="*/ 0 w 11"/>
                  <a:gd name="T15" fmla="*/ 1 h 22"/>
                  <a:gd name="T16" fmla="*/ 0 w 11"/>
                  <a:gd name="T17" fmla="*/ 1 h 22"/>
                  <a:gd name="T18" fmla="*/ 0 w 11"/>
                  <a:gd name="T19" fmla="*/ 1 h 22"/>
                  <a:gd name="T20" fmla="*/ 0 w 11"/>
                  <a:gd name="T21" fmla="*/ 1 h 22"/>
                  <a:gd name="T22" fmla="*/ 0 w 11"/>
                  <a:gd name="T23" fmla="*/ 1 h 22"/>
                  <a:gd name="T24" fmla="*/ 0 w 11"/>
                  <a:gd name="T25" fmla="*/ 1 h 22"/>
                  <a:gd name="T26" fmla="*/ 0 w 11"/>
                  <a:gd name="T27" fmla="*/ 1 h 22"/>
                  <a:gd name="T28" fmla="*/ 0 w 11"/>
                  <a:gd name="T29" fmla="*/ 0 h 22"/>
                  <a:gd name="T30" fmla="*/ 0 w 11"/>
                  <a:gd name="T31" fmla="*/ 1 h 22"/>
                  <a:gd name="T32" fmla="*/ 0 w 11"/>
                  <a:gd name="T33" fmla="*/ 1 h 22"/>
                  <a:gd name="T34" fmla="*/ 0 w 11"/>
                  <a:gd name="T35" fmla="*/ 1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
                  <a:gd name="T55" fmla="*/ 0 h 22"/>
                  <a:gd name="T56" fmla="*/ 11 w 11"/>
                  <a:gd name="T57" fmla="*/ 22 h 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 h="22">
                    <a:moveTo>
                      <a:pt x="3" y="4"/>
                    </a:moveTo>
                    <a:lnTo>
                      <a:pt x="1" y="4"/>
                    </a:lnTo>
                    <a:lnTo>
                      <a:pt x="3" y="9"/>
                    </a:lnTo>
                    <a:lnTo>
                      <a:pt x="1" y="12"/>
                    </a:lnTo>
                    <a:lnTo>
                      <a:pt x="1" y="17"/>
                    </a:lnTo>
                    <a:lnTo>
                      <a:pt x="0" y="22"/>
                    </a:lnTo>
                    <a:lnTo>
                      <a:pt x="7" y="22"/>
                    </a:lnTo>
                    <a:lnTo>
                      <a:pt x="8" y="17"/>
                    </a:lnTo>
                    <a:lnTo>
                      <a:pt x="8" y="12"/>
                    </a:lnTo>
                    <a:lnTo>
                      <a:pt x="9" y="9"/>
                    </a:lnTo>
                    <a:lnTo>
                      <a:pt x="11" y="4"/>
                    </a:lnTo>
                    <a:lnTo>
                      <a:pt x="9" y="4"/>
                    </a:lnTo>
                    <a:lnTo>
                      <a:pt x="11" y="4"/>
                    </a:lnTo>
                    <a:lnTo>
                      <a:pt x="9" y="1"/>
                    </a:lnTo>
                    <a:lnTo>
                      <a:pt x="6" y="0"/>
                    </a:lnTo>
                    <a:lnTo>
                      <a:pt x="3" y="1"/>
                    </a:lnTo>
                    <a:lnTo>
                      <a:pt x="1" y="4"/>
                    </a:lnTo>
                    <a:lnTo>
                      <a:pt x="3" y="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222" name="Freeform 123"/>
              <p:cNvSpPr>
                <a:spLocks/>
              </p:cNvSpPr>
              <p:nvPr/>
            </p:nvSpPr>
            <p:spPr bwMode="auto">
              <a:xfrm>
                <a:off x="4368" y="2823"/>
                <a:ext cx="10" cy="30"/>
              </a:xfrm>
              <a:custGeom>
                <a:avLst/>
                <a:gdLst>
                  <a:gd name="T0" fmla="*/ 1 w 19"/>
                  <a:gd name="T1" fmla="*/ 1 h 59"/>
                  <a:gd name="T2" fmla="*/ 1 w 19"/>
                  <a:gd name="T3" fmla="*/ 1 h 59"/>
                  <a:gd name="T4" fmla="*/ 1 w 19"/>
                  <a:gd name="T5" fmla="*/ 1 h 59"/>
                  <a:gd name="T6" fmla="*/ 1 w 19"/>
                  <a:gd name="T7" fmla="*/ 1 h 59"/>
                  <a:gd name="T8" fmla="*/ 1 w 19"/>
                  <a:gd name="T9" fmla="*/ 1 h 59"/>
                  <a:gd name="T10" fmla="*/ 0 w 19"/>
                  <a:gd name="T11" fmla="*/ 1 h 59"/>
                  <a:gd name="T12" fmla="*/ 1 w 19"/>
                  <a:gd name="T13" fmla="*/ 1 h 59"/>
                  <a:gd name="T14" fmla="*/ 1 w 19"/>
                  <a:gd name="T15" fmla="*/ 1 h 59"/>
                  <a:gd name="T16" fmla="*/ 1 w 19"/>
                  <a:gd name="T17" fmla="*/ 1 h 59"/>
                  <a:gd name="T18" fmla="*/ 1 w 19"/>
                  <a:gd name="T19" fmla="*/ 1 h 59"/>
                  <a:gd name="T20" fmla="*/ 1 w 19"/>
                  <a:gd name="T21" fmla="*/ 1 h 59"/>
                  <a:gd name="T22" fmla="*/ 1 w 19"/>
                  <a:gd name="T23" fmla="*/ 0 h 59"/>
                  <a:gd name="T24" fmla="*/ 1 w 19"/>
                  <a:gd name="T25" fmla="*/ 1 h 59"/>
                  <a:gd name="T26" fmla="*/ 1 w 19"/>
                  <a:gd name="T27" fmla="*/ 1 h 59"/>
                  <a:gd name="T28" fmla="*/ 1 w 19"/>
                  <a:gd name="T29" fmla="*/ 1 h 59"/>
                  <a:gd name="T30" fmla="*/ 1 w 19"/>
                  <a:gd name="T31" fmla="*/ 1 h 59"/>
                  <a:gd name="T32" fmla="*/ 1 w 19"/>
                  <a:gd name="T33" fmla="*/ 1 h 59"/>
                  <a:gd name="T34" fmla="*/ 1 w 19"/>
                  <a:gd name="T35" fmla="*/ 1 h 5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
                  <a:gd name="T55" fmla="*/ 0 h 59"/>
                  <a:gd name="T56" fmla="*/ 19 w 19"/>
                  <a:gd name="T57" fmla="*/ 59 h 5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 h="59">
                    <a:moveTo>
                      <a:pt x="16" y="9"/>
                    </a:moveTo>
                    <a:lnTo>
                      <a:pt x="12" y="4"/>
                    </a:lnTo>
                    <a:lnTo>
                      <a:pt x="10" y="16"/>
                    </a:lnTo>
                    <a:lnTo>
                      <a:pt x="6" y="28"/>
                    </a:lnTo>
                    <a:lnTo>
                      <a:pt x="3" y="43"/>
                    </a:lnTo>
                    <a:lnTo>
                      <a:pt x="0" y="59"/>
                    </a:lnTo>
                    <a:lnTo>
                      <a:pt x="6" y="59"/>
                    </a:lnTo>
                    <a:lnTo>
                      <a:pt x="10" y="43"/>
                    </a:lnTo>
                    <a:lnTo>
                      <a:pt x="13" y="28"/>
                    </a:lnTo>
                    <a:lnTo>
                      <a:pt x="17" y="16"/>
                    </a:lnTo>
                    <a:lnTo>
                      <a:pt x="19" y="4"/>
                    </a:lnTo>
                    <a:lnTo>
                      <a:pt x="16" y="0"/>
                    </a:lnTo>
                    <a:lnTo>
                      <a:pt x="19" y="4"/>
                    </a:lnTo>
                    <a:lnTo>
                      <a:pt x="18" y="2"/>
                    </a:lnTo>
                    <a:lnTo>
                      <a:pt x="16" y="1"/>
                    </a:lnTo>
                    <a:lnTo>
                      <a:pt x="13" y="2"/>
                    </a:lnTo>
                    <a:lnTo>
                      <a:pt x="12" y="4"/>
                    </a:lnTo>
                    <a:lnTo>
                      <a:pt x="16" y="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223" name="Freeform 124"/>
              <p:cNvSpPr>
                <a:spLocks/>
              </p:cNvSpPr>
              <p:nvPr/>
            </p:nvSpPr>
            <p:spPr bwMode="auto">
              <a:xfrm>
                <a:off x="4314" y="2823"/>
                <a:ext cx="62" cy="4"/>
              </a:xfrm>
              <a:custGeom>
                <a:avLst/>
                <a:gdLst>
                  <a:gd name="T0" fmla="*/ 0 w 126"/>
                  <a:gd name="T1" fmla="*/ 0 h 9"/>
                  <a:gd name="T2" fmla="*/ 0 w 126"/>
                  <a:gd name="T3" fmla="*/ 0 h 9"/>
                  <a:gd name="T4" fmla="*/ 0 w 126"/>
                  <a:gd name="T5" fmla="*/ 0 h 9"/>
                  <a:gd name="T6" fmla="*/ 0 w 126"/>
                  <a:gd name="T7" fmla="*/ 0 h 9"/>
                  <a:gd name="T8" fmla="*/ 0 w 126"/>
                  <a:gd name="T9" fmla="*/ 0 h 9"/>
                  <a:gd name="T10" fmla="*/ 0 w 126"/>
                  <a:gd name="T11" fmla="*/ 0 h 9"/>
                  <a:gd name="T12" fmla="*/ 0 w 126"/>
                  <a:gd name="T13" fmla="*/ 0 h 9"/>
                  <a:gd name="T14" fmla="*/ 0 w 126"/>
                  <a:gd name="T15" fmla="*/ 0 h 9"/>
                  <a:gd name="T16" fmla="*/ 0 w 126"/>
                  <a:gd name="T17" fmla="*/ 0 h 9"/>
                  <a:gd name="T18" fmla="*/ 0 w 126"/>
                  <a:gd name="T19" fmla="*/ 0 h 9"/>
                  <a:gd name="T20" fmla="*/ 0 w 126"/>
                  <a:gd name="T21" fmla="*/ 0 h 9"/>
                  <a:gd name="T22" fmla="*/ 0 w 126"/>
                  <a:gd name="T23" fmla="*/ 0 h 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6"/>
                  <a:gd name="T37" fmla="*/ 0 h 9"/>
                  <a:gd name="T38" fmla="*/ 126 w 126"/>
                  <a:gd name="T39" fmla="*/ 9 h 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6" h="9">
                    <a:moveTo>
                      <a:pt x="8" y="5"/>
                    </a:moveTo>
                    <a:lnTo>
                      <a:pt x="5" y="9"/>
                    </a:lnTo>
                    <a:lnTo>
                      <a:pt x="126" y="9"/>
                    </a:lnTo>
                    <a:lnTo>
                      <a:pt x="126" y="0"/>
                    </a:lnTo>
                    <a:lnTo>
                      <a:pt x="5" y="0"/>
                    </a:lnTo>
                    <a:lnTo>
                      <a:pt x="1" y="3"/>
                    </a:lnTo>
                    <a:lnTo>
                      <a:pt x="5" y="0"/>
                    </a:lnTo>
                    <a:lnTo>
                      <a:pt x="1" y="1"/>
                    </a:lnTo>
                    <a:lnTo>
                      <a:pt x="0" y="4"/>
                    </a:lnTo>
                    <a:lnTo>
                      <a:pt x="1" y="8"/>
                    </a:lnTo>
                    <a:lnTo>
                      <a:pt x="5" y="9"/>
                    </a:lnTo>
                    <a:lnTo>
                      <a:pt x="8" y="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224" name="Freeform 125"/>
              <p:cNvSpPr>
                <a:spLocks/>
              </p:cNvSpPr>
              <p:nvPr/>
            </p:nvSpPr>
            <p:spPr bwMode="auto">
              <a:xfrm>
                <a:off x="4307" y="2825"/>
                <a:ext cx="11" cy="16"/>
              </a:xfrm>
              <a:custGeom>
                <a:avLst/>
                <a:gdLst>
                  <a:gd name="T0" fmla="*/ 1 w 21"/>
                  <a:gd name="T1" fmla="*/ 0 h 33"/>
                  <a:gd name="T2" fmla="*/ 1 w 21"/>
                  <a:gd name="T3" fmla="*/ 0 h 33"/>
                  <a:gd name="T4" fmla="*/ 1 w 21"/>
                  <a:gd name="T5" fmla="*/ 0 h 33"/>
                  <a:gd name="T6" fmla="*/ 1 w 21"/>
                  <a:gd name="T7" fmla="*/ 0 h 33"/>
                  <a:gd name="T8" fmla="*/ 0 w 21"/>
                  <a:gd name="T9" fmla="*/ 0 h 33"/>
                  <a:gd name="T10" fmla="*/ 0 w 21"/>
                  <a:gd name="T11" fmla="*/ 0 h 33"/>
                  <a:gd name="T12" fmla="*/ 0 w 21"/>
                  <a:gd name="T13" fmla="*/ 0 h 33"/>
                  <a:gd name="T14" fmla="*/ 0 w 21"/>
                  <a:gd name="T15" fmla="*/ 0 h 33"/>
                  <a:gd name="T16" fmla="*/ 1 w 21"/>
                  <a:gd name="T17" fmla="*/ 0 h 33"/>
                  <a:gd name="T18" fmla="*/ 1 w 21"/>
                  <a:gd name="T19" fmla="*/ 0 h 33"/>
                  <a:gd name="T20" fmla="*/ 1 w 21"/>
                  <a:gd name="T21" fmla="*/ 0 h 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33"/>
                  <a:gd name="T35" fmla="*/ 21 w 21"/>
                  <a:gd name="T36" fmla="*/ 33 h 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33">
                    <a:moveTo>
                      <a:pt x="7" y="31"/>
                    </a:moveTo>
                    <a:lnTo>
                      <a:pt x="7" y="31"/>
                    </a:lnTo>
                    <a:lnTo>
                      <a:pt x="21" y="2"/>
                    </a:lnTo>
                    <a:lnTo>
                      <a:pt x="14" y="0"/>
                    </a:lnTo>
                    <a:lnTo>
                      <a:pt x="0" y="29"/>
                    </a:lnTo>
                    <a:lnTo>
                      <a:pt x="0" y="32"/>
                    </a:lnTo>
                    <a:lnTo>
                      <a:pt x="3" y="33"/>
                    </a:lnTo>
                    <a:lnTo>
                      <a:pt x="6" y="33"/>
                    </a:lnTo>
                    <a:lnTo>
                      <a:pt x="7" y="3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225" name="Freeform 126"/>
              <p:cNvSpPr>
                <a:spLocks/>
              </p:cNvSpPr>
              <p:nvPr/>
            </p:nvSpPr>
            <p:spPr bwMode="auto">
              <a:xfrm>
                <a:off x="4307" y="2839"/>
                <a:ext cx="12" cy="153"/>
              </a:xfrm>
              <a:custGeom>
                <a:avLst/>
                <a:gdLst>
                  <a:gd name="T0" fmla="*/ 0 w 25"/>
                  <a:gd name="T1" fmla="*/ 1 h 306"/>
                  <a:gd name="T2" fmla="*/ 0 w 25"/>
                  <a:gd name="T3" fmla="*/ 1 h 306"/>
                  <a:gd name="T4" fmla="*/ 0 w 25"/>
                  <a:gd name="T5" fmla="*/ 1 h 306"/>
                  <a:gd name="T6" fmla="*/ 0 w 25"/>
                  <a:gd name="T7" fmla="*/ 1 h 306"/>
                  <a:gd name="T8" fmla="*/ 0 w 25"/>
                  <a:gd name="T9" fmla="*/ 1 h 306"/>
                  <a:gd name="T10" fmla="*/ 0 w 25"/>
                  <a:gd name="T11" fmla="*/ 1 h 306"/>
                  <a:gd name="T12" fmla="*/ 0 w 25"/>
                  <a:gd name="T13" fmla="*/ 0 h 306"/>
                  <a:gd name="T14" fmla="*/ 0 w 25"/>
                  <a:gd name="T15" fmla="*/ 1 h 306"/>
                  <a:gd name="T16" fmla="*/ 0 w 25"/>
                  <a:gd name="T17" fmla="*/ 1 h 306"/>
                  <a:gd name="T18" fmla="*/ 0 w 25"/>
                  <a:gd name="T19" fmla="*/ 1 h 306"/>
                  <a:gd name="T20" fmla="*/ 0 w 25"/>
                  <a:gd name="T21" fmla="*/ 1 h 306"/>
                  <a:gd name="T22" fmla="*/ 0 w 25"/>
                  <a:gd name="T23" fmla="*/ 1 h 306"/>
                  <a:gd name="T24" fmla="*/ 0 w 25"/>
                  <a:gd name="T25" fmla="*/ 1 h 3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5"/>
                  <a:gd name="T40" fmla="*/ 0 h 306"/>
                  <a:gd name="T41" fmla="*/ 25 w 25"/>
                  <a:gd name="T42" fmla="*/ 306 h 3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5" h="306">
                    <a:moveTo>
                      <a:pt x="25" y="306"/>
                    </a:moveTo>
                    <a:lnTo>
                      <a:pt x="25" y="306"/>
                    </a:lnTo>
                    <a:lnTo>
                      <a:pt x="22" y="245"/>
                    </a:lnTo>
                    <a:lnTo>
                      <a:pt x="14" y="149"/>
                    </a:lnTo>
                    <a:lnTo>
                      <a:pt x="7" y="56"/>
                    </a:lnTo>
                    <a:lnTo>
                      <a:pt x="7" y="2"/>
                    </a:lnTo>
                    <a:lnTo>
                      <a:pt x="0" y="0"/>
                    </a:lnTo>
                    <a:lnTo>
                      <a:pt x="0" y="56"/>
                    </a:lnTo>
                    <a:lnTo>
                      <a:pt x="7" y="149"/>
                    </a:lnTo>
                    <a:lnTo>
                      <a:pt x="15" y="245"/>
                    </a:lnTo>
                    <a:lnTo>
                      <a:pt x="18" y="306"/>
                    </a:lnTo>
                    <a:lnTo>
                      <a:pt x="25" y="30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226" name="Freeform 127"/>
              <p:cNvSpPr>
                <a:spLocks/>
              </p:cNvSpPr>
              <p:nvPr/>
            </p:nvSpPr>
            <p:spPr bwMode="auto">
              <a:xfrm>
                <a:off x="4305" y="2992"/>
                <a:ext cx="14" cy="76"/>
              </a:xfrm>
              <a:custGeom>
                <a:avLst/>
                <a:gdLst>
                  <a:gd name="T0" fmla="*/ 0 w 29"/>
                  <a:gd name="T1" fmla="*/ 1 h 152"/>
                  <a:gd name="T2" fmla="*/ 0 w 29"/>
                  <a:gd name="T3" fmla="*/ 1 h 152"/>
                  <a:gd name="T4" fmla="*/ 0 w 29"/>
                  <a:gd name="T5" fmla="*/ 1 h 152"/>
                  <a:gd name="T6" fmla="*/ 0 w 29"/>
                  <a:gd name="T7" fmla="*/ 1 h 152"/>
                  <a:gd name="T8" fmla="*/ 0 w 29"/>
                  <a:gd name="T9" fmla="*/ 1 h 152"/>
                  <a:gd name="T10" fmla="*/ 0 w 29"/>
                  <a:gd name="T11" fmla="*/ 0 h 152"/>
                  <a:gd name="T12" fmla="*/ 0 w 29"/>
                  <a:gd name="T13" fmla="*/ 0 h 152"/>
                  <a:gd name="T14" fmla="*/ 0 w 29"/>
                  <a:gd name="T15" fmla="*/ 1 h 152"/>
                  <a:gd name="T16" fmla="*/ 0 w 29"/>
                  <a:gd name="T17" fmla="*/ 1 h 152"/>
                  <a:gd name="T18" fmla="*/ 0 w 29"/>
                  <a:gd name="T19" fmla="*/ 1 h 152"/>
                  <a:gd name="T20" fmla="*/ 0 w 29"/>
                  <a:gd name="T21" fmla="*/ 1 h 152"/>
                  <a:gd name="T22" fmla="*/ 0 w 29"/>
                  <a:gd name="T23" fmla="*/ 1 h 152"/>
                  <a:gd name="T24" fmla="*/ 0 w 29"/>
                  <a:gd name="T25" fmla="*/ 1 h 152"/>
                  <a:gd name="T26" fmla="*/ 0 w 29"/>
                  <a:gd name="T27" fmla="*/ 1 h 152"/>
                  <a:gd name="T28" fmla="*/ 0 w 29"/>
                  <a:gd name="T29" fmla="*/ 1 h 152"/>
                  <a:gd name="T30" fmla="*/ 0 w 29"/>
                  <a:gd name="T31" fmla="*/ 1 h 152"/>
                  <a:gd name="T32" fmla="*/ 0 w 29"/>
                  <a:gd name="T33" fmla="*/ 1 h 152"/>
                  <a:gd name="T34" fmla="*/ 0 w 29"/>
                  <a:gd name="T35" fmla="*/ 1 h 1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9"/>
                  <a:gd name="T55" fmla="*/ 0 h 152"/>
                  <a:gd name="T56" fmla="*/ 29 w 29"/>
                  <a:gd name="T57" fmla="*/ 152 h 1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9" h="152">
                    <a:moveTo>
                      <a:pt x="7" y="148"/>
                    </a:moveTo>
                    <a:lnTo>
                      <a:pt x="7" y="149"/>
                    </a:lnTo>
                    <a:lnTo>
                      <a:pt x="11" y="123"/>
                    </a:lnTo>
                    <a:lnTo>
                      <a:pt x="18" y="82"/>
                    </a:lnTo>
                    <a:lnTo>
                      <a:pt x="24" y="37"/>
                    </a:lnTo>
                    <a:lnTo>
                      <a:pt x="29" y="0"/>
                    </a:lnTo>
                    <a:lnTo>
                      <a:pt x="22" y="0"/>
                    </a:lnTo>
                    <a:lnTo>
                      <a:pt x="17" y="37"/>
                    </a:lnTo>
                    <a:lnTo>
                      <a:pt x="11" y="82"/>
                    </a:lnTo>
                    <a:lnTo>
                      <a:pt x="4" y="123"/>
                    </a:lnTo>
                    <a:lnTo>
                      <a:pt x="0" y="149"/>
                    </a:lnTo>
                    <a:lnTo>
                      <a:pt x="0" y="150"/>
                    </a:lnTo>
                    <a:lnTo>
                      <a:pt x="0" y="149"/>
                    </a:lnTo>
                    <a:lnTo>
                      <a:pt x="1" y="151"/>
                    </a:lnTo>
                    <a:lnTo>
                      <a:pt x="3" y="152"/>
                    </a:lnTo>
                    <a:lnTo>
                      <a:pt x="6" y="151"/>
                    </a:lnTo>
                    <a:lnTo>
                      <a:pt x="7" y="149"/>
                    </a:lnTo>
                    <a:lnTo>
                      <a:pt x="7" y="1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227" name="Freeform 128"/>
              <p:cNvSpPr>
                <a:spLocks/>
              </p:cNvSpPr>
              <p:nvPr/>
            </p:nvSpPr>
            <p:spPr bwMode="auto">
              <a:xfrm>
                <a:off x="4329" y="3024"/>
                <a:ext cx="55" cy="48"/>
              </a:xfrm>
              <a:custGeom>
                <a:avLst/>
                <a:gdLst>
                  <a:gd name="T0" fmla="*/ 0 w 111"/>
                  <a:gd name="T1" fmla="*/ 1 h 95"/>
                  <a:gd name="T2" fmla="*/ 0 w 111"/>
                  <a:gd name="T3" fmla="*/ 1 h 95"/>
                  <a:gd name="T4" fmla="*/ 0 w 111"/>
                  <a:gd name="T5" fmla="*/ 1 h 95"/>
                  <a:gd name="T6" fmla="*/ 0 w 111"/>
                  <a:gd name="T7" fmla="*/ 1 h 95"/>
                  <a:gd name="T8" fmla="*/ 0 w 111"/>
                  <a:gd name="T9" fmla="*/ 1 h 95"/>
                  <a:gd name="T10" fmla="*/ 0 w 111"/>
                  <a:gd name="T11" fmla="*/ 1 h 95"/>
                  <a:gd name="T12" fmla="*/ 0 w 111"/>
                  <a:gd name="T13" fmla="*/ 1 h 95"/>
                  <a:gd name="T14" fmla="*/ 0 w 111"/>
                  <a:gd name="T15" fmla="*/ 1 h 95"/>
                  <a:gd name="T16" fmla="*/ 0 w 111"/>
                  <a:gd name="T17" fmla="*/ 1 h 95"/>
                  <a:gd name="T18" fmla="*/ 0 w 111"/>
                  <a:gd name="T19" fmla="*/ 1 h 95"/>
                  <a:gd name="T20" fmla="*/ 0 w 111"/>
                  <a:gd name="T21" fmla="*/ 1 h 95"/>
                  <a:gd name="T22" fmla="*/ 0 w 111"/>
                  <a:gd name="T23" fmla="*/ 1 h 95"/>
                  <a:gd name="T24" fmla="*/ 0 w 111"/>
                  <a:gd name="T25" fmla="*/ 1 h 95"/>
                  <a:gd name="T26" fmla="*/ 0 w 111"/>
                  <a:gd name="T27" fmla="*/ 1 h 95"/>
                  <a:gd name="T28" fmla="*/ 0 w 111"/>
                  <a:gd name="T29" fmla="*/ 1 h 95"/>
                  <a:gd name="T30" fmla="*/ 0 w 111"/>
                  <a:gd name="T31" fmla="*/ 1 h 95"/>
                  <a:gd name="T32" fmla="*/ 0 w 111"/>
                  <a:gd name="T33" fmla="*/ 0 h 95"/>
                  <a:gd name="T34" fmla="*/ 0 w 111"/>
                  <a:gd name="T35" fmla="*/ 1 h 95"/>
                  <a:gd name="T36" fmla="*/ 0 w 111"/>
                  <a:gd name="T37" fmla="*/ 1 h 95"/>
                  <a:gd name="T38" fmla="*/ 0 w 111"/>
                  <a:gd name="T39" fmla="*/ 1 h 95"/>
                  <a:gd name="T40" fmla="*/ 0 w 111"/>
                  <a:gd name="T41" fmla="*/ 1 h 95"/>
                  <a:gd name="T42" fmla="*/ 0 w 111"/>
                  <a:gd name="T43" fmla="*/ 1 h 95"/>
                  <a:gd name="T44" fmla="*/ 0 w 111"/>
                  <a:gd name="T45" fmla="*/ 1 h 95"/>
                  <a:gd name="T46" fmla="*/ 0 w 111"/>
                  <a:gd name="T47" fmla="*/ 1 h 95"/>
                  <a:gd name="T48" fmla="*/ 0 w 111"/>
                  <a:gd name="T49" fmla="*/ 1 h 95"/>
                  <a:gd name="T50" fmla="*/ 0 w 111"/>
                  <a:gd name="T51" fmla="*/ 1 h 95"/>
                  <a:gd name="T52" fmla="*/ 0 w 111"/>
                  <a:gd name="T53" fmla="*/ 1 h 95"/>
                  <a:gd name="T54" fmla="*/ 0 w 111"/>
                  <a:gd name="T55" fmla="*/ 1 h 95"/>
                  <a:gd name="T56" fmla="*/ 0 w 111"/>
                  <a:gd name="T57" fmla="*/ 1 h 95"/>
                  <a:gd name="T58" fmla="*/ 0 w 111"/>
                  <a:gd name="T59" fmla="*/ 1 h 95"/>
                  <a:gd name="T60" fmla="*/ 0 w 111"/>
                  <a:gd name="T61" fmla="*/ 1 h 95"/>
                  <a:gd name="T62" fmla="*/ 0 w 111"/>
                  <a:gd name="T63" fmla="*/ 1 h 95"/>
                  <a:gd name="T64" fmla="*/ 0 w 111"/>
                  <a:gd name="T65" fmla="*/ 1 h 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1"/>
                  <a:gd name="T100" fmla="*/ 0 h 95"/>
                  <a:gd name="T101" fmla="*/ 111 w 111"/>
                  <a:gd name="T102" fmla="*/ 95 h 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1" h="95">
                    <a:moveTo>
                      <a:pt x="55" y="95"/>
                    </a:moveTo>
                    <a:lnTo>
                      <a:pt x="67" y="94"/>
                    </a:lnTo>
                    <a:lnTo>
                      <a:pt x="77" y="92"/>
                    </a:lnTo>
                    <a:lnTo>
                      <a:pt x="87" y="87"/>
                    </a:lnTo>
                    <a:lnTo>
                      <a:pt x="95" y="81"/>
                    </a:lnTo>
                    <a:lnTo>
                      <a:pt x="102" y="73"/>
                    </a:lnTo>
                    <a:lnTo>
                      <a:pt x="106" y="65"/>
                    </a:lnTo>
                    <a:lnTo>
                      <a:pt x="110" y="56"/>
                    </a:lnTo>
                    <a:lnTo>
                      <a:pt x="111" y="47"/>
                    </a:lnTo>
                    <a:lnTo>
                      <a:pt x="110" y="38"/>
                    </a:lnTo>
                    <a:lnTo>
                      <a:pt x="106" y="29"/>
                    </a:lnTo>
                    <a:lnTo>
                      <a:pt x="102" y="21"/>
                    </a:lnTo>
                    <a:lnTo>
                      <a:pt x="95" y="14"/>
                    </a:lnTo>
                    <a:lnTo>
                      <a:pt x="87" y="8"/>
                    </a:lnTo>
                    <a:lnTo>
                      <a:pt x="77" y="3"/>
                    </a:lnTo>
                    <a:lnTo>
                      <a:pt x="67" y="1"/>
                    </a:lnTo>
                    <a:lnTo>
                      <a:pt x="55" y="0"/>
                    </a:lnTo>
                    <a:lnTo>
                      <a:pt x="44" y="1"/>
                    </a:lnTo>
                    <a:lnTo>
                      <a:pt x="35" y="3"/>
                    </a:lnTo>
                    <a:lnTo>
                      <a:pt x="24" y="8"/>
                    </a:lnTo>
                    <a:lnTo>
                      <a:pt x="16" y="14"/>
                    </a:lnTo>
                    <a:lnTo>
                      <a:pt x="9" y="21"/>
                    </a:lnTo>
                    <a:lnTo>
                      <a:pt x="5" y="29"/>
                    </a:lnTo>
                    <a:lnTo>
                      <a:pt x="1" y="38"/>
                    </a:lnTo>
                    <a:lnTo>
                      <a:pt x="0" y="47"/>
                    </a:lnTo>
                    <a:lnTo>
                      <a:pt x="1" y="56"/>
                    </a:lnTo>
                    <a:lnTo>
                      <a:pt x="5" y="65"/>
                    </a:lnTo>
                    <a:lnTo>
                      <a:pt x="9" y="73"/>
                    </a:lnTo>
                    <a:lnTo>
                      <a:pt x="16" y="81"/>
                    </a:lnTo>
                    <a:lnTo>
                      <a:pt x="24" y="87"/>
                    </a:lnTo>
                    <a:lnTo>
                      <a:pt x="35" y="92"/>
                    </a:lnTo>
                    <a:lnTo>
                      <a:pt x="44" y="94"/>
                    </a:lnTo>
                    <a:lnTo>
                      <a:pt x="55" y="95"/>
                    </a:lnTo>
                    <a:close/>
                  </a:path>
                </a:pathLst>
              </a:custGeom>
              <a:solidFill>
                <a:srgbClr val="D1A35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228" name="Freeform 129"/>
              <p:cNvSpPr>
                <a:spLocks/>
              </p:cNvSpPr>
              <p:nvPr/>
            </p:nvSpPr>
            <p:spPr bwMode="auto">
              <a:xfrm>
                <a:off x="4357" y="3048"/>
                <a:ext cx="30" cy="26"/>
              </a:xfrm>
              <a:custGeom>
                <a:avLst/>
                <a:gdLst>
                  <a:gd name="T0" fmla="*/ 1 w 60"/>
                  <a:gd name="T1" fmla="*/ 0 h 53"/>
                  <a:gd name="T2" fmla="*/ 1 w 60"/>
                  <a:gd name="T3" fmla="*/ 0 h 53"/>
                  <a:gd name="T4" fmla="*/ 1 w 60"/>
                  <a:gd name="T5" fmla="*/ 0 h 53"/>
                  <a:gd name="T6" fmla="*/ 1 w 60"/>
                  <a:gd name="T7" fmla="*/ 0 h 53"/>
                  <a:gd name="T8" fmla="*/ 1 w 60"/>
                  <a:gd name="T9" fmla="*/ 0 h 53"/>
                  <a:gd name="T10" fmla="*/ 1 w 60"/>
                  <a:gd name="T11" fmla="*/ 0 h 53"/>
                  <a:gd name="T12" fmla="*/ 1 w 60"/>
                  <a:gd name="T13" fmla="*/ 0 h 53"/>
                  <a:gd name="T14" fmla="*/ 1 w 60"/>
                  <a:gd name="T15" fmla="*/ 0 h 53"/>
                  <a:gd name="T16" fmla="*/ 1 w 60"/>
                  <a:gd name="T17" fmla="*/ 0 h 53"/>
                  <a:gd name="T18" fmla="*/ 0 w 60"/>
                  <a:gd name="T19" fmla="*/ 0 h 53"/>
                  <a:gd name="T20" fmla="*/ 0 w 60"/>
                  <a:gd name="T21" fmla="*/ 0 h 53"/>
                  <a:gd name="T22" fmla="*/ 1 w 60"/>
                  <a:gd name="T23" fmla="*/ 0 h 53"/>
                  <a:gd name="T24" fmla="*/ 1 w 60"/>
                  <a:gd name="T25" fmla="*/ 0 h 53"/>
                  <a:gd name="T26" fmla="*/ 1 w 60"/>
                  <a:gd name="T27" fmla="*/ 0 h 53"/>
                  <a:gd name="T28" fmla="*/ 1 w 60"/>
                  <a:gd name="T29" fmla="*/ 0 h 53"/>
                  <a:gd name="T30" fmla="*/ 1 w 60"/>
                  <a:gd name="T31" fmla="*/ 0 h 53"/>
                  <a:gd name="T32" fmla="*/ 1 w 60"/>
                  <a:gd name="T33" fmla="*/ 0 h 53"/>
                  <a:gd name="T34" fmla="*/ 1 w 60"/>
                  <a:gd name="T35" fmla="*/ 0 h 53"/>
                  <a:gd name="T36" fmla="*/ 1 w 60"/>
                  <a:gd name="T37" fmla="*/ 0 h 53"/>
                  <a:gd name="T38" fmla="*/ 1 w 60"/>
                  <a:gd name="T39" fmla="*/ 0 h 53"/>
                  <a:gd name="T40" fmla="*/ 1 w 60"/>
                  <a:gd name="T41" fmla="*/ 0 h 5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0"/>
                  <a:gd name="T64" fmla="*/ 0 h 53"/>
                  <a:gd name="T65" fmla="*/ 60 w 60"/>
                  <a:gd name="T66" fmla="*/ 53 h 5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0" h="53">
                    <a:moveTo>
                      <a:pt x="51" y="0"/>
                    </a:moveTo>
                    <a:lnTo>
                      <a:pt x="51" y="0"/>
                    </a:lnTo>
                    <a:lnTo>
                      <a:pt x="51" y="9"/>
                    </a:lnTo>
                    <a:lnTo>
                      <a:pt x="48" y="17"/>
                    </a:lnTo>
                    <a:lnTo>
                      <a:pt x="43" y="24"/>
                    </a:lnTo>
                    <a:lnTo>
                      <a:pt x="37" y="32"/>
                    </a:lnTo>
                    <a:lnTo>
                      <a:pt x="29" y="37"/>
                    </a:lnTo>
                    <a:lnTo>
                      <a:pt x="21" y="41"/>
                    </a:lnTo>
                    <a:lnTo>
                      <a:pt x="12" y="44"/>
                    </a:lnTo>
                    <a:lnTo>
                      <a:pt x="0" y="44"/>
                    </a:lnTo>
                    <a:lnTo>
                      <a:pt x="0" y="53"/>
                    </a:lnTo>
                    <a:lnTo>
                      <a:pt x="12" y="51"/>
                    </a:lnTo>
                    <a:lnTo>
                      <a:pt x="24" y="48"/>
                    </a:lnTo>
                    <a:lnTo>
                      <a:pt x="34" y="44"/>
                    </a:lnTo>
                    <a:lnTo>
                      <a:pt x="42" y="37"/>
                    </a:lnTo>
                    <a:lnTo>
                      <a:pt x="50" y="29"/>
                    </a:lnTo>
                    <a:lnTo>
                      <a:pt x="55" y="20"/>
                    </a:lnTo>
                    <a:lnTo>
                      <a:pt x="58" y="9"/>
                    </a:lnTo>
                    <a:lnTo>
                      <a:pt x="60" y="0"/>
                    </a:lnTo>
                    <a:lnTo>
                      <a:pt x="51"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229" name="Freeform 130"/>
              <p:cNvSpPr>
                <a:spLocks/>
              </p:cNvSpPr>
              <p:nvPr/>
            </p:nvSpPr>
            <p:spPr bwMode="auto">
              <a:xfrm>
                <a:off x="4357" y="3022"/>
                <a:ext cx="30" cy="26"/>
              </a:xfrm>
              <a:custGeom>
                <a:avLst/>
                <a:gdLst>
                  <a:gd name="T0" fmla="*/ 0 w 60"/>
                  <a:gd name="T1" fmla="*/ 1 h 52"/>
                  <a:gd name="T2" fmla="*/ 0 w 60"/>
                  <a:gd name="T3" fmla="*/ 1 h 52"/>
                  <a:gd name="T4" fmla="*/ 1 w 60"/>
                  <a:gd name="T5" fmla="*/ 1 h 52"/>
                  <a:gd name="T6" fmla="*/ 1 w 60"/>
                  <a:gd name="T7" fmla="*/ 1 h 52"/>
                  <a:gd name="T8" fmla="*/ 1 w 60"/>
                  <a:gd name="T9" fmla="*/ 1 h 52"/>
                  <a:gd name="T10" fmla="*/ 1 w 60"/>
                  <a:gd name="T11" fmla="*/ 1 h 52"/>
                  <a:gd name="T12" fmla="*/ 1 w 60"/>
                  <a:gd name="T13" fmla="*/ 1 h 52"/>
                  <a:gd name="T14" fmla="*/ 1 w 60"/>
                  <a:gd name="T15" fmla="*/ 1 h 52"/>
                  <a:gd name="T16" fmla="*/ 1 w 60"/>
                  <a:gd name="T17" fmla="*/ 1 h 52"/>
                  <a:gd name="T18" fmla="*/ 1 w 60"/>
                  <a:gd name="T19" fmla="*/ 1 h 52"/>
                  <a:gd name="T20" fmla="*/ 1 w 60"/>
                  <a:gd name="T21" fmla="*/ 1 h 52"/>
                  <a:gd name="T22" fmla="*/ 1 w 60"/>
                  <a:gd name="T23" fmla="*/ 1 h 52"/>
                  <a:gd name="T24" fmla="*/ 1 w 60"/>
                  <a:gd name="T25" fmla="*/ 1 h 52"/>
                  <a:gd name="T26" fmla="*/ 1 w 60"/>
                  <a:gd name="T27" fmla="*/ 1 h 52"/>
                  <a:gd name="T28" fmla="*/ 1 w 60"/>
                  <a:gd name="T29" fmla="*/ 1 h 52"/>
                  <a:gd name="T30" fmla="*/ 1 w 60"/>
                  <a:gd name="T31" fmla="*/ 1 h 52"/>
                  <a:gd name="T32" fmla="*/ 1 w 60"/>
                  <a:gd name="T33" fmla="*/ 1 h 52"/>
                  <a:gd name="T34" fmla="*/ 1 w 60"/>
                  <a:gd name="T35" fmla="*/ 1 h 52"/>
                  <a:gd name="T36" fmla="*/ 0 w 60"/>
                  <a:gd name="T37" fmla="*/ 0 h 52"/>
                  <a:gd name="T38" fmla="*/ 0 w 60"/>
                  <a:gd name="T39" fmla="*/ 0 h 52"/>
                  <a:gd name="T40" fmla="*/ 0 w 60"/>
                  <a:gd name="T41" fmla="*/ 1 h 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0"/>
                  <a:gd name="T64" fmla="*/ 0 h 52"/>
                  <a:gd name="T65" fmla="*/ 60 w 60"/>
                  <a:gd name="T66" fmla="*/ 52 h 5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0" h="52">
                    <a:moveTo>
                      <a:pt x="0" y="9"/>
                    </a:moveTo>
                    <a:lnTo>
                      <a:pt x="0" y="9"/>
                    </a:lnTo>
                    <a:lnTo>
                      <a:pt x="12" y="9"/>
                    </a:lnTo>
                    <a:lnTo>
                      <a:pt x="21" y="12"/>
                    </a:lnTo>
                    <a:lnTo>
                      <a:pt x="29" y="16"/>
                    </a:lnTo>
                    <a:lnTo>
                      <a:pt x="37" y="22"/>
                    </a:lnTo>
                    <a:lnTo>
                      <a:pt x="43" y="28"/>
                    </a:lnTo>
                    <a:lnTo>
                      <a:pt x="48" y="35"/>
                    </a:lnTo>
                    <a:lnTo>
                      <a:pt x="51" y="43"/>
                    </a:lnTo>
                    <a:lnTo>
                      <a:pt x="51" y="52"/>
                    </a:lnTo>
                    <a:lnTo>
                      <a:pt x="60" y="52"/>
                    </a:lnTo>
                    <a:lnTo>
                      <a:pt x="58" y="43"/>
                    </a:lnTo>
                    <a:lnTo>
                      <a:pt x="55" y="32"/>
                    </a:lnTo>
                    <a:lnTo>
                      <a:pt x="50" y="23"/>
                    </a:lnTo>
                    <a:lnTo>
                      <a:pt x="42" y="15"/>
                    </a:lnTo>
                    <a:lnTo>
                      <a:pt x="34" y="9"/>
                    </a:lnTo>
                    <a:lnTo>
                      <a:pt x="24" y="5"/>
                    </a:lnTo>
                    <a:lnTo>
                      <a:pt x="12" y="3"/>
                    </a:lnTo>
                    <a:lnTo>
                      <a:pt x="0" y="0"/>
                    </a:lnTo>
                    <a:lnTo>
                      <a:pt x="0" y="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230" name="Freeform 131"/>
              <p:cNvSpPr>
                <a:spLocks/>
              </p:cNvSpPr>
              <p:nvPr/>
            </p:nvSpPr>
            <p:spPr bwMode="auto">
              <a:xfrm>
                <a:off x="4327" y="3022"/>
                <a:ext cx="30" cy="26"/>
              </a:xfrm>
              <a:custGeom>
                <a:avLst/>
                <a:gdLst>
                  <a:gd name="T0" fmla="*/ 1 w 59"/>
                  <a:gd name="T1" fmla="*/ 1 h 52"/>
                  <a:gd name="T2" fmla="*/ 1 w 59"/>
                  <a:gd name="T3" fmla="*/ 1 h 52"/>
                  <a:gd name="T4" fmla="*/ 1 w 59"/>
                  <a:gd name="T5" fmla="*/ 1 h 52"/>
                  <a:gd name="T6" fmla="*/ 1 w 59"/>
                  <a:gd name="T7" fmla="*/ 1 h 52"/>
                  <a:gd name="T8" fmla="*/ 1 w 59"/>
                  <a:gd name="T9" fmla="*/ 1 h 52"/>
                  <a:gd name="T10" fmla="*/ 1 w 59"/>
                  <a:gd name="T11" fmla="*/ 1 h 52"/>
                  <a:gd name="T12" fmla="*/ 1 w 59"/>
                  <a:gd name="T13" fmla="*/ 1 h 52"/>
                  <a:gd name="T14" fmla="*/ 1 w 59"/>
                  <a:gd name="T15" fmla="*/ 1 h 52"/>
                  <a:gd name="T16" fmla="*/ 1 w 59"/>
                  <a:gd name="T17" fmla="*/ 1 h 52"/>
                  <a:gd name="T18" fmla="*/ 1 w 59"/>
                  <a:gd name="T19" fmla="*/ 1 h 52"/>
                  <a:gd name="T20" fmla="*/ 1 w 59"/>
                  <a:gd name="T21" fmla="*/ 0 h 52"/>
                  <a:gd name="T22" fmla="*/ 1 w 59"/>
                  <a:gd name="T23" fmla="*/ 1 h 52"/>
                  <a:gd name="T24" fmla="*/ 1 w 59"/>
                  <a:gd name="T25" fmla="*/ 1 h 52"/>
                  <a:gd name="T26" fmla="*/ 1 w 59"/>
                  <a:gd name="T27" fmla="*/ 1 h 52"/>
                  <a:gd name="T28" fmla="*/ 1 w 59"/>
                  <a:gd name="T29" fmla="*/ 1 h 52"/>
                  <a:gd name="T30" fmla="*/ 1 w 59"/>
                  <a:gd name="T31" fmla="*/ 1 h 52"/>
                  <a:gd name="T32" fmla="*/ 1 w 59"/>
                  <a:gd name="T33" fmla="*/ 1 h 52"/>
                  <a:gd name="T34" fmla="*/ 1 w 59"/>
                  <a:gd name="T35" fmla="*/ 1 h 52"/>
                  <a:gd name="T36" fmla="*/ 0 w 59"/>
                  <a:gd name="T37" fmla="*/ 1 h 52"/>
                  <a:gd name="T38" fmla="*/ 0 w 59"/>
                  <a:gd name="T39" fmla="*/ 1 h 52"/>
                  <a:gd name="T40" fmla="*/ 1 w 59"/>
                  <a:gd name="T41" fmla="*/ 1 h 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9"/>
                  <a:gd name="T64" fmla="*/ 0 h 52"/>
                  <a:gd name="T65" fmla="*/ 59 w 59"/>
                  <a:gd name="T66" fmla="*/ 52 h 5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9" h="52">
                    <a:moveTo>
                      <a:pt x="9" y="52"/>
                    </a:moveTo>
                    <a:lnTo>
                      <a:pt x="9" y="52"/>
                    </a:lnTo>
                    <a:lnTo>
                      <a:pt x="9" y="43"/>
                    </a:lnTo>
                    <a:lnTo>
                      <a:pt x="12" y="35"/>
                    </a:lnTo>
                    <a:lnTo>
                      <a:pt x="17" y="28"/>
                    </a:lnTo>
                    <a:lnTo>
                      <a:pt x="23" y="22"/>
                    </a:lnTo>
                    <a:lnTo>
                      <a:pt x="30" y="16"/>
                    </a:lnTo>
                    <a:lnTo>
                      <a:pt x="40" y="12"/>
                    </a:lnTo>
                    <a:lnTo>
                      <a:pt x="48" y="9"/>
                    </a:lnTo>
                    <a:lnTo>
                      <a:pt x="59" y="9"/>
                    </a:lnTo>
                    <a:lnTo>
                      <a:pt x="59" y="0"/>
                    </a:lnTo>
                    <a:lnTo>
                      <a:pt x="48" y="3"/>
                    </a:lnTo>
                    <a:lnTo>
                      <a:pt x="38" y="5"/>
                    </a:lnTo>
                    <a:lnTo>
                      <a:pt x="27" y="9"/>
                    </a:lnTo>
                    <a:lnTo>
                      <a:pt x="18" y="15"/>
                    </a:lnTo>
                    <a:lnTo>
                      <a:pt x="10" y="23"/>
                    </a:lnTo>
                    <a:lnTo>
                      <a:pt x="5" y="32"/>
                    </a:lnTo>
                    <a:lnTo>
                      <a:pt x="2" y="43"/>
                    </a:lnTo>
                    <a:lnTo>
                      <a:pt x="0" y="52"/>
                    </a:lnTo>
                    <a:lnTo>
                      <a:pt x="9" y="5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231" name="Freeform 132"/>
              <p:cNvSpPr>
                <a:spLocks/>
              </p:cNvSpPr>
              <p:nvPr/>
            </p:nvSpPr>
            <p:spPr bwMode="auto">
              <a:xfrm>
                <a:off x="4327" y="3048"/>
                <a:ext cx="30" cy="26"/>
              </a:xfrm>
              <a:custGeom>
                <a:avLst/>
                <a:gdLst>
                  <a:gd name="T0" fmla="*/ 1 w 59"/>
                  <a:gd name="T1" fmla="*/ 0 h 53"/>
                  <a:gd name="T2" fmla="*/ 1 w 59"/>
                  <a:gd name="T3" fmla="*/ 0 h 53"/>
                  <a:gd name="T4" fmla="*/ 1 w 59"/>
                  <a:gd name="T5" fmla="*/ 0 h 53"/>
                  <a:gd name="T6" fmla="*/ 1 w 59"/>
                  <a:gd name="T7" fmla="*/ 0 h 53"/>
                  <a:gd name="T8" fmla="*/ 1 w 59"/>
                  <a:gd name="T9" fmla="*/ 0 h 53"/>
                  <a:gd name="T10" fmla="*/ 1 w 59"/>
                  <a:gd name="T11" fmla="*/ 0 h 53"/>
                  <a:gd name="T12" fmla="*/ 1 w 59"/>
                  <a:gd name="T13" fmla="*/ 0 h 53"/>
                  <a:gd name="T14" fmla="*/ 1 w 59"/>
                  <a:gd name="T15" fmla="*/ 0 h 53"/>
                  <a:gd name="T16" fmla="*/ 1 w 59"/>
                  <a:gd name="T17" fmla="*/ 0 h 53"/>
                  <a:gd name="T18" fmla="*/ 1 w 59"/>
                  <a:gd name="T19" fmla="*/ 0 h 53"/>
                  <a:gd name="T20" fmla="*/ 0 w 59"/>
                  <a:gd name="T21" fmla="*/ 0 h 53"/>
                  <a:gd name="T22" fmla="*/ 1 w 59"/>
                  <a:gd name="T23" fmla="*/ 0 h 53"/>
                  <a:gd name="T24" fmla="*/ 1 w 59"/>
                  <a:gd name="T25" fmla="*/ 0 h 53"/>
                  <a:gd name="T26" fmla="*/ 1 w 59"/>
                  <a:gd name="T27" fmla="*/ 0 h 53"/>
                  <a:gd name="T28" fmla="*/ 1 w 59"/>
                  <a:gd name="T29" fmla="*/ 0 h 53"/>
                  <a:gd name="T30" fmla="*/ 1 w 59"/>
                  <a:gd name="T31" fmla="*/ 0 h 53"/>
                  <a:gd name="T32" fmla="*/ 1 w 59"/>
                  <a:gd name="T33" fmla="*/ 0 h 53"/>
                  <a:gd name="T34" fmla="*/ 1 w 59"/>
                  <a:gd name="T35" fmla="*/ 0 h 53"/>
                  <a:gd name="T36" fmla="*/ 1 w 59"/>
                  <a:gd name="T37" fmla="*/ 0 h 53"/>
                  <a:gd name="T38" fmla="*/ 1 w 59"/>
                  <a:gd name="T39" fmla="*/ 0 h 53"/>
                  <a:gd name="T40" fmla="*/ 1 w 59"/>
                  <a:gd name="T41" fmla="*/ 0 h 5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9"/>
                  <a:gd name="T64" fmla="*/ 0 h 53"/>
                  <a:gd name="T65" fmla="*/ 59 w 59"/>
                  <a:gd name="T66" fmla="*/ 53 h 5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9" h="53">
                    <a:moveTo>
                      <a:pt x="59" y="44"/>
                    </a:moveTo>
                    <a:lnTo>
                      <a:pt x="59" y="44"/>
                    </a:lnTo>
                    <a:lnTo>
                      <a:pt x="48" y="44"/>
                    </a:lnTo>
                    <a:lnTo>
                      <a:pt x="40" y="41"/>
                    </a:lnTo>
                    <a:lnTo>
                      <a:pt x="30" y="37"/>
                    </a:lnTo>
                    <a:lnTo>
                      <a:pt x="23" y="32"/>
                    </a:lnTo>
                    <a:lnTo>
                      <a:pt x="17" y="24"/>
                    </a:lnTo>
                    <a:lnTo>
                      <a:pt x="12" y="17"/>
                    </a:lnTo>
                    <a:lnTo>
                      <a:pt x="9" y="9"/>
                    </a:lnTo>
                    <a:lnTo>
                      <a:pt x="9" y="0"/>
                    </a:lnTo>
                    <a:lnTo>
                      <a:pt x="0" y="0"/>
                    </a:lnTo>
                    <a:lnTo>
                      <a:pt x="2" y="9"/>
                    </a:lnTo>
                    <a:lnTo>
                      <a:pt x="5" y="20"/>
                    </a:lnTo>
                    <a:lnTo>
                      <a:pt x="10" y="29"/>
                    </a:lnTo>
                    <a:lnTo>
                      <a:pt x="18" y="37"/>
                    </a:lnTo>
                    <a:lnTo>
                      <a:pt x="27" y="44"/>
                    </a:lnTo>
                    <a:lnTo>
                      <a:pt x="38" y="48"/>
                    </a:lnTo>
                    <a:lnTo>
                      <a:pt x="48" y="51"/>
                    </a:lnTo>
                    <a:lnTo>
                      <a:pt x="59" y="53"/>
                    </a:lnTo>
                    <a:lnTo>
                      <a:pt x="59" y="4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232" name="Freeform 133"/>
              <p:cNvSpPr>
                <a:spLocks/>
              </p:cNvSpPr>
              <p:nvPr/>
            </p:nvSpPr>
            <p:spPr bwMode="auto">
              <a:xfrm>
                <a:off x="4306" y="3075"/>
                <a:ext cx="2" cy="3"/>
              </a:xfrm>
              <a:custGeom>
                <a:avLst/>
                <a:gdLst>
                  <a:gd name="T0" fmla="*/ 1 w 4"/>
                  <a:gd name="T1" fmla="*/ 0 h 7"/>
                  <a:gd name="T2" fmla="*/ 1 w 4"/>
                  <a:gd name="T3" fmla="*/ 0 h 7"/>
                  <a:gd name="T4" fmla="*/ 0 w 4"/>
                  <a:gd name="T5" fmla="*/ 0 h 7"/>
                  <a:gd name="T6" fmla="*/ 1 w 4"/>
                  <a:gd name="T7" fmla="*/ 0 h 7"/>
                  <a:gd name="T8" fmla="*/ 1 w 4"/>
                  <a:gd name="T9" fmla="*/ 0 h 7"/>
                  <a:gd name="T10" fmla="*/ 1 w 4"/>
                  <a:gd name="T11" fmla="*/ 0 h 7"/>
                  <a:gd name="T12" fmla="*/ 0 60000 65536"/>
                  <a:gd name="T13" fmla="*/ 0 60000 65536"/>
                  <a:gd name="T14" fmla="*/ 0 60000 65536"/>
                  <a:gd name="T15" fmla="*/ 0 60000 65536"/>
                  <a:gd name="T16" fmla="*/ 0 60000 65536"/>
                  <a:gd name="T17" fmla="*/ 0 60000 65536"/>
                  <a:gd name="T18" fmla="*/ 0 w 4"/>
                  <a:gd name="T19" fmla="*/ 0 h 7"/>
                  <a:gd name="T20" fmla="*/ 4 w 4"/>
                  <a:gd name="T21" fmla="*/ 7 h 7"/>
                </a:gdLst>
                <a:ahLst/>
                <a:cxnLst>
                  <a:cxn ang="T12">
                    <a:pos x="T0" y="T1"/>
                  </a:cxn>
                  <a:cxn ang="T13">
                    <a:pos x="T2" y="T3"/>
                  </a:cxn>
                  <a:cxn ang="T14">
                    <a:pos x="T4" y="T5"/>
                  </a:cxn>
                  <a:cxn ang="T15">
                    <a:pos x="T6" y="T7"/>
                  </a:cxn>
                  <a:cxn ang="T16">
                    <a:pos x="T8" y="T9"/>
                  </a:cxn>
                  <a:cxn ang="T17">
                    <a:pos x="T10" y="T11"/>
                  </a:cxn>
                </a:cxnLst>
                <a:rect l="T18" t="T19" r="T20" b="T21"/>
                <a:pathLst>
                  <a:path w="4" h="7">
                    <a:moveTo>
                      <a:pt x="4" y="0"/>
                    </a:moveTo>
                    <a:lnTo>
                      <a:pt x="1" y="1"/>
                    </a:lnTo>
                    <a:lnTo>
                      <a:pt x="0" y="3"/>
                    </a:lnTo>
                    <a:lnTo>
                      <a:pt x="1" y="6"/>
                    </a:lnTo>
                    <a:lnTo>
                      <a:pt x="4" y="7"/>
                    </a:lnTo>
                    <a:lnTo>
                      <a:pt x="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233" name="Freeform 134"/>
              <p:cNvSpPr>
                <a:spLocks/>
              </p:cNvSpPr>
              <p:nvPr/>
            </p:nvSpPr>
            <p:spPr bwMode="auto">
              <a:xfrm>
                <a:off x="4308" y="3071"/>
                <a:ext cx="42" cy="7"/>
              </a:xfrm>
              <a:custGeom>
                <a:avLst/>
                <a:gdLst>
                  <a:gd name="T0" fmla="*/ 0 w 85"/>
                  <a:gd name="T1" fmla="*/ 1 h 14"/>
                  <a:gd name="T2" fmla="*/ 0 w 85"/>
                  <a:gd name="T3" fmla="*/ 0 h 14"/>
                  <a:gd name="T4" fmla="*/ 0 w 85"/>
                  <a:gd name="T5" fmla="*/ 1 h 14"/>
                  <a:gd name="T6" fmla="*/ 0 w 85"/>
                  <a:gd name="T7" fmla="*/ 1 h 14"/>
                  <a:gd name="T8" fmla="*/ 0 w 85"/>
                  <a:gd name="T9" fmla="*/ 1 h 14"/>
                  <a:gd name="T10" fmla="*/ 0 w 85"/>
                  <a:gd name="T11" fmla="*/ 1 h 14"/>
                  <a:gd name="T12" fmla="*/ 0 60000 65536"/>
                  <a:gd name="T13" fmla="*/ 0 60000 65536"/>
                  <a:gd name="T14" fmla="*/ 0 60000 65536"/>
                  <a:gd name="T15" fmla="*/ 0 60000 65536"/>
                  <a:gd name="T16" fmla="*/ 0 60000 65536"/>
                  <a:gd name="T17" fmla="*/ 0 60000 65536"/>
                  <a:gd name="T18" fmla="*/ 0 w 85"/>
                  <a:gd name="T19" fmla="*/ 0 h 14"/>
                  <a:gd name="T20" fmla="*/ 85 w 85"/>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85" h="14">
                    <a:moveTo>
                      <a:pt x="85" y="4"/>
                    </a:moveTo>
                    <a:lnTo>
                      <a:pt x="85" y="0"/>
                    </a:lnTo>
                    <a:lnTo>
                      <a:pt x="0" y="7"/>
                    </a:lnTo>
                    <a:lnTo>
                      <a:pt x="0" y="14"/>
                    </a:lnTo>
                    <a:lnTo>
                      <a:pt x="85" y="7"/>
                    </a:lnTo>
                    <a:lnTo>
                      <a:pt x="85" y="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234" name="Freeform 135"/>
              <p:cNvSpPr>
                <a:spLocks/>
              </p:cNvSpPr>
              <p:nvPr/>
            </p:nvSpPr>
            <p:spPr bwMode="auto">
              <a:xfrm>
                <a:off x="4350" y="3071"/>
                <a:ext cx="2" cy="4"/>
              </a:xfrm>
              <a:custGeom>
                <a:avLst/>
                <a:gdLst>
                  <a:gd name="T0" fmla="*/ 0 w 3"/>
                  <a:gd name="T1" fmla="*/ 1 h 7"/>
                  <a:gd name="T2" fmla="*/ 1 w 3"/>
                  <a:gd name="T3" fmla="*/ 1 h 7"/>
                  <a:gd name="T4" fmla="*/ 1 w 3"/>
                  <a:gd name="T5" fmla="*/ 1 h 7"/>
                  <a:gd name="T6" fmla="*/ 1 w 3"/>
                  <a:gd name="T7" fmla="*/ 1 h 7"/>
                  <a:gd name="T8" fmla="*/ 0 w 3"/>
                  <a:gd name="T9" fmla="*/ 0 h 7"/>
                  <a:gd name="T10" fmla="*/ 0 w 3"/>
                  <a:gd name="T11" fmla="*/ 1 h 7"/>
                  <a:gd name="T12" fmla="*/ 0 60000 65536"/>
                  <a:gd name="T13" fmla="*/ 0 60000 65536"/>
                  <a:gd name="T14" fmla="*/ 0 60000 65536"/>
                  <a:gd name="T15" fmla="*/ 0 60000 65536"/>
                  <a:gd name="T16" fmla="*/ 0 60000 65536"/>
                  <a:gd name="T17" fmla="*/ 0 60000 65536"/>
                  <a:gd name="T18" fmla="*/ 0 w 3"/>
                  <a:gd name="T19" fmla="*/ 0 h 7"/>
                  <a:gd name="T20" fmla="*/ 3 w 3"/>
                  <a:gd name="T21" fmla="*/ 7 h 7"/>
                </a:gdLst>
                <a:ahLst/>
                <a:cxnLst>
                  <a:cxn ang="T12">
                    <a:pos x="T0" y="T1"/>
                  </a:cxn>
                  <a:cxn ang="T13">
                    <a:pos x="T2" y="T3"/>
                  </a:cxn>
                  <a:cxn ang="T14">
                    <a:pos x="T4" y="T5"/>
                  </a:cxn>
                  <a:cxn ang="T15">
                    <a:pos x="T6" y="T7"/>
                  </a:cxn>
                  <a:cxn ang="T16">
                    <a:pos x="T8" y="T9"/>
                  </a:cxn>
                  <a:cxn ang="T17">
                    <a:pos x="T10" y="T11"/>
                  </a:cxn>
                </a:cxnLst>
                <a:rect l="T18" t="T19" r="T20" b="T21"/>
                <a:pathLst>
                  <a:path w="3" h="7">
                    <a:moveTo>
                      <a:pt x="0" y="7"/>
                    </a:moveTo>
                    <a:lnTo>
                      <a:pt x="2" y="6"/>
                    </a:lnTo>
                    <a:lnTo>
                      <a:pt x="3" y="4"/>
                    </a:lnTo>
                    <a:lnTo>
                      <a:pt x="2" y="1"/>
                    </a:lnTo>
                    <a:lnTo>
                      <a:pt x="0" y="0"/>
                    </a:lnTo>
                    <a:lnTo>
                      <a:pt x="0"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235" name="Freeform 136"/>
              <p:cNvSpPr>
                <a:spLocks/>
              </p:cNvSpPr>
              <p:nvPr/>
            </p:nvSpPr>
            <p:spPr bwMode="auto">
              <a:xfrm>
                <a:off x="4319" y="3066"/>
                <a:ext cx="1" cy="4"/>
              </a:xfrm>
              <a:custGeom>
                <a:avLst/>
                <a:gdLst>
                  <a:gd name="T0" fmla="*/ 0 w 4"/>
                  <a:gd name="T1" fmla="*/ 0 h 7"/>
                  <a:gd name="T2" fmla="*/ 0 w 4"/>
                  <a:gd name="T3" fmla="*/ 1 h 7"/>
                  <a:gd name="T4" fmla="*/ 0 w 4"/>
                  <a:gd name="T5" fmla="*/ 1 h 7"/>
                  <a:gd name="T6" fmla="*/ 0 w 4"/>
                  <a:gd name="T7" fmla="*/ 1 h 7"/>
                  <a:gd name="T8" fmla="*/ 0 w 4"/>
                  <a:gd name="T9" fmla="*/ 1 h 7"/>
                  <a:gd name="T10" fmla="*/ 0 w 4"/>
                  <a:gd name="T11" fmla="*/ 0 h 7"/>
                  <a:gd name="T12" fmla="*/ 0 60000 65536"/>
                  <a:gd name="T13" fmla="*/ 0 60000 65536"/>
                  <a:gd name="T14" fmla="*/ 0 60000 65536"/>
                  <a:gd name="T15" fmla="*/ 0 60000 65536"/>
                  <a:gd name="T16" fmla="*/ 0 60000 65536"/>
                  <a:gd name="T17" fmla="*/ 0 60000 65536"/>
                  <a:gd name="T18" fmla="*/ 0 w 4"/>
                  <a:gd name="T19" fmla="*/ 0 h 7"/>
                  <a:gd name="T20" fmla="*/ 4 w 4"/>
                  <a:gd name="T21" fmla="*/ 7 h 7"/>
                </a:gdLst>
                <a:ahLst/>
                <a:cxnLst>
                  <a:cxn ang="T12">
                    <a:pos x="T0" y="T1"/>
                  </a:cxn>
                  <a:cxn ang="T13">
                    <a:pos x="T2" y="T3"/>
                  </a:cxn>
                  <a:cxn ang="T14">
                    <a:pos x="T4" y="T5"/>
                  </a:cxn>
                  <a:cxn ang="T15">
                    <a:pos x="T6" y="T7"/>
                  </a:cxn>
                  <a:cxn ang="T16">
                    <a:pos x="T8" y="T9"/>
                  </a:cxn>
                  <a:cxn ang="T17">
                    <a:pos x="T10" y="T11"/>
                  </a:cxn>
                </a:cxnLst>
                <a:rect l="T18" t="T19" r="T20" b="T21"/>
                <a:pathLst>
                  <a:path w="4" h="7">
                    <a:moveTo>
                      <a:pt x="4" y="0"/>
                    </a:moveTo>
                    <a:lnTo>
                      <a:pt x="2" y="1"/>
                    </a:lnTo>
                    <a:lnTo>
                      <a:pt x="0" y="3"/>
                    </a:lnTo>
                    <a:lnTo>
                      <a:pt x="2" y="6"/>
                    </a:lnTo>
                    <a:lnTo>
                      <a:pt x="4" y="7"/>
                    </a:lnTo>
                    <a:lnTo>
                      <a:pt x="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236" name="Freeform 137"/>
              <p:cNvSpPr>
                <a:spLocks/>
              </p:cNvSpPr>
              <p:nvPr/>
            </p:nvSpPr>
            <p:spPr bwMode="auto">
              <a:xfrm>
                <a:off x="4320" y="3065"/>
                <a:ext cx="22" cy="5"/>
              </a:xfrm>
              <a:custGeom>
                <a:avLst/>
                <a:gdLst>
                  <a:gd name="T0" fmla="*/ 1 w 43"/>
                  <a:gd name="T1" fmla="*/ 1 h 9"/>
                  <a:gd name="T2" fmla="*/ 1 w 43"/>
                  <a:gd name="T3" fmla="*/ 0 h 9"/>
                  <a:gd name="T4" fmla="*/ 0 w 43"/>
                  <a:gd name="T5" fmla="*/ 1 h 9"/>
                  <a:gd name="T6" fmla="*/ 0 w 43"/>
                  <a:gd name="T7" fmla="*/ 1 h 9"/>
                  <a:gd name="T8" fmla="*/ 1 w 43"/>
                  <a:gd name="T9" fmla="*/ 1 h 9"/>
                  <a:gd name="T10" fmla="*/ 1 w 43"/>
                  <a:gd name="T11" fmla="*/ 1 h 9"/>
                  <a:gd name="T12" fmla="*/ 0 60000 65536"/>
                  <a:gd name="T13" fmla="*/ 0 60000 65536"/>
                  <a:gd name="T14" fmla="*/ 0 60000 65536"/>
                  <a:gd name="T15" fmla="*/ 0 60000 65536"/>
                  <a:gd name="T16" fmla="*/ 0 60000 65536"/>
                  <a:gd name="T17" fmla="*/ 0 60000 65536"/>
                  <a:gd name="T18" fmla="*/ 0 w 43"/>
                  <a:gd name="T19" fmla="*/ 0 h 9"/>
                  <a:gd name="T20" fmla="*/ 43 w 43"/>
                  <a:gd name="T21" fmla="*/ 9 h 9"/>
                </a:gdLst>
                <a:ahLst/>
                <a:cxnLst>
                  <a:cxn ang="T12">
                    <a:pos x="T0" y="T1"/>
                  </a:cxn>
                  <a:cxn ang="T13">
                    <a:pos x="T2" y="T3"/>
                  </a:cxn>
                  <a:cxn ang="T14">
                    <a:pos x="T4" y="T5"/>
                  </a:cxn>
                  <a:cxn ang="T15">
                    <a:pos x="T6" y="T7"/>
                  </a:cxn>
                  <a:cxn ang="T16">
                    <a:pos x="T8" y="T9"/>
                  </a:cxn>
                  <a:cxn ang="T17">
                    <a:pos x="T10" y="T11"/>
                  </a:cxn>
                </a:cxnLst>
                <a:rect l="T18" t="T19" r="T20" b="T21"/>
                <a:pathLst>
                  <a:path w="43" h="9">
                    <a:moveTo>
                      <a:pt x="43" y="3"/>
                    </a:moveTo>
                    <a:lnTo>
                      <a:pt x="43" y="0"/>
                    </a:lnTo>
                    <a:lnTo>
                      <a:pt x="0" y="2"/>
                    </a:lnTo>
                    <a:lnTo>
                      <a:pt x="0" y="9"/>
                    </a:lnTo>
                    <a:lnTo>
                      <a:pt x="43" y="7"/>
                    </a:lnTo>
                    <a:lnTo>
                      <a:pt x="43" y="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237" name="Freeform 138"/>
              <p:cNvSpPr>
                <a:spLocks/>
              </p:cNvSpPr>
              <p:nvPr/>
            </p:nvSpPr>
            <p:spPr bwMode="auto">
              <a:xfrm>
                <a:off x="4342" y="3065"/>
                <a:ext cx="1" cy="4"/>
              </a:xfrm>
              <a:custGeom>
                <a:avLst/>
                <a:gdLst>
                  <a:gd name="T0" fmla="*/ 0 w 3"/>
                  <a:gd name="T1" fmla="*/ 1 h 7"/>
                  <a:gd name="T2" fmla="*/ 0 w 3"/>
                  <a:gd name="T3" fmla="*/ 1 h 7"/>
                  <a:gd name="T4" fmla="*/ 0 w 3"/>
                  <a:gd name="T5" fmla="*/ 1 h 7"/>
                  <a:gd name="T6" fmla="*/ 0 w 3"/>
                  <a:gd name="T7" fmla="*/ 1 h 7"/>
                  <a:gd name="T8" fmla="*/ 0 w 3"/>
                  <a:gd name="T9" fmla="*/ 0 h 7"/>
                  <a:gd name="T10" fmla="*/ 0 w 3"/>
                  <a:gd name="T11" fmla="*/ 1 h 7"/>
                  <a:gd name="T12" fmla="*/ 0 60000 65536"/>
                  <a:gd name="T13" fmla="*/ 0 60000 65536"/>
                  <a:gd name="T14" fmla="*/ 0 60000 65536"/>
                  <a:gd name="T15" fmla="*/ 0 60000 65536"/>
                  <a:gd name="T16" fmla="*/ 0 60000 65536"/>
                  <a:gd name="T17" fmla="*/ 0 60000 65536"/>
                  <a:gd name="T18" fmla="*/ 0 w 3"/>
                  <a:gd name="T19" fmla="*/ 0 h 7"/>
                  <a:gd name="T20" fmla="*/ 3 w 3"/>
                  <a:gd name="T21" fmla="*/ 7 h 7"/>
                </a:gdLst>
                <a:ahLst/>
                <a:cxnLst>
                  <a:cxn ang="T12">
                    <a:pos x="T0" y="T1"/>
                  </a:cxn>
                  <a:cxn ang="T13">
                    <a:pos x="T2" y="T3"/>
                  </a:cxn>
                  <a:cxn ang="T14">
                    <a:pos x="T4" y="T5"/>
                  </a:cxn>
                  <a:cxn ang="T15">
                    <a:pos x="T6" y="T7"/>
                  </a:cxn>
                  <a:cxn ang="T16">
                    <a:pos x="T8" y="T9"/>
                  </a:cxn>
                  <a:cxn ang="T17">
                    <a:pos x="T10" y="T11"/>
                  </a:cxn>
                </a:cxnLst>
                <a:rect l="T18" t="T19" r="T20" b="T21"/>
                <a:pathLst>
                  <a:path w="3" h="7">
                    <a:moveTo>
                      <a:pt x="0" y="7"/>
                    </a:moveTo>
                    <a:lnTo>
                      <a:pt x="2" y="5"/>
                    </a:lnTo>
                    <a:lnTo>
                      <a:pt x="3" y="3"/>
                    </a:lnTo>
                    <a:lnTo>
                      <a:pt x="2" y="1"/>
                    </a:lnTo>
                    <a:lnTo>
                      <a:pt x="0" y="0"/>
                    </a:lnTo>
                    <a:lnTo>
                      <a:pt x="0"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238" name="Freeform 139"/>
              <p:cNvSpPr>
                <a:spLocks/>
              </p:cNvSpPr>
              <p:nvPr/>
            </p:nvSpPr>
            <p:spPr bwMode="auto">
              <a:xfrm>
                <a:off x="4348" y="2807"/>
                <a:ext cx="227" cy="301"/>
              </a:xfrm>
              <a:custGeom>
                <a:avLst/>
                <a:gdLst>
                  <a:gd name="T0" fmla="*/ 1 w 454"/>
                  <a:gd name="T1" fmla="*/ 1 h 601"/>
                  <a:gd name="T2" fmla="*/ 1 w 454"/>
                  <a:gd name="T3" fmla="*/ 1 h 601"/>
                  <a:gd name="T4" fmla="*/ 1 w 454"/>
                  <a:gd name="T5" fmla="*/ 1 h 601"/>
                  <a:gd name="T6" fmla="*/ 1 w 454"/>
                  <a:gd name="T7" fmla="*/ 1 h 601"/>
                  <a:gd name="T8" fmla="*/ 1 w 454"/>
                  <a:gd name="T9" fmla="*/ 1 h 601"/>
                  <a:gd name="T10" fmla="*/ 1 w 454"/>
                  <a:gd name="T11" fmla="*/ 1 h 601"/>
                  <a:gd name="T12" fmla="*/ 1 w 454"/>
                  <a:gd name="T13" fmla="*/ 1 h 601"/>
                  <a:gd name="T14" fmla="*/ 1 w 454"/>
                  <a:gd name="T15" fmla="*/ 1 h 601"/>
                  <a:gd name="T16" fmla="*/ 1 w 454"/>
                  <a:gd name="T17" fmla="*/ 1 h 601"/>
                  <a:gd name="T18" fmla="*/ 1 w 454"/>
                  <a:gd name="T19" fmla="*/ 1 h 601"/>
                  <a:gd name="T20" fmla="*/ 1 w 454"/>
                  <a:gd name="T21" fmla="*/ 1 h 601"/>
                  <a:gd name="T22" fmla="*/ 1 w 454"/>
                  <a:gd name="T23" fmla="*/ 1 h 601"/>
                  <a:gd name="T24" fmla="*/ 0 w 454"/>
                  <a:gd name="T25" fmla="*/ 1 h 601"/>
                  <a:gd name="T26" fmla="*/ 1 w 454"/>
                  <a:gd name="T27" fmla="*/ 1 h 601"/>
                  <a:gd name="T28" fmla="*/ 1 w 454"/>
                  <a:gd name="T29" fmla="*/ 1 h 601"/>
                  <a:gd name="T30" fmla="*/ 1 w 454"/>
                  <a:gd name="T31" fmla="*/ 1 h 601"/>
                  <a:gd name="T32" fmla="*/ 1 w 454"/>
                  <a:gd name="T33" fmla="*/ 1 h 601"/>
                  <a:gd name="T34" fmla="*/ 1 w 454"/>
                  <a:gd name="T35" fmla="*/ 1 h 601"/>
                  <a:gd name="T36" fmla="*/ 1 w 454"/>
                  <a:gd name="T37" fmla="*/ 1 h 601"/>
                  <a:gd name="T38" fmla="*/ 1 w 454"/>
                  <a:gd name="T39" fmla="*/ 1 h 601"/>
                  <a:gd name="T40" fmla="*/ 1 w 454"/>
                  <a:gd name="T41" fmla="*/ 1 h 601"/>
                  <a:gd name="T42" fmla="*/ 1 w 454"/>
                  <a:gd name="T43" fmla="*/ 1 h 601"/>
                  <a:gd name="T44" fmla="*/ 1 w 454"/>
                  <a:gd name="T45" fmla="*/ 1 h 601"/>
                  <a:gd name="T46" fmla="*/ 1 w 454"/>
                  <a:gd name="T47" fmla="*/ 1 h 601"/>
                  <a:gd name="T48" fmla="*/ 1 w 454"/>
                  <a:gd name="T49" fmla="*/ 1 h 601"/>
                  <a:gd name="T50" fmla="*/ 1 w 454"/>
                  <a:gd name="T51" fmla="*/ 1 h 601"/>
                  <a:gd name="T52" fmla="*/ 1 w 454"/>
                  <a:gd name="T53" fmla="*/ 1 h 601"/>
                  <a:gd name="T54" fmla="*/ 1 w 454"/>
                  <a:gd name="T55" fmla="*/ 1 h 601"/>
                  <a:gd name="T56" fmla="*/ 1 w 454"/>
                  <a:gd name="T57" fmla="*/ 1 h 601"/>
                  <a:gd name="T58" fmla="*/ 1 w 454"/>
                  <a:gd name="T59" fmla="*/ 0 h 601"/>
                  <a:gd name="T60" fmla="*/ 1 w 454"/>
                  <a:gd name="T61" fmla="*/ 0 h 601"/>
                  <a:gd name="T62" fmla="*/ 1 w 454"/>
                  <a:gd name="T63" fmla="*/ 0 h 601"/>
                  <a:gd name="T64" fmla="*/ 1 w 454"/>
                  <a:gd name="T65" fmla="*/ 1 h 601"/>
                  <a:gd name="T66" fmla="*/ 1 w 454"/>
                  <a:gd name="T67" fmla="*/ 1 h 601"/>
                  <a:gd name="T68" fmla="*/ 1 w 454"/>
                  <a:gd name="T69" fmla="*/ 1 h 601"/>
                  <a:gd name="T70" fmla="*/ 1 w 454"/>
                  <a:gd name="T71" fmla="*/ 1 h 601"/>
                  <a:gd name="T72" fmla="*/ 1 w 454"/>
                  <a:gd name="T73" fmla="*/ 1 h 601"/>
                  <a:gd name="T74" fmla="*/ 1 w 454"/>
                  <a:gd name="T75" fmla="*/ 1 h 601"/>
                  <a:gd name="T76" fmla="*/ 1 w 454"/>
                  <a:gd name="T77" fmla="*/ 1 h 601"/>
                  <a:gd name="T78" fmla="*/ 1 w 454"/>
                  <a:gd name="T79" fmla="*/ 1 h 601"/>
                  <a:gd name="T80" fmla="*/ 1 w 454"/>
                  <a:gd name="T81" fmla="*/ 1 h 601"/>
                  <a:gd name="T82" fmla="*/ 1 w 454"/>
                  <a:gd name="T83" fmla="*/ 1 h 601"/>
                  <a:gd name="T84" fmla="*/ 1 w 454"/>
                  <a:gd name="T85" fmla="*/ 1 h 601"/>
                  <a:gd name="T86" fmla="*/ 1 w 454"/>
                  <a:gd name="T87" fmla="*/ 1 h 601"/>
                  <a:gd name="T88" fmla="*/ 1 w 454"/>
                  <a:gd name="T89" fmla="*/ 1 h 601"/>
                  <a:gd name="T90" fmla="*/ 1 w 454"/>
                  <a:gd name="T91" fmla="*/ 1 h 601"/>
                  <a:gd name="T92" fmla="*/ 1 w 454"/>
                  <a:gd name="T93" fmla="*/ 1 h 601"/>
                  <a:gd name="T94" fmla="*/ 1 w 454"/>
                  <a:gd name="T95" fmla="*/ 1 h 601"/>
                  <a:gd name="T96" fmla="*/ 1 w 454"/>
                  <a:gd name="T97" fmla="*/ 1 h 60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4"/>
                  <a:gd name="T148" fmla="*/ 0 h 601"/>
                  <a:gd name="T149" fmla="*/ 454 w 454"/>
                  <a:gd name="T150" fmla="*/ 601 h 60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4" h="601">
                    <a:moveTo>
                      <a:pt x="42" y="108"/>
                    </a:moveTo>
                    <a:lnTo>
                      <a:pt x="35" y="164"/>
                    </a:lnTo>
                    <a:lnTo>
                      <a:pt x="29" y="226"/>
                    </a:lnTo>
                    <a:lnTo>
                      <a:pt x="23" y="290"/>
                    </a:lnTo>
                    <a:lnTo>
                      <a:pt x="19" y="355"/>
                    </a:lnTo>
                    <a:lnTo>
                      <a:pt x="14" y="416"/>
                    </a:lnTo>
                    <a:lnTo>
                      <a:pt x="11" y="470"/>
                    </a:lnTo>
                    <a:lnTo>
                      <a:pt x="7" y="513"/>
                    </a:lnTo>
                    <a:lnTo>
                      <a:pt x="4" y="543"/>
                    </a:lnTo>
                    <a:lnTo>
                      <a:pt x="5" y="558"/>
                    </a:lnTo>
                    <a:lnTo>
                      <a:pt x="4" y="574"/>
                    </a:lnTo>
                    <a:lnTo>
                      <a:pt x="1" y="589"/>
                    </a:lnTo>
                    <a:lnTo>
                      <a:pt x="0" y="600"/>
                    </a:lnTo>
                    <a:lnTo>
                      <a:pt x="9" y="600"/>
                    </a:lnTo>
                    <a:lnTo>
                      <a:pt x="27" y="601"/>
                    </a:lnTo>
                    <a:lnTo>
                      <a:pt x="51" y="601"/>
                    </a:lnTo>
                    <a:lnTo>
                      <a:pt x="81" y="601"/>
                    </a:lnTo>
                    <a:lnTo>
                      <a:pt x="117" y="601"/>
                    </a:lnTo>
                    <a:lnTo>
                      <a:pt x="155" y="601"/>
                    </a:lnTo>
                    <a:lnTo>
                      <a:pt x="195" y="601"/>
                    </a:lnTo>
                    <a:lnTo>
                      <a:pt x="236" y="601"/>
                    </a:lnTo>
                    <a:lnTo>
                      <a:pt x="278" y="601"/>
                    </a:lnTo>
                    <a:lnTo>
                      <a:pt x="317" y="601"/>
                    </a:lnTo>
                    <a:lnTo>
                      <a:pt x="354" y="601"/>
                    </a:lnTo>
                    <a:lnTo>
                      <a:pt x="386" y="600"/>
                    </a:lnTo>
                    <a:lnTo>
                      <a:pt x="414" y="600"/>
                    </a:lnTo>
                    <a:lnTo>
                      <a:pt x="436" y="600"/>
                    </a:lnTo>
                    <a:lnTo>
                      <a:pt x="449" y="600"/>
                    </a:lnTo>
                    <a:lnTo>
                      <a:pt x="454" y="600"/>
                    </a:lnTo>
                    <a:lnTo>
                      <a:pt x="449" y="0"/>
                    </a:lnTo>
                    <a:lnTo>
                      <a:pt x="446" y="0"/>
                    </a:lnTo>
                    <a:lnTo>
                      <a:pt x="75" y="0"/>
                    </a:lnTo>
                    <a:lnTo>
                      <a:pt x="72" y="8"/>
                    </a:lnTo>
                    <a:lnTo>
                      <a:pt x="68" y="13"/>
                    </a:lnTo>
                    <a:lnTo>
                      <a:pt x="65" y="20"/>
                    </a:lnTo>
                    <a:lnTo>
                      <a:pt x="62" y="25"/>
                    </a:lnTo>
                    <a:lnTo>
                      <a:pt x="60" y="29"/>
                    </a:lnTo>
                    <a:lnTo>
                      <a:pt x="58" y="33"/>
                    </a:lnTo>
                    <a:lnTo>
                      <a:pt x="57" y="34"/>
                    </a:lnTo>
                    <a:lnTo>
                      <a:pt x="57" y="35"/>
                    </a:lnTo>
                    <a:lnTo>
                      <a:pt x="54" y="47"/>
                    </a:lnTo>
                    <a:lnTo>
                      <a:pt x="51" y="59"/>
                    </a:lnTo>
                    <a:lnTo>
                      <a:pt x="47" y="74"/>
                    </a:lnTo>
                    <a:lnTo>
                      <a:pt x="44" y="90"/>
                    </a:lnTo>
                    <a:lnTo>
                      <a:pt x="44" y="95"/>
                    </a:lnTo>
                    <a:lnTo>
                      <a:pt x="43" y="98"/>
                    </a:lnTo>
                    <a:lnTo>
                      <a:pt x="43" y="103"/>
                    </a:lnTo>
                    <a:lnTo>
                      <a:pt x="42" y="108"/>
                    </a:lnTo>
                    <a:close/>
                  </a:path>
                </a:pathLst>
              </a:custGeom>
              <a:solidFill>
                <a:srgbClr val="00003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239" name="Freeform 140"/>
              <p:cNvSpPr>
                <a:spLocks/>
              </p:cNvSpPr>
              <p:nvPr/>
            </p:nvSpPr>
            <p:spPr bwMode="auto">
              <a:xfrm>
                <a:off x="4370" y="2819"/>
                <a:ext cx="203" cy="34"/>
              </a:xfrm>
              <a:custGeom>
                <a:avLst/>
                <a:gdLst>
                  <a:gd name="T0" fmla="*/ 1 w 405"/>
                  <a:gd name="T1" fmla="*/ 1 h 67"/>
                  <a:gd name="T2" fmla="*/ 1 w 405"/>
                  <a:gd name="T3" fmla="*/ 1 h 67"/>
                  <a:gd name="T4" fmla="*/ 1 w 405"/>
                  <a:gd name="T5" fmla="*/ 1 h 67"/>
                  <a:gd name="T6" fmla="*/ 1 w 405"/>
                  <a:gd name="T7" fmla="*/ 1 h 67"/>
                  <a:gd name="T8" fmla="*/ 1 w 405"/>
                  <a:gd name="T9" fmla="*/ 1 h 67"/>
                  <a:gd name="T10" fmla="*/ 1 w 405"/>
                  <a:gd name="T11" fmla="*/ 1 h 67"/>
                  <a:gd name="T12" fmla="*/ 1 w 405"/>
                  <a:gd name="T13" fmla="*/ 1 h 67"/>
                  <a:gd name="T14" fmla="*/ 1 w 405"/>
                  <a:gd name="T15" fmla="*/ 1 h 67"/>
                  <a:gd name="T16" fmla="*/ 1 w 405"/>
                  <a:gd name="T17" fmla="*/ 1 h 67"/>
                  <a:gd name="T18" fmla="*/ 1 w 405"/>
                  <a:gd name="T19" fmla="*/ 1 h 67"/>
                  <a:gd name="T20" fmla="*/ 1 w 405"/>
                  <a:gd name="T21" fmla="*/ 1 h 67"/>
                  <a:gd name="T22" fmla="*/ 1 w 405"/>
                  <a:gd name="T23" fmla="*/ 1 h 67"/>
                  <a:gd name="T24" fmla="*/ 1 w 405"/>
                  <a:gd name="T25" fmla="*/ 0 h 67"/>
                  <a:gd name="T26" fmla="*/ 1 w 405"/>
                  <a:gd name="T27" fmla="*/ 0 h 67"/>
                  <a:gd name="T28" fmla="*/ 1 w 405"/>
                  <a:gd name="T29" fmla="*/ 0 h 67"/>
                  <a:gd name="T30" fmla="*/ 1 w 405"/>
                  <a:gd name="T31" fmla="*/ 0 h 67"/>
                  <a:gd name="T32" fmla="*/ 1 w 405"/>
                  <a:gd name="T33" fmla="*/ 0 h 67"/>
                  <a:gd name="T34" fmla="*/ 1 w 405"/>
                  <a:gd name="T35" fmla="*/ 0 h 67"/>
                  <a:gd name="T36" fmla="*/ 1 w 405"/>
                  <a:gd name="T37" fmla="*/ 0 h 67"/>
                  <a:gd name="T38" fmla="*/ 1 w 405"/>
                  <a:gd name="T39" fmla="*/ 0 h 67"/>
                  <a:gd name="T40" fmla="*/ 1 w 405"/>
                  <a:gd name="T41" fmla="*/ 0 h 67"/>
                  <a:gd name="T42" fmla="*/ 1 w 405"/>
                  <a:gd name="T43" fmla="*/ 1 h 67"/>
                  <a:gd name="T44" fmla="*/ 1 w 405"/>
                  <a:gd name="T45" fmla="*/ 1 h 67"/>
                  <a:gd name="T46" fmla="*/ 1 w 405"/>
                  <a:gd name="T47" fmla="*/ 1 h 67"/>
                  <a:gd name="T48" fmla="*/ 1 w 405"/>
                  <a:gd name="T49" fmla="*/ 1 h 67"/>
                  <a:gd name="T50" fmla="*/ 1 w 405"/>
                  <a:gd name="T51" fmla="*/ 1 h 67"/>
                  <a:gd name="T52" fmla="*/ 1 w 405"/>
                  <a:gd name="T53" fmla="*/ 1 h 67"/>
                  <a:gd name="T54" fmla="*/ 1 w 405"/>
                  <a:gd name="T55" fmla="*/ 1 h 67"/>
                  <a:gd name="T56" fmla="*/ 1 w 405"/>
                  <a:gd name="T57" fmla="*/ 1 h 67"/>
                  <a:gd name="T58" fmla="*/ 1 w 405"/>
                  <a:gd name="T59" fmla="*/ 1 h 67"/>
                  <a:gd name="T60" fmla="*/ 1 w 405"/>
                  <a:gd name="T61" fmla="*/ 1 h 67"/>
                  <a:gd name="T62" fmla="*/ 1 w 405"/>
                  <a:gd name="T63" fmla="*/ 1 h 67"/>
                  <a:gd name="T64" fmla="*/ 1 w 405"/>
                  <a:gd name="T65" fmla="*/ 1 h 67"/>
                  <a:gd name="T66" fmla="*/ 1 w 405"/>
                  <a:gd name="T67" fmla="*/ 1 h 67"/>
                  <a:gd name="T68" fmla="*/ 1 w 405"/>
                  <a:gd name="T69" fmla="*/ 1 h 67"/>
                  <a:gd name="T70" fmla="*/ 1 w 405"/>
                  <a:gd name="T71" fmla="*/ 1 h 67"/>
                  <a:gd name="T72" fmla="*/ 1 w 405"/>
                  <a:gd name="T73" fmla="*/ 1 h 67"/>
                  <a:gd name="T74" fmla="*/ 0 w 405"/>
                  <a:gd name="T75" fmla="*/ 1 h 67"/>
                  <a:gd name="T76" fmla="*/ 1 w 405"/>
                  <a:gd name="T77" fmla="*/ 1 h 67"/>
                  <a:gd name="T78" fmla="*/ 1 w 405"/>
                  <a:gd name="T79" fmla="*/ 1 h 67"/>
                  <a:gd name="T80" fmla="*/ 1 w 405"/>
                  <a:gd name="T81" fmla="*/ 1 h 67"/>
                  <a:gd name="T82" fmla="*/ 1 w 405"/>
                  <a:gd name="T83" fmla="*/ 1 h 6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05"/>
                  <a:gd name="T127" fmla="*/ 0 h 67"/>
                  <a:gd name="T128" fmla="*/ 405 w 405"/>
                  <a:gd name="T129" fmla="*/ 67 h 6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05" h="67">
                    <a:moveTo>
                      <a:pt x="13" y="11"/>
                    </a:moveTo>
                    <a:lnTo>
                      <a:pt x="13" y="10"/>
                    </a:lnTo>
                    <a:lnTo>
                      <a:pt x="14" y="9"/>
                    </a:lnTo>
                    <a:lnTo>
                      <a:pt x="16" y="5"/>
                    </a:lnTo>
                    <a:lnTo>
                      <a:pt x="18" y="1"/>
                    </a:lnTo>
                    <a:lnTo>
                      <a:pt x="23" y="1"/>
                    </a:lnTo>
                    <a:lnTo>
                      <a:pt x="35" y="1"/>
                    </a:lnTo>
                    <a:lnTo>
                      <a:pt x="52" y="1"/>
                    </a:lnTo>
                    <a:lnTo>
                      <a:pt x="76" y="1"/>
                    </a:lnTo>
                    <a:lnTo>
                      <a:pt x="104" y="1"/>
                    </a:lnTo>
                    <a:lnTo>
                      <a:pt x="136" y="1"/>
                    </a:lnTo>
                    <a:lnTo>
                      <a:pt x="169" y="1"/>
                    </a:lnTo>
                    <a:lnTo>
                      <a:pt x="204" y="0"/>
                    </a:lnTo>
                    <a:lnTo>
                      <a:pt x="240" y="0"/>
                    </a:lnTo>
                    <a:lnTo>
                      <a:pt x="274" y="0"/>
                    </a:lnTo>
                    <a:lnTo>
                      <a:pt x="306" y="0"/>
                    </a:lnTo>
                    <a:lnTo>
                      <a:pt x="336" y="0"/>
                    </a:lnTo>
                    <a:lnTo>
                      <a:pt x="362" y="0"/>
                    </a:lnTo>
                    <a:lnTo>
                      <a:pt x="382" y="0"/>
                    </a:lnTo>
                    <a:lnTo>
                      <a:pt x="397" y="0"/>
                    </a:lnTo>
                    <a:lnTo>
                      <a:pt x="405" y="0"/>
                    </a:lnTo>
                    <a:lnTo>
                      <a:pt x="405" y="67"/>
                    </a:lnTo>
                    <a:lnTo>
                      <a:pt x="401" y="67"/>
                    </a:lnTo>
                    <a:lnTo>
                      <a:pt x="389" y="67"/>
                    </a:lnTo>
                    <a:lnTo>
                      <a:pt x="370" y="67"/>
                    </a:lnTo>
                    <a:lnTo>
                      <a:pt x="346" y="67"/>
                    </a:lnTo>
                    <a:lnTo>
                      <a:pt x="316" y="67"/>
                    </a:lnTo>
                    <a:lnTo>
                      <a:pt x="283" y="67"/>
                    </a:lnTo>
                    <a:lnTo>
                      <a:pt x="248" y="67"/>
                    </a:lnTo>
                    <a:lnTo>
                      <a:pt x="212" y="66"/>
                    </a:lnTo>
                    <a:lnTo>
                      <a:pt x="174" y="66"/>
                    </a:lnTo>
                    <a:lnTo>
                      <a:pt x="138" y="66"/>
                    </a:lnTo>
                    <a:lnTo>
                      <a:pt x="105" y="66"/>
                    </a:lnTo>
                    <a:lnTo>
                      <a:pt x="73" y="66"/>
                    </a:lnTo>
                    <a:lnTo>
                      <a:pt x="46" y="66"/>
                    </a:lnTo>
                    <a:lnTo>
                      <a:pt x="24" y="66"/>
                    </a:lnTo>
                    <a:lnTo>
                      <a:pt x="8" y="66"/>
                    </a:lnTo>
                    <a:lnTo>
                      <a:pt x="0" y="66"/>
                    </a:lnTo>
                    <a:lnTo>
                      <a:pt x="3" y="50"/>
                    </a:lnTo>
                    <a:lnTo>
                      <a:pt x="7" y="35"/>
                    </a:lnTo>
                    <a:lnTo>
                      <a:pt x="10" y="23"/>
                    </a:lnTo>
                    <a:lnTo>
                      <a:pt x="13" y="11"/>
                    </a:lnTo>
                    <a:close/>
                  </a:path>
                </a:pathLst>
              </a:custGeom>
              <a:solidFill>
                <a:srgbClr val="00337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240" name="Freeform 141"/>
              <p:cNvSpPr>
                <a:spLocks/>
              </p:cNvSpPr>
              <p:nvPr/>
            </p:nvSpPr>
            <p:spPr bwMode="auto">
              <a:xfrm>
                <a:off x="4375" y="2818"/>
                <a:ext cx="6" cy="8"/>
              </a:xfrm>
              <a:custGeom>
                <a:avLst/>
                <a:gdLst>
                  <a:gd name="T0" fmla="*/ 0 w 13"/>
                  <a:gd name="T1" fmla="*/ 0 h 17"/>
                  <a:gd name="T2" fmla="*/ 0 w 13"/>
                  <a:gd name="T3" fmla="*/ 0 h 17"/>
                  <a:gd name="T4" fmla="*/ 0 w 13"/>
                  <a:gd name="T5" fmla="*/ 0 h 17"/>
                  <a:gd name="T6" fmla="*/ 0 w 13"/>
                  <a:gd name="T7" fmla="*/ 0 h 17"/>
                  <a:gd name="T8" fmla="*/ 0 w 13"/>
                  <a:gd name="T9" fmla="*/ 0 h 17"/>
                  <a:gd name="T10" fmla="*/ 0 w 13"/>
                  <a:gd name="T11" fmla="*/ 0 h 17"/>
                  <a:gd name="T12" fmla="*/ 0 w 13"/>
                  <a:gd name="T13" fmla="*/ 0 h 17"/>
                  <a:gd name="T14" fmla="*/ 0 w 13"/>
                  <a:gd name="T15" fmla="*/ 0 h 17"/>
                  <a:gd name="T16" fmla="*/ 0 w 13"/>
                  <a:gd name="T17" fmla="*/ 0 h 17"/>
                  <a:gd name="T18" fmla="*/ 0 w 13"/>
                  <a:gd name="T19" fmla="*/ 0 h 17"/>
                  <a:gd name="T20" fmla="*/ 0 w 13"/>
                  <a:gd name="T21" fmla="*/ 0 h 17"/>
                  <a:gd name="T22" fmla="*/ 0 w 13"/>
                  <a:gd name="T23" fmla="*/ 0 h 17"/>
                  <a:gd name="T24" fmla="*/ 0 w 13"/>
                  <a:gd name="T25" fmla="*/ 0 h 17"/>
                  <a:gd name="T26" fmla="*/ 0 w 13"/>
                  <a:gd name="T27" fmla="*/ 0 h 17"/>
                  <a:gd name="T28" fmla="*/ 0 w 13"/>
                  <a:gd name="T29" fmla="*/ 0 h 17"/>
                  <a:gd name="T30" fmla="*/ 0 w 13"/>
                  <a:gd name="T31" fmla="*/ 0 h 17"/>
                  <a:gd name="T32" fmla="*/ 0 w 13"/>
                  <a:gd name="T33" fmla="*/ 0 h 17"/>
                  <a:gd name="T34" fmla="*/ 0 w 13"/>
                  <a:gd name="T35" fmla="*/ 0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
                  <a:gd name="T55" fmla="*/ 0 h 17"/>
                  <a:gd name="T56" fmla="*/ 13 w 13"/>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 h="17">
                    <a:moveTo>
                      <a:pt x="9" y="0"/>
                    </a:moveTo>
                    <a:lnTo>
                      <a:pt x="6" y="4"/>
                    </a:lnTo>
                    <a:lnTo>
                      <a:pt x="4" y="8"/>
                    </a:lnTo>
                    <a:lnTo>
                      <a:pt x="1" y="11"/>
                    </a:lnTo>
                    <a:lnTo>
                      <a:pt x="0" y="13"/>
                    </a:lnTo>
                    <a:lnTo>
                      <a:pt x="7" y="17"/>
                    </a:lnTo>
                    <a:lnTo>
                      <a:pt x="7" y="15"/>
                    </a:lnTo>
                    <a:lnTo>
                      <a:pt x="8" y="15"/>
                    </a:lnTo>
                    <a:lnTo>
                      <a:pt x="11" y="11"/>
                    </a:lnTo>
                    <a:lnTo>
                      <a:pt x="13" y="6"/>
                    </a:lnTo>
                    <a:lnTo>
                      <a:pt x="9" y="9"/>
                    </a:lnTo>
                    <a:lnTo>
                      <a:pt x="13" y="6"/>
                    </a:lnTo>
                    <a:lnTo>
                      <a:pt x="13" y="3"/>
                    </a:lnTo>
                    <a:lnTo>
                      <a:pt x="11" y="1"/>
                    </a:lnTo>
                    <a:lnTo>
                      <a:pt x="8" y="1"/>
                    </a:lnTo>
                    <a:lnTo>
                      <a:pt x="6" y="4"/>
                    </a:lnTo>
                    <a:lnTo>
                      <a:pt x="9" y="0"/>
                    </a:lnTo>
                    <a:close/>
                  </a:path>
                </a:pathLst>
              </a:custGeom>
              <a:solidFill>
                <a:srgbClr val="00337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241" name="Freeform 142"/>
              <p:cNvSpPr>
                <a:spLocks/>
              </p:cNvSpPr>
              <p:nvPr/>
            </p:nvSpPr>
            <p:spPr bwMode="auto">
              <a:xfrm>
                <a:off x="4379" y="2817"/>
                <a:ext cx="196" cy="5"/>
              </a:xfrm>
              <a:custGeom>
                <a:avLst/>
                <a:gdLst>
                  <a:gd name="T0" fmla="*/ 1 w 392"/>
                  <a:gd name="T1" fmla="*/ 1 h 10"/>
                  <a:gd name="T2" fmla="*/ 1 w 392"/>
                  <a:gd name="T3" fmla="*/ 0 h 10"/>
                  <a:gd name="T4" fmla="*/ 1 w 392"/>
                  <a:gd name="T5" fmla="*/ 0 h 10"/>
                  <a:gd name="T6" fmla="*/ 1 w 392"/>
                  <a:gd name="T7" fmla="*/ 0 h 10"/>
                  <a:gd name="T8" fmla="*/ 1 w 392"/>
                  <a:gd name="T9" fmla="*/ 0 h 10"/>
                  <a:gd name="T10" fmla="*/ 1 w 392"/>
                  <a:gd name="T11" fmla="*/ 0 h 10"/>
                  <a:gd name="T12" fmla="*/ 1 w 392"/>
                  <a:gd name="T13" fmla="*/ 0 h 10"/>
                  <a:gd name="T14" fmla="*/ 1 w 392"/>
                  <a:gd name="T15" fmla="*/ 0 h 10"/>
                  <a:gd name="T16" fmla="*/ 1 w 392"/>
                  <a:gd name="T17" fmla="*/ 0 h 10"/>
                  <a:gd name="T18" fmla="*/ 1 w 392"/>
                  <a:gd name="T19" fmla="*/ 0 h 10"/>
                  <a:gd name="T20" fmla="*/ 1 w 392"/>
                  <a:gd name="T21" fmla="*/ 1 h 10"/>
                  <a:gd name="T22" fmla="*/ 1 w 392"/>
                  <a:gd name="T23" fmla="*/ 1 h 10"/>
                  <a:gd name="T24" fmla="*/ 1 w 392"/>
                  <a:gd name="T25" fmla="*/ 1 h 10"/>
                  <a:gd name="T26" fmla="*/ 1 w 392"/>
                  <a:gd name="T27" fmla="*/ 1 h 10"/>
                  <a:gd name="T28" fmla="*/ 1 w 392"/>
                  <a:gd name="T29" fmla="*/ 1 h 10"/>
                  <a:gd name="T30" fmla="*/ 1 w 392"/>
                  <a:gd name="T31" fmla="*/ 1 h 10"/>
                  <a:gd name="T32" fmla="*/ 1 w 392"/>
                  <a:gd name="T33" fmla="*/ 1 h 10"/>
                  <a:gd name="T34" fmla="*/ 0 w 392"/>
                  <a:gd name="T35" fmla="*/ 1 h 10"/>
                  <a:gd name="T36" fmla="*/ 0 w 392"/>
                  <a:gd name="T37" fmla="*/ 1 h 10"/>
                  <a:gd name="T38" fmla="*/ 1 w 392"/>
                  <a:gd name="T39" fmla="*/ 1 h 10"/>
                  <a:gd name="T40" fmla="*/ 1 w 392"/>
                  <a:gd name="T41" fmla="*/ 1 h 10"/>
                  <a:gd name="T42" fmla="*/ 1 w 392"/>
                  <a:gd name="T43" fmla="*/ 1 h 10"/>
                  <a:gd name="T44" fmla="*/ 1 w 392"/>
                  <a:gd name="T45" fmla="*/ 1 h 10"/>
                  <a:gd name="T46" fmla="*/ 1 w 392"/>
                  <a:gd name="T47" fmla="*/ 1 h 10"/>
                  <a:gd name="T48" fmla="*/ 1 w 392"/>
                  <a:gd name="T49" fmla="*/ 1 h 10"/>
                  <a:gd name="T50" fmla="*/ 1 w 392"/>
                  <a:gd name="T51" fmla="*/ 1 h 10"/>
                  <a:gd name="T52" fmla="*/ 1 w 392"/>
                  <a:gd name="T53" fmla="*/ 1 h 10"/>
                  <a:gd name="T54" fmla="*/ 1 w 392"/>
                  <a:gd name="T55" fmla="*/ 1 h 10"/>
                  <a:gd name="T56" fmla="*/ 1 w 392"/>
                  <a:gd name="T57" fmla="*/ 1 h 10"/>
                  <a:gd name="T58" fmla="*/ 1 w 392"/>
                  <a:gd name="T59" fmla="*/ 1 h 10"/>
                  <a:gd name="T60" fmla="*/ 1 w 392"/>
                  <a:gd name="T61" fmla="*/ 1 h 10"/>
                  <a:gd name="T62" fmla="*/ 1 w 392"/>
                  <a:gd name="T63" fmla="*/ 1 h 10"/>
                  <a:gd name="T64" fmla="*/ 1 w 392"/>
                  <a:gd name="T65" fmla="*/ 1 h 10"/>
                  <a:gd name="T66" fmla="*/ 1 w 392"/>
                  <a:gd name="T67" fmla="*/ 1 h 10"/>
                  <a:gd name="T68" fmla="*/ 1 w 392"/>
                  <a:gd name="T69" fmla="*/ 1 h 10"/>
                  <a:gd name="T70" fmla="*/ 1 w 392"/>
                  <a:gd name="T71" fmla="*/ 1 h 10"/>
                  <a:gd name="T72" fmla="*/ 1 w 392"/>
                  <a:gd name="T73" fmla="*/ 1 h 10"/>
                  <a:gd name="T74" fmla="*/ 1 w 392"/>
                  <a:gd name="T75" fmla="*/ 1 h 10"/>
                  <a:gd name="T76" fmla="*/ 1 w 392"/>
                  <a:gd name="T77" fmla="*/ 1 h 10"/>
                  <a:gd name="T78" fmla="*/ 1 w 392"/>
                  <a:gd name="T79" fmla="*/ 1 h 10"/>
                  <a:gd name="T80" fmla="*/ 1 w 392"/>
                  <a:gd name="T81" fmla="*/ 0 h 10"/>
                  <a:gd name="T82" fmla="*/ 1 w 392"/>
                  <a:gd name="T83" fmla="*/ 1 h 1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92"/>
                  <a:gd name="T127" fmla="*/ 0 h 10"/>
                  <a:gd name="T128" fmla="*/ 392 w 392"/>
                  <a:gd name="T129" fmla="*/ 10 h 1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92" h="10">
                    <a:moveTo>
                      <a:pt x="392" y="5"/>
                    </a:moveTo>
                    <a:lnTo>
                      <a:pt x="387" y="0"/>
                    </a:lnTo>
                    <a:lnTo>
                      <a:pt x="379" y="0"/>
                    </a:lnTo>
                    <a:lnTo>
                      <a:pt x="364" y="0"/>
                    </a:lnTo>
                    <a:lnTo>
                      <a:pt x="344" y="0"/>
                    </a:lnTo>
                    <a:lnTo>
                      <a:pt x="318" y="0"/>
                    </a:lnTo>
                    <a:lnTo>
                      <a:pt x="288" y="0"/>
                    </a:lnTo>
                    <a:lnTo>
                      <a:pt x="256" y="0"/>
                    </a:lnTo>
                    <a:lnTo>
                      <a:pt x="222" y="0"/>
                    </a:lnTo>
                    <a:lnTo>
                      <a:pt x="186" y="0"/>
                    </a:lnTo>
                    <a:lnTo>
                      <a:pt x="151" y="1"/>
                    </a:lnTo>
                    <a:lnTo>
                      <a:pt x="118" y="1"/>
                    </a:lnTo>
                    <a:lnTo>
                      <a:pt x="86" y="1"/>
                    </a:lnTo>
                    <a:lnTo>
                      <a:pt x="58" y="1"/>
                    </a:lnTo>
                    <a:lnTo>
                      <a:pt x="34" y="1"/>
                    </a:lnTo>
                    <a:lnTo>
                      <a:pt x="17" y="1"/>
                    </a:lnTo>
                    <a:lnTo>
                      <a:pt x="5" y="1"/>
                    </a:lnTo>
                    <a:lnTo>
                      <a:pt x="0" y="1"/>
                    </a:lnTo>
                    <a:lnTo>
                      <a:pt x="0" y="10"/>
                    </a:lnTo>
                    <a:lnTo>
                      <a:pt x="5" y="10"/>
                    </a:lnTo>
                    <a:lnTo>
                      <a:pt x="17" y="10"/>
                    </a:lnTo>
                    <a:lnTo>
                      <a:pt x="34" y="10"/>
                    </a:lnTo>
                    <a:lnTo>
                      <a:pt x="58" y="10"/>
                    </a:lnTo>
                    <a:lnTo>
                      <a:pt x="86" y="10"/>
                    </a:lnTo>
                    <a:lnTo>
                      <a:pt x="118" y="10"/>
                    </a:lnTo>
                    <a:lnTo>
                      <a:pt x="151" y="10"/>
                    </a:lnTo>
                    <a:lnTo>
                      <a:pt x="186" y="9"/>
                    </a:lnTo>
                    <a:lnTo>
                      <a:pt x="222" y="9"/>
                    </a:lnTo>
                    <a:lnTo>
                      <a:pt x="256" y="9"/>
                    </a:lnTo>
                    <a:lnTo>
                      <a:pt x="288" y="9"/>
                    </a:lnTo>
                    <a:lnTo>
                      <a:pt x="318" y="9"/>
                    </a:lnTo>
                    <a:lnTo>
                      <a:pt x="344" y="9"/>
                    </a:lnTo>
                    <a:lnTo>
                      <a:pt x="364" y="9"/>
                    </a:lnTo>
                    <a:lnTo>
                      <a:pt x="379" y="9"/>
                    </a:lnTo>
                    <a:lnTo>
                      <a:pt x="387" y="9"/>
                    </a:lnTo>
                    <a:lnTo>
                      <a:pt x="383" y="5"/>
                    </a:lnTo>
                    <a:lnTo>
                      <a:pt x="387" y="9"/>
                    </a:lnTo>
                    <a:lnTo>
                      <a:pt x="391" y="8"/>
                    </a:lnTo>
                    <a:lnTo>
                      <a:pt x="392" y="5"/>
                    </a:lnTo>
                    <a:lnTo>
                      <a:pt x="391" y="1"/>
                    </a:lnTo>
                    <a:lnTo>
                      <a:pt x="387" y="0"/>
                    </a:lnTo>
                    <a:lnTo>
                      <a:pt x="392" y="5"/>
                    </a:lnTo>
                    <a:close/>
                  </a:path>
                </a:pathLst>
              </a:custGeom>
              <a:solidFill>
                <a:srgbClr val="00337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242" name="Freeform 143"/>
              <p:cNvSpPr>
                <a:spLocks/>
              </p:cNvSpPr>
              <p:nvPr/>
            </p:nvSpPr>
            <p:spPr bwMode="auto">
              <a:xfrm>
                <a:off x="4570" y="2819"/>
                <a:ext cx="5" cy="37"/>
              </a:xfrm>
              <a:custGeom>
                <a:avLst/>
                <a:gdLst>
                  <a:gd name="T0" fmla="*/ 1 w 9"/>
                  <a:gd name="T1" fmla="*/ 1 h 72"/>
                  <a:gd name="T2" fmla="*/ 1 w 9"/>
                  <a:gd name="T3" fmla="*/ 1 h 72"/>
                  <a:gd name="T4" fmla="*/ 1 w 9"/>
                  <a:gd name="T5" fmla="*/ 0 h 72"/>
                  <a:gd name="T6" fmla="*/ 0 w 9"/>
                  <a:gd name="T7" fmla="*/ 0 h 72"/>
                  <a:gd name="T8" fmla="*/ 0 w 9"/>
                  <a:gd name="T9" fmla="*/ 1 h 72"/>
                  <a:gd name="T10" fmla="*/ 1 w 9"/>
                  <a:gd name="T11" fmla="*/ 1 h 72"/>
                  <a:gd name="T12" fmla="*/ 0 w 9"/>
                  <a:gd name="T13" fmla="*/ 1 h 72"/>
                  <a:gd name="T14" fmla="*/ 1 w 9"/>
                  <a:gd name="T15" fmla="*/ 1 h 72"/>
                  <a:gd name="T16" fmla="*/ 1 w 9"/>
                  <a:gd name="T17" fmla="*/ 1 h 72"/>
                  <a:gd name="T18" fmla="*/ 1 w 9"/>
                  <a:gd name="T19" fmla="*/ 1 h 72"/>
                  <a:gd name="T20" fmla="*/ 1 w 9"/>
                  <a:gd name="T21" fmla="*/ 1 h 72"/>
                  <a:gd name="T22" fmla="*/ 1 w 9"/>
                  <a:gd name="T23" fmla="*/ 1 h 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
                  <a:gd name="T37" fmla="*/ 0 h 72"/>
                  <a:gd name="T38" fmla="*/ 9 w 9"/>
                  <a:gd name="T39" fmla="*/ 72 h 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 h="72">
                    <a:moveTo>
                      <a:pt x="4" y="72"/>
                    </a:moveTo>
                    <a:lnTo>
                      <a:pt x="9" y="67"/>
                    </a:lnTo>
                    <a:lnTo>
                      <a:pt x="9" y="0"/>
                    </a:lnTo>
                    <a:lnTo>
                      <a:pt x="0" y="0"/>
                    </a:lnTo>
                    <a:lnTo>
                      <a:pt x="0" y="67"/>
                    </a:lnTo>
                    <a:lnTo>
                      <a:pt x="4" y="63"/>
                    </a:lnTo>
                    <a:lnTo>
                      <a:pt x="0" y="67"/>
                    </a:lnTo>
                    <a:lnTo>
                      <a:pt x="1" y="71"/>
                    </a:lnTo>
                    <a:lnTo>
                      <a:pt x="4" y="72"/>
                    </a:lnTo>
                    <a:lnTo>
                      <a:pt x="8" y="71"/>
                    </a:lnTo>
                    <a:lnTo>
                      <a:pt x="9" y="67"/>
                    </a:lnTo>
                    <a:lnTo>
                      <a:pt x="4" y="72"/>
                    </a:lnTo>
                    <a:close/>
                  </a:path>
                </a:pathLst>
              </a:custGeom>
              <a:solidFill>
                <a:srgbClr val="00337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243" name="Freeform 144"/>
              <p:cNvSpPr>
                <a:spLocks/>
              </p:cNvSpPr>
              <p:nvPr/>
            </p:nvSpPr>
            <p:spPr bwMode="auto">
              <a:xfrm>
                <a:off x="4368" y="2850"/>
                <a:ext cx="205" cy="6"/>
              </a:xfrm>
              <a:custGeom>
                <a:avLst/>
                <a:gdLst>
                  <a:gd name="T0" fmla="*/ 1 w 410"/>
                  <a:gd name="T1" fmla="*/ 1 h 10"/>
                  <a:gd name="T2" fmla="*/ 1 w 410"/>
                  <a:gd name="T3" fmla="*/ 1 h 10"/>
                  <a:gd name="T4" fmla="*/ 1 w 410"/>
                  <a:gd name="T5" fmla="*/ 1 h 10"/>
                  <a:gd name="T6" fmla="*/ 1 w 410"/>
                  <a:gd name="T7" fmla="*/ 1 h 10"/>
                  <a:gd name="T8" fmla="*/ 1 w 410"/>
                  <a:gd name="T9" fmla="*/ 1 h 10"/>
                  <a:gd name="T10" fmla="*/ 1 w 410"/>
                  <a:gd name="T11" fmla="*/ 1 h 10"/>
                  <a:gd name="T12" fmla="*/ 1 w 410"/>
                  <a:gd name="T13" fmla="*/ 1 h 10"/>
                  <a:gd name="T14" fmla="*/ 1 w 410"/>
                  <a:gd name="T15" fmla="*/ 1 h 10"/>
                  <a:gd name="T16" fmla="*/ 1 w 410"/>
                  <a:gd name="T17" fmla="*/ 1 h 10"/>
                  <a:gd name="T18" fmla="*/ 1 w 410"/>
                  <a:gd name="T19" fmla="*/ 1 h 10"/>
                  <a:gd name="T20" fmla="*/ 1 w 410"/>
                  <a:gd name="T21" fmla="*/ 1 h 10"/>
                  <a:gd name="T22" fmla="*/ 1 w 410"/>
                  <a:gd name="T23" fmla="*/ 1 h 10"/>
                  <a:gd name="T24" fmla="*/ 1 w 410"/>
                  <a:gd name="T25" fmla="*/ 1 h 10"/>
                  <a:gd name="T26" fmla="*/ 1 w 410"/>
                  <a:gd name="T27" fmla="*/ 1 h 10"/>
                  <a:gd name="T28" fmla="*/ 1 w 410"/>
                  <a:gd name="T29" fmla="*/ 1 h 10"/>
                  <a:gd name="T30" fmla="*/ 1 w 410"/>
                  <a:gd name="T31" fmla="*/ 1 h 10"/>
                  <a:gd name="T32" fmla="*/ 1 w 410"/>
                  <a:gd name="T33" fmla="*/ 1 h 10"/>
                  <a:gd name="T34" fmla="*/ 1 w 410"/>
                  <a:gd name="T35" fmla="*/ 1 h 10"/>
                  <a:gd name="T36" fmla="*/ 1 w 410"/>
                  <a:gd name="T37" fmla="*/ 1 h 10"/>
                  <a:gd name="T38" fmla="*/ 1 w 410"/>
                  <a:gd name="T39" fmla="*/ 1 h 10"/>
                  <a:gd name="T40" fmla="*/ 1 w 410"/>
                  <a:gd name="T41" fmla="*/ 1 h 10"/>
                  <a:gd name="T42" fmla="*/ 1 w 410"/>
                  <a:gd name="T43" fmla="*/ 1 h 10"/>
                  <a:gd name="T44" fmla="*/ 1 w 410"/>
                  <a:gd name="T45" fmla="*/ 1 h 10"/>
                  <a:gd name="T46" fmla="*/ 1 w 410"/>
                  <a:gd name="T47" fmla="*/ 1 h 10"/>
                  <a:gd name="T48" fmla="*/ 1 w 410"/>
                  <a:gd name="T49" fmla="*/ 1 h 10"/>
                  <a:gd name="T50" fmla="*/ 1 w 410"/>
                  <a:gd name="T51" fmla="*/ 1 h 10"/>
                  <a:gd name="T52" fmla="*/ 1 w 410"/>
                  <a:gd name="T53" fmla="*/ 0 h 10"/>
                  <a:gd name="T54" fmla="*/ 1 w 410"/>
                  <a:gd name="T55" fmla="*/ 0 h 10"/>
                  <a:gd name="T56" fmla="*/ 1 w 410"/>
                  <a:gd name="T57" fmla="*/ 0 h 10"/>
                  <a:gd name="T58" fmla="*/ 1 w 410"/>
                  <a:gd name="T59" fmla="*/ 0 h 10"/>
                  <a:gd name="T60" fmla="*/ 1 w 410"/>
                  <a:gd name="T61" fmla="*/ 0 h 10"/>
                  <a:gd name="T62" fmla="*/ 1 w 410"/>
                  <a:gd name="T63" fmla="*/ 0 h 10"/>
                  <a:gd name="T64" fmla="*/ 1 w 410"/>
                  <a:gd name="T65" fmla="*/ 0 h 10"/>
                  <a:gd name="T66" fmla="*/ 1 w 410"/>
                  <a:gd name="T67" fmla="*/ 0 h 10"/>
                  <a:gd name="T68" fmla="*/ 1 w 410"/>
                  <a:gd name="T69" fmla="*/ 0 h 10"/>
                  <a:gd name="T70" fmla="*/ 1 w 410"/>
                  <a:gd name="T71" fmla="*/ 1 h 10"/>
                  <a:gd name="T72" fmla="*/ 1 w 410"/>
                  <a:gd name="T73" fmla="*/ 0 h 10"/>
                  <a:gd name="T74" fmla="*/ 1 w 410"/>
                  <a:gd name="T75" fmla="*/ 1 h 10"/>
                  <a:gd name="T76" fmla="*/ 0 w 410"/>
                  <a:gd name="T77" fmla="*/ 1 h 10"/>
                  <a:gd name="T78" fmla="*/ 1 w 410"/>
                  <a:gd name="T79" fmla="*/ 1 h 10"/>
                  <a:gd name="T80" fmla="*/ 1 w 410"/>
                  <a:gd name="T81" fmla="*/ 1 h 10"/>
                  <a:gd name="T82" fmla="*/ 1 w 410"/>
                  <a:gd name="T83" fmla="*/ 1 h 1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10"/>
                  <a:gd name="T127" fmla="*/ 0 h 10"/>
                  <a:gd name="T128" fmla="*/ 410 w 410"/>
                  <a:gd name="T129" fmla="*/ 10 h 1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10" h="10">
                    <a:moveTo>
                      <a:pt x="2" y="4"/>
                    </a:moveTo>
                    <a:lnTo>
                      <a:pt x="5" y="9"/>
                    </a:lnTo>
                    <a:lnTo>
                      <a:pt x="13" y="9"/>
                    </a:lnTo>
                    <a:lnTo>
                      <a:pt x="29" y="9"/>
                    </a:lnTo>
                    <a:lnTo>
                      <a:pt x="51" y="9"/>
                    </a:lnTo>
                    <a:lnTo>
                      <a:pt x="78" y="9"/>
                    </a:lnTo>
                    <a:lnTo>
                      <a:pt x="110" y="9"/>
                    </a:lnTo>
                    <a:lnTo>
                      <a:pt x="143" y="9"/>
                    </a:lnTo>
                    <a:lnTo>
                      <a:pt x="179" y="9"/>
                    </a:lnTo>
                    <a:lnTo>
                      <a:pt x="217" y="9"/>
                    </a:lnTo>
                    <a:lnTo>
                      <a:pt x="253" y="10"/>
                    </a:lnTo>
                    <a:lnTo>
                      <a:pt x="288" y="10"/>
                    </a:lnTo>
                    <a:lnTo>
                      <a:pt x="321" y="10"/>
                    </a:lnTo>
                    <a:lnTo>
                      <a:pt x="351" y="10"/>
                    </a:lnTo>
                    <a:lnTo>
                      <a:pt x="375" y="10"/>
                    </a:lnTo>
                    <a:lnTo>
                      <a:pt x="394" y="10"/>
                    </a:lnTo>
                    <a:lnTo>
                      <a:pt x="406" y="10"/>
                    </a:lnTo>
                    <a:lnTo>
                      <a:pt x="410" y="10"/>
                    </a:lnTo>
                    <a:lnTo>
                      <a:pt x="410" y="1"/>
                    </a:lnTo>
                    <a:lnTo>
                      <a:pt x="406" y="1"/>
                    </a:lnTo>
                    <a:lnTo>
                      <a:pt x="394" y="1"/>
                    </a:lnTo>
                    <a:lnTo>
                      <a:pt x="375" y="1"/>
                    </a:lnTo>
                    <a:lnTo>
                      <a:pt x="351" y="1"/>
                    </a:lnTo>
                    <a:lnTo>
                      <a:pt x="321" y="1"/>
                    </a:lnTo>
                    <a:lnTo>
                      <a:pt x="288" y="1"/>
                    </a:lnTo>
                    <a:lnTo>
                      <a:pt x="253" y="1"/>
                    </a:lnTo>
                    <a:lnTo>
                      <a:pt x="217" y="0"/>
                    </a:lnTo>
                    <a:lnTo>
                      <a:pt x="179" y="0"/>
                    </a:lnTo>
                    <a:lnTo>
                      <a:pt x="143" y="0"/>
                    </a:lnTo>
                    <a:lnTo>
                      <a:pt x="110" y="0"/>
                    </a:lnTo>
                    <a:lnTo>
                      <a:pt x="78" y="0"/>
                    </a:lnTo>
                    <a:lnTo>
                      <a:pt x="51" y="0"/>
                    </a:lnTo>
                    <a:lnTo>
                      <a:pt x="29" y="0"/>
                    </a:lnTo>
                    <a:lnTo>
                      <a:pt x="13" y="0"/>
                    </a:lnTo>
                    <a:lnTo>
                      <a:pt x="5" y="0"/>
                    </a:lnTo>
                    <a:lnTo>
                      <a:pt x="8" y="4"/>
                    </a:lnTo>
                    <a:lnTo>
                      <a:pt x="5" y="0"/>
                    </a:lnTo>
                    <a:lnTo>
                      <a:pt x="2" y="1"/>
                    </a:lnTo>
                    <a:lnTo>
                      <a:pt x="0" y="4"/>
                    </a:lnTo>
                    <a:lnTo>
                      <a:pt x="2" y="8"/>
                    </a:lnTo>
                    <a:lnTo>
                      <a:pt x="5" y="9"/>
                    </a:lnTo>
                    <a:lnTo>
                      <a:pt x="2" y="4"/>
                    </a:lnTo>
                    <a:close/>
                  </a:path>
                </a:pathLst>
              </a:custGeom>
              <a:solidFill>
                <a:srgbClr val="00337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sp>
            <p:nvSpPr>
              <p:cNvPr id="4244" name="Freeform 145"/>
              <p:cNvSpPr>
                <a:spLocks/>
              </p:cNvSpPr>
              <p:nvPr/>
            </p:nvSpPr>
            <p:spPr bwMode="auto">
              <a:xfrm>
                <a:off x="4368" y="2823"/>
                <a:ext cx="10" cy="30"/>
              </a:xfrm>
              <a:custGeom>
                <a:avLst/>
                <a:gdLst>
                  <a:gd name="T0" fmla="*/ 1 w 19"/>
                  <a:gd name="T1" fmla="*/ 1 h 58"/>
                  <a:gd name="T2" fmla="*/ 1 w 19"/>
                  <a:gd name="T3" fmla="*/ 1 h 58"/>
                  <a:gd name="T4" fmla="*/ 1 w 19"/>
                  <a:gd name="T5" fmla="*/ 1 h 58"/>
                  <a:gd name="T6" fmla="*/ 1 w 19"/>
                  <a:gd name="T7" fmla="*/ 1 h 58"/>
                  <a:gd name="T8" fmla="*/ 1 w 19"/>
                  <a:gd name="T9" fmla="*/ 1 h 58"/>
                  <a:gd name="T10" fmla="*/ 0 w 19"/>
                  <a:gd name="T11" fmla="*/ 1 h 58"/>
                  <a:gd name="T12" fmla="*/ 1 w 19"/>
                  <a:gd name="T13" fmla="*/ 1 h 58"/>
                  <a:gd name="T14" fmla="*/ 1 w 19"/>
                  <a:gd name="T15" fmla="*/ 1 h 58"/>
                  <a:gd name="T16" fmla="*/ 1 w 19"/>
                  <a:gd name="T17" fmla="*/ 1 h 58"/>
                  <a:gd name="T18" fmla="*/ 1 w 19"/>
                  <a:gd name="T19" fmla="*/ 1 h 58"/>
                  <a:gd name="T20" fmla="*/ 1 w 19"/>
                  <a:gd name="T21" fmla="*/ 1 h 58"/>
                  <a:gd name="T22" fmla="*/ 1 w 19"/>
                  <a:gd name="T23" fmla="*/ 1 h 58"/>
                  <a:gd name="T24" fmla="*/ 1 w 19"/>
                  <a:gd name="T25" fmla="*/ 1 h 58"/>
                  <a:gd name="T26" fmla="*/ 1 w 19"/>
                  <a:gd name="T27" fmla="*/ 1 h 58"/>
                  <a:gd name="T28" fmla="*/ 1 w 19"/>
                  <a:gd name="T29" fmla="*/ 0 h 58"/>
                  <a:gd name="T30" fmla="*/ 1 w 19"/>
                  <a:gd name="T31" fmla="*/ 1 h 58"/>
                  <a:gd name="T32" fmla="*/ 1 w 19"/>
                  <a:gd name="T33" fmla="*/ 1 h 58"/>
                  <a:gd name="T34" fmla="*/ 1 w 19"/>
                  <a:gd name="T35" fmla="*/ 1 h 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
                  <a:gd name="T55" fmla="*/ 0 h 58"/>
                  <a:gd name="T56" fmla="*/ 19 w 19"/>
                  <a:gd name="T57" fmla="*/ 58 h 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 h="58">
                    <a:moveTo>
                      <a:pt x="12" y="1"/>
                    </a:moveTo>
                    <a:lnTo>
                      <a:pt x="12" y="3"/>
                    </a:lnTo>
                    <a:lnTo>
                      <a:pt x="10" y="15"/>
                    </a:lnTo>
                    <a:lnTo>
                      <a:pt x="6" y="27"/>
                    </a:lnTo>
                    <a:lnTo>
                      <a:pt x="3" y="42"/>
                    </a:lnTo>
                    <a:lnTo>
                      <a:pt x="0" y="58"/>
                    </a:lnTo>
                    <a:lnTo>
                      <a:pt x="6" y="58"/>
                    </a:lnTo>
                    <a:lnTo>
                      <a:pt x="10" y="42"/>
                    </a:lnTo>
                    <a:lnTo>
                      <a:pt x="13" y="27"/>
                    </a:lnTo>
                    <a:lnTo>
                      <a:pt x="17" y="15"/>
                    </a:lnTo>
                    <a:lnTo>
                      <a:pt x="19" y="3"/>
                    </a:lnTo>
                    <a:lnTo>
                      <a:pt x="19" y="5"/>
                    </a:lnTo>
                    <a:lnTo>
                      <a:pt x="19" y="3"/>
                    </a:lnTo>
                    <a:lnTo>
                      <a:pt x="18" y="1"/>
                    </a:lnTo>
                    <a:lnTo>
                      <a:pt x="16" y="0"/>
                    </a:lnTo>
                    <a:lnTo>
                      <a:pt x="13" y="1"/>
                    </a:lnTo>
                    <a:lnTo>
                      <a:pt x="12" y="3"/>
                    </a:lnTo>
                    <a:lnTo>
                      <a:pt x="12" y="1"/>
                    </a:lnTo>
                    <a:close/>
                  </a:path>
                </a:pathLst>
              </a:custGeom>
              <a:solidFill>
                <a:srgbClr val="00337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TW" altLang="en-US"/>
              </a:p>
            </p:txBody>
          </p:sp>
        </p:grpSp>
      </p:grpSp>
      <p:sp>
        <p:nvSpPr>
          <p:cNvPr id="152" name="Rectangle 3"/>
          <p:cNvSpPr txBox="1">
            <a:spLocks noChangeArrowheads="1"/>
          </p:cNvSpPr>
          <p:nvPr/>
        </p:nvSpPr>
        <p:spPr bwMode="auto">
          <a:xfrm>
            <a:off x="2007617" y="1988840"/>
            <a:ext cx="7129462" cy="2735262"/>
          </a:xfrm>
          <a:prstGeom prst="rect">
            <a:avLst/>
          </a:prstGeom>
          <a:noFill/>
          <a:ln w="9525">
            <a:noFill/>
            <a:miter lim="800000"/>
            <a:headEnd/>
            <a:tailEnd/>
          </a:ln>
        </p:spPr>
        <p:txBody>
          <a:bodyPr/>
          <a:lstStyle>
            <a:lvl1pPr marL="342900" indent="-342900" algn="l" rtl="0" eaLnBrk="0" fontAlgn="base" hangingPunct="0">
              <a:spcBef>
                <a:spcPct val="20000"/>
              </a:spcBef>
              <a:spcAft>
                <a:spcPct val="0"/>
              </a:spcAft>
              <a:buBlip>
                <a:blip r:embed="rId3"/>
              </a:buBlip>
              <a:defRPr kumimoji="1" sz="2800" b="1">
                <a:solidFill>
                  <a:schemeClr val="accent2"/>
                </a:solidFill>
                <a:latin typeface="+mn-lt"/>
                <a:ea typeface="+mn-ea"/>
                <a:cs typeface="+mn-cs"/>
              </a:defRPr>
            </a:lvl1pPr>
            <a:lvl2pPr marL="742950" indent="-285750" algn="l" rtl="0" eaLnBrk="0" fontAlgn="base" hangingPunct="0">
              <a:spcBef>
                <a:spcPct val="20000"/>
              </a:spcBef>
              <a:spcAft>
                <a:spcPct val="0"/>
              </a:spcAft>
              <a:buBlip>
                <a:blip r:embed="rId4"/>
              </a:buBlip>
              <a:defRPr kumimoji="1" sz="2400" b="1">
                <a:solidFill>
                  <a:schemeClr val="tx1"/>
                </a:solidFill>
                <a:latin typeface="+mn-lt"/>
                <a:ea typeface="+mn-ea"/>
              </a:defRPr>
            </a:lvl2pPr>
            <a:lvl3pPr marL="1143000" indent="-228600" algn="l" rtl="0" eaLnBrk="0" fontAlgn="base" hangingPunct="0">
              <a:spcBef>
                <a:spcPct val="20000"/>
              </a:spcBef>
              <a:spcAft>
                <a:spcPct val="0"/>
              </a:spcAft>
              <a:buChar char="•"/>
              <a:defRPr kumimoji="1" sz="2400" b="1">
                <a:solidFill>
                  <a:schemeClr val="accent2"/>
                </a:solidFill>
                <a:latin typeface="+mn-lt"/>
                <a:ea typeface="+mn-ea"/>
              </a:defRPr>
            </a:lvl3pPr>
            <a:lvl4pPr marL="1600200" indent="-228600" algn="l" rtl="0" eaLnBrk="0" fontAlgn="base" hangingPunct="0">
              <a:spcBef>
                <a:spcPct val="20000"/>
              </a:spcBef>
              <a:spcAft>
                <a:spcPct val="0"/>
              </a:spcAft>
              <a:buChar char="–"/>
              <a:defRPr kumimoji="1" sz="2200" b="1">
                <a:solidFill>
                  <a:schemeClr val="accent2"/>
                </a:solidFill>
                <a:latin typeface="+mn-lt"/>
                <a:ea typeface="+mn-ea"/>
              </a:defRPr>
            </a:lvl4pPr>
            <a:lvl5pPr marL="2057400" indent="-228600" algn="l" rtl="0" eaLnBrk="0" fontAlgn="base" hangingPunct="0">
              <a:spcBef>
                <a:spcPct val="20000"/>
              </a:spcBef>
              <a:spcAft>
                <a:spcPct val="0"/>
              </a:spcAft>
              <a:buChar char="»"/>
              <a:defRPr kumimoji="1" sz="2000" b="1">
                <a:solidFill>
                  <a:schemeClr val="accent2"/>
                </a:solidFill>
                <a:latin typeface="+mn-lt"/>
                <a:ea typeface="+mn-ea"/>
              </a:defRPr>
            </a:lvl5pPr>
            <a:lvl6pPr marL="2514600" indent="-228600" algn="l" rtl="0" fontAlgn="base">
              <a:spcBef>
                <a:spcPct val="20000"/>
              </a:spcBef>
              <a:spcAft>
                <a:spcPct val="0"/>
              </a:spcAft>
              <a:buChar char="»"/>
              <a:defRPr kumimoji="1" sz="2000" b="1">
                <a:solidFill>
                  <a:schemeClr val="accent2"/>
                </a:solidFill>
                <a:latin typeface="+mn-lt"/>
                <a:ea typeface="+mn-ea"/>
              </a:defRPr>
            </a:lvl6pPr>
            <a:lvl7pPr marL="2971800" indent="-228600" algn="l" rtl="0" fontAlgn="base">
              <a:spcBef>
                <a:spcPct val="20000"/>
              </a:spcBef>
              <a:spcAft>
                <a:spcPct val="0"/>
              </a:spcAft>
              <a:buChar char="»"/>
              <a:defRPr kumimoji="1" sz="2000" b="1">
                <a:solidFill>
                  <a:schemeClr val="accent2"/>
                </a:solidFill>
                <a:latin typeface="+mn-lt"/>
                <a:ea typeface="+mn-ea"/>
              </a:defRPr>
            </a:lvl7pPr>
            <a:lvl8pPr marL="3429000" indent="-228600" algn="l" rtl="0" fontAlgn="base">
              <a:spcBef>
                <a:spcPct val="20000"/>
              </a:spcBef>
              <a:spcAft>
                <a:spcPct val="0"/>
              </a:spcAft>
              <a:buChar char="»"/>
              <a:defRPr kumimoji="1" sz="2000" b="1">
                <a:solidFill>
                  <a:schemeClr val="accent2"/>
                </a:solidFill>
                <a:latin typeface="+mn-lt"/>
                <a:ea typeface="+mn-ea"/>
              </a:defRPr>
            </a:lvl8pPr>
            <a:lvl9pPr marL="3886200" indent="-228600" algn="l" rtl="0" fontAlgn="base">
              <a:spcBef>
                <a:spcPct val="20000"/>
              </a:spcBef>
              <a:spcAft>
                <a:spcPct val="0"/>
              </a:spcAft>
              <a:buChar char="»"/>
              <a:defRPr kumimoji="1" sz="2000" b="1">
                <a:solidFill>
                  <a:schemeClr val="accent2"/>
                </a:solidFill>
                <a:latin typeface="+mn-lt"/>
                <a:ea typeface="+mn-ea"/>
              </a:defRPr>
            </a:lvl9pPr>
          </a:lstStyle>
          <a:p>
            <a:pPr marL="360000" indent="-432000">
              <a:spcBef>
                <a:spcPts val="600"/>
              </a:spcBef>
              <a:spcAft>
                <a:spcPts val="600"/>
              </a:spcAft>
              <a:defRPr/>
            </a:pPr>
            <a:r>
              <a:rPr lang="zh-TW" altLang="en-US" sz="3200" dirty="0" smtClean="0">
                <a:solidFill>
                  <a:srgbClr val="000099"/>
                </a:solidFill>
                <a:effectLst>
                  <a:outerShdw blurRad="38100" dist="38100" dir="2700000" algn="tl">
                    <a:srgbClr val="000000">
                      <a:alpha val="43137"/>
                    </a:srgbClr>
                  </a:outerShdw>
                </a:effectLst>
                <a:cs typeface="Times New Roman" pitchFamily="18" charset="0"/>
              </a:rPr>
              <a:t>背景及目的</a:t>
            </a:r>
            <a:endParaRPr lang="zh-TW" altLang="en-US" sz="3200" dirty="0">
              <a:solidFill>
                <a:srgbClr val="000099"/>
              </a:solidFill>
              <a:effectLst>
                <a:outerShdw blurRad="38100" dist="38100" dir="2700000" algn="tl">
                  <a:srgbClr val="000000">
                    <a:alpha val="43137"/>
                  </a:srgbClr>
                </a:outerShdw>
              </a:effectLst>
              <a:cs typeface="Times New Roman" pitchFamily="18" charset="0"/>
            </a:endParaRPr>
          </a:p>
          <a:p>
            <a:pPr marL="360000" indent="-432000">
              <a:spcBef>
                <a:spcPts val="600"/>
              </a:spcBef>
              <a:spcAft>
                <a:spcPts val="600"/>
              </a:spcAft>
              <a:defRPr/>
            </a:pPr>
            <a:r>
              <a:rPr lang="zh-TW" altLang="en-US" sz="3200" dirty="0">
                <a:solidFill>
                  <a:srgbClr val="000099"/>
                </a:solidFill>
                <a:effectLst>
                  <a:outerShdw blurRad="38100" dist="38100" dir="2700000" algn="tl">
                    <a:srgbClr val="000000">
                      <a:alpha val="43137"/>
                    </a:srgbClr>
                  </a:outerShdw>
                </a:effectLst>
                <a:cs typeface="Times New Roman" pitchFamily="18" charset="0"/>
              </a:rPr>
              <a:t>研究</a:t>
            </a:r>
            <a:r>
              <a:rPr lang="zh-TW" altLang="en-US" sz="3200" dirty="0" smtClean="0">
                <a:solidFill>
                  <a:srgbClr val="000099"/>
                </a:solidFill>
                <a:effectLst>
                  <a:outerShdw blurRad="38100" dist="38100" dir="2700000" algn="tl">
                    <a:srgbClr val="000000">
                      <a:alpha val="43137"/>
                    </a:srgbClr>
                  </a:outerShdw>
                </a:effectLst>
                <a:cs typeface="Times New Roman" pitchFamily="18" charset="0"/>
              </a:rPr>
              <a:t>方法</a:t>
            </a:r>
            <a:r>
              <a:rPr lang="zh-TW" altLang="en-US" sz="3200" dirty="0">
                <a:solidFill>
                  <a:srgbClr val="000099"/>
                </a:solidFill>
                <a:effectLst>
                  <a:outerShdw blurRad="38100" dist="38100" dir="2700000" algn="tl">
                    <a:srgbClr val="000000">
                      <a:alpha val="43137"/>
                    </a:srgbClr>
                  </a:outerShdw>
                </a:effectLst>
                <a:cs typeface="Times New Roman" pitchFamily="18" charset="0"/>
              </a:rPr>
              <a:t>及</a:t>
            </a:r>
            <a:r>
              <a:rPr lang="zh-TW" altLang="en-US" sz="3200" dirty="0" smtClean="0">
                <a:solidFill>
                  <a:srgbClr val="000099"/>
                </a:solidFill>
                <a:effectLst>
                  <a:outerShdw blurRad="38100" dist="38100" dir="2700000" algn="tl">
                    <a:srgbClr val="000000">
                      <a:alpha val="43137"/>
                    </a:srgbClr>
                  </a:outerShdw>
                </a:effectLst>
                <a:cs typeface="Times New Roman" pitchFamily="18" charset="0"/>
              </a:rPr>
              <a:t>應用資料</a:t>
            </a:r>
            <a:endParaRPr lang="en-US" altLang="zh-TW" sz="3200" dirty="0" smtClean="0">
              <a:solidFill>
                <a:srgbClr val="000099"/>
              </a:solidFill>
              <a:effectLst>
                <a:outerShdw blurRad="38100" dist="38100" dir="2700000" algn="tl">
                  <a:srgbClr val="000000">
                    <a:alpha val="43137"/>
                  </a:srgbClr>
                </a:outerShdw>
              </a:effectLst>
              <a:cs typeface="Times New Roman" pitchFamily="18" charset="0"/>
            </a:endParaRPr>
          </a:p>
          <a:p>
            <a:pPr marL="360000" indent="-432000">
              <a:spcBef>
                <a:spcPts val="600"/>
              </a:spcBef>
              <a:spcAft>
                <a:spcPts val="600"/>
              </a:spcAft>
              <a:defRPr/>
            </a:pPr>
            <a:r>
              <a:rPr lang="zh-TW" altLang="en-US" sz="3200" dirty="0">
                <a:solidFill>
                  <a:srgbClr val="000099"/>
                </a:solidFill>
                <a:effectLst>
                  <a:outerShdw blurRad="38100" dist="38100" dir="2700000" algn="tl">
                    <a:srgbClr val="000000">
                      <a:alpha val="43137"/>
                    </a:srgbClr>
                  </a:outerShdw>
                </a:effectLst>
                <a:cs typeface="Times New Roman" pitchFamily="18" charset="0"/>
              </a:rPr>
              <a:t>資料分析</a:t>
            </a:r>
            <a:endParaRPr lang="en-US" altLang="zh-TW" sz="3200" dirty="0">
              <a:solidFill>
                <a:srgbClr val="000099"/>
              </a:solidFill>
              <a:effectLst>
                <a:outerShdw blurRad="38100" dist="38100" dir="2700000" algn="tl">
                  <a:srgbClr val="000000">
                    <a:alpha val="43137"/>
                  </a:srgbClr>
                </a:outerShdw>
              </a:effectLst>
              <a:cs typeface="Times New Roman" pitchFamily="18" charset="0"/>
            </a:endParaRPr>
          </a:p>
          <a:p>
            <a:pPr marL="360000" indent="-432000">
              <a:spcBef>
                <a:spcPts val="600"/>
              </a:spcBef>
              <a:spcAft>
                <a:spcPts val="600"/>
              </a:spcAft>
              <a:defRPr/>
            </a:pPr>
            <a:r>
              <a:rPr lang="zh-TW" altLang="en-US" sz="3200" dirty="0">
                <a:solidFill>
                  <a:srgbClr val="000099"/>
                </a:solidFill>
                <a:effectLst>
                  <a:outerShdw blurRad="38100" dist="38100" dir="2700000" algn="tl">
                    <a:srgbClr val="000000">
                      <a:alpha val="43137"/>
                    </a:srgbClr>
                  </a:outerShdw>
                </a:effectLst>
                <a:cs typeface="Times New Roman" pitchFamily="18" charset="0"/>
              </a:rPr>
              <a:t>應用</a:t>
            </a:r>
            <a:r>
              <a:rPr lang="zh-TW" altLang="en-US" sz="3200" dirty="0" smtClean="0">
                <a:solidFill>
                  <a:srgbClr val="000099"/>
                </a:solidFill>
                <a:effectLst>
                  <a:outerShdw blurRad="38100" dist="38100" dir="2700000" algn="tl">
                    <a:srgbClr val="000000">
                      <a:alpha val="43137"/>
                    </a:srgbClr>
                  </a:outerShdw>
                </a:effectLst>
                <a:cs typeface="Times New Roman" pitchFamily="18" charset="0"/>
              </a:rPr>
              <a:t>成果</a:t>
            </a:r>
            <a:endParaRPr lang="en-US" altLang="zh-TW" sz="3200" dirty="0" smtClean="0">
              <a:solidFill>
                <a:srgbClr val="000099"/>
              </a:solidFill>
              <a:effectLst>
                <a:outerShdw blurRad="38100" dist="38100" dir="2700000" algn="tl">
                  <a:srgbClr val="000000">
                    <a:alpha val="43137"/>
                  </a:srgbClr>
                </a:outerShdw>
              </a:effectLst>
              <a:cs typeface="Times New Roman" pitchFamily="18" charset="0"/>
            </a:endParaRPr>
          </a:p>
          <a:p>
            <a:pPr marL="360000" indent="-432000">
              <a:spcBef>
                <a:spcPts val="600"/>
              </a:spcBef>
              <a:spcAft>
                <a:spcPts val="600"/>
              </a:spcAft>
              <a:defRPr/>
            </a:pPr>
            <a:r>
              <a:rPr lang="zh-TW" altLang="en-US" sz="3200" dirty="0" smtClean="0">
                <a:solidFill>
                  <a:srgbClr val="000099"/>
                </a:solidFill>
                <a:effectLst>
                  <a:outerShdw blurRad="38100" dist="38100" dir="2700000" algn="tl">
                    <a:srgbClr val="000000">
                      <a:alpha val="43137"/>
                    </a:srgbClr>
                  </a:outerShdw>
                </a:effectLst>
                <a:cs typeface="Times New Roman" pitchFamily="18" charset="0"/>
              </a:rPr>
              <a:t>未來展望</a:t>
            </a:r>
            <a:endParaRPr lang="zh-TW" altLang="en-US" sz="3200" dirty="0">
              <a:solidFill>
                <a:srgbClr val="000099"/>
              </a:solidFill>
              <a:effectLst>
                <a:outerShdw blurRad="38100" dist="38100" dir="2700000" algn="tl">
                  <a:srgbClr val="000000">
                    <a:alpha val="43137"/>
                  </a:srgbClr>
                </a:outerShdw>
              </a:effectLst>
              <a:cs typeface="Times New Roman" pitchFamily="18" charset="0"/>
            </a:endParaRPr>
          </a:p>
          <a:p>
            <a:pPr marL="360000" lvl="1" indent="-432000">
              <a:spcBef>
                <a:spcPts val="600"/>
              </a:spcBef>
              <a:spcAft>
                <a:spcPts val="600"/>
              </a:spcAft>
              <a:buFontTx/>
              <a:buNone/>
              <a:defRPr/>
            </a:pPr>
            <a:endParaRPr lang="en-US" altLang="zh-TW" sz="3200" dirty="0" smtClean="0">
              <a:solidFill>
                <a:srgbClr val="000099"/>
              </a:solidFill>
              <a:effectLst>
                <a:outerShdw blurRad="38100" dist="38100" dir="2700000" algn="tl">
                  <a:srgbClr val="000000">
                    <a:alpha val="43137"/>
                  </a:srgbClr>
                </a:outerShdw>
              </a:effectLst>
              <a:cs typeface="Times New Roman" pitchFamily="18" charset="0"/>
            </a:endParaRPr>
          </a:p>
        </p:txBody>
      </p:sp>
    </p:spTree>
    <p:extLst>
      <p:ext uri="{BB962C8B-B14F-4D97-AF65-F5344CB8AC3E}">
        <p14:creationId xmlns:p14="http://schemas.microsoft.com/office/powerpoint/2010/main" xmlns="" val="2661982224"/>
      </p:ext>
    </p:extLst>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7"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2000" fill="hold"/>
                                        <p:tgtEl>
                                          <p:spTgt spid="13"/>
                                        </p:tgtEl>
                                        <p:attrNameLst>
                                          <p:attrName>ppt_x</p:attrName>
                                        </p:attrNameLst>
                                      </p:cBhvr>
                                      <p:tavLst>
                                        <p:tav tm="0">
                                          <p:val>
                                            <p:strVal val="0-#ppt_w/2"/>
                                          </p:val>
                                        </p:tav>
                                        <p:tav tm="100000">
                                          <p:val>
                                            <p:strVal val="#ppt_x"/>
                                          </p:val>
                                        </p:tav>
                                      </p:tavLst>
                                    </p:anim>
                                    <p:anim calcmode="lin" valueType="num">
                                      <p:cBhvr additive="base">
                                        <p:cTn id="8" dur="20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6513" y="71438"/>
            <a:ext cx="9144001" cy="909637"/>
          </a:xfrm>
        </p:spPr>
        <p:txBody>
          <a:bodyPr/>
          <a:lstStyle/>
          <a:p>
            <a:pPr>
              <a:defRPr/>
            </a:pPr>
            <a:endParaRPr lang="zh-TW" altLang="en-US" sz="5000" dirty="0">
              <a:solidFill>
                <a:srgbClr val="FF0000"/>
              </a:solidFill>
            </a:endParaRPr>
          </a:p>
        </p:txBody>
      </p:sp>
      <p:sp>
        <p:nvSpPr>
          <p:cNvPr id="13" name="Line 91"/>
          <p:cNvSpPr>
            <a:spLocks noChangeShapeType="1"/>
          </p:cNvSpPr>
          <p:nvPr/>
        </p:nvSpPr>
        <p:spPr bwMode="auto">
          <a:xfrm>
            <a:off x="0" y="981075"/>
            <a:ext cx="9144000" cy="0"/>
          </a:xfrm>
          <a:prstGeom prst="line">
            <a:avLst/>
          </a:prstGeom>
          <a:noFill/>
          <a:ln w="25400">
            <a:solidFill>
              <a:srgbClr val="003399"/>
            </a:solidFill>
            <a:round/>
            <a:headEnd/>
            <a:tailEnd/>
          </a:ln>
          <a:extLst>
            <a:ext uri="{909E8E84-426E-40DD-AFC4-6F175D3DCCD1}">
              <a14:hiddenFill xmlns:a14="http://schemas.microsoft.com/office/drawing/2010/main" xmlns="">
                <a:noFill/>
              </a14:hiddenFill>
            </a:ext>
          </a:extLst>
        </p:spPr>
        <p:txBody>
          <a:bodyPr/>
          <a:lstStyle/>
          <a:p>
            <a:endParaRPr lang="zh-TW" altLang="en-US"/>
          </a:p>
        </p:txBody>
      </p:sp>
      <p:sp>
        <p:nvSpPr>
          <p:cNvPr id="4100" name="投影片編號版面配置區 5"/>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000">
                <a:solidFill>
                  <a:schemeClr val="tx1"/>
                </a:solidFill>
                <a:latin typeface="Times New Roman" pitchFamily="18" charset="0"/>
                <a:ea typeface="新細明體" pitchFamily="18" charset="-120"/>
              </a:defRPr>
            </a:lvl1pPr>
            <a:lvl2pPr marL="742950" indent="-285750" eaLnBrk="0" hangingPunct="0">
              <a:defRPr kumimoji="1" sz="2000">
                <a:solidFill>
                  <a:schemeClr val="tx1"/>
                </a:solidFill>
                <a:latin typeface="Times New Roman" pitchFamily="18" charset="0"/>
                <a:ea typeface="新細明體" pitchFamily="18" charset="-120"/>
              </a:defRPr>
            </a:lvl2pPr>
            <a:lvl3pPr marL="1143000" indent="-228600" eaLnBrk="0" hangingPunct="0">
              <a:defRPr kumimoji="1" sz="2000">
                <a:solidFill>
                  <a:schemeClr val="tx1"/>
                </a:solidFill>
                <a:latin typeface="Times New Roman" pitchFamily="18" charset="0"/>
                <a:ea typeface="新細明體" pitchFamily="18" charset="-120"/>
              </a:defRPr>
            </a:lvl3pPr>
            <a:lvl4pPr marL="1600200" indent="-228600" eaLnBrk="0" hangingPunct="0">
              <a:defRPr kumimoji="1" sz="2000">
                <a:solidFill>
                  <a:schemeClr val="tx1"/>
                </a:solidFill>
                <a:latin typeface="Times New Roman" pitchFamily="18" charset="0"/>
                <a:ea typeface="新細明體" pitchFamily="18" charset="-120"/>
              </a:defRPr>
            </a:lvl4pPr>
            <a:lvl5pPr marL="2057400" indent="-228600" eaLnBrk="0" hangingPunct="0">
              <a:defRPr kumimoji="1" sz="20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0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0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0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000">
                <a:solidFill>
                  <a:schemeClr val="tx1"/>
                </a:solidFill>
                <a:latin typeface="Times New Roman" pitchFamily="18" charset="0"/>
                <a:ea typeface="新細明體" pitchFamily="18" charset="-120"/>
              </a:defRPr>
            </a:lvl9pPr>
          </a:lstStyle>
          <a:p>
            <a:pPr eaLnBrk="1" hangingPunct="1"/>
            <a:fld id="{3C3AFCDD-33A0-491A-8A1E-9D8BB6B15D32}" type="slidenum">
              <a:rPr kumimoji="0" lang="en-US" altLang="zh-TW" sz="1400" smtClean="0">
                <a:solidFill>
                  <a:srgbClr val="FFFF66"/>
                </a:solidFill>
              </a:rPr>
              <a:pPr eaLnBrk="1" hangingPunct="1"/>
              <a:t>3</a:t>
            </a:fld>
            <a:endParaRPr kumimoji="0" lang="en-US" altLang="zh-TW" sz="1400" smtClean="0">
              <a:solidFill>
                <a:srgbClr val="FFFF66"/>
              </a:solidFill>
            </a:endParaRPr>
          </a:p>
        </p:txBody>
      </p:sp>
      <p:sp>
        <p:nvSpPr>
          <p:cNvPr id="152" name="Rectangle 3"/>
          <p:cNvSpPr txBox="1">
            <a:spLocks noChangeArrowheads="1"/>
          </p:cNvSpPr>
          <p:nvPr/>
        </p:nvSpPr>
        <p:spPr bwMode="auto">
          <a:xfrm>
            <a:off x="2007617" y="1988840"/>
            <a:ext cx="7129462" cy="2735262"/>
          </a:xfrm>
          <a:prstGeom prst="rect">
            <a:avLst/>
          </a:prstGeom>
          <a:noFill/>
          <a:ln w="9525">
            <a:noFill/>
            <a:miter lim="800000"/>
            <a:headEnd/>
            <a:tailEnd/>
          </a:ln>
        </p:spPr>
        <p:txBody>
          <a:bodyPr/>
          <a:lstStyle>
            <a:lvl1pPr marL="342900" indent="-342900" algn="l" rtl="0" eaLnBrk="0" fontAlgn="base" hangingPunct="0">
              <a:spcBef>
                <a:spcPct val="20000"/>
              </a:spcBef>
              <a:spcAft>
                <a:spcPct val="0"/>
              </a:spcAft>
              <a:buBlip>
                <a:blip r:embed="rId3"/>
              </a:buBlip>
              <a:defRPr kumimoji="1" sz="2800" b="1">
                <a:solidFill>
                  <a:schemeClr val="accent2"/>
                </a:solidFill>
                <a:latin typeface="+mn-lt"/>
                <a:ea typeface="+mn-ea"/>
                <a:cs typeface="+mn-cs"/>
              </a:defRPr>
            </a:lvl1pPr>
            <a:lvl2pPr marL="742950" indent="-285750" algn="l" rtl="0" eaLnBrk="0" fontAlgn="base" hangingPunct="0">
              <a:spcBef>
                <a:spcPct val="20000"/>
              </a:spcBef>
              <a:spcAft>
                <a:spcPct val="0"/>
              </a:spcAft>
              <a:buBlip>
                <a:blip r:embed="rId4"/>
              </a:buBlip>
              <a:defRPr kumimoji="1" sz="2400" b="1">
                <a:solidFill>
                  <a:schemeClr val="tx1"/>
                </a:solidFill>
                <a:latin typeface="+mn-lt"/>
                <a:ea typeface="+mn-ea"/>
              </a:defRPr>
            </a:lvl2pPr>
            <a:lvl3pPr marL="1143000" indent="-228600" algn="l" rtl="0" eaLnBrk="0" fontAlgn="base" hangingPunct="0">
              <a:spcBef>
                <a:spcPct val="20000"/>
              </a:spcBef>
              <a:spcAft>
                <a:spcPct val="0"/>
              </a:spcAft>
              <a:buChar char="•"/>
              <a:defRPr kumimoji="1" sz="2400" b="1">
                <a:solidFill>
                  <a:schemeClr val="accent2"/>
                </a:solidFill>
                <a:latin typeface="+mn-lt"/>
                <a:ea typeface="+mn-ea"/>
              </a:defRPr>
            </a:lvl3pPr>
            <a:lvl4pPr marL="1600200" indent="-228600" algn="l" rtl="0" eaLnBrk="0" fontAlgn="base" hangingPunct="0">
              <a:spcBef>
                <a:spcPct val="20000"/>
              </a:spcBef>
              <a:spcAft>
                <a:spcPct val="0"/>
              </a:spcAft>
              <a:buChar char="–"/>
              <a:defRPr kumimoji="1" sz="2200" b="1">
                <a:solidFill>
                  <a:schemeClr val="accent2"/>
                </a:solidFill>
                <a:latin typeface="+mn-lt"/>
                <a:ea typeface="+mn-ea"/>
              </a:defRPr>
            </a:lvl4pPr>
            <a:lvl5pPr marL="2057400" indent="-228600" algn="l" rtl="0" eaLnBrk="0" fontAlgn="base" hangingPunct="0">
              <a:spcBef>
                <a:spcPct val="20000"/>
              </a:spcBef>
              <a:spcAft>
                <a:spcPct val="0"/>
              </a:spcAft>
              <a:buChar char="»"/>
              <a:defRPr kumimoji="1" sz="2000" b="1">
                <a:solidFill>
                  <a:schemeClr val="accent2"/>
                </a:solidFill>
                <a:latin typeface="+mn-lt"/>
                <a:ea typeface="+mn-ea"/>
              </a:defRPr>
            </a:lvl5pPr>
            <a:lvl6pPr marL="2514600" indent="-228600" algn="l" rtl="0" fontAlgn="base">
              <a:spcBef>
                <a:spcPct val="20000"/>
              </a:spcBef>
              <a:spcAft>
                <a:spcPct val="0"/>
              </a:spcAft>
              <a:buChar char="»"/>
              <a:defRPr kumimoji="1" sz="2000" b="1">
                <a:solidFill>
                  <a:schemeClr val="accent2"/>
                </a:solidFill>
                <a:latin typeface="+mn-lt"/>
                <a:ea typeface="+mn-ea"/>
              </a:defRPr>
            </a:lvl6pPr>
            <a:lvl7pPr marL="2971800" indent="-228600" algn="l" rtl="0" fontAlgn="base">
              <a:spcBef>
                <a:spcPct val="20000"/>
              </a:spcBef>
              <a:spcAft>
                <a:spcPct val="0"/>
              </a:spcAft>
              <a:buChar char="»"/>
              <a:defRPr kumimoji="1" sz="2000" b="1">
                <a:solidFill>
                  <a:schemeClr val="accent2"/>
                </a:solidFill>
                <a:latin typeface="+mn-lt"/>
                <a:ea typeface="+mn-ea"/>
              </a:defRPr>
            </a:lvl7pPr>
            <a:lvl8pPr marL="3429000" indent="-228600" algn="l" rtl="0" fontAlgn="base">
              <a:spcBef>
                <a:spcPct val="20000"/>
              </a:spcBef>
              <a:spcAft>
                <a:spcPct val="0"/>
              </a:spcAft>
              <a:buChar char="»"/>
              <a:defRPr kumimoji="1" sz="2000" b="1">
                <a:solidFill>
                  <a:schemeClr val="accent2"/>
                </a:solidFill>
                <a:latin typeface="+mn-lt"/>
                <a:ea typeface="+mn-ea"/>
              </a:defRPr>
            </a:lvl8pPr>
            <a:lvl9pPr marL="3886200" indent="-228600" algn="l" rtl="0" fontAlgn="base">
              <a:spcBef>
                <a:spcPct val="20000"/>
              </a:spcBef>
              <a:spcAft>
                <a:spcPct val="0"/>
              </a:spcAft>
              <a:buChar char="»"/>
              <a:defRPr kumimoji="1" sz="2000" b="1">
                <a:solidFill>
                  <a:schemeClr val="accent2"/>
                </a:solidFill>
                <a:latin typeface="+mn-lt"/>
                <a:ea typeface="+mn-ea"/>
              </a:defRPr>
            </a:lvl9pPr>
          </a:lstStyle>
          <a:p>
            <a:pPr marL="360000" indent="-432000">
              <a:spcBef>
                <a:spcPts val="600"/>
              </a:spcBef>
              <a:spcAft>
                <a:spcPts val="600"/>
              </a:spcAft>
              <a:defRPr/>
            </a:pPr>
            <a:r>
              <a:rPr lang="zh-TW" altLang="en-US" sz="3200" dirty="0" smtClean="0">
                <a:solidFill>
                  <a:srgbClr val="000099"/>
                </a:solidFill>
                <a:effectLst>
                  <a:outerShdw blurRad="38100" dist="38100" dir="2700000" algn="tl">
                    <a:srgbClr val="000000">
                      <a:alpha val="43137"/>
                    </a:srgbClr>
                  </a:outerShdw>
                </a:effectLst>
                <a:cs typeface="Times New Roman" pitchFamily="18" charset="0"/>
              </a:rPr>
              <a:t>背景及目的</a:t>
            </a:r>
            <a:endParaRPr lang="zh-TW" altLang="en-US" sz="3200" dirty="0">
              <a:solidFill>
                <a:srgbClr val="000099"/>
              </a:solidFill>
              <a:effectLst>
                <a:outerShdw blurRad="38100" dist="38100" dir="2700000" algn="tl">
                  <a:srgbClr val="000000">
                    <a:alpha val="43137"/>
                  </a:srgbClr>
                </a:outerShdw>
              </a:effectLst>
              <a:cs typeface="Times New Roman" pitchFamily="18" charset="0"/>
            </a:endParaRPr>
          </a:p>
          <a:p>
            <a:pPr marL="360000" indent="-432000">
              <a:spcBef>
                <a:spcPts val="600"/>
              </a:spcBef>
              <a:spcAft>
                <a:spcPts val="600"/>
              </a:spcAft>
              <a:defRPr/>
            </a:pPr>
            <a:r>
              <a:rPr lang="zh-TW" altLang="en-US" sz="3200" dirty="0">
                <a:solidFill>
                  <a:srgbClr val="000099"/>
                </a:solidFill>
                <a:effectLst>
                  <a:outerShdw blurRad="38100" dist="38100" dir="2700000" algn="tl">
                    <a:srgbClr val="000000">
                      <a:alpha val="43137"/>
                    </a:srgbClr>
                  </a:outerShdw>
                </a:effectLst>
                <a:cs typeface="Times New Roman" pitchFamily="18" charset="0"/>
              </a:rPr>
              <a:t>研究</a:t>
            </a:r>
            <a:r>
              <a:rPr lang="zh-TW" altLang="en-US" sz="3200" dirty="0" smtClean="0">
                <a:solidFill>
                  <a:srgbClr val="000099"/>
                </a:solidFill>
                <a:effectLst>
                  <a:outerShdw blurRad="38100" dist="38100" dir="2700000" algn="tl">
                    <a:srgbClr val="000000">
                      <a:alpha val="43137"/>
                    </a:srgbClr>
                  </a:outerShdw>
                </a:effectLst>
                <a:cs typeface="Times New Roman" pitchFamily="18" charset="0"/>
              </a:rPr>
              <a:t>方法</a:t>
            </a:r>
            <a:r>
              <a:rPr lang="zh-TW" altLang="en-US" sz="3200" dirty="0">
                <a:solidFill>
                  <a:srgbClr val="000099"/>
                </a:solidFill>
                <a:effectLst>
                  <a:outerShdw blurRad="38100" dist="38100" dir="2700000" algn="tl">
                    <a:srgbClr val="000000">
                      <a:alpha val="43137"/>
                    </a:srgbClr>
                  </a:outerShdw>
                </a:effectLst>
                <a:cs typeface="Times New Roman" pitchFamily="18" charset="0"/>
              </a:rPr>
              <a:t>及</a:t>
            </a:r>
            <a:r>
              <a:rPr lang="zh-TW" altLang="en-US" sz="3200" dirty="0" smtClean="0">
                <a:solidFill>
                  <a:srgbClr val="000099"/>
                </a:solidFill>
                <a:effectLst>
                  <a:outerShdw blurRad="38100" dist="38100" dir="2700000" algn="tl">
                    <a:srgbClr val="000000">
                      <a:alpha val="43137"/>
                    </a:srgbClr>
                  </a:outerShdw>
                </a:effectLst>
                <a:cs typeface="Times New Roman" pitchFamily="18" charset="0"/>
              </a:rPr>
              <a:t>應用資料</a:t>
            </a:r>
            <a:endParaRPr lang="en-US" altLang="zh-TW" sz="3200" dirty="0" smtClean="0">
              <a:solidFill>
                <a:srgbClr val="000099"/>
              </a:solidFill>
              <a:effectLst>
                <a:outerShdw blurRad="38100" dist="38100" dir="2700000" algn="tl">
                  <a:srgbClr val="000000">
                    <a:alpha val="43137"/>
                  </a:srgbClr>
                </a:outerShdw>
              </a:effectLst>
              <a:cs typeface="Times New Roman" pitchFamily="18" charset="0"/>
            </a:endParaRPr>
          </a:p>
          <a:p>
            <a:pPr marL="360000" indent="-432000">
              <a:spcBef>
                <a:spcPts val="600"/>
              </a:spcBef>
              <a:spcAft>
                <a:spcPts val="600"/>
              </a:spcAft>
              <a:defRPr/>
            </a:pPr>
            <a:r>
              <a:rPr lang="zh-TW" altLang="en-US" sz="3200" dirty="0">
                <a:solidFill>
                  <a:srgbClr val="000099"/>
                </a:solidFill>
                <a:effectLst>
                  <a:outerShdw blurRad="38100" dist="38100" dir="2700000" algn="tl">
                    <a:srgbClr val="000000">
                      <a:alpha val="43137"/>
                    </a:srgbClr>
                  </a:outerShdw>
                </a:effectLst>
                <a:cs typeface="Times New Roman" pitchFamily="18" charset="0"/>
              </a:rPr>
              <a:t>資料分析</a:t>
            </a:r>
            <a:endParaRPr lang="en-US" altLang="zh-TW" sz="3200" dirty="0">
              <a:solidFill>
                <a:srgbClr val="000099"/>
              </a:solidFill>
              <a:effectLst>
                <a:outerShdw blurRad="38100" dist="38100" dir="2700000" algn="tl">
                  <a:srgbClr val="000000">
                    <a:alpha val="43137"/>
                  </a:srgbClr>
                </a:outerShdw>
              </a:effectLst>
              <a:cs typeface="Times New Roman" pitchFamily="18" charset="0"/>
            </a:endParaRPr>
          </a:p>
          <a:p>
            <a:pPr marL="360000" indent="-432000">
              <a:spcBef>
                <a:spcPts val="600"/>
              </a:spcBef>
              <a:spcAft>
                <a:spcPts val="600"/>
              </a:spcAft>
              <a:defRPr/>
            </a:pPr>
            <a:r>
              <a:rPr lang="zh-TW" altLang="en-US" sz="3200" dirty="0">
                <a:solidFill>
                  <a:srgbClr val="000099"/>
                </a:solidFill>
                <a:effectLst>
                  <a:outerShdw blurRad="38100" dist="38100" dir="2700000" algn="tl">
                    <a:srgbClr val="000000">
                      <a:alpha val="43137"/>
                    </a:srgbClr>
                  </a:outerShdw>
                </a:effectLst>
                <a:cs typeface="Times New Roman" pitchFamily="18" charset="0"/>
              </a:rPr>
              <a:t>應用</a:t>
            </a:r>
            <a:r>
              <a:rPr lang="zh-TW" altLang="en-US" sz="3200" dirty="0" smtClean="0">
                <a:solidFill>
                  <a:srgbClr val="000099"/>
                </a:solidFill>
                <a:effectLst>
                  <a:outerShdw blurRad="38100" dist="38100" dir="2700000" algn="tl">
                    <a:srgbClr val="000000">
                      <a:alpha val="43137"/>
                    </a:srgbClr>
                  </a:outerShdw>
                </a:effectLst>
                <a:cs typeface="Times New Roman" pitchFamily="18" charset="0"/>
              </a:rPr>
              <a:t>成果</a:t>
            </a:r>
            <a:endParaRPr lang="en-US" altLang="zh-TW" sz="3200" dirty="0" smtClean="0">
              <a:solidFill>
                <a:srgbClr val="000099"/>
              </a:solidFill>
              <a:effectLst>
                <a:outerShdw blurRad="38100" dist="38100" dir="2700000" algn="tl">
                  <a:srgbClr val="000000">
                    <a:alpha val="43137"/>
                  </a:srgbClr>
                </a:outerShdw>
              </a:effectLst>
              <a:cs typeface="Times New Roman" pitchFamily="18" charset="0"/>
            </a:endParaRPr>
          </a:p>
          <a:p>
            <a:pPr marL="360000" lvl="1" indent="-432000">
              <a:spcBef>
                <a:spcPts val="600"/>
              </a:spcBef>
              <a:spcAft>
                <a:spcPts val="600"/>
              </a:spcAft>
              <a:buFontTx/>
              <a:buNone/>
              <a:defRPr/>
            </a:pPr>
            <a:endParaRPr lang="en-US" altLang="zh-TW" sz="3200" dirty="0" smtClean="0">
              <a:solidFill>
                <a:srgbClr val="000099"/>
              </a:solidFill>
              <a:effectLst>
                <a:outerShdw blurRad="38100" dist="38100" dir="2700000" algn="tl">
                  <a:srgbClr val="000000">
                    <a:alpha val="43137"/>
                  </a:srgbClr>
                </a:outerShdw>
              </a:effectLst>
              <a:cs typeface="Times New Roman" pitchFamily="18" charset="0"/>
            </a:endParaRPr>
          </a:p>
        </p:txBody>
      </p:sp>
      <p:pic>
        <p:nvPicPr>
          <p:cNvPr id="14338" name="Picture 2"/>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rot="20808580">
            <a:off x="481426" y="609639"/>
            <a:ext cx="6186532" cy="557955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4339" name="Picture 3"/>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rot="1111069">
            <a:off x="3254946" y="1123301"/>
            <a:ext cx="5562988" cy="498801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337097591"/>
      </p:ext>
    </p:extLst>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7"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2000" fill="hold"/>
                                        <p:tgtEl>
                                          <p:spTgt spid="13"/>
                                        </p:tgtEl>
                                        <p:attrNameLst>
                                          <p:attrName>ppt_x</p:attrName>
                                        </p:attrNameLst>
                                      </p:cBhvr>
                                      <p:tavLst>
                                        <p:tav tm="0">
                                          <p:val>
                                            <p:strVal val="0-#ppt_w/2"/>
                                          </p:val>
                                        </p:tav>
                                        <p:tav tm="100000">
                                          <p:val>
                                            <p:strVal val="#ppt_x"/>
                                          </p:val>
                                        </p:tav>
                                      </p:tavLst>
                                    </p:anim>
                                    <p:anim calcmode="lin" valueType="num">
                                      <p:cBhvr additive="base">
                                        <p:cTn id="8" dur="20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1"/>
          </p:nvPr>
        </p:nvSpPr>
        <p:spPr/>
        <p:txBody>
          <a:bodyPr/>
          <a:lstStyle/>
          <a:p>
            <a:pPr>
              <a:defRPr/>
            </a:pPr>
            <a:fld id="{0673E947-E479-4B95-9B3D-F12898F68D84}" type="slidenum">
              <a:rPr lang="en-US" altLang="zh-TW" smtClean="0"/>
              <a:pPr>
                <a:defRPr/>
              </a:pPr>
              <a:t>4</a:t>
            </a:fld>
            <a:endParaRPr lang="en-US" altLang="zh-TW"/>
          </a:p>
        </p:txBody>
      </p:sp>
      <p:sp>
        <p:nvSpPr>
          <p:cNvPr id="3" name="Line 91"/>
          <p:cNvSpPr>
            <a:spLocks noChangeShapeType="1"/>
          </p:cNvSpPr>
          <p:nvPr/>
        </p:nvSpPr>
        <p:spPr bwMode="auto">
          <a:xfrm>
            <a:off x="0" y="981075"/>
            <a:ext cx="9144000" cy="0"/>
          </a:xfrm>
          <a:prstGeom prst="line">
            <a:avLst/>
          </a:prstGeom>
          <a:noFill/>
          <a:ln w="25400">
            <a:solidFill>
              <a:srgbClr val="003399"/>
            </a:solidFill>
            <a:round/>
            <a:headEnd/>
            <a:tailEnd/>
          </a:ln>
        </p:spPr>
        <p:txBody>
          <a:bodyPr/>
          <a:lstStyle/>
          <a:p>
            <a:endParaRPr lang="zh-TW" altLang="en-US"/>
          </a:p>
        </p:txBody>
      </p:sp>
      <p:sp>
        <p:nvSpPr>
          <p:cNvPr id="4" name="Rectangle 2"/>
          <p:cNvSpPr txBox="1">
            <a:spLocks noChangeArrowheads="1"/>
          </p:cNvSpPr>
          <p:nvPr/>
        </p:nvSpPr>
        <p:spPr bwMode="auto">
          <a:xfrm>
            <a:off x="-36513" y="0"/>
            <a:ext cx="9144001" cy="9080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TW" altLang="en-US" sz="5400" b="1"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mj-lt"/>
              <a:ea typeface="+mj-ea"/>
              <a:cs typeface="+mj-cs"/>
            </a:endParaRPr>
          </a:p>
        </p:txBody>
      </p:sp>
      <p:sp>
        <p:nvSpPr>
          <p:cNvPr id="5" name="Rectangle 2"/>
          <p:cNvSpPr txBox="1">
            <a:spLocks noChangeArrowheads="1"/>
          </p:cNvSpPr>
          <p:nvPr/>
        </p:nvSpPr>
        <p:spPr bwMode="auto">
          <a:xfrm>
            <a:off x="115887" y="44624"/>
            <a:ext cx="9144001" cy="9080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algn="ctr" eaLnBrk="0" hangingPunct="0">
              <a:defRPr/>
            </a:pPr>
            <a:r>
              <a:rPr lang="zh-TW" altLang="en-US" sz="5400" b="1" dirty="0" smtClean="0">
                <a:solidFill>
                  <a:srgbClr val="FF0000"/>
                </a:solidFill>
                <a:effectLst>
                  <a:outerShdw blurRad="38100" dist="38100" dir="2700000" algn="tl">
                    <a:srgbClr val="000000">
                      <a:alpha val="43137"/>
                    </a:srgbClr>
                  </a:outerShdw>
                </a:effectLst>
                <a:latin typeface="+mn-lt"/>
                <a:ea typeface="+mj-ea"/>
              </a:rPr>
              <a:t>民生供油潛在威脅</a:t>
            </a:r>
            <a:endParaRPr kumimoji="1" lang="zh-TW" altLang="en-US" sz="5400" b="1"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mn-lt"/>
              <a:ea typeface="+mj-ea"/>
              <a:cs typeface="+mj-cs"/>
            </a:endParaRPr>
          </a:p>
        </p:txBody>
      </p:sp>
      <p:sp>
        <p:nvSpPr>
          <p:cNvPr id="7" name="橢圓 6"/>
          <p:cNvSpPr/>
          <p:nvPr/>
        </p:nvSpPr>
        <p:spPr bwMode="auto">
          <a:xfrm>
            <a:off x="2913490" y="2939950"/>
            <a:ext cx="3276895" cy="1333217"/>
          </a:xfrm>
          <a:prstGeom prst="ellipse">
            <a:avLst/>
          </a:prstGeom>
          <a:solidFill>
            <a:srgbClr val="FF0000"/>
          </a:solidFill>
          <a:ln w="9525" cap="flat" cmpd="sng" algn="ctr">
            <a:solidFill>
              <a:srgbClr val="FFFF00"/>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algn="ctr"/>
            <a:r>
              <a:rPr lang="zh-TW" altLang="en-US" sz="4000" b="1" dirty="0" smtClean="0">
                <a:solidFill>
                  <a:schemeClr val="bg1"/>
                </a:solidFill>
                <a:latin typeface="+mj-ea"/>
                <a:ea typeface="+mj-ea"/>
              </a:rPr>
              <a:t>斷油危機</a:t>
            </a:r>
            <a:endParaRPr lang="zh-TW" altLang="en-US" sz="4000" b="1" dirty="0">
              <a:solidFill>
                <a:schemeClr val="bg1"/>
              </a:solidFill>
              <a:latin typeface="+mj-ea"/>
              <a:ea typeface="+mj-ea"/>
            </a:endParaRPr>
          </a:p>
        </p:txBody>
      </p:sp>
      <p:sp>
        <p:nvSpPr>
          <p:cNvPr id="8" name="向右箭號 7"/>
          <p:cNvSpPr/>
          <p:nvPr/>
        </p:nvSpPr>
        <p:spPr bwMode="auto">
          <a:xfrm rot="5400000">
            <a:off x="4325418" y="2439307"/>
            <a:ext cx="453038" cy="408533"/>
          </a:xfrm>
          <a:prstGeom prst="rightArrow">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000" b="0" i="0" u="none" strike="noStrike" cap="none" normalizeH="0" baseline="0" smtClean="0">
              <a:ln>
                <a:noFill/>
              </a:ln>
              <a:solidFill>
                <a:schemeClr val="tx1"/>
              </a:solidFill>
              <a:effectLst/>
              <a:latin typeface="Times New Roman" pitchFamily="18" charset="0"/>
              <a:ea typeface="MS PGothic" pitchFamily="34" charset="-128"/>
            </a:endParaRPr>
          </a:p>
        </p:txBody>
      </p:sp>
      <p:sp>
        <p:nvSpPr>
          <p:cNvPr id="9" name="圓角矩形 8"/>
          <p:cNvSpPr/>
          <p:nvPr/>
        </p:nvSpPr>
        <p:spPr bwMode="auto">
          <a:xfrm>
            <a:off x="3635387" y="1353578"/>
            <a:ext cx="1800200" cy="941798"/>
          </a:xfrm>
          <a:prstGeom prst="roundRect">
            <a:avLst/>
          </a:prstGeom>
          <a:solidFill>
            <a:srgbClr val="FFFF99"/>
          </a:solidFill>
          <a:ln w="28575">
            <a:solidFill>
              <a:srgbClr val="FFC000"/>
            </a:solidFill>
            <a:headEnd type="none" w="med" len="med"/>
            <a:tailEnd type="none" w="med" len="med"/>
          </a:ln>
          <a:scene3d>
            <a:camera prst="orthographicFront"/>
            <a:lightRig rig="threePt" dir="t"/>
          </a:scene3d>
          <a:sp3d>
            <a:bevelT/>
          </a:sp3d>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zh-TW" altLang="en-US" sz="2400" b="1" dirty="0" smtClean="0">
                <a:solidFill>
                  <a:schemeClr val="accent2"/>
                </a:solidFill>
                <a:latin typeface="+mj-ea"/>
                <a:ea typeface="+mj-ea"/>
              </a:rPr>
              <a:t>低油價</a:t>
            </a:r>
            <a:endParaRPr lang="zh-TW" altLang="en-US" sz="2400" b="1" dirty="0">
              <a:solidFill>
                <a:schemeClr val="accent2"/>
              </a:solidFill>
              <a:latin typeface="+mj-ea"/>
              <a:ea typeface="+mj-ea"/>
            </a:endParaRPr>
          </a:p>
        </p:txBody>
      </p:sp>
      <p:sp>
        <p:nvSpPr>
          <p:cNvPr id="26" name="圓角矩形 25"/>
          <p:cNvSpPr/>
          <p:nvPr/>
        </p:nvSpPr>
        <p:spPr bwMode="auto">
          <a:xfrm>
            <a:off x="6948264" y="4430741"/>
            <a:ext cx="1944216" cy="1053178"/>
          </a:xfrm>
          <a:prstGeom prst="roundRect">
            <a:avLst/>
          </a:prstGeom>
          <a:solidFill>
            <a:srgbClr val="FFFF99"/>
          </a:solidFill>
          <a:ln w="28575">
            <a:solidFill>
              <a:srgbClr val="FFC000"/>
            </a:solidFill>
            <a:headEnd type="none" w="med" len="med"/>
            <a:tailEnd type="none" w="med" len="med"/>
          </a:ln>
          <a:scene3d>
            <a:camera prst="orthographicFront"/>
            <a:lightRig rig="threePt" dir="t"/>
          </a:scene3d>
          <a:sp3d>
            <a:bevelT/>
          </a:sp3d>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zh-TW" altLang="en-US" sz="2400" b="1" dirty="0">
                <a:solidFill>
                  <a:schemeClr val="accent2"/>
                </a:solidFill>
                <a:latin typeface="+mj-ea"/>
              </a:rPr>
              <a:t>儲油槽停用</a:t>
            </a:r>
            <a:endParaRPr lang="zh-TW" altLang="en-US" sz="2400" b="1" dirty="0">
              <a:solidFill>
                <a:schemeClr val="accent2"/>
              </a:solidFill>
              <a:latin typeface="+mj-ea"/>
              <a:ea typeface="+mj-ea"/>
            </a:endParaRPr>
          </a:p>
        </p:txBody>
      </p:sp>
      <p:sp>
        <p:nvSpPr>
          <p:cNvPr id="27" name="圓角矩形 26"/>
          <p:cNvSpPr/>
          <p:nvPr/>
        </p:nvSpPr>
        <p:spPr bwMode="auto">
          <a:xfrm>
            <a:off x="6629179" y="2138564"/>
            <a:ext cx="2016224" cy="951110"/>
          </a:xfrm>
          <a:prstGeom prst="roundRect">
            <a:avLst/>
          </a:prstGeom>
          <a:solidFill>
            <a:srgbClr val="FFFF99"/>
          </a:solidFill>
          <a:ln w="28575">
            <a:solidFill>
              <a:srgbClr val="FFC000"/>
            </a:solidFill>
            <a:headEnd type="none" w="med" len="med"/>
            <a:tailEnd type="none" w="med" len="med"/>
          </a:ln>
          <a:scene3d>
            <a:camera prst="orthographicFront"/>
            <a:lightRig rig="threePt" dir="t"/>
          </a:scene3d>
          <a:sp3d>
            <a:bevelT/>
          </a:sp3d>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zh-TW" altLang="en-US" sz="2400" b="1" dirty="0" smtClean="0">
                <a:solidFill>
                  <a:schemeClr val="accent2"/>
                </a:solidFill>
                <a:latin typeface="+mj-ea"/>
              </a:rPr>
              <a:t>產地國減產</a:t>
            </a:r>
            <a:endParaRPr lang="zh-TW" altLang="en-US" sz="2400" b="1" dirty="0">
              <a:solidFill>
                <a:schemeClr val="accent2"/>
              </a:solidFill>
              <a:latin typeface="+mj-ea"/>
            </a:endParaRPr>
          </a:p>
        </p:txBody>
      </p:sp>
      <p:sp>
        <p:nvSpPr>
          <p:cNvPr id="29" name="圓角矩形 28"/>
          <p:cNvSpPr/>
          <p:nvPr/>
        </p:nvSpPr>
        <p:spPr bwMode="auto">
          <a:xfrm>
            <a:off x="3274692" y="5085182"/>
            <a:ext cx="2554490" cy="936105"/>
          </a:xfrm>
          <a:prstGeom prst="roundRect">
            <a:avLst/>
          </a:prstGeom>
          <a:solidFill>
            <a:srgbClr val="FFFF99"/>
          </a:solidFill>
          <a:ln w="28575">
            <a:solidFill>
              <a:srgbClr val="FFC000"/>
            </a:solidFill>
            <a:headEnd type="none" w="med" len="med"/>
            <a:tailEnd type="none" w="med" len="med"/>
          </a:ln>
          <a:scene3d>
            <a:camera prst="orthographicFront"/>
            <a:lightRig rig="threePt" dir="t"/>
          </a:scene3d>
          <a:sp3d>
            <a:bevelT/>
          </a:sp3d>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zh-TW" altLang="en-US" sz="2400" b="1" dirty="0" smtClean="0">
                <a:solidFill>
                  <a:schemeClr val="accent2"/>
                </a:solidFill>
                <a:latin typeface="+mj-ea"/>
                <a:ea typeface="+mj-ea"/>
              </a:rPr>
              <a:t>油罐車補給不及</a:t>
            </a:r>
            <a:endParaRPr lang="zh-TW" altLang="en-US" sz="2400" b="1" dirty="0">
              <a:solidFill>
                <a:schemeClr val="accent2"/>
              </a:solidFill>
              <a:latin typeface="+mj-ea"/>
              <a:ea typeface="+mj-ea"/>
            </a:endParaRPr>
          </a:p>
        </p:txBody>
      </p:sp>
      <p:sp>
        <p:nvSpPr>
          <p:cNvPr id="31" name="圓角矩形 30"/>
          <p:cNvSpPr/>
          <p:nvPr/>
        </p:nvSpPr>
        <p:spPr bwMode="auto">
          <a:xfrm>
            <a:off x="539553" y="1824477"/>
            <a:ext cx="1944216" cy="949361"/>
          </a:xfrm>
          <a:prstGeom prst="roundRect">
            <a:avLst/>
          </a:prstGeom>
          <a:solidFill>
            <a:srgbClr val="FFFF99"/>
          </a:solidFill>
          <a:ln w="28575">
            <a:solidFill>
              <a:srgbClr val="FFC000"/>
            </a:solidFill>
            <a:headEnd type="none" w="med" len="med"/>
            <a:tailEnd type="none" w="med" len="med"/>
          </a:ln>
          <a:scene3d>
            <a:camera prst="orthographicFront"/>
            <a:lightRig rig="threePt" dir="t"/>
          </a:scene3d>
          <a:sp3d>
            <a:bevelT/>
          </a:sp3d>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zh-TW" altLang="en-US" sz="2400" b="1" dirty="0">
                <a:solidFill>
                  <a:schemeClr val="accent2"/>
                </a:solidFill>
                <a:latin typeface="+mj-ea"/>
              </a:rPr>
              <a:t>氣候不佳</a:t>
            </a:r>
          </a:p>
        </p:txBody>
      </p:sp>
      <p:sp>
        <p:nvSpPr>
          <p:cNvPr id="32" name="圓角矩形 31"/>
          <p:cNvSpPr/>
          <p:nvPr/>
        </p:nvSpPr>
        <p:spPr bwMode="auto">
          <a:xfrm>
            <a:off x="539553" y="4525054"/>
            <a:ext cx="2090236" cy="958865"/>
          </a:xfrm>
          <a:prstGeom prst="roundRect">
            <a:avLst/>
          </a:prstGeom>
          <a:solidFill>
            <a:srgbClr val="FFFF99"/>
          </a:solidFill>
          <a:ln w="28575">
            <a:solidFill>
              <a:srgbClr val="FFC000"/>
            </a:solidFill>
            <a:headEnd type="none" w="med" len="med"/>
            <a:tailEnd type="none" w="med" len="med"/>
          </a:ln>
          <a:scene3d>
            <a:camera prst="orthographicFront"/>
            <a:lightRig rig="threePt" dir="t"/>
          </a:scene3d>
          <a:sp3d>
            <a:bevelT/>
          </a:sp3d>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zh-TW" altLang="en-US" sz="2400" b="1" dirty="0">
                <a:solidFill>
                  <a:schemeClr val="accent2"/>
                </a:solidFill>
                <a:latin typeface="+mj-ea"/>
              </a:rPr>
              <a:t>煉油廠關閉</a:t>
            </a:r>
          </a:p>
        </p:txBody>
      </p:sp>
      <p:sp>
        <p:nvSpPr>
          <p:cNvPr id="33" name="向右箭號 32"/>
          <p:cNvSpPr/>
          <p:nvPr/>
        </p:nvSpPr>
        <p:spPr bwMode="auto">
          <a:xfrm rot="16200000">
            <a:off x="4275081" y="4437644"/>
            <a:ext cx="595037" cy="408533"/>
          </a:xfrm>
          <a:prstGeom prst="rightArrow">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000" b="0" i="0" u="none" strike="noStrike" cap="none" normalizeH="0" baseline="0" smtClean="0">
              <a:ln>
                <a:noFill/>
              </a:ln>
              <a:solidFill>
                <a:schemeClr val="tx1"/>
              </a:solidFill>
              <a:effectLst/>
              <a:latin typeface="Times New Roman" pitchFamily="18" charset="0"/>
              <a:ea typeface="MS PGothic" pitchFamily="34" charset="-128"/>
            </a:endParaRPr>
          </a:p>
        </p:txBody>
      </p:sp>
      <p:sp>
        <p:nvSpPr>
          <p:cNvPr id="34" name="向右箭號 33"/>
          <p:cNvSpPr/>
          <p:nvPr/>
        </p:nvSpPr>
        <p:spPr bwMode="auto">
          <a:xfrm rot="19479960">
            <a:off x="2706199" y="4002279"/>
            <a:ext cx="453038" cy="408533"/>
          </a:xfrm>
          <a:prstGeom prst="rightArrow">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000" b="0" i="0" u="none" strike="noStrike" cap="none" normalizeH="0" baseline="0" smtClean="0">
              <a:ln>
                <a:noFill/>
              </a:ln>
              <a:solidFill>
                <a:schemeClr val="tx1"/>
              </a:solidFill>
              <a:effectLst/>
              <a:latin typeface="Times New Roman" pitchFamily="18" charset="0"/>
              <a:ea typeface="MS PGothic" pitchFamily="34" charset="-128"/>
            </a:endParaRPr>
          </a:p>
        </p:txBody>
      </p:sp>
      <p:sp>
        <p:nvSpPr>
          <p:cNvPr id="35" name="向右箭號 34"/>
          <p:cNvSpPr/>
          <p:nvPr/>
        </p:nvSpPr>
        <p:spPr bwMode="auto">
          <a:xfrm rot="7912694">
            <a:off x="6019375" y="2874588"/>
            <a:ext cx="453038" cy="408533"/>
          </a:xfrm>
          <a:prstGeom prst="rightArrow">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000" b="0" i="0" u="none" strike="noStrike" cap="none" normalizeH="0" baseline="0" smtClean="0">
              <a:ln>
                <a:noFill/>
              </a:ln>
              <a:solidFill>
                <a:schemeClr val="tx1"/>
              </a:solidFill>
              <a:effectLst/>
              <a:latin typeface="Times New Roman" pitchFamily="18" charset="0"/>
              <a:ea typeface="MS PGothic" pitchFamily="34" charset="-128"/>
            </a:endParaRPr>
          </a:p>
        </p:txBody>
      </p:sp>
      <p:sp>
        <p:nvSpPr>
          <p:cNvPr id="36" name="向右箭號 35"/>
          <p:cNvSpPr/>
          <p:nvPr/>
        </p:nvSpPr>
        <p:spPr bwMode="auto">
          <a:xfrm rot="12476191">
            <a:off x="6045939" y="3956393"/>
            <a:ext cx="453038" cy="408533"/>
          </a:xfrm>
          <a:prstGeom prst="rightArrow">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000" b="0" i="0" u="none" strike="noStrike" cap="none" normalizeH="0" baseline="0" smtClean="0">
              <a:ln>
                <a:noFill/>
              </a:ln>
              <a:solidFill>
                <a:schemeClr val="tx1"/>
              </a:solidFill>
              <a:effectLst/>
              <a:latin typeface="Times New Roman" pitchFamily="18" charset="0"/>
              <a:ea typeface="MS PGothic" pitchFamily="34" charset="-128"/>
            </a:endParaRPr>
          </a:p>
        </p:txBody>
      </p:sp>
      <p:sp>
        <p:nvSpPr>
          <p:cNvPr id="37" name="向右箭號 36"/>
          <p:cNvSpPr/>
          <p:nvPr/>
        </p:nvSpPr>
        <p:spPr bwMode="auto">
          <a:xfrm rot="2497369">
            <a:off x="2758088" y="2713008"/>
            <a:ext cx="453038" cy="408533"/>
          </a:xfrm>
          <a:prstGeom prst="rightArrow">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000" b="0" i="0" u="none" strike="noStrike" cap="none" normalizeH="0" baseline="0" smtClean="0">
              <a:ln>
                <a:noFill/>
              </a:ln>
              <a:solidFill>
                <a:schemeClr val="tx1"/>
              </a:solidFill>
              <a:effectLst/>
              <a:latin typeface="Times New Roman" pitchFamily="18" charset="0"/>
              <a:ea typeface="MS PGothic" pitchFamily="34" charset="-128"/>
            </a:endParaRPr>
          </a:p>
        </p:txBody>
      </p:sp>
    </p:spTree>
    <p:extLst>
      <p:ext uri="{BB962C8B-B14F-4D97-AF65-F5344CB8AC3E}">
        <p14:creationId xmlns:p14="http://schemas.microsoft.com/office/powerpoint/2010/main" xmlns="" val="444151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000" fill="hold"/>
                                        <p:tgtEl>
                                          <p:spTgt spid="3"/>
                                        </p:tgtEl>
                                        <p:attrNameLst>
                                          <p:attrName>ppt_x</p:attrName>
                                        </p:attrNameLst>
                                      </p:cBhvr>
                                      <p:tavLst>
                                        <p:tav tm="0">
                                          <p:val>
                                            <p:strVal val="0-#ppt_w/2"/>
                                          </p:val>
                                        </p:tav>
                                        <p:tav tm="100000">
                                          <p:val>
                                            <p:strVal val="#ppt_x"/>
                                          </p:val>
                                        </p:tav>
                                      </p:tavLst>
                                    </p:anim>
                                    <p:anim calcmode="lin" valueType="num">
                                      <p:cBhvr additive="base">
                                        <p:cTn id="8" dur="20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6513" y="0"/>
            <a:ext cx="9144001" cy="908050"/>
          </a:xfrm>
        </p:spPr>
        <p:txBody>
          <a:bodyPr/>
          <a:lstStyle/>
          <a:p>
            <a:pPr>
              <a:defRPr/>
            </a:pPr>
            <a:r>
              <a:rPr lang="zh-TW" altLang="en-US" sz="5400" dirty="0" smtClean="0">
                <a:solidFill>
                  <a:srgbClr val="FF0000"/>
                </a:solidFill>
                <a:effectLst>
                  <a:outerShdw blurRad="38100" dist="38100" dir="2700000" algn="tl">
                    <a:srgbClr val="000000">
                      <a:alpha val="43137"/>
                    </a:srgbClr>
                  </a:outerShdw>
                </a:effectLst>
              </a:rPr>
              <a:t>背景及目的</a:t>
            </a:r>
          </a:p>
        </p:txBody>
      </p:sp>
      <p:sp>
        <p:nvSpPr>
          <p:cNvPr id="13" name="Line 91"/>
          <p:cNvSpPr>
            <a:spLocks noChangeShapeType="1"/>
          </p:cNvSpPr>
          <p:nvPr/>
        </p:nvSpPr>
        <p:spPr bwMode="auto">
          <a:xfrm>
            <a:off x="0" y="981075"/>
            <a:ext cx="9144000" cy="0"/>
          </a:xfrm>
          <a:prstGeom prst="line">
            <a:avLst/>
          </a:prstGeom>
          <a:noFill/>
          <a:ln w="25400">
            <a:solidFill>
              <a:srgbClr val="003399"/>
            </a:solidFill>
            <a:round/>
            <a:headEnd/>
            <a:tailEnd/>
          </a:ln>
        </p:spPr>
        <p:txBody>
          <a:bodyPr/>
          <a:lstStyle/>
          <a:p>
            <a:endParaRPr lang="zh-TW" altLang="en-US"/>
          </a:p>
        </p:txBody>
      </p:sp>
      <p:sp>
        <p:nvSpPr>
          <p:cNvPr id="19459" name="投影片編號版面配置區 5"/>
          <p:cNvSpPr>
            <a:spLocks noGrp="1"/>
          </p:cNvSpPr>
          <p:nvPr>
            <p:ph type="sldNum" sz="quarter" idx="11"/>
          </p:nvPr>
        </p:nvSpPr>
        <p:spPr>
          <a:noFill/>
        </p:spPr>
        <p:txBody>
          <a:bodyPr/>
          <a:lstStyle/>
          <a:p>
            <a:fld id="{0D8F64B0-D8A7-4827-9230-8E29D81F286C}" type="slidenum">
              <a:rPr lang="en-US" altLang="zh-TW" smtClean="0">
                <a:ea typeface="新細明體" charset="-120"/>
              </a:rPr>
              <a:pPr/>
              <a:t>5</a:t>
            </a:fld>
            <a:endParaRPr lang="en-US" altLang="zh-TW" smtClean="0">
              <a:ea typeface="新細明體" charset="-120"/>
            </a:endParaRPr>
          </a:p>
        </p:txBody>
      </p:sp>
      <p:sp>
        <p:nvSpPr>
          <p:cNvPr id="156" name="內容版面配置區 2"/>
          <p:cNvSpPr txBox="1">
            <a:spLocks/>
          </p:cNvSpPr>
          <p:nvPr/>
        </p:nvSpPr>
        <p:spPr bwMode="auto">
          <a:xfrm>
            <a:off x="251520" y="796062"/>
            <a:ext cx="8568952" cy="1938992"/>
          </a:xfrm>
          <a:prstGeom prst="rect">
            <a:avLst/>
          </a:prstGeom>
          <a:solidFill>
            <a:srgbClr val="CCFFFF"/>
          </a:solidFill>
          <a:ln w="9525">
            <a:no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square" anchor="ctr">
            <a:spAutoFit/>
          </a:bodyPr>
          <a:lstStyle/>
          <a:p>
            <a:pPr marL="273050" indent="-273050" algn="just" eaLnBrk="0" hangingPunct="0">
              <a:buBlip>
                <a:blip r:embed="rId3"/>
              </a:buBlip>
              <a:defRPr/>
            </a:pPr>
            <a:r>
              <a:rPr lang="zh-TW" altLang="en-US" sz="2400" b="1" dirty="0" smtClean="0">
                <a:solidFill>
                  <a:srgbClr val="000000"/>
                </a:solidFill>
                <a:ea typeface="標楷體" pitchFamily="65" charset="-120"/>
                <a:cs typeface="Times New Roman" pitchFamily="18" charset="0"/>
              </a:rPr>
              <a:t>中油公司油肩負民生供油重任，故應預防斷油事件，避免損及信譽</a:t>
            </a:r>
            <a:r>
              <a:rPr lang="zh-TW" altLang="en-US" sz="2400" b="1" dirty="0" smtClean="0">
                <a:solidFill>
                  <a:srgbClr val="000000"/>
                </a:solidFill>
                <a:ea typeface="標楷體" pitchFamily="65" charset="-120"/>
                <a:cs typeface="Times New Roman" pitchFamily="18" charset="0"/>
              </a:rPr>
              <a:t>。</a:t>
            </a:r>
            <a:endParaRPr lang="en-US" altLang="zh-TW" sz="2400" b="1" dirty="0" smtClean="0">
              <a:solidFill>
                <a:srgbClr val="000000"/>
              </a:solidFill>
              <a:ea typeface="標楷體" pitchFamily="65" charset="-120"/>
              <a:cs typeface="Times New Roman" pitchFamily="18" charset="0"/>
            </a:endParaRPr>
          </a:p>
          <a:p>
            <a:pPr marL="273050" indent="-273050" algn="just" eaLnBrk="0" hangingPunct="0">
              <a:buFontTx/>
              <a:buBlip>
                <a:blip r:embed="rId3"/>
              </a:buBlip>
              <a:defRPr/>
            </a:pPr>
            <a:r>
              <a:rPr lang="zh-TW" altLang="en-US" sz="2400" b="1" dirty="0" smtClean="0">
                <a:solidFill>
                  <a:srgbClr val="000000"/>
                </a:solidFill>
                <a:ea typeface="標楷體" pitchFamily="65" charset="-120"/>
                <a:cs typeface="Times New Roman" pitchFamily="18" charset="0"/>
              </a:rPr>
              <a:t>每當下週油價調漲時，總是大排長龍有沒有可能根據下週的油價漲幅預測本週的發油量或來客數呢</a:t>
            </a:r>
            <a:r>
              <a:rPr lang="en-US" altLang="zh-TW" sz="2400" b="1" dirty="0" smtClean="0">
                <a:solidFill>
                  <a:srgbClr val="000000"/>
                </a:solidFill>
                <a:ea typeface="標楷體" pitchFamily="65" charset="-120"/>
                <a:cs typeface="Times New Roman" pitchFamily="18" charset="0"/>
              </a:rPr>
              <a:t>?</a:t>
            </a:r>
            <a:r>
              <a:rPr lang="zh-TW" altLang="en-US" sz="2400" b="1" dirty="0" smtClean="0">
                <a:solidFill>
                  <a:srgbClr val="000000"/>
                </a:solidFill>
                <a:ea typeface="標楷體" pitchFamily="65" charset="-120"/>
                <a:cs typeface="Times New Roman" pitchFamily="18" charset="0"/>
              </a:rPr>
              <a:t>並事先規劃所需油量呢</a:t>
            </a:r>
            <a:r>
              <a:rPr lang="en-US" altLang="zh-TW" sz="2400" b="1" dirty="0" smtClean="0">
                <a:solidFill>
                  <a:srgbClr val="000000"/>
                </a:solidFill>
                <a:ea typeface="標楷體" pitchFamily="65" charset="-120"/>
                <a:cs typeface="Times New Roman" pitchFamily="18" charset="0"/>
              </a:rPr>
              <a:t>?</a:t>
            </a:r>
          </a:p>
        </p:txBody>
      </p:sp>
      <p:pic>
        <p:nvPicPr>
          <p:cNvPr id="20" name="影像6"/>
          <p:cNvPicPr/>
          <p:nvPr/>
        </p:nvPicPr>
        <p:blipFill>
          <a:blip r:embed="rId4" cstate="print">
            <a:lum/>
            <a:alphaModFix/>
          </a:blip>
          <a:srcRect/>
          <a:stretch>
            <a:fillRect/>
          </a:stretch>
        </p:blipFill>
        <p:spPr>
          <a:xfrm>
            <a:off x="1547664" y="3501008"/>
            <a:ext cx="6059437" cy="3168352"/>
          </a:xfrm>
          <a:prstGeom prst="rect">
            <a:avLst/>
          </a:prstGeom>
        </p:spPr>
      </p:pic>
      <p:sp>
        <p:nvSpPr>
          <p:cNvPr id="21" name="文字方塊 20"/>
          <p:cNvSpPr txBox="1"/>
          <p:nvPr/>
        </p:nvSpPr>
        <p:spPr>
          <a:xfrm>
            <a:off x="827584" y="3789040"/>
            <a:ext cx="648072" cy="1015663"/>
          </a:xfrm>
          <a:prstGeom prst="rect">
            <a:avLst/>
          </a:prstGeom>
          <a:noFill/>
        </p:spPr>
        <p:txBody>
          <a:bodyPr wrap="square" rtlCol="0">
            <a:spAutoFit/>
          </a:bodyPr>
          <a:lstStyle/>
          <a:p>
            <a:r>
              <a:rPr lang="zh-TW" altLang="en-US" dirty="0" smtClean="0"/>
              <a:t>發票數</a:t>
            </a:r>
            <a:endParaRPr lang="zh-TW" altLang="en-US" dirty="0"/>
          </a:p>
        </p:txBody>
      </p:sp>
      <p:sp>
        <p:nvSpPr>
          <p:cNvPr id="22" name="文字方塊 21"/>
          <p:cNvSpPr txBox="1"/>
          <p:nvPr/>
        </p:nvSpPr>
        <p:spPr>
          <a:xfrm>
            <a:off x="4572000" y="6021288"/>
            <a:ext cx="2088232" cy="400110"/>
          </a:xfrm>
          <a:prstGeom prst="rect">
            <a:avLst/>
          </a:prstGeom>
          <a:noFill/>
        </p:spPr>
        <p:txBody>
          <a:bodyPr wrap="square" rtlCol="0">
            <a:spAutoFit/>
          </a:bodyPr>
          <a:lstStyle/>
          <a:p>
            <a:r>
              <a:rPr lang="zh-TW" altLang="en-US" dirty="0" smtClean="0"/>
              <a:t>日期</a:t>
            </a:r>
            <a:endParaRPr lang="zh-TW" altLang="en-US" dirty="0"/>
          </a:p>
        </p:txBody>
      </p:sp>
      <p:sp>
        <p:nvSpPr>
          <p:cNvPr id="25" name="橢圓形圖說文字 24"/>
          <p:cNvSpPr/>
          <p:nvPr/>
        </p:nvSpPr>
        <p:spPr bwMode="auto">
          <a:xfrm>
            <a:off x="2339752" y="2996952"/>
            <a:ext cx="1346448" cy="900680"/>
          </a:xfrm>
          <a:prstGeom prst="wedgeEllipseCallou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TW" altLang="en-US" b="1" dirty="0" smtClean="0">
                <a:solidFill>
                  <a:srgbClr val="000000"/>
                </a:solidFill>
                <a:ea typeface="標楷體" pitchFamily="65" charset="-120"/>
                <a:cs typeface="Times New Roman" pitchFamily="18" charset="0"/>
              </a:rPr>
              <a:t>油價調漲</a:t>
            </a:r>
            <a:endParaRPr kumimoji="1" lang="zh-TW" altLang="en-US" sz="2000" b="0" i="0" u="none" strike="noStrike" cap="none" normalizeH="0" baseline="0" dirty="0" smtClean="0">
              <a:ln>
                <a:noFill/>
              </a:ln>
              <a:solidFill>
                <a:schemeClr val="tx1"/>
              </a:solidFill>
              <a:effectLst/>
              <a:latin typeface="Times New Roman" pitchFamily="18" charset="0"/>
              <a:ea typeface="MS PGothic" pitchFamily="34" charset="-128"/>
            </a:endParaRPr>
          </a:p>
        </p:txBody>
      </p:sp>
      <p:sp>
        <p:nvSpPr>
          <p:cNvPr id="26" name="橢圓形圖說文字 25"/>
          <p:cNvSpPr/>
          <p:nvPr/>
        </p:nvSpPr>
        <p:spPr bwMode="auto">
          <a:xfrm>
            <a:off x="4427984" y="2780928"/>
            <a:ext cx="1346448" cy="900680"/>
          </a:xfrm>
          <a:prstGeom prst="wedgeEllipseCallou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TW" altLang="en-US" b="1" dirty="0" smtClean="0">
                <a:solidFill>
                  <a:srgbClr val="000000"/>
                </a:solidFill>
                <a:ea typeface="標楷體" pitchFamily="65" charset="-120"/>
                <a:cs typeface="Times New Roman" pitchFamily="18" charset="0"/>
              </a:rPr>
              <a:t>油價調漲</a:t>
            </a:r>
            <a:endParaRPr kumimoji="1" lang="zh-TW" altLang="en-US" sz="2000" b="0" i="0" u="none" strike="noStrike" cap="none" normalizeH="0" baseline="0" dirty="0" smtClean="0">
              <a:ln>
                <a:noFill/>
              </a:ln>
              <a:solidFill>
                <a:schemeClr val="tx1"/>
              </a:solidFill>
              <a:effectLst/>
              <a:latin typeface="Times New Roman" pitchFamily="18" charset="0"/>
              <a:ea typeface="MS PGothic" pitchFamily="34" charset="-128"/>
            </a:endParaRPr>
          </a:p>
        </p:txBody>
      </p:sp>
      <p:sp>
        <p:nvSpPr>
          <p:cNvPr id="27" name="橢圓形圖說文字 26"/>
          <p:cNvSpPr/>
          <p:nvPr/>
        </p:nvSpPr>
        <p:spPr bwMode="auto">
          <a:xfrm>
            <a:off x="6156176" y="3284984"/>
            <a:ext cx="1512168" cy="756664"/>
          </a:xfrm>
          <a:prstGeom prst="wedgeEllipseCallou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TW" altLang="en-US" b="1" dirty="0" smtClean="0">
                <a:solidFill>
                  <a:srgbClr val="000000"/>
                </a:solidFill>
                <a:ea typeface="標楷體" pitchFamily="65" charset="-120"/>
                <a:cs typeface="Times New Roman" pitchFamily="18" charset="0"/>
              </a:rPr>
              <a:t>油價調漲</a:t>
            </a:r>
            <a:endParaRPr kumimoji="1" lang="zh-TW" altLang="en-US" sz="2000" b="0" i="0" u="none" strike="noStrike" cap="none" normalizeH="0" baseline="0" dirty="0" smtClean="0">
              <a:ln>
                <a:noFill/>
              </a:ln>
              <a:solidFill>
                <a:schemeClr val="tx1"/>
              </a:solidFill>
              <a:effectLst/>
              <a:latin typeface="Times New Roman" pitchFamily="18" charset="0"/>
              <a:ea typeface="MS PGothic" pitchFamily="34" charset="-128"/>
            </a:endParaRPr>
          </a:p>
        </p:txBody>
      </p:sp>
    </p:spTree>
    <p:extLst>
      <p:ext uri="{BB962C8B-B14F-4D97-AF65-F5344CB8AC3E}">
        <p14:creationId xmlns:p14="http://schemas.microsoft.com/office/powerpoint/2010/main" xmlns="" val="4108725422"/>
      </p:ext>
    </p:extLst>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2000" fill="hold"/>
                                        <p:tgtEl>
                                          <p:spTgt spid="13"/>
                                        </p:tgtEl>
                                        <p:attrNameLst>
                                          <p:attrName>ppt_x</p:attrName>
                                        </p:attrNameLst>
                                      </p:cBhvr>
                                      <p:tavLst>
                                        <p:tav tm="0">
                                          <p:val>
                                            <p:strVal val="0-#ppt_w/2"/>
                                          </p:val>
                                        </p:tav>
                                        <p:tav tm="100000">
                                          <p:val>
                                            <p:strVal val="#ppt_x"/>
                                          </p:val>
                                        </p:tav>
                                      </p:tavLst>
                                    </p:anim>
                                    <p:anim calcmode="lin" valueType="num">
                                      <p:cBhvr additive="base">
                                        <p:cTn id="8" dur="20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群組 13"/>
          <p:cNvGrpSpPr/>
          <p:nvPr/>
        </p:nvGrpSpPr>
        <p:grpSpPr>
          <a:xfrm rot="9040502">
            <a:off x="630906" y="4988147"/>
            <a:ext cx="3632534" cy="1911590"/>
            <a:chOff x="2072122" y="2003651"/>
            <a:chExt cx="3128925" cy="1417503"/>
          </a:xfrm>
        </p:grpSpPr>
        <p:sp>
          <p:nvSpPr>
            <p:cNvPr id="20" name="向右箭號 19"/>
            <p:cNvSpPr/>
            <p:nvPr/>
          </p:nvSpPr>
          <p:spPr bwMode="auto">
            <a:xfrm rot="12490628">
              <a:off x="2379226" y="2003651"/>
              <a:ext cx="2421949" cy="1417503"/>
            </a:xfrm>
            <a:prstGeom prst="rightArrow">
              <a:avLst>
                <a:gd name="adj1" fmla="val 63542"/>
                <a:gd name="adj2" fmla="val 50000"/>
              </a:avLst>
            </a:prstGeom>
            <a:solidFill>
              <a:srgbClr val="FFFF99"/>
            </a:solidFill>
            <a:ln w="2857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000" b="0" i="0" u="none" strike="noStrike" cap="none" normalizeH="0" baseline="0" smtClean="0">
                <a:ln>
                  <a:noFill/>
                </a:ln>
                <a:solidFill>
                  <a:schemeClr val="tx1"/>
                </a:solidFill>
                <a:effectLst/>
                <a:latin typeface="Times New Roman" pitchFamily="18" charset="0"/>
                <a:ea typeface="MS PGothic" pitchFamily="34" charset="-128"/>
              </a:endParaRPr>
            </a:p>
          </p:txBody>
        </p:sp>
        <p:sp>
          <p:nvSpPr>
            <p:cNvPr id="38" name="文字方塊 37"/>
            <p:cNvSpPr txBox="1"/>
            <p:nvPr/>
          </p:nvSpPr>
          <p:spPr>
            <a:xfrm rot="12559498">
              <a:off x="2072122" y="2572739"/>
              <a:ext cx="3128925" cy="414033"/>
            </a:xfrm>
            <a:prstGeom prst="rect">
              <a:avLst/>
            </a:prstGeom>
            <a:noFill/>
          </p:spPr>
          <p:txBody>
            <a:bodyPr wrap="square" rtlCol="0">
              <a:spAutoFit/>
            </a:bodyPr>
            <a:lstStyle/>
            <a:p>
              <a:pPr algn="ctr"/>
              <a:r>
                <a:rPr lang="zh-TW" altLang="en-US" sz="2400" b="1" dirty="0" smtClean="0">
                  <a:solidFill>
                    <a:srgbClr val="FF0000"/>
                  </a:solidFill>
                  <a:latin typeface="+mj-ea"/>
                  <a:ea typeface="+mj-ea"/>
                </a:rPr>
                <a:t>預估加油站存量</a:t>
              </a:r>
              <a:endParaRPr lang="zh-TW" altLang="en-US" sz="2400" b="1" dirty="0">
                <a:solidFill>
                  <a:srgbClr val="FF0000"/>
                </a:solidFill>
                <a:latin typeface="+mj-ea"/>
                <a:ea typeface="+mj-ea"/>
              </a:endParaRPr>
            </a:p>
          </p:txBody>
        </p:sp>
      </p:grpSp>
      <p:sp>
        <p:nvSpPr>
          <p:cNvPr id="7170" name="投影片編號版面配置區 3"/>
          <p:cNvSpPr>
            <a:spLocks noGrp="1"/>
          </p:cNvSpPr>
          <p:nvPr>
            <p:ph type="sldNum" sz="quarter" idx="10"/>
          </p:nvPr>
        </p:nvSpPr>
        <p:spPr>
          <a:noFill/>
        </p:spPr>
        <p:txBody>
          <a:bodyPr/>
          <a:lstStyle/>
          <a:p>
            <a:fld id="{F52692AB-E6FD-4435-BAD9-F85AB354B600}" type="slidenum">
              <a:rPr lang="en-US" altLang="zh-TW"/>
              <a:pPr/>
              <a:t>6</a:t>
            </a:fld>
            <a:endParaRPr lang="en-US" altLang="zh-TW"/>
          </a:p>
        </p:txBody>
      </p:sp>
      <p:sp>
        <p:nvSpPr>
          <p:cNvPr id="48143" name="Rectangle 15"/>
          <p:cNvSpPr>
            <a:spLocks noGrp="1" noChangeArrowheads="1"/>
          </p:cNvSpPr>
          <p:nvPr>
            <p:ph type="title"/>
          </p:nvPr>
        </p:nvSpPr>
        <p:spPr>
          <a:xfrm>
            <a:off x="0" y="0"/>
            <a:ext cx="9144000" cy="981075"/>
          </a:xfrm>
          <a:noFill/>
          <a:ln w="9525">
            <a:noFill/>
            <a:miter lim="800000"/>
            <a:headEnd/>
            <a:tailEnd/>
          </a:ln>
          <a:effectLst/>
        </p:spPr>
        <p:txBody>
          <a:bodyPr vert="horz" wrap="square" lIns="91440" tIns="45720" rIns="91440" bIns="45720" numCol="1" anchor="ctr" anchorCtr="0" compatLnSpc="1">
            <a:prstTxWarp prst="textNoShape">
              <a:avLst/>
            </a:prstTxWarp>
          </a:bodyPr>
          <a:lstStyle/>
          <a:p>
            <a:r>
              <a:rPr lang="zh-TW" altLang="en-US" sz="5400" dirty="0" smtClean="0">
                <a:solidFill>
                  <a:srgbClr val="FF0000"/>
                </a:solidFill>
                <a:effectLst>
                  <a:outerShdw blurRad="38100" dist="38100" dir="2700000" algn="tl">
                    <a:srgbClr val="000000">
                      <a:alpha val="43137"/>
                    </a:srgbClr>
                  </a:outerShdw>
                </a:effectLst>
              </a:rPr>
              <a:t>研究方法及應用資料</a:t>
            </a:r>
            <a:endParaRPr lang="zh-TW" altLang="en-US" sz="5400" dirty="0">
              <a:solidFill>
                <a:srgbClr val="FF0000"/>
              </a:solidFill>
              <a:effectLst>
                <a:outerShdw blurRad="38100" dist="38100" dir="2700000" algn="tl">
                  <a:srgbClr val="000000">
                    <a:alpha val="43137"/>
                  </a:srgbClr>
                </a:outerShdw>
              </a:effectLst>
            </a:endParaRPr>
          </a:p>
        </p:txBody>
      </p:sp>
      <p:sp>
        <p:nvSpPr>
          <p:cNvPr id="9" name="Line 91"/>
          <p:cNvSpPr>
            <a:spLocks noChangeShapeType="1"/>
          </p:cNvSpPr>
          <p:nvPr/>
        </p:nvSpPr>
        <p:spPr bwMode="auto">
          <a:xfrm>
            <a:off x="0" y="981075"/>
            <a:ext cx="9144000" cy="0"/>
          </a:xfrm>
          <a:prstGeom prst="line">
            <a:avLst/>
          </a:prstGeom>
          <a:noFill/>
          <a:ln w="25400">
            <a:solidFill>
              <a:srgbClr val="003399"/>
            </a:solidFill>
            <a:round/>
            <a:headEnd/>
            <a:tailEnd/>
          </a:ln>
        </p:spPr>
        <p:txBody>
          <a:bodyPr/>
          <a:lstStyle/>
          <a:p>
            <a:endParaRPr lang="zh-TW" altLang="en-US"/>
          </a:p>
        </p:txBody>
      </p:sp>
      <p:sp>
        <p:nvSpPr>
          <p:cNvPr id="3" name="矩形 2"/>
          <p:cNvSpPr/>
          <p:nvPr/>
        </p:nvSpPr>
        <p:spPr bwMode="auto">
          <a:xfrm>
            <a:off x="4211960" y="1052736"/>
            <a:ext cx="3600398" cy="648072"/>
          </a:xfrm>
          <a:prstGeom prst="rect">
            <a:avLst/>
          </a:prstGeom>
          <a:solidFill>
            <a:schemeClr val="bg1">
              <a:lumMod val="95000"/>
            </a:schemeClr>
          </a:solidFill>
          <a:ln w="19050" cap="flat" cmpd="sng" algn="ctr">
            <a:solidFill>
              <a:schemeClr val="accent1">
                <a:lumMod val="20000"/>
                <a:lumOff val="80000"/>
              </a:schemeClr>
            </a:solidFill>
            <a:prstDash val="sys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zh-TW" altLang="en-US" b="1" dirty="0" smtClean="0">
                <a:solidFill>
                  <a:srgbClr val="FF0000"/>
                </a:solidFill>
                <a:latin typeface="+mj-lt"/>
                <a:ea typeface="+mj-ea"/>
              </a:rPr>
              <a:t>來客數</a:t>
            </a:r>
            <a:r>
              <a:rPr lang="en-US" altLang="zh-TW" b="1" dirty="0" smtClean="0">
                <a:solidFill>
                  <a:srgbClr val="FF0000"/>
                </a:solidFill>
                <a:latin typeface="+mj-lt"/>
                <a:ea typeface="+mj-ea"/>
              </a:rPr>
              <a:t>(Y)</a:t>
            </a:r>
            <a:r>
              <a:rPr lang="zh-TW" altLang="en-US" b="1" dirty="0" smtClean="0">
                <a:solidFill>
                  <a:srgbClr val="FF0000"/>
                </a:solidFill>
                <a:latin typeface="+mj-lt"/>
                <a:ea typeface="+mj-ea"/>
              </a:rPr>
              <a:t>：</a:t>
            </a:r>
            <a:endParaRPr lang="en-US" altLang="zh-TW" b="1" dirty="0" smtClean="0">
              <a:solidFill>
                <a:srgbClr val="FF0000"/>
              </a:solidFill>
              <a:latin typeface="+mj-lt"/>
              <a:ea typeface="+mj-ea"/>
            </a:endParaRPr>
          </a:p>
          <a:p>
            <a:pPr algn="ctr"/>
            <a:r>
              <a:rPr lang="zh-TW" altLang="en-US" b="1" dirty="0" smtClean="0">
                <a:solidFill>
                  <a:schemeClr val="accent6"/>
                </a:solidFill>
                <a:latin typeface="+mj-lt"/>
                <a:ea typeface="+mj-ea"/>
              </a:rPr>
              <a:t>主油發票張數</a:t>
            </a:r>
            <a:endParaRPr lang="zh-TW" altLang="en-US" b="1" dirty="0">
              <a:solidFill>
                <a:schemeClr val="accent6"/>
              </a:solidFill>
              <a:latin typeface="+mj-lt"/>
              <a:ea typeface="+mj-ea"/>
            </a:endParaRPr>
          </a:p>
        </p:txBody>
      </p:sp>
      <p:grpSp>
        <p:nvGrpSpPr>
          <p:cNvPr id="12" name="群組 11"/>
          <p:cNvGrpSpPr/>
          <p:nvPr/>
        </p:nvGrpSpPr>
        <p:grpSpPr>
          <a:xfrm rot="727452">
            <a:off x="600515" y="1446054"/>
            <a:ext cx="3157105" cy="1589074"/>
            <a:chOff x="4661270" y="1475807"/>
            <a:chExt cx="2971754" cy="1784431"/>
          </a:xfrm>
        </p:grpSpPr>
        <p:sp>
          <p:nvSpPr>
            <p:cNvPr id="6" name="向右箭號 5"/>
            <p:cNvSpPr/>
            <p:nvPr/>
          </p:nvSpPr>
          <p:spPr bwMode="auto">
            <a:xfrm rot="20853095">
              <a:off x="4865835" y="1475807"/>
              <a:ext cx="2767189" cy="1721505"/>
            </a:xfrm>
            <a:prstGeom prst="rightArrow">
              <a:avLst>
                <a:gd name="adj1" fmla="val 63542"/>
                <a:gd name="adj2" fmla="val 50000"/>
              </a:avLst>
            </a:prstGeom>
            <a:solidFill>
              <a:srgbClr val="FFCCFF"/>
            </a:solidFill>
            <a:ln w="2857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000" b="0" i="0" u="none" strike="noStrike" cap="none" normalizeH="0" baseline="0" smtClean="0">
                <a:ln>
                  <a:noFill/>
                </a:ln>
                <a:solidFill>
                  <a:schemeClr val="tx1"/>
                </a:solidFill>
                <a:effectLst/>
                <a:latin typeface="Times New Roman" pitchFamily="18" charset="0"/>
                <a:ea typeface="MS PGothic" pitchFamily="34" charset="-128"/>
              </a:endParaRPr>
            </a:p>
          </p:txBody>
        </p:sp>
        <p:sp>
          <p:nvSpPr>
            <p:cNvPr id="11" name="文字方塊 10"/>
            <p:cNvSpPr txBox="1"/>
            <p:nvPr/>
          </p:nvSpPr>
          <p:spPr>
            <a:xfrm rot="20872548">
              <a:off x="4661270" y="1912344"/>
              <a:ext cx="2356846" cy="1347894"/>
            </a:xfrm>
            <a:prstGeom prst="rect">
              <a:avLst/>
            </a:prstGeom>
            <a:noFill/>
          </p:spPr>
          <p:txBody>
            <a:bodyPr wrap="square" rtlCol="0">
              <a:spAutoFit/>
            </a:bodyPr>
            <a:lstStyle/>
            <a:p>
              <a:pPr algn="ctr"/>
              <a:r>
                <a:rPr lang="zh-TW" altLang="en-US" sz="2400" b="1" dirty="0" smtClean="0">
                  <a:solidFill>
                    <a:schemeClr val="accent2"/>
                  </a:solidFill>
                  <a:latin typeface="+mj-ea"/>
                  <a:ea typeface="+mj-ea"/>
                </a:rPr>
                <a:t>下週油價漲跌幅與預估六日來客數之關係</a:t>
              </a:r>
              <a:endParaRPr lang="zh-TW" altLang="en-US" sz="2400" b="1" dirty="0">
                <a:solidFill>
                  <a:schemeClr val="accent2"/>
                </a:solidFill>
                <a:latin typeface="+mj-ea"/>
                <a:ea typeface="+mj-ea"/>
              </a:endParaRPr>
            </a:p>
          </p:txBody>
        </p:sp>
      </p:grpSp>
      <p:grpSp>
        <p:nvGrpSpPr>
          <p:cNvPr id="13" name="群組 12"/>
          <p:cNvGrpSpPr/>
          <p:nvPr/>
        </p:nvGrpSpPr>
        <p:grpSpPr>
          <a:xfrm rot="13156984">
            <a:off x="714080" y="3351353"/>
            <a:ext cx="3134734" cy="1548727"/>
            <a:chOff x="3629968" y="3998709"/>
            <a:chExt cx="2718688" cy="1535911"/>
          </a:xfrm>
        </p:grpSpPr>
        <p:sp>
          <p:nvSpPr>
            <p:cNvPr id="17" name="向右箭號 16"/>
            <p:cNvSpPr/>
            <p:nvPr/>
          </p:nvSpPr>
          <p:spPr bwMode="auto">
            <a:xfrm rot="8438748">
              <a:off x="3711130" y="3998709"/>
              <a:ext cx="2535946" cy="1535911"/>
            </a:xfrm>
            <a:prstGeom prst="rightArrow">
              <a:avLst>
                <a:gd name="adj1" fmla="val 63542"/>
                <a:gd name="adj2" fmla="val 50000"/>
              </a:avLst>
            </a:prstGeom>
            <a:solidFill>
              <a:schemeClr val="accent1">
                <a:lumMod val="40000"/>
                <a:lumOff val="60000"/>
              </a:schemeClr>
            </a:solidFill>
            <a:ln w="2857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000" b="0" i="0" u="none" strike="noStrike" cap="none" normalizeH="0" baseline="0" dirty="0" smtClean="0">
                <a:ln>
                  <a:noFill/>
                </a:ln>
                <a:solidFill>
                  <a:schemeClr val="tx1"/>
                </a:solidFill>
                <a:effectLst/>
                <a:latin typeface="Times New Roman" pitchFamily="18" charset="0"/>
                <a:ea typeface="MS PGothic" pitchFamily="34" charset="-128"/>
              </a:endParaRPr>
            </a:p>
          </p:txBody>
        </p:sp>
        <p:sp>
          <p:nvSpPr>
            <p:cNvPr id="35" name="文字方塊 34"/>
            <p:cNvSpPr txBox="1"/>
            <p:nvPr/>
          </p:nvSpPr>
          <p:spPr>
            <a:xfrm rot="8443016">
              <a:off x="3629968" y="4563361"/>
              <a:ext cx="2718688" cy="457845"/>
            </a:xfrm>
            <a:prstGeom prst="rect">
              <a:avLst/>
            </a:prstGeom>
            <a:noFill/>
          </p:spPr>
          <p:txBody>
            <a:bodyPr wrap="square" rtlCol="0">
              <a:spAutoFit/>
            </a:bodyPr>
            <a:lstStyle/>
            <a:p>
              <a:pPr algn="ctr"/>
              <a:r>
                <a:rPr lang="zh-TW" altLang="en-US" sz="2400" b="1" dirty="0" smtClean="0">
                  <a:solidFill>
                    <a:schemeClr val="accent2"/>
                  </a:solidFill>
                  <a:latin typeface="+mj-ea"/>
                  <a:ea typeface="+mj-ea"/>
                </a:rPr>
                <a:t>平均每</a:t>
              </a:r>
              <a:r>
                <a:rPr lang="zh-TW" altLang="en-US" sz="2400" b="1" dirty="0">
                  <a:solidFill>
                    <a:schemeClr val="accent2"/>
                  </a:solidFill>
                  <a:latin typeface="+mj-ea"/>
                  <a:ea typeface="+mj-ea"/>
                </a:rPr>
                <a:t>張</a:t>
              </a:r>
              <a:r>
                <a:rPr lang="zh-TW" altLang="en-US" sz="2400" b="1" dirty="0" smtClean="0">
                  <a:solidFill>
                    <a:schemeClr val="accent2"/>
                  </a:solidFill>
                  <a:latin typeface="+mj-ea"/>
                  <a:ea typeface="+mj-ea"/>
                </a:rPr>
                <a:t>發票發油量</a:t>
              </a:r>
              <a:endParaRPr lang="zh-TW" altLang="en-US" sz="2400" b="1" dirty="0">
                <a:solidFill>
                  <a:schemeClr val="accent2"/>
                </a:solidFill>
                <a:latin typeface="+mj-ea"/>
                <a:ea typeface="+mj-ea"/>
              </a:endParaRPr>
            </a:p>
          </p:txBody>
        </p:sp>
      </p:grpSp>
      <p:sp>
        <p:nvSpPr>
          <p:cNvPr id="43" name="矩形 42"/>
          <p:cNvSpPr/>
          <p:nvPr/>
        </p:nvSpPr>
        <p:spPr bwMode="auto">
          <a:xfrm>
            <a:off x="4211959" y="1772816"/>
            <a:ext cx="3600399" cy="648072"/>
          </a:xfrm>
          <a:prstGeom prst="rect">
            <a:avLst/>
          </a:prstGeom>
          <a:solidFill>
            <a:schemeClr val="bg1">
              <a:lumMod val="95000"/>
            </a:schemeClr>
          </a:solidFill>
          <a:ln w="19050" cap="flat" cmpd="sng" algn="ctr">
            <a:solidFill>
              <a:schemeClr val="accent1">
                <a:lumMod val="20000"/>
                <a:lumOff val="80000"/>
              </a:schemeClr>
            </a:solidFill>
            <a:prstDash val="sys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zh-TW" altLang="en-US" b="1" dirty="0">
                <a:solidFill>
                  <a:srgbClr val="FF0000"/>
                </a:solidFill>
                <a:latin typeface="+mn-lt"/>
                <a:ea typeface="+mn-ea"/>
              </a:rPr>
              <a:t>油價漲</a:t>
            </a:r>
            <a:r>
              <a:rPr lang="zh-TW" altLang="en-US" b="1" dirty="0" smtClean="0">
                <a:solidFill>
                  <a:srgbClr val="FF0000"/>
                </a:solidFill>
                <a:latin typeface="+mn-lt"/>
                <a:ea typeface="+mn-ea"/>
              </a:rPr>
              <a:t>跌幅</a:t>
            </a:r>
            <a:r>
              <a:rPr lang="en-US" altLang="zh-TW" b="1" dirty="0" smtClean="0">
                <a:solidFill>
                  <a:srgbClr val="FF0000"/>
                </a:solidFill>
                <a:latin typeface="+mn-lt"/>
                <a:ea typeface="+mn-ea"/>
              </a:rPr>
              <a:t>(X)</a:t>
            </a:r>
            <a:r>
              <a:rPr lang="zh-TW" altLang="en-US" b="1" dirty="0" smtClean="0">
                <a:solidFill>
                  <a:srgbClr val="FF0000"/>
                </a:solidFill>
                <a:latin typeface="+mn-lt"/>
                <a:ea typeface="+mn-ea"/>
              </a:rPr>
              <a:t>：</a:t>
            </a:r>
            <a:endParaRPr lang="en-US" altLang="zh-TW" b="1" dirty="0">
              <a:solidFill>
                <a:srgbClr val="FF0000"/>
              </a:solidFill>
              <a:latin typeface="+mn-lt"/>
              <a:ea typeface="+mn-ea"/>
            </a:endParaRPr>
          </a:p>
          <a:p>
            <a:pPr algn="ctr"/>
            <a:r>
              <a:rPr lang="zh-TW" altLang="en-US" b="1" dirty="0" smtClean="0">
                <a:solidFill>
                  <a:schemeClr val="accent6">
                    <a:lumMod val="75000"/>
                  </a:schemeClr>
                </a:solidFill>
                <a:latin typeface="+mn-lt"/>
                <a:ea typeface="+mn-ea"/>
              </a:rPr>
              <a:t>依浮動油價公式及匯率</a:t>
            </a:r>
            <a:endParaRPr lang="zh-TW" altLang="en-US" b="1" dirty="0">
              <a:solidFill>
                <a:schemeClr val="accent6">
                  <a:lumMod val="75000"/>
                </a:schemeClr>
              </a:solidFill>
              <a:latin typeface="+mn-lt"/>
              <a:ea typeface="+mn-ea"/>
            </a:endParaRPr>
          </a:p>
        </p:txBody>
      </p:sp>
      <mc:AlternateContent xmlns:mc="http://schemas.openxmlformats.org/markup-compatibility/2006">
        <mc:Choice xmlns:a14="http://schemas.microsoft.com/office/drawing/2010/main" xmlns="" Requires="a14">
          <p:sp>
            <p:nvSpPr>
              <p:cNvPr id="44" name="矩形 43"/>
              <p:cNvSpPr/>
              <p:nvPr/>
            </p:nvSpPr>
            <p:spPr bwMode="auto">
              <a:xfrm>
                <a:off x="4211960" y="2521002"/>
                <a:ext cx="3600399" cy="648072"/>
              </a:xfrm>
              <a:prstGeom prst="rect">
                <a:avLst/>
              </a:prstGeom>
              <a:solidFill>
                <a:schemeClr val="bg1">
                  <a:lumMod val="95000"/>
                </a:schemeClr>
              </a:solidFill>
              <a:ln w="19050" cap="flat" cmpd="sng" algn="ctr">
                <a:solidFill>
                  <a:schemeClr val="accent1">
                    <a:lumMod val="20000"/>
                    <a:lumOff val="80000"/>
                  </a:schemeClr>
                </a:solidFill>
                <a:prstDash val="sys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zh-TW" altLang="en-US" b="1" dirty="0" smtClean="0">
                    <a:solidFill>
                      <a:srgbClr val="FF0000"/>
                    </a:solidFill>
                    <a:latin typeface="+mj-lt"/>
                    <a:ea typeface="+mj-ea"/>
                  </a:rPr>
                  <a:t>單元線性迴歸及機器學習：</a:t>
                </a:r>
                <a:r>
                  <a:rPr lang="en-US" altLang="zh-TW" b="1" dirty="0" smtClean="0">
                    <a:solidFill>
                      <a:schemeClr val="accent6">
                        <a:lumMod val="75000"/>
                      </a:schemeClr>
                    </a:solidFill>
                    <a:latin typeface="+mj-lt"/>
                    <a:ea typeface="+mj-ea"/>
                  </a:rPr>
                  <a:t>Y</a:t>
                </a:r>
                <a14:m>
                  <m:oMath xmlns:m="http://schemas.openxmlformats.org/officeDocument/2006/math">
                    <m:r>
                      <a:rPr lang="en-US" altLang="zh-TW" b="1" i="1" smtClean="0">
                        <a:solidFill>
                          <a:schemeClr val="accent6">
                            <a:lumMod val="75000"/>
                          </a:schemeClr>
                        </a:solidFill>
                        <a:latin typeface="Cambria Math"/>
                        <a:ea typeface="+mj-ea"/>
                      </a:rPr>
                      <m:t>=</m:t>
                    </m:r>
                    <m:r>
                      <a:rPr lang="en-US" altLang="zh-TW" b="1" i="1" smtClean="0">
                        <a:solidFill>
                          <a:schemeClr val="accent6">
                            <a:lumMod val="75000"/>
                          </a:schemeClr>
                        </a:solidFill>
                        <a:latin typeface="Cambria Math"/>
                        <a:ea typeface="+mj-ea"/>
                      </a:rPr>
                      <m:t>𝒂</m:t>
                    </m:r>
                    <m:r>
                      <a:rPr lang="en-US" altLang="zh-TW" b="1" i="1" smtClean="0">
                        <a:solidFill>
                          <a:schemeClr val="accent6">
                            <a:lumMod val="75000"/>
                          </a:schemeClr>
                        </a:solidFill>
                        <a:latin typeface="Cambria Math"/>
                        <a:ea typeface="+mj-ea"/>
                      </a:rPr>
                      <m:t>+</m:t>
                    </m:r>
                    <m:r>
                      <a:rPr lang="en-US" altLang="zh-TW" b="1" i="1" smtClean="0">
                        <a:solidFill>
                          <a:schemeClr val="accent6">
                            <a:lumMod val="75000"/>
                          </a:schemeClr>
                        </a:solidFill>
                        <a:latin typeface="Cambria Math"/>
                        <a:ea typeface="+mj-ea"/>
                      </a:rPr>
                      <m:t>𝒃𝑿</m:t>
                    </m:r>
                  </m:oMath>
                </a14:m>
                <a:endParaRPr lang="en-US" altLang="zh-TW" b="1" dirty="0">
                  <a:solidFill>
                    <a:schemeClr val="accent6">
                      <a:lumMod val="75000"/>
                    </a:schemeClr>
                  </a:solidFill>
                  <a:latin typeface="+mj-lt"/>
                  <a:ea typeface="+mj-ea"/>
                </a:endParaRPr>
              </a:p>
            </p:txBody>
          </p:sp>
        </mc:Choice>
        <mc:Fallback>
          <p:sp>
            <p:nvSpPr>
              <p:cNvPr id="44" name="矩形 43"/>
              <p:cNvSpPr>
                <a:spLocks noRot="1" noChangeAspect="1" noMove="1" noResize="1" noEditPoints="1" noAdjustHandles="1" noChangeArrowheads="1" noChangeShapeType="1" noTextEdit="1"/>
              </p:cNvSpPr>
              <p:nvPr/>
            </p:nvSpPr>
            <p:spPr bwMode="auto">
              <a:xfrm>
                <a:off x="4211960" y="2521002"/>
                <a:ext cx="3600399" cy="648072"/>
              </a:xfrm>
              <a:prstGeom prst="rect">
                <a:avLst/>
              </a:prstGeom>
              <a:blipFill rotWithShape="1">
                <a:blip r:embed="rId2" cstate="print"/>
                <a:stretch>
                  <a:fillRect t="-8257" b="-18349"/>
                </a:stretch>
              </a:blipFill>
              <a:ln w="19050" cap="flat" cmpd="sng" algn="ctr">
                <a:solidFill>
                  <a:schemeClr val="accent1">
                    <a:lumMod val="20000"/>
                    <a:lumOff val="80000"/>
                  </a:schemeClr>
                </a:solidFill>
                <a:prstDash val="sysDash"/>
                <a:round/>
                <a:headEnd type="none" w="med" len="med"/>
                <a:tailEnd type="none" w="med" len="med"/>
              </a:ln>
              <a:effectLst/>
            </p:spPr>
            <p:txBody>
              <a:bodyPr/>
              <a:lstStyle/>
              <a:p>
                <a:r>
                  <a:rPr lang="zh-TW" altLang="en-US">
                    <a:noFill/>
                  </a:rPr>
                  <a:t> </a:t>
                </a:r>
              </a:p>
            </p:txBody>
          </p:sp>
        </mc:Fallback>
      </mc:AlternateContent>
      <p:sp>
        <p:nvSpPr>
          <p:cNvPr id="45" name="矩形 44"/>
          <p:cNvSpPr/>
          <p:nvPr/>
        </p:nvSpPr>
        <p:spPr bwMode="auto">
          <a:xfrm>
            <a:off x="4067945" y="4005064"/>
            <a:ext cx="4896544" cy="648072"/>
          </a:xfrm>
          <a:prstGeom prst="rect">
            <a:avLst/>
          </a:prstGeom>
          <a:solidFill>
            <a:schemeClr val="bg1">
              <a:lumMod val="95000"/>
            </a:schemeClr>
          </a:solidFill>
          <a:ln w="19050" cap="flat" cmpd="sng" algn="ctr">
            <a:solidFill>
              <a:schemeClr val="accent1">
                <a:lumMod val="20000"/>
                <a:lumOff val="80000"/>
              </a:schemeClr>
            </a:solidFill>
            <a:prstDash val="sys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zh-TW" altLang="en-US" b="1" dirty="0" smtClean="0">
                <a:solidFill>
                  <a:schemeClr val="accent6">
                    <a:lumMod val="75000"/>
                  </a:schemeClr>
                </a:solidFill>
                <a:latin typeface="+mj-lt"/>
                <a:ea typeface="+mj-ea"/>
              </a:rPr>
              <a:t>能源局發油量*</a:t>
            </a:r>
            <a:r>
              <a:rPr lang="en-US" altLang="zh-TW" b="1" dirty="0" smtClean="0">
                <a:solidFill>
                  <a:schemeClr val="accent6">
                    <a:lumMod val="75000"/>
                  </a:schemeClr>
                </a:solidFill>
                <a:latin typeface="+mj-lt"/>
                <a:ea typeface="+mj-ea"/>
              </a:rPr>
              <a:t>(</a:t>
            </a:r>
            <a:r>
              <a:rPr lang="zh-TW" altLang="en-US" b="1" dirty="0" smtClean="0">
                <a:solidFill>
                  <a:schemeClr val="accent6">
                    <a:lumMod val="75000"/>
                  </a:schemeClr>
                </a:solidFill>
                <a:latin typeface="+mj-lt"/>
                <a:ea typeface="+mj-ea"/>
              </a:rPr>
              <a:t>自營站數</a:t>
            </a:r>
            <a:r>
              <a:rPr lang="en-US" altLang="zh-TW" b="1" dirty="0" smtClean="0">
                <a:solidFill>
                  <a:schemeClr val="accent6">
                    <a:lumMod val="75000"/>
                  </a:schemeClr>
                </a:solidFill>
                <a:latin typeface="+mj-lt"/>
                <a:ea typeface="+mj-ea"/>
              </a:rPr>
              <a:t>/</a:t>
            </a:r>
            <a:r>
              <a:rPr lang="zh-TW" altLang="en-US" b="1" dirty="0" smtClean="0">
                <a:solidFill>
                  <a:schemeClr val="accent6">
                    <a:lumMod val="75000"/>
                  </a:schemeClr>
                </a:solidFill>
                <a:latin typeface="+mj-lt"/>
                <a:ea typeface="+mj-ea"/>
              </a:rPr>
              <a:t>總站數</a:t>
            </a:r>
            <a:r>
              <a:rPr lang="en-US" altLang="zh-TW" b="1" dirty="0" smtClean="0">
                <a:solidFill>
                  <a:schemeClr val="accent6">
                    <a:lumMod val="75000"/>
                  </a:schemeClr>
                </a:solidFill>
                <a:latin typeface="+mj-lt"/>
                <a:ea typeface="+mj-ea"/>
              </a:rPr>
              <a:t>)/</a:t>
            </a:r>
            <a:r>
              <a:rPr lang="zh-TW" altLang="en-US" b="1" dirty="0" smtClean="0">
                <a:solidFill>
                  <a:schemeClr val="accent6">
                    <a:lumMod val="75000"/>
                  </a:schemeClr>
                </a:solidFill>
                <a:latin typeface="+mj-lt"/>
                <a:ea typeface="+mj-ea"/>
              </a:rPr>
              <a:t>發票數</a:t>
            </a:r>
            <a:endParaRPr lang="en-US" altLang="zh-TW" b="1" dirty="0">
              <a:solidFill>
                <a:schemeClr val="accent6">
                  <a:lumMod val="75000"/>
                </a:schemeClr>
              </a:solidFill>
              <a:latin typeface="+mj-lt"/>
              <a:ea typeface="+mj-ea"/>
            </a:endParaRPr>
          </a:p>
        </p:txBody>
      </p:sp>
      <p:sp>
        <p:nvSpPr>
          <p:cNvPr id="47" name="矩形 46"/>
          <p:cNvSpPr/>
          <p:nvPr/>
        </p:nvSpPr>
        <p:spPr bwMode="auto">
          <a:xfrm>
            <a:off x="4139952" y="5013177"/>
            <a:ext cx="4603239" cy="1008112"/>
          </a:xfrm>
          <a:prstGeom prst="rect">
            <a:avLst/>
          </a:prstGeom>
          <a:solidFill>
            <a:schemeClr val="bg1">
              <a:lumMod val="95000"/>
            </a:schemeClr>
          </a:solidFill>
          <a:ln w="19050" cap="flat" cmpd="sng" algn="ctr">
            <a:solidFill>
              <a:schemeClr val="accent1">
                <a:lumMod val="20000"/>
                <a:lumOff val="80000"/>
              </a:schemeClr>
            </a:solidFill>
            <a:prstDash val="sys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zh-TW" altLang="en-US" b="1" dirty="0" smtClean="0">
                <a:solidFill>
                  <a:schemeClr val="accent6">
                    <a:lumMod val="75000"/>
                  </a:schemeClr>
                </a:solidFill>
                <a:latin typeface="+mj-lt"/>
                <a:ea typeface="+mj-ea"/>
              </a:rPr>
              <a:t>依迴歸結果計算約</a:t>
            </a:r>
            <a:r>
              <a:rPr lang="en-US" altLang="zh-TW" b="1" dirty="0" smtClean="0">
                <a:solidFill>
                  <a:schemeClr val="accent6">
                    <a:lumMod val="75000"/>
                  </a:schemeClr>
                </a:solidFill>
                <a:latin typeface="+mj-lt"/>
                <a:ea typeface="+mj-ea"/>
              </a:rPr>
              <a:t>611</a:t>
            </a:r>
            <a:r>
              <a:rPr lang="zh-TW" altLang="en-US" b="1" dirty="0" smtClean="0">
                <a:solidFill>
                  <a:schemeClr val="accent6">
                    <a:lumMod val="75000"/>
                  </a:schemeClr>
                </a:solidFill>
                <a:latin typeface="+mj-lt"/>
                <a:ea typeface="+mj-ea"/>
              </a:rPr>
              <a:t>家加油站</a:t>
            </a:r>
            <a:endParaRPr lang="en-US" altLang="zh-TW" b="1" dirty="0" smtClean="0">
              <a:solidFill>
                <a:schemeClr val="accent6">
                  <a:lumMod val="75000"/>
                </a:schemeClr>
              </a:solidFill>
              <a:latin typeface="+mj-lt"/>
              <a:ea typeface="+mj-ea"/>
            </a:endParaRPr>
          </a:p>
          <a:p>
            <a:r>
              <a:rPr lang="zh-TW" altLang="en-US" b="1" dirty="0" smtClean="0">
                <a:solidFill>
                  <a:schemeClr val="accent6">
                    <a:lumMod val="75000"/>
                  </a:schemeClr>
                </a:solidFill>
                <a:latin typeface="+mj-lt"/>
                <a:ea typeface="+mj-ea"/>
              </a:rPr>
              <a:t>期初油品存量</a:t>
            </a:r>
            <a:r>
              <a:rPr lang="en-US" altLang="zh-TW" b="1" dirty="0" smtClean="0">
                <a:solidFill>
                  <a:schemeClr val="accent6">
                    <a:lumMod val="75000"/>
                  </a:schemeClr>
                </a:solidFill>
                <a:latin typeface="+mj-lt"/>
                <a:ea typeface="+mj-ea"/>
              </a:rPr>
              <a:t>-(</a:t>
            </a:r>
            <a:r>
              <a:rPr lang="zh-TW" altLang="en-US" b="1" dirty="0" smtClean="0">
                <a:solidFill>
                  <a:schemeClr val="accent6">
                    <a:lumMod val="75000"/>
                  </a:schemeClr>
                </a:solidFill>
                <a:latin typeface="+mj-lt"/>
                <a:ea typeface="+mj-ea"/>
              </a:rPr>
              <a:t>周間平均發油量*本周尚餘平日數</a:t>
            </a:r>
            <a:r>
              <a:rPr lang="en-US" altLang="zh-TW" b="1" dirty="0" smtClean="0">
                <a:solidFill>
                  <a:schemeClr val="accent6">
                    <a:lumMod val="75000"/>
                  </a:schemeClr>
                </a:solidFill>
                <a:latin typeface="+mj-lt"/>
                <a:ea typeface="+mj-ea"/>
              </a:rPr>
              <a:t>)-</a:t>
            </a:r>
            <a:r>
              <a:rPr lang="zh-TW" altLang="en-US" b="1" dirty="0" smtClean="0">
                <a:solidFill>
                  <a:schemeClr val="accent6">
                    <a:lumMod val="75000"/>
                  </a:schemeClr>
                </a:solidFill>
                <a:latin typeface="+mj-lt"/>
                <a:ea typeface="+mj-ea"/>
              </a:rPr>
              <a:t>預估六日自營發油量</a:t>
            </a:r>
            <a:endParaRPr lang="zh-TW" altLang="en-US" b="1" dirty="0">
              <a:solidFill>
                <a:schemeClr val="accent6">
                  <a:lumMod val="75000"/>
                </a:schemeClr>
              </a:solidFill>
              <a:latin typeface="+mj-lt"/>
              <a:ea typeface="+mj-ea"/>
            </a:endParaRPr>
          </a:p>
        </p:txBody>
      </p:sp>
      <p:sp>
        <p:nvSpPr>
          <p:cNvPr id="22" name="矩形 21"/>
          <p:cNvSpPr/>
          <p:nvPr/>
        </p:nvSpPr>
        <p:spPr bwMode="auto">
          <a:xfrm>
            <a:off x="4211960" y="3284984"/>
            <a:ext cx="3600400" cy="504056"/>
          </a:xfrm>
          <a:prstGeom prst="rect">
            <a:avLst/>
          </a:prstGeom>
          <a:solidFill>
            <a:schemeClr val="bg1">
              <a:lumMod val="95000"/>
            </a:schemeClr>
          </a:solidFill>
          <a:ln w="19050" cap="flat" cmpd="sng" algn="ctr">
            <a:solidFill>
              <a:schemeClr val="accent1">
                <a:lumMod val="20000"/>
                <a:lumOff val="80000"/>
              </a:schemeClr>
            </a:solidFill>
            <a:prstDash val="sys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zh-TW" altLang="en-US" b="1" dirty="0" smtClean="0">
                <a:solidFill>
                  <a:srgbClr val="FF0000"/>
                </a:solidFill>
                <a:latin typeface="+mj-lt"/>
                <a:ea typeface="+mj-ea"/>
              </a:rPr>
              <a:t>自由軟體：</a:t>
            </a:r>
            <a:r>
              <a:rPr lang="en-US" altLang="zh-TW" b="1" dirty="0" smtClean="0">
                <a:solidFill>
                  <a:schemeClr val="accent6">
                    <a:lumMod val="75000"/>
                  </a:schemeClr>
                </a:solidFill>
                <a:latin typeface="+mj-lt"/>
                <a:ea typeface="+mj-ea"/>
              </a:rPr>
              <a:t>python</a:t>
            </a:r>
            <a:endParaRPr lang="en-US" altLang="zh-TW" b="1" dirty="0">
              <a:solidFill>
                <a:schemeClr val="accent6">
                  <a:lumMod val="75000"/>
                </a:schemeClr>
              </a:solidFill>
              <a:latin typeface="+mj-lt"/>
              <a:ea typeface="+mj-ea"/>
            </a:endParaRPr>
          </a:p>
        </p:txBody>
      </p:sp>
    </p:spTree>
    <p:extLst>
      <p:ext uri="{BB962C8B-B14F-4D97-AF65-F5344CB8AC3E}">
        <p14:creationId xmlns:p14="http://schemas.microsoft.com/office/powerpoint/2010/main" xmlns="" val="1705470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2000" fill="hold"/>
                                        <p:tgtEl>
                                          <p:spTgt spid="9"/>
                                        </p:tgtEl>
                                        <p:attrNameLst>
                                          <p:attrName>ppt_x</p:attrName>
                                        </p:attrNameLst>
                                      </p:cBhvr>
                                      <p:tavLst>
                                        <p:tav tm="0">
                                          <p:val>
                                            <p:strVal val="0-#ppt_w/2"/>
                                          </p:val>
                                        </p:tav>
                                        <p:tav tm="100000">
                                          <p:val>
                                            <p:strVal val="#ppt_x"/>
                                          </p:val>
                                        </p:tav>
                                      </p:tavLst>
                                    </p:anim>
                                    <p:anim calcmode="lin" valueType="num">
                                      <p:cBhvr additive="base">
                                        <p:cTn id="8" dur="2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up)">
                                      <p:cBhvr>
                                        <p:cTn id="13" dur="500"/>
                                        <p:tgtEl>
                                          <p:spTgt spid="3"/>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wipe(up)">
                                      <p:cBhvr>
                                        <p:cTn id="16" dur="500"/>
                                        <p:tgtEl>
                                          <p:spTgt spid="43"/>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wipe(up)">
                                      <p:cBhvr>
                                        <p:cTn id="19" dur="500"/>
                                        <p:tgtEl>
                                          <p:spTgt spid="44"/>
                                        </p:tgtEl>
                                      </p:cBhvr>
                                    </p:animEffect>
                                  </p:childTnLst>
                                </p:cTn>
                              </p:par>
                            </p:childTnLst>
                          </p:cTn>
                        </p:par>
                        <p:par>
                          <p:cTn id="20" fill="hold">
                            <p:stCondLst>
                              <p:cond delay="500"/>
                            </p:stCondLst>
                            <p:childTnLst>
                              <p:par>
                                <p:cTn id="21" presetID="22" presetClass="entr" presetSubtype="1" fill="hold" grpId="0" nodeType="after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wipe(up)">
                                      <p:cBhvr>
                                        <p:cTn id="23" dur="500"/>
                                        <p:tgtEl>
                                          <p:spTgt spid="45"/>
                                        </p:tgtEl>
                                      </p:cBhvr>
                                    </p:animEffect>
                                  </p:childTnLst>
                                </p:cTn>
                              </p:par>
                            </p:childTnLst>
                          </p:cTn>
                        </p:par>
                        <p:par>
                          <p:cTn id="24" fill="hold">
                            <p:stCondLst>
                              <p:cond delay="1000"/>
                            </p:stCondLst>
                            <p:childTnLst>
                              <p:par>
                                <p:cTn id="25" presetID="22" presetClass="entr" presetSubtype="1" fill="hold" grpId="0" nodeType="after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wipe(up)">
                                      <p:cBhvr>
                                        <p:cTn id="27" dur="500"/>
                                        <p:tgtEl>
                                          <p:spTgt spid="47"/>
                                        </p:tgtEl>
                                      </p:cBhvr>
                                    </p:animEffect>
                                  </p:childTnLst>
                                </p:cTn>
                              </p:par>
                            </p:childTnLst>
                          </p:cTn>
                        </p:par>
                        <p:par>
                          <p:cTn id="28" fill="hold">
                            <p:stCondLst>
                              <p:cond delay="1500"/>
                            </p:stCondLst>
                            <p:childTnLst>
                              <p:par>
                                <p:cTn id="29" presetID="22" presetClass="entr" presetSubtype="1"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up)">
                                      <p:cBhvr>
                                        <p:cTn id="3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animBg="1"/>
      <p:bldP spid="43" grpId="0" animBg="1"/>
      <p:bldP spid="44" grpId="0" animBg="1"/>
      <p:bldP spid="45" grpId="0" animBg="1"/>
      <p:bldP spid="47" grpId="0" animBg="1"/>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6513" y="0"/>
            <a:ext cx="9144001" cy="908050"/>
          </a:xfrm>
        </p:spPr>
        <p:txBody>
          <a:bodyPr/>
          <a:lstStyle/>
          <a:p>
            <a:pPr>
              <a:defRPr/>
            </a:pPr>
            <a:r>
              <a:rPr lang="zh-TW" altLang="en-US" sz="5400" dirty="0" smtClean="0">
                <a:solidFill>
                  <a:srgbClr val="FF0000"/>
                </a:solidFill>
                <a:effectLst>
                  <a:outerShdw blurRad="38100" dist="38100" dir="2700000" algn="tl">
                    <a:srgbClr val="000000">
                      <a:alpha val="43137"/>
                    </a:srgbClr>
                  </a:outerShdw>
                </a:effectLst>
              </a:rPr>
              <a:t>資料分析</a:t>
            </a:r>
            <a:r>
              <a:rPr lang="en-US" altLang="zh-TW" sz="5400" dirty="0" smtClean="0">
                <a:solidFill>
                  <a:srgbClr val="FF0000"/>
                </a:solidFill>
                <a:effectLst>
                  <a:outerShdw blurRad="38100" dist="38100" dir="2700000" algn="tl">
                    <a:srgbClr val="000000">
                      <a:alpha val="43137"/>
                    </a:srgbClr>
                  </a:outerShdw>
                </a:effectLst>
              </a:rPr>
              <a:t>(2/5)</a:t>
            </a:r>
            <a:endParaRPr lang="zh-TW" altLang="en-US" sz="5400" dirty="0">
              <a:solidFill>
                <a:srgbClr val="FF0000"/>
              </a:solidFill>
              <a:effectLst>
                <a:outerShdw blurRad="38100" dist="38100" dir="2700000" algn="tl">
                  <a:srgbClr val="000000">
                    <a:alpha val="43137"/>
                  </a:srgbClr>
                </a:outerShdw>
              </a:effectLst>
            </a:endParaRPr>
          </a:p>
        </p:txBody>
      </p:sp>
      <p:sp>
        <p:nvSpPr>
          <p:cNvPr id="19459" name="投影片編號版面配置區 5"/>
          <p:cNvSpPr>
            <a:spLocks noGrp="1"/>
          </p:cNvSpPr>
          <p:nvPr>
            <p:ph type="sldNum" sz="quarter" idx="11"/>
          </p:nvPr>
        </p:nvSpPr>
        <p:spPr>
          <a:noFill/>
        </p:spPr>
        <p:txBody>
          <a:bodyPr/>
          <a:lstStyle/>
          <a:p>
            <a:fld id="{0D8F64B0-D8A7-4827-9230-8E29D81F286C}" type="slidenum">
              <a:rPr lang="en-US" altLang="zh-TW" smtClean="0">
                <a:ea typeface="新細明體" charset="-120"/>
              </a:rPr>
              <a:pPr/>
              <a:t>7</a:t>
            </a:fld>
            <a:endParaRPr lang="en-US" altLang="zh-TW" dirty="0" smtClean="0">
              <a:ea typeface="新細明體" charset="-120"/>
            </a:endParaRPr>
          </a:p>
        </p:txBody>
      </p:sp>
      <p:sp>
        <p:nvSpPr>
          <p:cNvPr id="13" name="Line 91"/>
          <p:cNvSpPr>
            <a:spLocks noChangeShapeType="1"/>
          </p:cNvSpPr>
          <p:nvPr/>
        </p:nvSpPr>
        <p:spPr bwMode="auto">
          <a:xfrm>
            <a:off x="0" y="981075"/>
            <a:ext cx="9144000" cy="0"/>
          </a:xfrm>
          <a:prstGeom prst="line">
            <a:avLst/>
          </a:prstGeom>
          <a:noFill/>
          <a:ln w="25400">
            <a:solidFill>
              <a:srgbClr val="003399"/>
            </a:solidFill>
            <a:round/>
            <a:headEnd/>
            <a:tailEnd/>
          </a:ln>
        </p:spPr>
        <p:txBody>
          <a:bodyPr/>
          <a:lstStyle/>
          <a:p>
            <a:endParaRPr lang="zh-TW" altLang="en-US"/>
          </a:p>
        </p:txBody>
      </p:sp>
      <p:grpSp>
        <p:nvGrpSpPr>
          <p:cNvPr id="11" name="群組 10"/>
          <p:cNvGrpSpPr/>
          <p:nvPr/>
        </p:nvGrpSpPr>
        <p:grpSpPr>
          <a:xfrm>
            <a:off x="663320" y="1235669"/>
            <a:ext cx="8073629" cy="4857627"/>
            <a:chOff x="4654031" y="999330"/>
            <a:chExt cx="3849561" cy="2749663"/>
          </a:xfrm>
        </p:grpSpPr>
        <p:sp>
          <p:nvSpPr>
            <p:cNvPr id="12" name="圓角矩形 11"/>
            <p:cNvSpPr/>
            <p:nvPr/>
          </p:nvSpPr>
          <p:spPr bwMode="auto">
            <a:xfrm>
              <a:off x="4775292" y="1089301"/>
              <a:ext cx="3728300" cy="2659692"/>
            </a:xfrm>
            <a:prstGeom prst="roundRect">
              <a:avLst/>
            </a:prstGeom>
            <a:solidFill>
              <a:srgbClr val="FFFF99"/>
            </a:solidFill>
            <a:ln w="9525" cap="flat" cmpd="sng" algn="ctr">
              <a:solidFill>
                <a:srgbClr val="FFFF00"/>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000" b="0" i="0" u="none" strike="noStrike" cap="none" normalizeH="0" baseline="0" smtClean="0">
                <a:ln>
                  <a:noFill/>
                </a:ln>
                <a:solidFill>
                  <a:schemeClr val="tx1"/>
                </a:solidFill>
                <a:effectLst/>
                <a:latin typeface="Times New Roman" pitchFamily="18" charset="0"/>
                <a:ea typeface="MS PGothic" pitchFamily="34" charset="-128"/>
              </a:endParaRPr>
            </a:p>
          </p:txBody>
        </p:sp>
        <p:sp>
          <p:nvSpPr>
            <p:cNvPr id="14" name="橢圓 13"/>
            <p:cNvSpPr/>
            <p:nvPr/>
          </p:nvSpPr>
          <p:spPr bwMode="auto">
            <a:xfrm>
              <a:off x="4654031" y="1200296"/>
              <a:ext cx="895954" cy="906400"/>
            </a:xfrm>
            <a:prstGeom prst="ellipse">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000" b="0" i="0" u="none" strike="noStrike" cap="none" normalizeH="0" baseline="0" smtClean="0">
                <a:ln>
                  <a:noFill/>
                </a:ln>
                <a:solidFill>
                  <a:schemeClr val="tx1"/>
                </a:solidFill>
                <a:effectLst/>
                <a:latin typeface="Times New Roman" pitchFamily="18" charset="0"/>
                <a:ea typeface="MS PGothic" pitchFamily="34" charset="-128"/>
              </a:endParaRPr>
            </a:p>
          </p:txBody>
        </p:sp>
        <p:sp>
          <p:nvSpPr>
            <p:cNvPr id="17" name="文字方塊 16"/>
            <p:cNvSpPr txBox="1"/>
            <p:nvPr/>
          </p:nvSpPr>
          <p:spPr>
            <a:xfrm>
              <a:off x="4698019" y="999330"/>
              <a:ext cx="690426" cy="574917"/>
            </a:xfrm>
            <a:prstGeom prst="rect">
              <a:avLst/>
            </a:prstGeom>
            <a:noFill/>
          </p:spPr>
          <p:txBody>
            <a:bodyPr wrap="square" rtlCol="0">
              <a:spAutoFit/>
            </a:bodyPr>
            <a:lstStyle>
              <a:defPPr>
                <a:defRPr lang="zh-TW"/>
              </a:defPPr>
              <a:lvl1pPr>
                <a:defRPr sz="8000" b="1">
                  <a:solidFill>
                    <a:schemeClr val="accent6"/>
                  </a:solidFill>
                  <a:latin typeface="Britannic Bold" pitchFamily="34" charset="0"/>
                </a:defRPr>
              </a:lvl1pPr>
            </a:lstStyle>
            <a:p>
              <a:pPr algn="ctr"/>
              <a:r>
                <a:rPr lang="zh-TW" altLang="en-US" sz="6000" dirty="0" smtClean="0"/>
                <a:t>各</a:t>
              </a:r>
              <a:endParaRPr lang="zh-TW" altLang="en-US" sz="6000" dirty="0"/>
            </a:p>
          </p:txBody>
        </p:sp>
        <p:sp>
          <p:nvSpPr>
            <p:cNvPr id="18" name="文字方塊 17"/>
            <p:cNvSpPr txBox="1"/>
            <p:nvPr/>
          </p:nvSpPr>
          <p:spPr>
            <a:xfrm>
              <a:off x="5277979" y="1095765"/>
              <a:ext cx="2711512" cy="365856"/>
            </a:xfrm>
            <a:prstGeom prst="rect">
              <a:avLst/>
            </a:prstGeom>
            <a:noFill/>
          </p:spPr>
          <p:txBody>
            <a:bodyPr wrap="square" rtlCol="0">
              <a:spAutoFit/>
            </a:bodyPr>
            <a:lstStyle>
              <a:defPPr>
                <a:defRPr lang="zh-TW"/>
              </a:defPPr>
              <a:lvl1pPr>
                <a:defRPr sz="1400" b="0">
                  <a:solidFill>
                    <a:schemeClr val="accent6"/>
                  </a:solidFill>
                  <a:latin typeface="Britannic Bold" pitchFamily="34" charset="0"/>
                </a:defRPr>
              </a:lvl1pPr>
            </a:lstStyle>
            <a:p>
              <a:r>
                <a:rPr lang="zh-TW" altLang="en-US" sz="1800" b="1" dirty="0" smtClean="0">
                  <a:solidFill>
                    <a:schemeClr val="accent2"/>
                  </a:solidFill>
                </a:rPr>
                <a:t>營業處主油發票量</a:t>
              </a:r>
              <a:endParaRPr lang="en-US" altLang="zh-TW" sz="1800" b="1" dirty="0" smtClean="0">
                <a:solidFill>
                  <a:schemeClr val="accent2"/>
                </a:solidFill>
              </a:endParaRPr>
            </a:p>
            <a:p>
              <a:endParaRPr lang="zh-TW" altLang="en-US" sz="1800" b="1" dirty="0">
                <a:solidFill>
                  <a:schemeClr val="accent2"/>
                </a:solidFill>
              </a:endParaRPr>
            </a:p>
          </p:txBody>
        </p:sp>
      </p:grpSp>
      <p:pic>
        <p:nvPicPr>
          <p:cNvPr id="15363"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987824" y="2013232"/>
            <a:ext cx="5313390" cy="395510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782181551"/>
      </p:ext>
    </p:extLst>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2000" fill="hold"/>
                                        <p:tgtEl>
                                          <p:spTgt spid="13"/>
                                        </p:tgtEl>
                                        <p:attrNameLst>
                                          <p:attrName>ppt_x</p:attrName>
                                        </p:attrNameLst>
                                      </p:cBhvr>
                                      <p:tavLst>
                                        <p:tav tm="0">
                                          <p:val>
                                            <p:strVal val="0-#ppt_w/2"/>
                                          </p:val>
                                        </p:tav>
                                        <p:tav tm="100000">
                                          <p:val>
                                            <p:strVal val="#ppt_x"/>
                                          </p:val>
                                        </p:tav>
                                      </p:tavLst>
                                    </p:anim>
                                    <p:anim calcmode="lin" valueType="num">
                                      <p:cBhvr additive="base">
                                        <p:cTn id="8" dur="20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6513" y="0"/>
            <a:ext cx="9144001" cy="908050"/>
          </a:xfrm>
        </p:spPr>
        <p:txBody>
          <a:bodyPr/>
          <a:lstStyle/>
          <a:p>
            <a:pPr>
              <a:defRPr/>
            </a:pPr>
            <a:r>
              <a:rPr lang="zh-TW" altLang="en-US" sz="5400" dirty="0" smtClean="0">
                <a:solidFill>
                  <a:srgbClr val="FF0000"/>
                </a:solidFill>
                <a:effectLst>
                  <a:outerShdw blurRad="38100" dist="38100" dir="2700000" algn="tl">
                    <a:srgbClr val="000000">
                      <a:alpha val="43137"/>
                    </a:srgbClr>
                  </a:outerShdw>
                </a:effectLst>
              </a:rPr>
              <a:t>資料分析</a:t>
            </a:r>
            <a:r>
              <a:rPr lang="en-US" altLang="zh-TW" sz="5400" dirty="0" smtClean="0">
                <a:solidFill>
                  <a:srgbClr val="FF0000"/>
                </a:solidFill>
                <a:effectLst>
                  <a:outerShdw blurRad="38100" dist="38100" dir="2700000" algn="tl">
                    <a:srgbClr val="000000">
                      <a:alpha val="43137"/>
                    </a:srgbClr>
                  </a:outerShdw>
                </a:effectLst>
              </a:rPr>
              <a:t>(3/5)</a:t>
            </a:r>
            <a:endParaRPr lang="zh-TW" altLang="en-US" sz="5400" dirty="0">
              <a:solidFill>
                <a:srgbClr val="FF0000"/>
              </a:solidFill>
              <a:effectLst>
                <a:outerShdw blurRad="38100" dist="38100" dir="2700000" algn="tl">
                  <a:srgbClr val="000000">
                    <a:alpha val="43137"/>
                  </a:srgbClr>
                </a:outerShdw>
              </a:effectLst>
            </a:endParaRPr>
          </a:p>
        </p:txBody>
      </p:sp>
      <p:sp>
        <p:nvSpPr>
          <p:cNvPr id="19459" name="投影片編號版面配置區 5"/>
          <p:cNvSpPr>
            <a:spLocks noGrp="1"/>
          </p:cNvSpPr>
          <p:nvPr>
            <p:ph type="sldNum" sz="quarter" idx="11"/>
          </p:nvPr>
        </p:nvSpPr>
        <p:spPr>
          <a:noFill/>
        </p:spPr>
        <p:txBody>
          <a:bodyPr/>
          <a:lstStyle/>
          <a:p>
            <a:fld id="{0D8F64B0-D8A7-4827-9230-8E29D81F286C}" type="slidenum">
              <a:rPr lang="en-US" altLang="zh-TW" smtClean="0">
                <a:ea typeface="新細明體" charset="-120"/>
              </a:rPr>
              <a:pPr/>
              <a:t>8</a:t>
            </a:fld>
            <a:endParaRPr lang="en-US" altLang="zh-TW" dirty="0" smtClean="0">
              <a:ea typeface="新細明體" charset="-120"/>
            </a:endParaRPr>
          </a:p>
        </p:txBody>
      </p:sp>
      <p:sp>
        <p:nvSpPr>
          <p:cNvPr id="13" name="Line 91"/>
          <p:cNvSpPr>
            <a:spLocks noChangeShapeType="1"/>
          </p:cNvSpPr>
          <p:nvPr/>
        </p:nvSpPr>
        <p:spPr bwMode="auto">
          <a:xfrm>
            <a:off x="0" y="981075"/>
            <a:ext cx="9144000" cy="0"/>
          </a:xfrm>
          <a:prstGeom prst="line">
            <a:avLst/>
          </a:prstGeom>
          <a:noFill/>
          <a:ln w="25400">
            <a:solidFill>
              <a:srgbClr val="003399"/>
            </a:solidFill>
            <a:round/>
            <a:headEnd/>
            <a:tailEnd/>
          </a:ln>
        </p:spPr>
        <p:txBody>
          <a:bodyPr/>
          <a:lstStyle/>
          <a:p>
            <a:endParaRPr lang="zh-TW" altLang="en-US"/>
          </a:p>
        </p:txBody>
      </p:sp>
      <p:pic>
        <p:nvPicPr>
          <p:cNvPr id="1638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85800" y="1243013"/>
            <a:ext cx="8062664" cy="47782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646898319"/>
      </p:ext>
    </p:extLst>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2000" fill="hold"/>
                                        <p:tgtEl>
                                          <p:spTgt spid="13"/>
                                        </p:tgtEl>
                                        <p:attrNameLst>
                                          <p:attrName>ppt_x</p:attrName>
                                        </p:attrNameLst>
                                      </p:cBhvr>
                                      <p:tavLst>
                                        <p:tav tm="0">
                                          <p:val>
                                            <p:strVal val="0-#ppt_w/2"/>
                                          </p:val>
                                        </p:tav>
                                        <p:tav tm="100000">
                                          <p:val>
                                            <p:strVal val="#ppt_x"/>
                                          </p:val>
                                        </p:tav>
                                      </p:tavLst>
                                    </p:anim>
                                    <p:anim calcmode="lin" valueType="num">
                                      <p:cBhvr additive="base">
                                        <p:cTn id="8" dur="20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6513" y="0"/>
            <a:ext cx="9144001" cy="908050"/>
          </a:xfrm>
        </p:spPr>
        <p:txBody>
          <a:bodyPr/>
          <a:lstStyle/>
          <a:p>
            <a:pPr>
              <a:defRPr/>
            </a:pPr>
            <a:r>
              <a:rPr lang="zh-TW" altLang="en-US" sz="5400" dirty="0" smtClean="0">
                <a:solidFill>
                  <a:srgbClr val="FF0000"/>
                </a:solidFill>
                <a:effectLst>
                  <a:outerShdw blurRad="38100" dist="38100" dir="2700000" algn="tl">
                    <a:srgbClr val="000000">
                      <a:alpha val="43137"/>
                    </a:srgbClr>
                  </a:outerShdw>
                </a:effectLst>
              </a:rPr>
              <a:t>資料分析</a:t>
            </a:r>
            <a:r>
              <a:rPr lang="en-US" altLang="zh-TW" sz="5400" dirty="0" smtClean="0">
                <a:solidFill>
                  <a:srgbClr val="FF0000"/>
                </a:solidFill>
                <a:effectLst>
                  <a:outerShdw blurRad="38100" dist="38100" dir="2700000" algn="tl">
                    <a:srgbClr val="000000">
                      <a:alpha val="43137"/>
                    </a:srgbClr>
                  </a:outerShdw>
                </a:effectLst>
              </a:rPr>
              <a:t>-</a:t>
            </a:r>
            <a:r>
              <a:rPr lang="zh-TW" altLang="en-US" sz="5400" dirty="0" smtClean="0">
                <a:solidFill>
                  <a:srgbClr val="FF0000"/>
                </a:solidFill>
                <a:effectLst>
                  <a:outerShdw blurRad="38100" dist="38100" dir="2700000" algn="tl">
                    <a:srgbClr val="000000">
                      <a:alpha val="43137"/>
                    </a:srgbClr>
                  </a:outerShdw>
                </a:effectLst>
              </a:rPr>
              <a:t>城鄉差距</a:t>
            </a:r>
            <a:r>
              <a:rPr lang="en-US" altLang="zh-TW" sz="5400" dirty="0" smtClean="0">
                <a:solidFill>
                  <a:srgbClr val="FF0000"/>
                </a:solidFill>
                <a:effectLst>
                  <a:outerShdw blurRad="38100" dist="38100" dir="2700000" algn="tl">
                    <a:srgbClr val="000000">
                      <a:alpha val="43137"/>
                    </a:srgbClr>
                  </a:outerShdw>
                </a:effectLst>
              </a:rPr>
              <a:t>(4/5)</a:t>
            </a:r>
            <a:endParaRPr lang="zh-TW" altLang="en-US" sz="5400" dirty="0">
              <a:solidFill>
                <a:srgbClr val="FF0000"/>
              </a:solidFill>
              <a:effectLst>
                <a:outerShdw blurRad="38100" dist="38100" dir="2700000" algn="tl">
                  <a:srgbClr val="000000">
                    <a:alpha val="43137"/>
                  </a:srgbClr>
                </a:outerShdw>
              </a:effectLst>
            </a:endParaRPr>
          </a:p>
        </p:txBody>
      </p:sp>
      <p:sp>
        <p:nvSpPr>
          <p:cNvPr id="19459" name="投影片編號版面配置區 5"/>
          <p:cNvSpPr>
            <a:spLocks noGrp="1"/>
          </p:cNvSpPr>
          <p:nvPr>
            <p:ph type="sldNum" sz="quarter" idx="11"/>
          </p:nvPr>
        </p:nvSpPr>
        <p:spPr>
          <a:noFill/>
        </p:spPr>
        <p:txBody>
          <a:bodyPr/>
          <a:lstStyle/>
          <a:p>
            <a:fld id="{0D8F64B0-D8A7-4827-9230-8E29D81F286C}" type="slidenum">
              <a:rPr lang="en-US" altLang="zh-TW" smtClean="0">
                <a:ea typeface="新細明體" charset="-120"/>
              </a:rPr>
              <a:pPr/>
              <a:t>9</a:t>
            </a:fld>
            <a:endParaRPr lang="en-US" altLang="zh-TW" dirty="0" smtClean="0">
              <a:ea typeface="新細明體" charset="-120"/>
            </a:endParaRPr>
          </a:p>
        </p:txBody>
      </p:sp>
      <p:sp>
        <p:nvSpPr>
          <p:cNvPr id="13" name="Line 91"/>
          <p:cNvSpPr>
            <a:spLocks noChangeShapeType="1"/>
          </p:cNvSpPr>
          <p:nvPr/>
        </p:nvSpPr>
        <p:spPr bwMode="auto">
          <a:xfrm>
            <a:off x="0" y="981075"/>
            <a:ext cx="9144000" cy="0"/>
          </a:xfrm>
          <a:prstGeom prst="line">
            <a:avLst/>
          </a:prstGeom>
          <a:noFill/>
          <a:ln w="25400">
            <a:solidFill>
              <a:srgbClr val="003399"/>
            </a:solidFill>
            <a:round/>
            <a:headEnd/>
            <a:tailEnd/>
          </a:ln>
        </p:spPr>
        <p:txBody>
          <a:bodyPr/>
          <a:lstStyle/>
          <a:p>
            <a:endParaRPr lang="zh-TW" altLang="en-US"/>
          </a:p>
        </p:txBody>
      </p:sp>
      <p:grpSp>
        <p:nvGrpSpPr>
          <p:cNvPr id="37" name="群組 36"/>
          <p:cNvGrpSpPr/>
          <p:nvPr/>
        </p:nvGrpSpPr>
        <p:grpSpPr>
          <a:xfrm>
            <a:off x="682012" y="764704"/>
            <a:ext cx="7905093" cy="5256583"/>
            <a:chOff x="644723" y="3628747"/>
            <a:chExt cx="3783261" cy="2477080"/>
          </a:xfrm>
        </p:grpSpPr>
        <p:sp>
          <p:nvSpPr>
            <p:cNvPr id="38" name="圓角矩形 37"/>
            <p:cNvSpPr/>
            <p:nvPr/>
          </p:nvSpPr>
          <p:spPr bwMode="auto">
            <a:xfrm>
              <a:off x="676535" y="3773462"/>
              <a:ext cx="3694018" cy="2332365"/>
            </a:xfrm>
            <a:prstGeom prst="roundRect">
              <a:avLst/>
            </a:prstGeom>
            <a:solidFill>
              <a:srgbClr val="99FF66"/>
            </a:solidFill>
            <a:ln w="9525" cap="flat" cmpd="sng" algn="ctr">
              <a:solidFill>
                <a:srgbClr val="99FF66"/>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000" b="0" i="0" u="none" strike="noStrike" cap="none" normalizeH="0" baseline="0" smtClean="0">
                <a:ln>
                  <a:noFill/>
                </a:ln>
                <a:solidFill>
                  <a:schemeClr val="tx1"/>
                </a:solidFill>
                <a:effectLst/>
                <a:latin typeface="Times New Roman" pitchFamily="18" charset="0"/>
                <a:ea typeface="MS PGothic" pitchFamily="34" charset="-128"/>
              </a:endParaRPr>
            </a:p>
          </p:txBody>
        </p:sp>
        <p:sp>
          <p:nvSpPr>
            <p:cNvPr id="39" name="矩形 38"/>
            <p:cNvSpPr/>
            <p:nvPr/>
          </p:nvSpPr>
          <p:spPr>
            <a:xfrm>
              <a:off x="1395254" y="4266945"/>
              <a:ext cx="3032730" cy="369332"/>
            </a:xfrm>
            <a:prstGeom prst="rect">
              <a:avLst/>
            </a:prstGeom>
          </p:spPr>
          <p:txBody>
            <a:bodyPr wrap="square">
              <a:spAutoFit/>
            </a:bodyPr>
            <a:lstStyle/>
            <a:p>
              <a:pPr marL="180975" indent="-180975">
                <a:buBlip>
                  <a:blip r:embed="rId3"/>
                </a:buBlip>
              </a:pPr>
              <a:endParaRPr lang="zh-TW" altLang="zh-TW" sz="1800" b="1" dirty="0">
                <a:latin typeface="+mj-ea"/>
                <a:ea typeface="+mj-ea"/>
              </a:endParaRPr>
            </a:p>
          </p:txBody>
        </p:sp>
        <p:sp>
          <p:nvSpPr>
            <p:cNvPr id="40" name="矩形 39"/>
            <p:cNvSpPr/>
            <p:nvPr/>
          </p:nvSpPr>
          <p:spPr>
            <a:xfrm>
              <a:off x="1424695" y="4153923"/>
              <a:ext cx="3003289" cy="461874"/>
            </a:xfrm>
            <a:prstGeom prst="rect">
              <a:avLst/>
            </a:prstGeom>
          </p:spPr>
          <p:txBody>
            <a:bodyPr wrap="square">
              <a:spAutoFit/>
            </a:bodyPr>
            <a:lstStyle/>
            <a:p>
              <a:endParaRPr lang="en-US" altLang="zh-TW" sz="1800" b="1" dirty="0" smtClean="0">
                <a:latin typeface="+mj-ea"/>
                <a:ea typeface="+mj-ea"/>
              </a:endParaRPr>
            </a:p>
          </p:txBody>
        </p:sp>
        <p:sp>
          <p:nvSpPr>
            <p:cNvPr id="41" name="橢圓 40"/>
            <p:cNvSpPr/>
            <p:nvPr/>
          </p:nvSpPr>
          <p:spPr bwMode="auto">
            <a:xfrm>
              <a:off x="645468" y="3704330"/>
              <a:ext cx="773610" cy="931946"/>
            </a:xfrm>
            <a:prstGeom prst="ellipse">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000" b="0" i="0" u="none" strike="noStrike" cap="none" normalizeH="0" baseline="0" smtClean="0">
                <a:ln>
                  <a:noFill/>
                </a:ln>
                <a:solidFill>
                  <a:schemeClr val="tx1"/>
                </a:solidFill>
                <a:effectLst/>
                <a:latin typeface="Times New Roman" pitchFamily="18" charset="0"/>
                <a:ea typeface="MS PGothic" pitchFamily="34" charset="-128"/>
              </a:endParaRPr>
            </a:p>
          </p:txBody>
        </p:sp>
        <p:sp>
          <p:nvSpPr>
            <p:cNvPr id="43" name="文字方塊 42"/>
            <p:cNvSpPr txBox="1"/>
            <p:nvPr/>
          </p:nvSpPr>
          <p:spPr>
            <a:xfrm>
              <a:off x="644723" y="3628747"/>
              <a:ext cx="684077" cy="1276397"/>
            </a:xfrm>
            <a:prstGeom prst="rect">
              <a:avLst/>
            </a:prstGeom>
            <a:noFill/>
          </p:spPr>
          <p:txBody>
            <a:bodyPr wrap="square" rtlCol="0">
              <a:spAutoFit/>
            </a:bodyPr>
            <a:lstStyle>
              <a:defPPr>
                <a:defRPr lang="zh-TW"/>
              </a:defPPr>
              <a:lvl1pPr>
                <a:defRPr sz="8000" b="1">
                  <a:solidFill>
                    <a:schemeClr val="accent6"/>
                  </a:solidFill>
                  <a:latin typeface="Britannic Bold" pitchFamily="34" charset="0"/>
                </a:defRPr>
              </a:lvl1pPr>
            </a:lstStyle>
            <a:p>
              <a:pPr algn="ctr"/>
              <a:r>
                <a:rPr lang="zh-TW" altLang="en-US" sz="6600" dirty="0"/>
                <a:t>發</a:t>
              </a:r>
            </a:p>
          </p:txBody>
        </p:sp>
        <p:sp>
          <p:nvSpPr>
            <p:cNvPr id="44" name="文字方塊 43"/>
            <p:cNvSpPr txBox="1"/>
            <p:nvPr/>
          </p:nvSpPr>
          <p:spPr>
            <a:xfrm>
              <a:off x="1265783" y="3825392"/>
              <a:ext cx="1740637" cy="304573"/>
            </a:xfrm>
            <a:prstGeom prst="rect">
              <a:avLst/>
            </a:prstGeom>
            <a:noFill/>
          </p:spPr>
          <p:txBody>
            <a:bodyPr wrap="square" rtlCol="0">
              <a:spAutoFit/>
            </a:bodyPr>
            <a:lstStyle>
              <a:defPPr>
                <a:defRPr lang="zh-TW"/>
              </a:defPPr>
              <a:lvl1pPr>
                <a:defRPr sz="1400" b="0">
                  <a:solidFill>
                    <a:schemeClr val="accent6"/>
                  </a:solidFill>
                  <a:latin typeface="Britannic Bold" pitchFamily="34" charset="0"/>
                </a:defRPr>
              </a:lvl1pPr>
            </a:lstStyle>
            <a:p>
              <a:r>
                <a:rPr lang="zh-TW" altLang="en-US" sz="1800" b="1" dirty="0">
                  <a:solidFill>
                    <a:schemeClr val="accent2"/>
                  </a:solidFill>
                </a:rPr>
                <a:t>票數</a:t>
              </a:r>
              <a:r>
                <a:rPr lang="zh-TW" altLang="en-US" sz="1800" b="1" dirty="0" smtClean="0">
                  <a:solidFill>
                    <a:schemeClr val="accent2"/>
                  </a:solidFill>
                </a:rPr>
                <a:t>與     </a:t>
              </a:r>
              <a:endParaRPr lang="en-US" altLang="zh-TW" sz="1800" b="1" dirty="0">
                <a:solidFill>
                  <a:schemeClr val="accent2"/>
                </a:solidFill>
              </a:endParaRPr>
            </a:p>
            <a:p>
              <a:r>
                <a:rPr lang="zh-TW" altLang="en-US" sz="1800" b="1" dirty="0">
                  <a:solidFill>
                    <a:schemeClr val="accent2"/>
                  </a:solidFill>
                </a:rPr>
                <a:t>油價漲跌幅</a:t>
              </a:r>
            </a:p>
          </p:txBody>
        </p:sp>
      </p:grpSp>
      <p:sp>
        <p:nvSpPr>
          <p:cNvPr id="18434" name="AutoShape 2" descr="data:image/png;base64,iVBORw0KGgoAAAANSUhEUgAAAgwAAAGNCAYAAAB9ginvAAAABHNCSVQICAgIfAhkiAAAAAlwSFlz%0AAAAPYQAAD2EBqD+naQAAIABJREFUeJzs3Xd4VFX6wPHvuamEFAiS0ASUoqJIQg1SRFBcC/aGUURF%0AsS5WbD/Lui5EsLHCAqKsYllFRVdF16wg0ix0RCxrgZCBTDohZDLJ5J7fH5eMxBRSZuZOkvfzPD6Q%0AObec4ZrknXPe8x6ltdYIIYQQQtTBsLsDQgghhAh+EjAIIYQQ4ogkYBBCCCHEEUnAIIQQQogjkoBB%0ACCGEEEckAYMQQgghjkgCBiGEEEIckQQMQgghhDgiCRiEEEIIcUQSMAjRQuXk5LBt2zbKysqqtRUV%0AFbFt2zYOHDjQ6Os/9dRTrF69uildrCYvL6/B5+Tm5tbZvmnTJpYtW9bYLgkhDlFSGlqIlmnOnDnc%0AeeedfP/99xx33HFV2j788EPOP/980tPTOf3006udu379etasWVPlNaUUd999NyEhIWRnZ9OtWzcm%0ATJjAu+++67M+jxs3DoD09HRCQkKOePz69esZN24cS5cuZcKECTUec+utt7J48WJcLpfP+ilEaxRq%0AdweEEL6za9cu8vPziYiIoKioCKUUDoej2nG5ubkopXA6nfz444+UlZURExNDz549AVi7di0PPvgg%0A119/PQBvvvkmffv2Zfr06QA8/vjjeDwe3n//fQyj6kBlREQEv/zyC126dKny+h133MHXX39drS//%0A+Mc/SE5OZt++faxevZq7776bn3/+ucoxoaGh9OrVq9q5Q4cOpXPnzsycObPWgKFNmza0adOmln8x%0AIUR9ScAgRAvy7LPPsnjxYsLDwykvLwfgsssuq/ZLvbLt9ttvJyQkhLKyMiZNmsTzzz8PWL/0Q0JC%0AeOGFFygsLGTx4sVcdNFFAKxcuZKFCxeilOLZZ5/lT3/6EwBff/01kydP5qGHHqoWLIAVzGitufHG%0AGwEraHnggQe8ffn73/+OaZrMnj2b2bNnA1A5AJqamsqrr75a7ZqhoaFcf/31/OUvfyEzM5Nu3bpV%0AO0Yp1cB/RSFETWRKQogW6pVXXuG6665jz5491X6Br1ixgvHjx7N27VqGDx9e7dy5c+dy1113UVZW%0AxrJly7j00kvZvn07bdq0YejQoURERHDBBRfw5ptvsnr1ao455hhSUlKIjY3liy++qHE64ZJLLiE8%0APJw33ngDgN27d3PMMcewceNGjj76aPr27cu0adN47LHHvOe88MIL3HLLLWzdupWTTjrJ+/qvv/6K%0A1prw8HDy8vLweDx06tQJj8dDaWkp3bt3JyoqCoB7772XhQsX8t577wFWEOLxeKioqOCcc85p8r+z%0AEK2FjDAI0YJprWv81A3WJ+/aPi8c/ql85cqV9OzZkxNPPJH77ruPwsJC3n33Xc455xz+97//MXbs%0AWHr06EF+fj6ffPJJrbkHNX3Sr3zt7rvvprS0lIULF3LzzTeTmJhIeXk5M2fOJDU1tUqwAHD55Zez%0AadOmWu/z+eefM3r0aO9rxcXFjB8/vspxHTp0IDs7u8ZrCCGqk4BBiBZMKcUXX3xBQkJCldfXr1/v%0AzU84klWrVnHhhRcCkJaWxumnn84ZZ5zBrl27GDBgAJ999hm5ubmMGDGC7du30759e++n+8NVVFRQ%0AWlrKjz/+CEBmZiZaa1atWsXrr7/Op59+yuOPP87FF19Meno6c+bMIT8/n7S0tGrXev7553G73YSH%0Ah3sDFNM0vSMMJ598cpXj4+LiyMjIQGuN1pry8nLcbne93r8QwiIBgxAtnGma1UYS6jsTmZmZyc6d%0AO3n22WfJzc3l9ddfZ/v27dx111189913REVFcccdd9C/f3/mz5/PueeeC0CnTp1ITEzkww8/pGvX%0ArgC4XC7S09P5+OOPvfc3DIPBgwezceNGkpOTGTBgACkpKYwdO5atW7fyzDPP0Llz52r9SklJQWvN%0AgQMHiI2NBawlmTt27ODUU08lLCysyvFKKWJiYhr2DyeEqEICBiFaMK01p512WqPP79KlC0OHDuX5%0A55/n3Xff5fnnn2f37t0kJSUxa9YspkyZQrt27QC49tprWbNmDW+//bZ3pKEyWAD45JNPAKsuwtCh%0AQ9m1axdHH310lft17NiRxx9/nKuvvpqoqChGjRpVY79M06R3796MHz+eBQsWALBlyxbGjx/P4sWL%0AmTx5cqPfsxCiZhIwCNFCHDx4EMMwiIiIwDAMtNYopWpMevziiy8YO3as92vTNHG73Xg8niqfxA3D%0AYOHChSQnJ7N8+XI+/PBDEhMTufvuu5k+fbp3meXhoqOjKSoqOmJ//zjKceDAAWbNmsWsWbO48MIL%0AKSwsZNCgQdxxxx3ccccdVd6DYRgkJSXx0UcfeV/bu3cvhmFw/vnn43a7KS0tRWvt/XP//v3eY0NC%0AQoiOjj5iH4UQh9FCiBZhzJgxWinl/c8wjCpf1+e/E044QWut9dy5c3VYWJj32ikpKfqUU07RWmu9%0Abds2/dBDD+nMzEydl5enr776at2jRw+dn5+vc3JydEZGRo39GzlypJ45c6beuHGjVkrpLVu26D17%0A9uh169bpKVOm6NjYWN2lSxf9zjvveM+ZP3++jouL04Zh6FNPPVXv27fP27ZkyRJtGIbevHmz1lrr%0ABx54QCclJWmttb733nu9/waH/1f5PgcNGuTbf3whWgEZYRCihXjyySdxu93ExcURGRnJF198wU03%0A3cTtt9/OLbfcUuXYH374gUsuuYQbbriBadOmeRMSS0tLa7z26aefzuzZszFNk7lz5/LGG29w+eWX%0Ac/TRR3tXOhiGgVKKsLAwsrOzqyVaFhQUVLn+wIEDUUrx2muv8cEHH3DllVcydepU2rRp402MPO20%0A0/jwww958803KSoqolOnTt7zzz77bAD+85//kJyczLfffsuIESMAiIqKIjQ0FIfDUW0kY9y4cVLI%0ASYhGkIBBiBZi6NCh3r8vXbqU6dOnM3r0aJ555hkMwyA5OZmYmBhWr15N3759efLJJ7n77rtp27Yt%0AM2bMIDS05h8HWmt++OEHysvL2bZtG6+++iplZWUkJSVV+WXcvn17wEowHDduHOnp6VWuo5SqUkDq%0A/fffJzY2llGjRjFq1Ci6d+/uLQh1+L0BNm/eTFJSUpXrdejQgf79+7Ny5UoeeOABNmzYwMSJEwG8%0AAUHHjh2rvZ/Q0NBqSZFCiCOTgEGIFuSrr77ir3/9K5988gljxozh7bffrjICULncUR+quHjw4EEe%0AffRRPvroI6ZPn84FF1zgTWIE+O9//0tqaiq5ubkkJiYyb948IiIi2LlzJ23btgXgrrvuYs2aNWzc%0AuBHTNL2VG+uilCIpKYnu3bsDePMmPv30U8444wzvcZW5FhERETVe5+mnn6Zz58788ssvZGdnM2zY%0AsEb8qwkh6kMCBiFagIqKCoYPH87GjRuJjIxk9uzZlJWV1fgJu/JTvlKKDz/8kOXLlzN58mSuu+46%0AnnjiCe90AFhTEaZpcuyxx/LKK6+QkpLCRRddRG5uLi6XC8MwKCsrwzRN8vPzcbvduFwuBgwYUK9+%0AFxcXs3z5cu8GWH+cPqhUWzGoys2qnnvuOUJDQ1m0aBFfffUVp5xySr3uL4SoPwkYhGgBQkJCuPTS%0ASxk0aBAPPfQQ3bp1IzMzk7FjxxIdHU1YWBgXX3wxnTt3Zt68eZSUlJCVlcWAAQPo1KkTP/74I088%0A8QTHHnssISEhmKYJ/F74qV+/ft6RijPPPJOwsLBqlRv79evn/fv3339P3759q/WztLSULVu2oLXm%0AyiuvZPPmzXTs2LHWqo21BRBLlixh06ZNfP/992zfvp2cnBwiIyNZv359lWDh4MGD1a5X+d6EEA0j%0AAYMQLcS9995b5etu3bpVKQsdGRlJdHQ0ffr0AagyChAXF+fd8Amo8kv1xBNP9P7d5XIRERFBcXEx%0Abdq0QSnFDTfcwIoVK/j111+pqKjwLu8sKSkhKioKt9vNo48+yp49e0hLS0MpRffu3Rk+fDhPPfUU%0AKSkpHDhwAICzzjqrWpBQU0np77//ngULFjBq1CjuvPNOTj31VAYPHuzNw3jyySfxeDzExsbWeL3a%0A6jsIIWonAUMt1q5dy8iRI+3uhjgCeU5V5efns3v3bu9uk5X0oXoExcXFVaYc4PeSzT169KBDhw4A%0AteYhJCQkVPvUfniOxOEuueQSli5dSkREBB988AERERHcdtttpKamVss18Hg8ALz44ovelQ5g7YB5%0AzTXXeNsr3Xvvvdx3331V8i0OV15eTmhoKLt3764WMIwfP17KQtdAvpeaBzufU4MChg0bNrBkyRJy%0Ac3Pp3r0706ZNo0uXLqxYsYJ33nmH4uJievfuzc033+xdUpWRkcH8+fNxOp2MHTuWq666ynu9utrs%0Atm7dOvnmaQbkOVX12WefcfXVVxMREUFERES1T+dOp7PKp2uttTdgeOmll7yrDNxud42f7D/77DOi%0AoqIICwurFiBUMk2TsrKyKomKEyZMYMaMGbXmIpSWlqKUomvXrlWmMvbt24dSCpfLVeX4+Pj4Ov8d%0AKkdIaiorHRYWRllZWZ3nt0byvdQ82Pqc6luwISsrS1977bX6yy+/1Pv379fPPPOMfvjhh3VWVpa+%0A+eab9W+//aZzc3P1/Pnz9SOPPKK11rq8vFzfeuutetGiRdrpdOqZM2fqzz///IhtwSAtLc3uLoh6%0AkOfUPNTnOeXl5WmPx+OT+7lcLp2fn++Ta7UW8r3UPNj5nGr+iFADh8NBamqqd8/78ePH89tvv7Fr%0A1y769u1Lz5496dChA6eddhpOpxOw1k67XC4mTZpEQkICEydOZOXKlUdsE0K0PvHx8bWOQDRUZGSk%0Aty6EEMI36j0lMXDgwCpfOxwOOnfuTLdu3fj222/ZtWsXCQkJfPrpp96tZTMyMujTpw/h4eEA9OjR%0AA4fDUWtbZmamT96UEEIIIXyrUUmPHo+H5cuXM2HCBLp27UpKSgr33XcfYCVFzZgxA4CSkpJq5WEr%0As6dragsJCfFmVtstMTHR7i6IepDn1DzIcwp+8oyaBzufU6MChqVLlxIZGcnYsWP5+eef2bx5MzNm%0AzKBLly78+9//ZsaMGcycObPG4cWwsDDcbneNbaGhobjd7loDhrVr17Ju3boqr51wwgmcd955jXkb%0AdZLtcZsHeU7Ngzyn4CfPqHnw13P64IMP+P7776u8NmLEiCoJlg0OGHbs2EF6ejozZszAMAzWrVvH%0AKaecQq9evQC44oorSE9PZ/fu3URHR7Nnz54q57tcLkJDQ2tsKy0trbWePcDIkSNrzQ4tKCiotvSq%0AKWJjY+u1Ra+wlzyn5kGek+/oHCfsz0f1PsGn15VnFPzMbzcR6XHj7nsyqq1vtmcPDQ2lffv2nHfe%0AeUf88N2ggCE7O5s5c+YwZcoU7970+g/7zJeUlOB2uzFNk169erFixYoq53s8HqKjo+tsawyPx1Ov%0AGvb1pbX26fWEf8hzah7kOfmGLsjD/NvdcLAI428voOKP8t215RkFNb19A+bcJyhTCowQ1OARqDFn%0Aw7HH1bgE2h/qvUqirKyMtLQ0hgwZwuDBg71b4R5//PF8/fXXLF++nLVr1zJ79mzat29Pjx496Nev%0AHy6Xi1WrVgGwbNky+vfvj1KqzjYhhBBV6TI35j9mgGFAeCT602V2d0kEiHZkYC56Ck4eQocX/426%0AIBX9yw+YadMxH78Dc/V/0KWuI1+oiZTWtRRr/4ONGzdWKR1bae7cuaxZs4YVK1ZQWFhI9+7dmTp1%0AKj179vSeN2fOHMLDwzEMg8cee4yuXbsesa2hcnJyfBodx8fHk5+f77PrCf+Q59Q8yHNqGq01+qVn%0A0Fu+xJj+JHr7BvQn72DMXISK883yUXlGwUkXF2HOuAfCIzDuf5IOXbqRn5+PNk3YuQVz1SewfSNE%0ARqJSTkONOQvVpXu9rx8WFlbjJnU1qXfA0BT79+/n119/pU+fPtWmHOpqawgJGFoneU7NgzynpjE/%0AeRe97BXUjfdiDBmFLinGvH8KatR4jEuv88k95BkFH+3xYD73KDh2Yzz4FKpjpxqfk87LRq/+FL0m%0AHQ7sh74nocacjUoehgoNq/MeDQkYArKXRFxcHMnJyQ1uE0KI1k5v24B+bwnq7MswhlhlvVVUNOq0%0Ac9Gf/Rv9p4tRMXE291L4g35rEfy8E+Ouv6I6dqr1ONUhAXXh1egJV6A3f4n+4hP0C7PQse1Qo8aj%0ARp+Jiq9fUFAX2XxKCCGClN6bgfniUzBgKOr8K6u0qdPPQ6/4AP3ff6MummRTD4W/mJ9/jF71Cerq%0AW1F9T6rXOSo0DDV0NAwdjXbsRq/6BL3iQ/TH78CAIRhjzoYTBqBq2QfmSBp3lhBCCL/SBw9gzn0C%0AOiRgXH9ntR/yKiYWNeYs9OfL0QcP2NRL4Q/6+23oN19AjZuAMfrMRl1Dde2BkXoTxux/oq6cCjlZ%0AmM89ivnwzZjp76GLG76EVgIGIYQIMrqiAnPhLHAdxLj1IVRkzcXs1PgLwKxAr/gwwD0U/qKz92Iu%0AeBKOPxnlg/wUFRmFMeYsjEf/jnFfGqpnX/R7r2JOvw5z8XNox+56X0sCBiGECDL67cXw0w6Mm+6v%0Ae+46tj1q1JnWsLOrJIA9FP6gSw5iPv8ExMRh3Dgd5aPN2ACUUqje/TBuuBvjycWoCVegf9qBufjZ%0Ael9DAgYhhAgi5pp09IoPUVfcgDqu/xGPV2deBGVu9MqPAtA74S/arLBqLewvwLjtIZ9VcqyJim2H%0AcdYlGDMWYlxxQ73Pk4BBCCGChP7pO/TrC1Cn/gljzNn1Oke174AaeYa1YiIAxXuEf+h3X4HvtmBM%0AnY7q1C0g91RGCKrPifU+XgIGIYQIAjovG3NBGvQ+AXXFjQ06V/3pYnCVoL/4j596J/zJXLcCnf4+%0A6rLrUCcGb5kBCRiEEMJm2l2KOfdvVjW/qfeh6tiEryaqQwJq+Fh0+nvoMrefein8Qf/8Pfq1eaiR%0AZ6DGTbC7O3WSgEEIIWykTRNz8XOQsw/jtv9DxcQ26jrqrEuguAi95r8+7qHwF52XY+0PckxfVOpN%0AQb+XkgQMQghhI718KWxej3H9XahuPRt9HZXQGTX0VPR/3kXLrpNBT5e6rDob4REYNz9wxBLOwUAC%0ABiGEsInetB79wRuo81NRySlNvp46+1LYn49ev8IHvRP+ok0T85+Vo0oPNZvS3hIwCCGEDfSe3zAX%0AP4saMgp1zmU+uabq3A01aAT6k3fQHo9Pril8T3/4Jmz5CmPKXahux9jdnXqTgEEIIQJMFxVaw9Gd%0AuqKu+bNP567VOZdBXjb661U+u6bwHXPDWvRHb1qjSklNH1UKJAkYhBAigLSn3Fo+WV5mlX2OiPDp%0A9VW3npCUgv74bXRFhU+vLZpG7/4Z/fJzqKGjremjZkYCBiGECBCtNfqNhfDrTxi3POiTLYdrYpx7%0AGWTvQ29Y45fri4bThfnW0tkuPVDX3B70KyJqIgGDEEIEiF71MXpNOurqW1C9T/DbfVSP3tB/sDXK%0AYJp+u4+oH11eZi2fRGPc+iAq3LejSoEiAYMQQgSAtWXxItTp52OMON3v9zPOuQz27YHN6/1+L1E7%0ArTV6yVzI3IVxy0Oodh3s7lKjScAghBB+prP3HdqyeADqkskBuafqdTycMABz+VIZZbCR/nQZ+qtV%0A1jTEMX3s7k6TSMAghBB+pF0l1oqI6FiMG+/16ZbFR2Kcezlk7oLt3wTsnuJ3ets36GVLUGdfhjHs%0AVLu702QSMAghhJ9oswLzxaehMM8q++zHLYtrovqeBH1PxPxoKVrrgN67tdOO3ZiLnoYBw1DnX2l3%0Ad3xCAoYa6H17KPngTbu7IURAaVcJ5rrP0B4pK+wL2jTRSxfDt5swbrgX1TkwWxb/kXHO5bD7Z9ix%0A2Zb7tya6ogK9cwvmP+dgpk2HjokY19+JMlrGr9qGbYnWSugvV3Iw/X2MEWc0y6UvQjSUzt5rLfna%0Atwf+txOa6bKvYKHLy9Evz0FvWIO6ciqq/yD7OnPCADj2OMzlb2GcNFCeq49preHXH9Eb1ljLWIsK%0AIaEL6ozzUWPORkW2sbuLPiMBQw20cy9UVEDJQQjwEKIQgaa/34a5cBa0jUGdn4r+9+vQrQfq9PPt%0A7lqzpEuKMf8xE375AWPqdNSgEbb2RymFce7lmH9/HH7YbgUQosn03gz016vRG1ZDThbExaOGnooa%0ANhp69G6RgZkEDDXJclh/HiiUgEG0aObnH6PffAGO648x9T5U22jMUhd66T/Rid3s/WTcDOn8HMw5%0Af4HCfIy7/orq08/uLllOGgQ9emN+9BYhEjA0ms7LRn+zBv3NF1YyaVRb1KARqEm3Qd8TUUbgElrt%0AIAHDH2izArL3WV8U7YdO9sw7CuFP2uNBv/kC+ov/oMZNQF16nTd7X110NTorE3PRbIwHZqM6H21z%0Ab5sHnfmbFSyEhGLcP8u2nIWaKKUwzrkM8x8z0D99h+p7ot1dajb0gf3oTevQX6+Gn3dCeDiqMpHx%0AxEGosODfltpXJGD4o7wcqEz6OrDf3r4I4Qf6QJG1l8EvP6Am3YYxanyVdmWEYEy5CzPtPszn/4rx%0A4FOo6Fibets86O+3WZX8Erpg/PkRVFx7u7tU3YCh0LUH5vK3COn7uN29CWq6tAS99WsrSNi5xXqx%0AXzLq+jtRScNQkVH2dtAmEjD8kdPh/as+sJ+WNwslWjPt2G3VBCh1WUPmtXzSVJFRGLc+hDnjHsyF%0AszCmPYYKlR8XNTG//Bz9yt/hhAFWzkKQ/jJRhoE653L0C7PQv/6IOvY4u7sUVHR5OXy3ycpL2P4N%0AlJVB736oiTda0w4xcXZ30XYN+gmwYcMGlixZQm5uLt27d2fatGl06dLF2/7aa6+xd+9epk+f7n0t%0AIyOD+fPn43Q6GTt2LFdddVW92uyisxwQFo6KaisjDKJF0Vu/xnzxGWup191PoI5KrPN41bETxs33%0AYz7zCPqtRajUmwPU0+ZBa43+5B30e6+iRpyOuuqWoA+q1KDh6E5drVyGPz9id3dsp80K+HEH+pvV%0A6M3rrUT3bsegJkxEDRmF6pBgdxeDSr0XhzqdTubPn09qaioLFy6kU6dOLFiwwNu+e/du/vvf/3Lt%0Atdd6X/N4PMyaNYtevXqRlpZGZmYmq1atOmKbrZx7IaEzRrt4K+lRiGZOa4358dvWkHm/ARj3PXnE%0AYKGS6nsSKvUm9KpPMD9f7ueeNh+6ogL9+nwrWJgw0Sr7G+TBAljTTersy+Dbjejdv9jdHVtordG/%0A/Q/zrZcwp1+P+czD6B+2o8acg/HYXEIenYPxp4slWKhBvf8PdzgcpKamkpKSAsD48eNJS0sDrAfw%0AwgsvcO6559Kx4+/btW7evBmXy8WkSZMIDw9n4sSJvPTSS4wZM6bONjtppwM6dcUoL8MskhEG0bzp%0AMjf6lbnob75AnXu59cutgUVkjFHjMfdmoN9chE7siuqX5KfeNg/aXYq56Cn4diPqmtsxRp5hd5ca%0ARA0djf7wX5gfLyXk5gfs7k7A6H2Z1kjCN19Yie2x7axRhKGj4Zi+LXIZpK/VO2AYOHBgla8dDged%0AO3cGID09nT179nDGGWewceNGkpKSCA0NJSMjgz59+hAeHg5Ajx49cDisHIGa2jIzM33yppoky4Ea%0AfhrGgUK0c5/dvRF10P/biadLV2grc4s10QV51qjC3t2oG+/FGDKq0ddSl1xrrZxY+CTGg0+jErsc%0A+aQWSBcVWjkge/dg3P4w6qTmt+xUhYSgzroEvWQu2rEb1bWH3V3yG52faxVU+mY1ZPwCbaJQA4ej%0AUm+C404O6L4eLUGj6lV6PB6WL1/O+PHjKS0t5e233yYxMZGcnByWL1/Oo48+SllZGSUlJSQkVB3W%0AMQyDkpKSGttCQkIoKSlp/LtpIu0uhYJcSOyKEddechiCmM7ei/ncI+z/271ot9vu7gQd/dtPmH+7%0A26oHMD2tScECWL9kjBvuhdj2mHP/ii4p9lFPmw/t3GuV+83Pwbh3RrMMFiqp4adBfEf08qV2d8Xn%0AdHER5ur/UDH7Qcz7r0e//xoclYhx8/0YTy/BmDwN1S9ZgoVGaNSk29KlS4mMjGTs2LGsWbMGt9vN%0Ao48+SnR0NKZpcs8997B69WpCanggYWFhuN3uGttCQ0Nxu91ERdWcZbx27VrWrVtX5bXExEQmT55M%0AbGxskzdX8fz2PwqAuL4nUOFxo4qLiI+Pb9I1he9p02T/s49AbDvMgjyiVi2n7cQpdncraJSuSefA%0AvDRCe/Ym9r4ZhLQ/yjcXjo/H89BsCh+4kZDFzxH30CxUSP1+hISFhTXr76Xyn3awf9b9hMTEEff4%0A84QkdLa7S03mungSxS8+Q+zVNxPatXuzfka61IV7w1rca/5L2davQWvC+g8m8tYHCR86CqMFFeDz%0A9XOqnIp5+eWXcTqdVdpGjBjByJEjvV83OGDYsWMH6enpzJgxA8MwyM/Pp2/fvkRHWw/EMAy6d++O%0A0+kkOjqaPXv2VDnf5XIRGhpaY1tpaSmhdSQOjRw5skrnD1dUVER5edM2zTF/2mldq00MUdFx6AP7%0AycvJkUg0yJifL0fv3Ipx9xNE7fqJkvdfpzR5OKoF/BBvCm2a6PdfRX/yLmr4aZhX38p+bUB+vu9u%0AEtkWdeN0yp97lLyFT2NccUO9TouPjyffl/0IIL31KytnoXtv9G0PsT80wrf/pjbRycMhrj2F/1qE%0Acd2dze4ZaU85fLfVykvY+hWUuaHX8ahLr0cNGYEZ254SoMRdBu7m876OxNfPKSwsjI4dOzJ58uQj%0AHtuggCE7O5s5c+YwZcoU73LKDh06UFZWVuW4nJwcjjvuOI4++mhWrFhR5XyPx0N0dDS9evWqtc02%0ATgfExKHaRmPEtbNeKy6CYCzC0krpXCf63VdQp/4JdfzJRA0cRsnnH2O+uahVLxPTpSXWksntG1CX%0AXIsaf4HfkrjUCQNQE29Ev74As0t3jNFn+uU+wcD8/GP0v16AgSkY19+FCgu3u0s+o8LCUWdehH57%0AMXrCRGgFmSOSAAAgAElEQVQmowv6lx/Q61eiN62Dgweg89Gosy9FDR2N6tjJ7u61aPXOYSgrKyMt%0ALY0hQ4YwePBgSktLKS0tZeDAgWRmZvLZZ5+Rn5/Pxx9/TEZGBsOGDaNfv364XC7vcslly5bRv39/%0AlFJ1ttkmywGHkrmMyiBBllYGDa015pK51iZJl0wGQEW2wbhsirVMbNs39nbQJjonC3PmdPhpB8bt%0AD2OceaHfv4+MMWejxpyNfmMB+scdfr2XHbRpYr77CvqNBahxEzBunN6igoVKatSZ0DYG/ck7dnel%0AXvS+TMwn70fv2IQaPR7j0TkYf5mLcc5lEiwEQL1HGLZv347D4cDhcFQZGZg3bx4PPPAAS5Ys4ZVX%0AXqF9+/bceeed3jmWqVOnMmfOHF599VUMw+Cxxx4DrKmL2trsorMcqG49rf7FHhphOFBkX4dEFXpN%0AOny/zao6eHg1vYHDoV8S5puLME4YgAqPsK+TAaZ//NYq89ymbcD3fVCXT0E7HZgLZlorJ1rID2xr%0Aa+q/ozesRl12PcYZLXfXThURgTrzQvR7r1GReiOEBHdQpLd+BeHhGE/Mb5EBXLBTuqmZgvWwf/9+%0Afv31V/r06VNtyqGutobIyclpUg6D1hpz2kTU2Zdi/Oli2reJJPeq8agpd2MMO7XR1xW+ofNzMB+9%0ADTVoBMbkP3tfr5zP01mZmI/92Xp+5020saeBY676GP3mIuh7klWSuG1MwPugDx7AnHGPteHSA7NR%0AbWpOWG4u8+NVtqa+/k7U4JpzploSXerCfGAKkSNPp/zia498go0q0qZDTDtCbn3Q7q7Yxl85DPXR%0AqGWVDRUXF0dycnKNAUFdbQFVVAiuElRiV+vryDYQHi5LK4OA1hrz1X9AZBvUZdfVeIzq1A11xvno%0A/7yLzskKcA8DS2uN+fY/0a8vQI3+E8afH7UlWABQbWMwbnsYCvMxFz1lldptpnR+DuasB2DPbxh3%0APt4qggWwpvXUuPMoXbEc7bJvWfuR6AP74dcfUQOG2N2VVisgAUOzkHVo06lOVsCglIKYdhIwBAH9%0A5UrYsQnjqltRUbUHluqcyyA6FnPpSwHsXWBps8IquJP+HuryKRhXTrW9JLHq3A3jxnthx2b0u0ts%0A7Utjabcb85lHrE257n+y1W3/rFLGQHkZesdmu7tSK/3tRgDUyYNt7knrJQHDIdrpAGXA4fOwMXES%0AMNhMF+ah33oRlTLmiJ8sVGQb1KXXwdav0d9uClAPA0eXl2MunI1evwJ17R0Yp59nd5e81EkDUZdd%0Ah05/D3PdiiOfEGT0h29AXjbGHY8FNA8kWKijEgk9pg9s+dLurtRKb9sAPfugYmXVml0kYKjkdMBR%0ACajQsN9fi4lDF8kqCbtorTFfmw+hYah6rvdXg0fA8SdjvvmCtV1tC6FLXZhz/wrbN1gV604Za3eX%0AqlHjJqBGjUe/Ng/98067u1Nvetf/0On/Rp03EdWpm93dsU340FHobzcG5feNVXNhC2rAULu70qpJ%0AwHCIznLAH35YqFgZYbCT/mY1bPsGI/Xmes/RK6UwJt4Iedno9Pf83MPA0AcPYD7zMPzyI8a0R1FJ%0AKXZ3qUZKKdSVU+HY4zD/MROdl213l45Ie8oxX/47HN0TdcYFdnfHVhFDR0GpC3781u6uVPfTDnC7%0AJH/BZhIwVHLu/T3hsZLkMNhGFxWg33zB2k1u4PAGnau6dEeNm4D+eGmz+KVVF12Yjzn7QcjZh3HP%0AE6jjT7a7S3VSoWEYNz0AEZGYc59Al7rs7lKd9H+Wwb49GM1ke2p/CunRG45KtJYuBhm9bQPEHwVd%0Ae9rdlVZNAgZAezyQm+Ut2uQVEweyxbUtzDcWAgo18cZGna8mXAFtojGXLvZtxwJIZ+/DfPI+OFiM%0AMT0N1bOP3V2qFxUTa62cyHFivvQs2jTt7lKN9N4M9PK3UGdehOrey+7u2E4phUpKQW/9JqiemdYa%0Ave0b1MlDZQtqm0nAAJDrhIoKVKc/jDDExoHbhS6T3RADSW9aB5vWo66ciopp3NbVKjIKdem1sHk9%0AeucWH/fQ/3TmLsxZ94MRYmXtN7NEPNW1O8YN98C2r9H/ft3u7lSjzQqramiHRCu4FACo5GGwPx9+%0A+8nurvxubwbkZct0RBCQgAGshEfwLqmspKIP/bKSao8Bow8UYb6+AJJTmrwOXg0dDX1PwvzXC1bS%0AVDOhf/nBmoaIbYdx30xUh4QjnxSE1IAhqIuvQX/8NqVr0u3uThX684+t4kzX3C4VAw/X+wSIjkVv%0A/drunnjpbd9ARCQc19/urrR6EjBwKOExog3E/WHzldjKgEFWSgSKfnMRVFRYiY5NHH70JkBm70P/%0A9wMf9dC/9M4tVoJjl+4Y9/yt2S8hU+MvRA0fy4F5aegg+dSqc53oZUtQp52N6tPP7u4EFWWEoAYM%0ADao8Br19A/RLksAuCEjAANYIQ2KX6r+gYir3k5A8hkDQW79Gf/MF6oobUD7aIVR164k67Rz08rfQ%0A+bk+uaa/6E3rMP/+V6vU8x1/qbNIVXOhlEJdfSuhx/bFnPc325+BVTV0HkTHoC6aZGtfgpVKToEs%0AB3rfHru7clh1R1lOGQwkYMAq2lQtfwEgJtZql8RHv9MHi62aC/0HW1XnfEiddyVERKLfDt4ESHNN%0AOubC2aiBwzFufRAV0XI20FJhYcRNnwEhoVbQ4LYvJ0ivXwk7t1pVQyNr3vei1TthgPX9ssX+UQZv%0Adcf+g2zuiQAJGCyHbWt9OBUaBlFtZUoiAPTSl6DMjXH1rT7PhFZRbVEXT0ZvXIv+fptPr+0L5qfv%0AoZfMRY0ej5pyV9XiYS2E0S4e47b/g6xM9D+fsyULX+8vQC99EZVymvwCqoMKj4ATBwZFHoNUdwwu%0ArT5g0CUHrY2n/liDoZLUYvA7/e0mq9zxZdeh2nfwyz3U8NOg9wmHEiA9frlHQ2mtMZctQb/zT9TZ%0Al6JSb0YZIXZ3y2/U0cdgXH8XetM69EdvBfz+5hsLISQUdfn1Ab93c6OSh8FvP6EL8mzrgy6X6o7B%0AptUHDDj3AtReElZqMfiVLjlozSn3S0aNON1v91FKYVx5kzU3u/JDv92nvrRZgX5tPvqTd1CXXotx%0A4dWtYo25GjgcdcFV6A//hd64NmD31ZvWw+b1qIlTUdGxAbtvc6X6DwHDsHeUQao7Bp1WHzBoZ6b1%0Al8TONR8QG4eWKQm/0e++DCUHMSbd5vdfmOroY1BjzkJ/8Ca60MZPTp5y9IvPoNeko665HWP8hbb1%0AxQ7q7EtRQ0dj/vM59O6f/X4/fbAY840FkDTM2mtEHJFqGw3H9bd1tYTevgHiO0p1xyDS6gMGnHuh%0AXXytCVBKdqz0G/39NvTqT1GXTEZ16BiQe6oLUiE8HP32ywG53x9pt9tK/NvyJcbU6Rgjz7ClH3ZS%0ASqGuuR269MCc+zd0Yb5f76fffgnKyzFSb2oVozi+opJT4Mdv0SXFAb+3t7rjgCHyzIKIBAxZjtrz%0AF+BQDoMUbvI1XerCfOV5OK4/avSZAbuvioq2igl98wX6xx0Buy+ALinGfO4R+N9OjNsfQQ06JaD3%0ADyYqPALj1ocAMP8xw2/VVPXOLeh1K1CXXotq55/8mJZKDRgKFRXo7RsDf/PK6o4ny3REMGn1AYPO%0AclTfdOpwMbFwoBCtdeA61QroZUvgwH6r0p4R2P8N1fCxcExfzH8tDFgCpC4qwJz9EOzdg3HXX1H9%0AkgJy32Cm2sVj3PYQOHahX5nr8+8xXerCXDLPCkpb4UhOU6n4jtCjty3TElLdMTi16oBBmyZk761W%0AErqKmHbg8YCrJHAda+H0TzvQny9HXTQJ1bFTwO+vDAMj9SbYm4Fetdzv99O7f8F88n4rQJo+E3Xs%0AcX6/Z3OhevRGTb7DGvH55B2fXlu//xocKAxIfkxLpZJTYMdmdHlZQO8r1R2DU6sOGCjMgzI3qoYa%0ADJWUtzy05DH4gna7MV/+O/TuhzrtHNv6oXr0Ro0+E/3Bv9D7C3x+fe0qwfziP1Q8cRfmE3cCCuO+%0ANFTXHj6/V3NnDBmJmnAF+r1XffZpVv/yA3rlR6jzr0Il1JLQLI5IJaeAuxQCWL9EFxVKdccg1boD%0AhqyaN52qIkb2k/Al/f5rUJiPMfnPAZ+K+CN14dUQEmKt1PABrbW1cdTLf8e85xr06wusDaRufRDj%0A8Xm2jKY0F+rcK2DQKZgvPoPe81uTrqXLy638mJ59UKdP8FEPW6nOR0NCl4BWfdQ7NgGg+g8O2D1F%0A/YTa3QE7aedeCAmFDom1H1S5n4TUYmgy/csP6BUfWKsi6hjVCRTVNgZ14ST0q/PQo89E9W7cRkT6%0A4AH0l5+j1/4XHLshviPqTxejRpyOij/Kx71umZRhYFx7B+as+zHnPoHx0NOo2HaNupb+eClk78N4%0A+NkWXQgrEJRSqORh6PUr0WZFQP499bYNcEzfRj9/4T+te4TB6YCOnVAhdXwTtI0GZViboIhG0+Vl%0A1lREzz6o08+zuzteauQZ0LMP5usL0RUV9T5Pa43+8VvMRU9j3jMZ/c4/IbErxrTHMGa+gDHhCgkW%0AGkhFRGLc+n9Q4cGcP9Oq9NdAOvM3qxjW2ZfI9I+PqOTh1pTsLz/6/V7e6o6yOiIote4RhqzMuqcj%0AsD75VK6UEA2jtYbiIqu64rrPIDcL4+HngupTnzIMjCtvwpx5D/qLT1Bjz63zeF1UgF63Er02HbL3%0AQUIX1AWpqOFj5RORD6j4ozBueRBz9oPo1/4Bk/9c74RFXVGB+fLzkNgVddalfu5pK3JMX4hth976%0Alf+3A5fqjkGtVQcMOPeiBtWj8puUh66TLi+zCmA591pBmNOBznJYr1UWfVEG6vLrUV2629vZGqhj%0A+qBGnoF+/3X04JHVfvFrswJ2bsVckw7bvrHey6BTUJNuh74nSga+j6ljj0Ndczv6pWega3dUPSth%0A6s8+gIxfMO6fhQpreRt42UUZBippGHrLV+hLrvXr/+962zdS3TGItdqAQZeXQV52jbtUVhMrG1Bp%0A04SCPCsYcDqsUYMshzWtk58DlWvoo6KhU1drb46kYVaNi05dIaFzUC+RUhdOQm9aj162BDX5zwDo%0A/Bz02s+s0ZH8HOjaA3Xp9aiUMVbpXOE3RsoYzL0Z6HdeRnfqdsQhap29F/3v11HjzpNlq36gklLQ%0Aqz+1cnS69fTLPbTW6O0bpLpjEGu1AQPZ+0Dr2jedOoyKjrWW+rQCuuSgNVLgzLRWkTj3WoFBtgPK%0ADq3FDgmFhM7W0O/gkYcChK6Q2A2iY5rlN7uKiUVdeBX69QWYXbqjf9gOOzZDeDhq6Ggr1+GYvs3y%0AvTVX6oKr0Pv2YC56CuP+2aiuNY9OadPEfGUuxLW3Sn8L3zv+ZIhsY01L+Clg+L26oyynDFYNChg2%0AbNjAkiVLyM3NpXv37kybNo0uXap+Qp8xYwYjRozg1FNPBSAjI4P58+fjdDoZO3YsV111lffYutr8%0AzlmPJZWVYttZkXULoT0eyHUeNnXw+6gBhwdG7eKtoODY4+CUsYeCgi7QIbHuRNFmSo0+E73mv+i3%0AF1vJmVfdjBo6qtZ9RoR/KcPAuP5OzLT7MOc9gfHAU6iY6jtN6rXp8NMOq4JmRKQNPW35VFgYqv9g%0A9Jav4dwr/HKP36s7nuSX64umq3fA4HQ6mT9/PjfeeCP9+vXjpZdeYsGCBTz++OPeY9asWcO2bdsY%0AMcLKC/B4PMyaNYukpCTuvPNOFi9ezKpVqxgzZkydbYGgsxwQ1Rbqs9VtM9yASmttJWpm/Z5P4A0K%0AcrOgckVARCQkdrGmDo7rbwUIhwKD1vaLUhkhGNMehQNFtX6aFYGlIqMwbn8Y8293Yy5Iw7jzL6jQ%0A3/MTdH4u+p2XUSPPQJ0wwMaetgJJw2DRU+i8bFSHBJ9fXqo7Br96BwwOh4PU1FRSUlIAGD9+PGlp%0Aad724uJiXn311SojDps3b8blcjFp0iTCw8OZOHEiL730EmPGjKmzLSAObTpVryHmmDgoLgrYOuSG%0A0G43ZO/9PZ/g8IRD10HrIGXAUQnW++0/6PcAoVM3a6dOGWb3UrHtrBElETRUhwSMmx/AfPr/0G8s%0AhKtvRSmF1hrz9fkQHom69Fq7u9niqZMGoUNC0Vu/Ro3zbUEsb3XHa2736XWFb9U7YBg4cGCVrx0O%0AB507/15ydcmSJQwdOpSyst9rjmdkZNCnTx/Cw62IsUePHjgcjlrbMjMzG/9OGkhn77U+SdeDio07%0AtETwQFD9MtH5OZj/dzNU1nmPjrGCgq7dYeDw3xMOO3aWrHHRrKk+/VBX34p+eQ507Ykady56wxrY%0AvgHjlgdRUZKE6m8qqi2ccLJV9dHXAcO3Ut2xOWhU0qPH42H58uVMmGD9T7Njxw6+++47nn76aRYv%0AXuw9rqSkhISEqkNXhmFQUlJSY1tISAglJSVERdU8FL527VrWrVtX5bXExEQmT55MbGxsg3a7y3Xu%0Apc3QUbSNj6+xPSwsjPhDbeVdu1MIxBkQWsvxdijb8wv7y8uIvT+NsOP7Y1SWsW5FDn9OInj55DlN%0AuJTifCeupS8S1akTxW+9SMTw04gdd7ZvOtnK1ecZuUaMpXjRs7QLC/Hpz5v932/F7NOP9j2P9dk1%0AWypf/8yrHGF++eWXcTqdVdpGjBjByJEjvV83KmBYunQpkZGRjB07lvLychYtWsQNN9xAZGTVhKOQ%0AGhLjwsLCcLvdNbaFhobidrtrDRhGjhxZpfOHKyoqoryeleH0gSJ0cRGlcfG48/NrPCY+Pp78Q21a%0AW/+g+/fsRkUHzwiDmWHV3C/u3gdVXgG1vJeW7PDnJIKXr56TPudy+O1nDjz3OERFU37JZHn+PlKf%0AZ6R7nwTaJP+LdIxTxvnkvrq8HHPrN6izLpZnWQ++/pkXFhZGx44dmTx58hGPbXBp6B07dpCens60%0AadMwDIN33nmH3r17k5SUVO3Y6OhoioqKqrzmcrkIDQ2tsa20tJTQ0ACs9KxcIVHf/QwO7VgZdOWh%0AC/IgJk6mG0SroYwQjBvugf6DMa65HRXb3u4utSqqXTwce5y1WsJXpLpjs9Gg387Z2dnMmTOHKVOm%0AeJMb161bx4EDB7j2WivpyO128+WXX/Lzzz8zbNgwVqxYUeV8j8dDdHQ0vXr1qrXN37TTAUpBQj0D%0Ahog2EBYefCslCvOspY9CtCKqTRQhf37E7m60WippGPrDf6HdblRERJOvJ9Udm496BwxlZWWkpaUx%0AZMgQBg8eTGlpKQCPP/44pml6j1uyZAl9+/ZlzJgxREVF4XK5vMslly1bRv/+/VFK0a9fv1rb/C7L%0AYe0oGF6//9mVUkFZHloX5kO7DnZ3QwjRiqikFPS7r8D3WyAppUnXkuqOzUu9A4bt27fjcDhwOBxV%0ARgbmzZvHUUf9vitfZGQkMTEx3pGCqVOnMmfOHF599VUMw+Cxxx4DrOTH2tr8TTsd9Z+OqBQTB8XB%0AFTBQkIvq2cfuXgghWhHVqSt0Phq9+StUEwMGHLulumMzUu+AYfDgwbz11ltHPO6WW26pdt7cuXP5%0A9ddf6dOnT5Uph7ra/CrLgTr+5IadExOHDrIRBgryILmJ37BCCNFAKjkF/cV/0BUVTar6alV3bGMV%0AjRNBr8FJj40RFxdHcnJyjQFBXW3+oM0KyNlXv5LQh1ExcUG1xbX2lFs5FTIlIYQIMJWUAgcPwM87%0Am3Qd/e1GODFJErebiYAEDEElLwc8HquoUUPEBll56EJrWY2SgEEIEWg9ekG7DlYRp0byVnc8wk6k%0AIni0voAhqwGbTh0uJsi2uC7Ms/5sf1TdxwkhhI8pw7BWS2z5qkEF8w4n1R2bn1YXMGinw1oi2dBf%0AtDFx4CpBl5cd+dgA0AWHCne0l2WVQojAU8kpkJ8De35t1Pl6+zfWlvFBVG5f1K3VBQw4HZDQGWU0%0A7K2rQ8WbgmaUoTAPwiOgTVu7eyKEaI36ngRt2jaqiJMuL4fvtsp0RDPT6gIGneVo+HQEWFMSEDwB%0AQ0EutOsga5eFELZQoaGokwejtzYij+HHbw9Vd5TllM1JqwsYcO5FJXZr+HmVG60Ey9LKwnxoLwmP%0AQgj7qOQUyNyFzslq0Hl6+wbokABde/ipZ8IfWlXAoN2l1ifzhhZtAm/AoINkaaUuyENJwCCEsNOJ%0AAyE0rEGrJbzVHU8eLCOkzUyrChgqN51SjZiSUGFh0CYKDhQd+eBAKMyTGgxCCFupyDbQL6lh0xJS%0A3bHZalUBg3butf7S0BoMlYKkeJPWWgIGIURQUEnD4OcfrLoK9SDVHZuvVhUwkOWwtoNu28iqksGy%0AAVVxkVV8SqYkhBA2U0nDgEOBQD3o7RukumMz1foChsaOLgDEtEMHwyqJgsqiTRIwCCHspWLioPfx%0A6K1HXl6piwrht59kOqKZalUBg3Y6UI1JeDxEBUt56MoqjzIlIYQIAiopBXZuRZe66jxOf7vROr7/%0AoEB0S/hYqwkYtNZW0mNjajBUCpYchoI8UAZIhTQhRBBQySngKYfvttR5nN6+Qao7NmOtJmBgfwGU%0Auhq1QsIrph0U7W907XSfKcyDuPZN2lZWCCF8RXXsBN16ord8WesxUt2x+Ws9AUNTV0iAtWOlpxyO%0AMOzmdwV5kr8ghAgqKikFvX0j2uOp+QCp7tjstZqAQTszwTCgY6dGX0NVVnu0eVpCF+ZBO9l0SggR%0APFTyMHAdhJ921Niut38j1R2buVYTMJDlgKMSUaFNWMoTLOWhC/JQkvAohAgmRx8LHRJqrPqotUZv%0A24A6eYhUd2zGWk3AoJ17mzYdAb8HDMU2BwyFeQ3fnlsIIfxIKYVKGobe+jXaNKs2OnZBfo5MRzRz%0ArSZgIMuBamrAEB0DSqFtHGHQbjeUHIT2MiUhhAguKjnF+kCz+5cqr+ttG6zqjn1PsqlnwhdaRcCg%0APeWQm9W0JZWAMkIgOtbeWgyHajDIlIQQIuj07gfRMdX2lpDqji1DqwgYyHWCaTapaJNXjM3Fmwpy%0ArT8lYBBCBBkVEoI6eWiVPAap7thytI6AIcvapbKpIwzAof0k7FsloQulLLQQInip5GGwbw86KxOQ%0A6o4tSasIGLTTYc2fxTV93l/F2ryfREE+RLVFRUTa1wchhKjNCckQHu7dW0Jv+waOPU6qO7YArSJg%0AwLkXErv4ZjmP3VMSsq21ECKIqYgI6DfQWi1RXgY7pbpjS9EqAgadldm0ktCHs3tKoiBXAgYhRFBT%0AySnwyw/ob9aAu1QChhaiVQQMTd7W+nCxcVB8AG1W+OZ6DVWYj5L8BSFEEFMnDwbDQL/7slR3bEFC%0AG3Lwhg0bWLJkCbm5uXTv3p1p06bRpUuXWl8HyMjIYP78+TidTsaOHctVV13lvV5dbb6iS4qtKQRf%0ArJAAVHQcWptwsPj3Qk6BVJAHJyYH/r5CCFFPKjoW+pwIP36LOu0cqe7YQtR7hMHpdDJ//nxSU1NZ%0AuHAhnTp1YsGCBTW+Pn/+fAA8Hg+zZs2iV69epKWlkZmZyapVq47Y5lOHNp1Snbr55nqxlftJBD6P%0AQVdUQFGBTEkIIYKeSk6x/pTqji1GvQMGh8NBamoqKSkpxMbGMn78eH777bcaX9+1axcAmzdvxuVy%0AMWnSJBISEpg4cSIrV648Ypsv6collYmdfXPBmEOZvnYkPhYVWvUkJGAQQgQ5NXws6oKr4Lj+dndF%0A+Ei9pyQGDhxY5WuHw0Hnzp1rfR2sKYc+ffoQHh4OQI8ePXA4HLW2ZWZmNv6d1MbpgHbxqMgo31zv%0A0DSELtpPwAfZpAaDEKKZUFFtUedcZnc3hA81KunR4/GwfPlyxo8fX+frJSUlJCQkVL2hYVBSUlJj%0AW0hICCUlJY3pUu18mfAI0CYKQkPt2eK6QAIGIYQQ9mhQ0mOlpUuXEhkZydixY+t8PSQkpNq5YWFh%0AuN3uGttCQ0Nxu91ERdU8GrB27VrWrVtX5bXExEQmT55MbGwsWutq5+TnZhF23EnExDesaFNYWBjx%0AtZyTFxdPZHkZbRt4zaZylZVSHBpGfPeekkR0SF3PSQQPeU7BT55R8+Dr51T5u+Tll1/G6XRWaRsx%0AYgQjR470ft3ggGHHjh2kp6czY8YMDMOo8/Xo6Gj27NlT5XyXy0VoaGiNbaWlpYSG1t6lkSNHVun8%0A4YqKiigvL6/ymjZNzH17MIeNoTw/v0HvMz4+nvxazjHbxuDKzsLdwGs2lenIgHbxFBQUBPS+wayu%0A5ySChzyn4CfPqHnw9XMKCwujY8eOTJ48+YjHNmhKIjs7mzlz5jBlyhTvssm6Xu/Vqxc//fRTleM8%0AHg/R0dF1tvlMQR6UlfmuaFOl2Di0HVMSUuVRCCGETeodMJSVlZGWlsaQIUMYPHgwpaWllJaW1vo6%0AQL9+/XC5XN7lksuWLaN///4opeps8xnnoSRKH9VgqKRsKg+tC/KkaJMQQghb1HtKYvv27TgcDhwO%0ABytWrPC+Pnny5BpfnzdvHkcddRRTp05lzpw5vPrqqxiGwWOPPQZYyY+1tfmKdu6FkFDokOjT6xLT%0ADn750bfXrI/CfOh+bODvK4QQotWrd8AwePBg3nrrrRrbzjrrrDrPmzt3Lr/++it9+vSpMuVQV5tP%0AZDkgoTOqhgTLJomJDfgIg9YaCnKh/VEBva8QQggBjVwl0VBxcXEkJ9dczriutqbSTofPpyMAa4TB%0AdRDtKUeFhvn++jVxHYQyt+QwCCGEsEXL3nwqy4HyZQ2GQ5S3PHSRz69dqwIrK1a1l2VPQgghAq/F%0ABgy6zA35OeDrFRLw+6ZTgVwpUVnlUUYYhBBC2KDFBgzkZIHWfhlh8O4nURS4PAZdkGv9pZ2MMAgh%0AhAi8lhswVG465ZcRhlgAdCATHwvzICYucDkTQgghxGFabMCgszIhKhqiY31+bRUeAZFtAjslUZAv%0Ae0gIIYSwTYsNGHDuhcQu/ttzISYusFMSUuVRCCGEjVpswKCdDt+XhD5cbLvA1mIoyJUqj0IIIWzT%0AIsYQKRoAACAASURBVAMGrbXvt7X+o+jYAOcw5MsIgxBCCNu0yICB4gNQUuzXEQYV2w6KApPDoMvL%0ArdEMGWEQQghhk5YZMHg3nfLjCENMHBQHqHDToRoMSkYYhBBC2KRFBgw6ywFKQUJn/90kJg4OFFrT%0AH/5WeGjvcxlhEEIIYZMWGTDg3AvxHa3lj/4SEwdlZeAu9d89DtFS5VEIIYTNWmTAoP2d8MihHAYI%0AzEqJgjyIiIQ2Uf6/lxBCCFGDFhkw4HSg/LFL5eEq95MIROJjgVWDwW81JYQQQogjaHEBgzYrIHuf%0Af0pCH867Y2UARhgK8yR/QQghhK1aXMBAbjZUePxbtAmgbSwoFZBaDLowT1ZICCGEsFXLCxichzad%0A8ncOQ0gItI0J3JREe9mlUgghhH1aXMCgnQ4ID4f2R/n/ZjFxfp+S0KYpVR6FEELYrsUFDGQ5IKEL%0AygjAWwtAwEBxkTXFEogASAghhKhFiwsYrCWVfl4hcYiKifN/DoPUYBBCCBEEWlzAgHMvKrFbYO4V%0AG4ARhoLKKo+SwyCEEMI+LSpg0KUu6xO5v1dIVIrx/xbXuiAXDMPaTlsIIYSwSYsKGHDuBfB/0aZK%0Ah3IYtGn67x6FeRAXjzJC/HcPIYQQ4ghaVMCgA7SkspKKjQPThJJi/92kMA/ayXSEEEIIe7WogIEs%0AB8TEodpGB+Z+Mf7fT0IX5EuVRyGEELZrWQGD0/+bTlXh3U/Cj3kMBbmypFIIIYTtWlTAoJ17/V8S%0A+nCVAcMBP1Z7LMyXKQkhhBC2C23IwRs2bGDJkiXk5ubSvXt3pk2bRpcuXcjIyGD+/Pk4nU7Gjh3L%0AVVdd5T2nsW0NpbW2piQGj2j0NRosqi2EhKAP7Mcf+0hqdym4DkoNBiGEELar9wiD0+lk/vz5pKam%0AsnDhQjp16sSCBQvweDw8+eST9OrVi7S0NDIzM1m1ahUAHo+HWbNmNbitUYr3g9sV0BEGpZQ1yuCv%0AKYkCq2iTkhwGIYQQNqt3wOBwOEhNTSUlJYXY2FjGjx/Pb7/9xpYtWygtLWXSpEkkJCQwceJEVq5c%0ACcDmzZtxuVwNbmuUvBzrz0AVbaoUE2cFK/5QkGv9KQGDEEIIm9V7SmLgwIFVvt67dy+dO3dm9+7d%0A9OnTh/DwcAB69OiBw2Etb8zIyGhQW2ZmZqPfiM7LsQocdUxs9DUaJaYd2k8jDLrwUJVHmZIQQghh%0As0YlPXo8Hj766CPOOOMMSkpKSEhIqHpRw6CkpKTBbSEhIZSUlDSmS5CXDUclokLDGnd+I6nYOP8l%0APRbmQVQ0KjzCP9cXQggh6qlBSY+Vli5dSmRkJOPGjeNf//pXtfawsDDcbjchIdWrE9bVFhoaitvt%0AJioqqsb7rl27lnXr1lV5LTExkcmTJxNaVABHH0NcvG9WFISFhRFfj2sVd0ykLOPXeh3bUAdcByk/%0AKsEv124p6vuchL3kOQU/eUbNg6+fk1JWyv7LL7+M0+ms0jZixAhGjhzp/brBAcOOHTtIT09nxowZ%0AGIZBdHQ0e/bsqXKMy+UiNDS0wW2lpaWEhtbepZEjR1bp/OHKnXvxtO9Ifn5+Q99SjeLj4+t1LfP/%0A27v/8Kaqw3/g75smpdQ0aUt/yY9WCGVSrApP+fHQoggKVQYDRKQIXWVgq+uGfh4UEX2E8RXaMh3d%0AYDhRqBQnCJYJAzeErtXihrDiGENBViG0SH+naUmaNm2+f4RmDf2RJrlJk/b9eh4fzD03N+f2cMm7%0A95x7jswPJk2NaJ/bXssPZYAi0CXH7it62k7Uu9hOno9t5B3EbieZTIbQ0FCkpKTY3NeuLomKigpk%0AZ2dj+fLlGDzYvF6DSqXCpUuXrPYxGo2Qy+UOlznEnYtOtadQAroGmIzN4h9bUw2B4xeIiMgD9Dgw%0ANDU1ISMjA+PHj0dcXBwaGxvR2NiI0aNHQ6/XWx6JzMvLQ2xsLARBQExMjENlDmltde+kTbcIbZM3%0ANWjFP7immgMeiYjII/S4S+LcuXMoKytDWVkZTpw4Ydm+bds2pKamIjs7G7m5uZBIJFi3bh0A8wBH%0AR8oc5q5VKttrPz20iF/uppYWoE4DBLFPkYiIel+PA0NcXBz27dvXaVlISAi2bt2KkpISREdHW3Ur%0AxMXFOVRmN18/QNkLX66W6aFFfrSyrhYwtXIdCSIi8ggOPSXRGaVSibFjx4paZpdBoY53ZzjjVmAw%0A1WvEnR5aY57lkV0SRETkCfrM4lNCcGjvfO4AP2CAH1Av8hgGBgYiIvIgfSYwYFCY7X1cJUD8yZtM%0AtTWAVAbIA0Q9LhERkSMYGMTgigWoaquAoEG9081CRER0mz4TGIRBvdMlAQBQBMIk9qBHTTUQyCck%0AiIjIM/SZwIBeGsMA3JqLQeTAYNLUcNImIiLyGH0mMAgD/HrvwwOUgFbkBahqq7msNREReYw+Exh6%0AlULcOwwmkwnQVDEwEBGRx2BgEINcCTQZYDI0inM83U2gqYldEkRE5DEYGEQgKNqmhxapW4JzMBAR%0AkYdhYBBDQKD5T7G6JWpvBQZ2SRARkYdgYBCDZT0JcWZ7NNVWAYIAKINEOR4REZGzGBjEIFcAMK8n%0AIQpNDRCghCCViXM8IiIiJzEwiECQSoE7AsTrktBUc/wCERF5FAYGsYg4PbSJczAQEZGHYWAQi0LE%0ABahqqyEwMBARkQdhYBBLgFK89STYJUFERB6GgUEkgkhdEqbmJqBBy8BAREQehYFBLGItQKWpAQB2%0ASRARkUdhYBBLQCDQUGdeB8IZnLSJiIg8EAODSASFEmhpMa8D4QQTp4UmIiIPxMAgFstsj04+KaGp%0ABgYMhDDQ3/k6ERERiYSBQSxt60k4O/CRczAQEZEHYmAQS9uKlc4OfGRgICIiD8TAIJaBdwA+Pk6v%0AJ2HSVEMIDBapUkREROJgYBCJIJEAchHmYtDUcMAjERF5HAYGMTk5F4OptdU86DEoRMRKEREROY+B%0AQUwBCue6JBrqgJYWCEHskiAiIs9id2DQarVIT09HVVWVZduJEyfw7LPPYunSpVi/fj0qKiosZWq1%0AGmvWrMGyZcuwZ88eq2N1V+aNhIBA5wY91ppneWSXBBEReRq7AoNWq0VmZiYqKyst28rLy/Hxxx9j%0A9erV2LJlC8LDw7Ft2zYAgNFoRFZWFlQqFTIyMlBaWoqCggKbZV5L4eQYBk7aREREHsquwJCdnY0p%0AU6ZYbfv+++8xatQo3HXXXRg0aBAeeughlJeXAwCKi4uh1+uRnJyMsLAwJCUlIT8/32aZ1wpQmrsV%0AHGSqrQJ8fP73iCYREZGHsCswpKWlITEx0Wrb0KFDcf78eVy5cgU6nQ5//etfce+99wIwdzlER0fD%0A19cXABAVFYWysrIuy0pLS50+oV4VoAQa6mFqaXHs/bU1gDIIgsRH3HoRERE5SWrPzqGhoR22DR06%0AFBMnTsTq1asBAGFhYdi4cSMAQKfTISwszGp/iUQCnU7XaZmPjw90Oh38/b1zWmRBEQgTYF6eWhlk%0A/wE01eyOICIij2RXYOjM5cuXUVxcjI0bN2Lw4MH45JNPsHHjRmzatAk+Ph1/U5bJZDAYDJ2WSaVS%0AGAyGLgNDUVERTp48abUtPDwcKSkpUCgUzq8UeVs9g4Pte1qhecgwaAAoBROkdr4XADQ3tRDC7oTS%0Agff2V460E7kf28nzsY28g9jtJAgCACAnJ8cynKBNfHw8EhISLK+dDgwnT57E5MmToVKpAACLFi3C%0AsWPHcPXqVcjlcly7ds1qf71eD6lU2mlZY2MjpNKuq5SQkGBV+fa0Wi2am5udPJv/CQ4ORk1NjV3v%0AMZnMP/i6UjUEhf0N2lJxA0LM/XZ/bn/mSDuR+7GdPB/byDuI3U4ymQyhoaFISUmxua/T8zCYTCbU%0A1f1voJ9Op4PBYEBraytUKhUuXbpkKauoqIDRaIRcLu+2zGspzAtQmRx9tFLDdSSIiMgzOR0Y7r77%0Abpw6dQpHjhxBUVERNm/ejKCgIERFRSEmJgZ6vd7yuGReXh5iY2MhCEK3Zd5KGOAH+A5waIlrU6Me%0A0Os4hoGIiDyS010SkyZNwvXr13H06FFoNBpERkZi1apVkEjMWSQ1NRXZ2dnIzc2FRCLBunXrAJgH%0AP3ZV5tUCHJyL4dYcDAIDAxEReSCHAsO+ffusXs+fPx/z58/vdN+4uDhs3boVJSUliI6Otupy6K7M%0Aazm6nkTtrUmb2CVBREQeyOk7DD2hVCoxduxYu8u8UoDSoTEMprbAwKWtiYjIA3HxKZEJCgfvMGiq%0AgTsCIPgOEL9SRERETmJgEJujC1Bpqnl3gYiIPBYDg9gcHPRoqq0GgkJcUCEiIiLnMTCITaEEDHqY%0ADAb73ldbDYEDHomIyEMxMIhMCDBP3mT3qpWaGnZJEBGRx2JgEFvAraWp7eiWMBmNgLaWkzYREZHH%0AYmAQW1tgsGe2R20tYDJB4BgGIiLyUAwMYgtQALBzPQnLpE3skiAiIs/EwCAyQSoD/O+w70kJza2V%0Ax9glQUREHoqBwRUCAu3qkjBpqgGpDLgjwIWVIiIichwDgysEKIF6bc/3r60CggZ59UqdRETUtzEw%0AuIJCCZM9gx5ra7joFBEReTQGBhcQ7Fyx0qSp5rLWRETk0RgYXCEg0M5Bj9W8w0BERB6NgcEVbq1Y%0AaTKZbO5qMpnMj1XyDgMREXkwBgYXEAKUQIsR0N+0vbOuAWhu4joSRETk0RgYXMGe6aHbJm3iHQYi%0AIvJgDAyuYJkeugeBQdM2yyMDAxEReS4GBldoW7GyB49WmmqrAUEAFEEurhQREZHjGBhc4Q45IEhg%0A6mmXhCIQglTq+noRERE5iIHBBQSJxLwIVUMPuyQ4foGIiDwcA4OrBCh7NOjRVMs5GIiIyPMxMLiK%0AIrDHgx45yyMREXk6BgYXEQKUMPX0KYnAYNdXiIiIyAkMDK4SoAS03T8lYWpuAhrq2SVBREQej4HB%0AVXqyANWtSZuEoBA3VIiIiMhxDAyuEqAEbtbD1NLS9T4azvJIRETewe7AoNVqkZ6ejqqqqg5le/bs%0AQVZWltU2tVqNNWvWYNmyZdizZ0+Py7ydoFACJhNwU9vlPqa2aaGDOIaBiIg8m12BQavVIjMzE5WV%0AlR3Krl69is8++wxPP/20ZZvRaERWVhZUKhUyMjJQWlqKgoICm2V9Qttsj909WqmpAfwGQvDzd0+d%0AiIiIHGRXYMjOzsaUKVM6bDeZTHjnnXfw4x//GKGhoZbtxcXF0Ov1SE5ORlhYGJKSkpCfn2+zrE/o%0AyXoStVUAxy8QEZEXsCswpKWlITExscP2Y8eO4dq1awgNDcWZM2dgNBoBmLscoqOj4evrCwCIiopC%0AWVlZl2WlpaVOnYxHUZgDQ3ePVpr4SCUREXkJuxYwaH/3oE1jYyP279+P8PBwVFZWorCwEAcPHsTr%0Ar78OnU6HsLAwq/0lEgl0Ol2nZT4+PtDpdPD37/wWfVFREU6ePGm1LTw8HCkpKVAoFDCZTPacTrdk%0AMhmCgx3/MjeZglDl6wv/lmb4d3Gc2gYtfO4cBoUTn9PfOdtO5B5sJ8/HNvIOYreTIAgAgJycHJSX%0Al1uVxcfHIyEhwfLa6RWPTp06BYPBgNdffx1yuRytra1YtWoVPv/8c/j4+HTYXyaTwWAwdFomlUph%0AMBi6DAwJCQlWlW9Pq9WiubnZuZNpJzg4GDU1Nc4dRK6E7sYPaOziOC2V5WhRjXb+c/oxUdqJXI7t%0A5PnYRt5B7HaSyWQIDQ1FSkqKzX2dfqyypqYGo0aNglwuNx9QIkFkZCTKy8shl8uh1Vo/JaDX6yGV%0ASjsta2xshLQvrdoYoOxyiWtTaytQV8NJm4iIyCs4HRgGDRqEpqYmq22VlZUIDg6GSqXCpUuXLNsr%0AKipgNBohl8u7LeszFIFdj2GorwNaWriOBBEReQWnA8O4ceNQWlqK48ePo6amBkePHoVarcbEiRMR%0AExMDvV5veVwyLy8PsbGxEASh27K+QpArun5Kom3SJt5hICIiL+D0/X+5XI41a9Zg9+7deP/99xEU%0AFIQXXnjBMigjNTUV2dnZyM3NhUQiwbp16wCYuy66KuszFErg8oXOy2o5yyMREXkPwSTmowVdqKur%0AQ0lJCaKjozt0OXRXZo/KykqPG/TY+teDMP15L3x+t69j2d+OwrRvByS//xiChDN0O4oDtbwD28nz%0AsY28g6sGPfaEW0YYKpVKjB071u4yrxegBBr1MDUZIPgOsC7TVAPKYIYFIiLyCvy2ciFB0TbbYyfr%0ASdRWc/wCERF5DQYGV2pbT6Kh48BHzvJIRETehIHBldrWk+hsAaraaghcR4KIiLwEA4MrBbStJ9HJ%0A5E2aaj4hQUREXoOBwYUEmQwYeEeHuRhMjTqgUc8uCSIi8hoMDK4WoOzYJVFrfiSGXRJEROQtGBhc%0ALUDRcT2J2irzn3xKgoiIvAQDg6sFdFxPwtQ2LTS7JIiIyEswMLiYoOisS6IakAdAkPn2TqWIiIjs%0AxMDgagHKjgtQaWqAQI5fICIi78HA4GoBgUC9Bu2X7DDVVnH8AhEReRUGBldTKAGj0fwYZRtNDQSO%0AXyAiIi/CwOBiQttsj+2flOCkTURE5GUYGFytbT2JWwMfTUYjoNWwS4KIiLwKA4OrWVasvDXwsa4W%0AMJkgMDAQEZEXYWBwtTvkgCD533oSljkYGBiIiMh7MDC4mCDxAeQB/5uLoS0w8A4DERF5EQYGd2g3%0AF4Opthrw9QX85b1cKSIiop5jYHCH9pM31ZqfkBAEoXfrREREZAcGBjcQFIEwaduNYeD4BSIi8jIM%0ADO7QvktCUw2BgYGIiLwMA4M73N4lwQGPRETkZRgY3EGhBBrqYWptYWAgIiKvxMDgBkJAIGBqBcp/%0AAIzN7JIgIiKvw8DgDrfWkzCp/2t+zYWniIjIyzAwuEPbAlTqEvOfQSG9VxciIiIH2B0YtFot0tPT%0AUVVV1Wn5xo0bUVhYaHmtVquxZs0aLFu2DHv27LHat7uyPqXtDsO1EkCQAMqgXq4QERGRfewKDFqt%0AFpmZmaisrOy0/IsvvsC//vUvy2uj0YisrCyoVCpkZGSgtLQUBQUFNsv6nIH+gFRqvsOgCITg49Pb%0ANSIiIrKLXYEhOzsbU6ZM6bSsoaEBubm5GDx4sGVbcXEx9Ho9kpOTERYWhqSkJOTn59ss62sEQTAv%0Ac32znuMXiIjIK9kVGNLS0pCYmNhp2e7duzFhwgRER0dbtqnVakRHR8PX1xcAEBUVhbKysi7LSktL%0AHToJr9A2joHjF4iIyAvZFRhCQ0M73X7+/Hn85z//wZIlS6y263Q6hIWFWX+gRAKdTtdpmY+PD3Q6%0AnT1V8h4Kc2AQgniHgYiIvI/U2QM0Nzdjx44dWLFiBfz8/KzKfDrpq5fJZDAYDJ2WSaVSGAwG+Pv7%0Ad/pZRUVFOHnypNW28PBwpKSkQKFQwGQyOXEmHesZHCzel7s2JAwGAP6Dh8FfxOP2d2K3E7kG28nz%0AsY28g9jt1LYQYk5ODsrLy63K4uPjkZCQYHntdGA4cOAARo4cifvvv79DmVwux7Vr16y26fV6SKXS%0ATssaGxshlXZdpYSEBKvKt6fVatHc3OzAGXQuODgYNTU1oh2v1XcgAEDnOxCNIh63vxO7ncg12E6e%0Aj23kHcRuJ5lMhtDQUKSkpNjc1+nAcPLkSdTX1+Ppp58GABgMBvz973/H5cuXMXHiRJw4ccKyb0VF%0ABYxGI+RyOVQqVZdlfZKlS4KzPBIRkfdxOjD86le/Qmtrq+X17t27MWrUKEydOhX+/v7Q6/UoKCjA%0A1KlTkZeXh9jYWAiCgJiYmC7L+iTLoEcGBiLqvwIDAyGRcM5AR0kkEru7JFpbW6HRaJz+bKcDw+0V%0A9/PzQ0BAgOVOQWpqKrKzs5GbmwuJRIJ169YBMJ90V2V9kaAaDdM944BB4b1dFSKiXiORSNj14WZi%0AjXkQTGKOFOxCXV0dSkpKEB0d3aHLobsye1RWVnr0GAZyDbaTd2A7eT53tRH/Lrhfdz/ztjEMPeH0%0AHYaeUCqVGDt2rN1lRERE5BnYkUREREQ2MTAQERGRTQwMREREZBMDAxEREdnEwEBERORBJk2ahP37%0A9/d2NTpgYCAiIiKbGBiIiIjIJgYGIiIissktEzcRERHZw2QwADdKXf9BEUMhDBjg9GFu3ryJ1157%0ADfn5+WhsbMSECROwadMmDBkyxLLPO++8g5ycHFRUVGDEiBF47bXXMGXKlB5/hsFgwBtvvIFDhw6h%0AubkZDzzwAN544w23LUvOwEBERJ7nRila/98LLv8Yyau/AaJUTh8nMzMTn332GX79619jwIAB2LJl%0AC15++WXk5uYCAA4ePIg33ngD69evx5gxY/CnP/0JqampOHPmDPz9/Xv0GS+//DKKioqwceNGDBw4%0AEBs2bMCKFSvw8ccfO13/nmBgICIizxMx1Pxl7obPEUNpaSlUKhVmzpwJAFCpVFCr1ZbyoUOH4u23%0A38ajjz4KwLyGw+7du/Hdd9/hvvvu69HxDxw4gHfffdfyGc3NzVi2bBlKS0sxdKg459EdBgYiIvI4%0AwoABovzm7y5JSUlIS0vDrFmzMGHCBEyePBkPP/ywpXz8+PE4fvw4XnrpJZw+fRrff/89AECv1/fo%0A+N988w1MJhOWL1+O9mtGSiQSlJSUMDAQERF5g0ceeQSff/45CgsLcerUKaSlpWHatGnYsWMHAOBX%0Av/oVPvjgAyQnJ2P16tUYP358j+4stCcIAj744AOEhIRYbY+KihLtPLrDpySIiIictGnTJty8eROL%0AFy9GdnY2NmzYgL/85S/QarUAgH379iE1NRVr165FYmIiamtr7Tr+j370IwDmgY8xMTGIiYlBSEgI%0Atm/fjtJSNwwOBe8wEBEROe3cuXMoLi5Geno6ZDIZDh06hKCgICgUCgBAUFAQCgsLER8fj8uXL+Ot%0At96CIAgwGo09On5kZCTmz5+PV155BQ0NDQgLC8PWrVvx3XffITMz05WnZsE7DERERE7asmULwsPD%0A8fzzz+OnP/0p9Ho9cnJyLOXZ2dloamrC4sWL8c4772Dt2rUIDg7G6dOnOxxLEIROPyMzMxOPPvoo%0A1q9fj5/97GeQyWTYu3dvj5+ycJZgaj96wotVVlaiublZtOMFBwejpqZGtOORa7CdvAPbyfO5q434%0Ad8H9uvuZy2QyhIaG9ug4vMNARERENjEwEBERkU0MDERERGQTAwMRERHZxMBARERENjEwEBERkU0M%0ADERERGQTZ3okIiK3aW1tRXBwcG9Xw2tJJBK0trba9R579+8KAwMREbmNRqPp7Sp4td6c+IpdEkRE%0ARGST3YFBq9UiPT0dVVVVlm2nT5/GL37xCyQlJWH16tW4fv26pUytVmPNmjVYtmwZ9uzZY3Ws7sqI%0AiIjIc9gVGLRaLTIzM1FZWWnZVl5eju3bt+Opp57CH/7wB0RERGD79u0AAKPRiKysLKhUKmRkZKC0%0AtBQFBQU2y4iIiMiz2BUYsrOzMWXKFKttZWVleOqppzBp0iQoFArMmDEDV65cAQAUFxdDr9cjOTkZ%0AYWFhSEpKQn5+vs0yIiIi8ix2DXpMS0tDaGgodu3aZdk2btw4q33Kyspw5513AjB3OURHR8PX1xcA%0AEBUVhbKysi7LSktLHT8TIiIichm7AoOtJTCNRiOOHDmC2bNnAwB0Oh3CwsKs9pFIJNDpdJ2W+fj4%0AQKfTObS2t1Qq7gMfgiBAJpOJekwSH9vJO7CdPB/byDuI3U72fHeK+i370Ucfwc/PD9OmTQNgDgC3%0Ak8lkMBgMnZZJpVIYDIYuA0NRURFOnjxptW306NGYM2cOgoKCRDgDaz1dI5x6F9vJO7CdPB/byDu4%0Aop0OHTqEb775xmpbfHw8EhISLK9FCwznz5/HsWPHsHHjRkgk5qERcrkc165ds9pPr9dDKpV2WtbY%0A2Nht2klISLCqvCvl5OQgJSXFLZ9FjmM7eQe2k+djG3kHV7XTnDlzMGfOnG73EWUehoqKCmRnZ2P5%0A8uUYPHiwZbtKpcKlS5es9jMajZDL5d2WeYLy8vLergL1ANvJO7CdPB/byDv0Zjs5HRiampqQkZGB%0A8ePHIy4uDo2NjWhsbAQAxMTEQK/XWx6XzMvLQ2xsLARB6LaMiIiIPIvTXRLnzp1DWVkZysrKcOLE%0ACcv2bdu2ISQkBKmpqcjOzkZubi4kEgnWrVsHwDz4sasyIiIi8iwOBYZ9+/ZZ/j8uLs7q9e3i4uKw%0AdetWlJSUIDo62qrLobsyIiIi8hw+69zwa72fnx/uvPNOy5wLPS3rbZGRkb1dBeoBtpN3YDt5PraR%0Ad+itdhJMJpOpVz6ZiIiIvAZXqyQiIiKbGBiIiIjIJgYGIiIisomBgYiIiGwSd8UmL6XVavHKK69g%0A3bp1CAkJ6dF7Lly4gB07dqC+vh7z5s3DrFmzXFzL/kutVmP79u0oLy/HtGnTsGTJkh69LzMzE8XF%0AxZbXsbGxePXVV11VzX7Lkfbh9eNejrQRr5/eYe/3kTuvpX4fGLRaLTIzM1FZWWnXe7KysjBnzhxM%0AnjwZW7ZswfDhwxETE+PCmvZPRqMRWVlZuP/++/HCCy9g586dKCgowNSpU22+t6SkBG+++SaCg4MB%0AiL+iKTnWPrx+3MvRa4jXj/vZ+33k7mup33dJZGdnY8qUKXa9p6ioCMHBwZg/fz4iIiKwYMECq1ku%0ASTxnz56FXq9HcnIywsLCkJSUhPz8fJvvq6mpAQAMHToU/v7+8Pf398i5PrxdcXGx3e3D68e9HGkj%0AXj+9w97vI3dfS/0+MKSlpSExMdGu91y5cgVjxoyxvB45ciRKSkrErhoBuHr1KqKjoy3/WEVFRaG0%0AtNTm+y5fvozW1lY8++yzWLp0KbZs2QKdTufq6vY7arXa7vbh9eNejrQRr5/eYe/3kbuvpX5xj2nz%0A5s24cOFCh+2LFi3CzJkz7T6eXq/HsGHDLK8HDhyI2tpap+rY33XVRhKJBPHx8VbbfHx8oNPp42cl%0AWwAACp5JREFU4O/v3+Xxrl+/jrvuugtLly6FIAh4++238cc//hHLly8Xve79mU6nQ1hYmNU2W+3D%0A68e9HGkjXj+9IzQ01K793X0t9YvAkJqaiqampg7bHV27wsfHBzKZzPJaJpN1enzqua7a6MiRIx1W%0AMJVKpTAYDN0Ghrlz52Lu3LmW10uWLMGbb77Jf/BE5uPj02Gbrfbh9eNejrQRrx/v4O5rqV8EBoVC%0AIerx5HI5tFqt5XVjYyMHBDmpqzYKDAzEtWvXrLY58vNWKpWor6+H0WhkW4lILpfb3T68ftzLkTa6%0AHa8fz+Tua6nfj2FwhEqlwsWLFy2vS0pKLCOJSVwqlQqXLl2yvK6oqIDRaLR5d2jLli349ttvLa8v%0AXryIwMBA/mMnMkfah9ePeznSRrx+vIO7ryUGhm7o9Xq0tLR02B4XF4dLly7h/PnzMBqNOHz4MO67%0A775eqGHfFxMTA71ej4KCAgBAXl4eYmNjLd0UXbVRZGQk3n//fXz77bf46quv8OGHH2LGjBnurHq/%0A0F378PrxDI60Ea8fz+Ip15Jblrf2BgcOHMCsWbOs+vSef/55REREYPDgwVb7DhgwAAqFAr/97W/x%0A6aefwmAwID09HQMGDHB3tfs8QRAwePBgbN++HUeOHMGNGzfwy1/+0tKF0VUbjRo1Cv/973/x4Ycf%0A4t///jcSExMxb968DuMhyDmdtc/KlSsREBDA68dDONJGvH561+3fR55yLXF5aydUVlairKwMo0eP%0A5j92LlZXV4eSkhJER0c7PFiVXMeR9uH14168hvoud11LDAxERERkE8cwEBERkU0MDERERGQTAwMR%0AERHZxMBARERENjEwEBERkU0MDERERGQTAwMRERHZxMBARB38/Oc/R2FhodW2yspKPPnkk6iqqury%0AfV999RVWrlyJpKQkrFy5EnV1dVblpaWleO211/DUU09hxYoV+Prrr11SfyISH1cSIeoHrly5ggsX%0ALuCxxx5z+BhBQUHYtGkTgoKCOi1vaGjA7373OyxcuBB333031Gp1h6mEt2/fjvDwcCxduhQajQZ3%0A3HGHw/UhIvdiYCDqB65cuYKjR486FRikUilGjBjRZXlZWRmampowe/ZsAEB0dHSHfUpKSrB48WKM%0AGjXK4XoQUe9glwQRicJoNNrcp7W1lQsYEXkpriVB1IsqKyuRnp6OzZs349ChQzh9+jT8/f2xaNEi%0APPjggwCAY8eO4c9//jNqa2sxfPhwLFu2DHfddRcA4Pjx49i5cyfeeustREREoKamBitXrsQTTzyB%0AOXPm4Pe//32HsQgA8MQTT2DBggUAzF/ie/bswd/+9jdIpVLMnTsXR48excKFCy11aF/Xbdu2ISQk%0AxLJ9//79OHDgQIfPePDBB/Hcc8/hwoULWL9+fYfy0NBQbN261fK6u/MEgPXr12PMmDGYNGkS9uzZ%0Ag4sXL2LXrl2W8oaGBuTk5OCf//wnpFIpJkyYgOTkZMtiPE8++STWrl2Ls2fPorCwED4+Ppg1axbm%0Azp1rOcaZM2ewd+9e3LhxA+Hh4Xj88ccxefJkS3lVVRV27dqF8+fPw9/fHw8++CAWLlwIiYS/e1Hf%0Ax+WtiXqRTqfD0aNHcenSJQQFBWHx4sWor6/H4cOHMWPGDHz55ZfYuXMnHn/8ccyePRtqtRoHDhzA%0A9OnT4evrixEjRuDcuXO4ePEiJk+ejJ07d6K1tRXPPfccBEHA8OHDMWXKFAQFBeGHH37AunXrMH36%0AdIwZMwZ+fn4AgE8++QSHDh3C4sWLMW3aNBw+fBgVFRWIi4uz+sJuq+vty8APGTIE8fHxGDFiBIqL%0Ai5GRkYHp06dj3Lhx8Pf3R0BAACZOnIiHH34YJ06cwDPPPIMFCxbggQcegFKpBAAUFBR0e54AUFhY%0AiNbWVuzbtw9333034uPjoVKpLPXYtGkTKioq8Mwzz+D+++/H0aNHUVpaigkTJgAwLxmsVqvR0tKC%0ApUuXwtfXFwcPHsSkSZOgVCrx9ddfIzMzE/Hx8UhKSoJMJsOuXbswZswYhIaGwmg0Yu3atZBKpVi+%0AfDlGjhyJjz76CEajEWPGjHH1XxWiXscxDEQeIDQ0FM899xwAIDIyEl9++SWuX7+OAwcO4JFHHsGj%0Ajz4KABg2bBhWrFiBM2fOYOrUqQCAFStWYPXq1Thy5AhOnjyJDRs2WH7jDQkJQUhICNRqNaRSKYYP%0AH97hs48ePYrp06cjMTERABAcHIwXX3yxx3UPDAxEYGAgGhsbAaDDZ/j5+VmNfbjzzjs7jIXoyXkC%0AwBdffIEXX3wRcXFxVu+/cOECLly4gMzMTEvIqa6uRm5uLtLS0iCVmv+pk0gkWL16NQRBwD333IP8%0A/HxcvXoVw4YNQ15eHmJjY5GSkgIAGD16NOrq6lBTUwMAKCoqQlVVFTZs2ACFQgHAPDaksLAQCxcu%0A7PHPi8hbMTAQeYC2L2sAli+jhoYGVFZW4tNPP8Wnn35qtf+NGzcs/z906FDMnj0bu3fvxsyZM61+%0A67ZFr9ejrq4OI0eOtGyLjIy0uoPgao2NjT06TwAYO3Zsh7AAAGq1GgCwevVqq+2CIKCqqgoREREA%0AgBkzZljGUEgkEsjlcrS0tAAAvv/+e/zkJz+xev+KFSusPsNoNFpta/uMlpYW+Pj49PicibwRAwOR%0ABwgPD++wrW140aJFizBu3DirsrZb+W3a5kZo+224p9o+4/Y+eHf2ybfVISkpCWPHjrUqu/082web%0A20kkEmRkZHTY3n68RVhYmM16tPfDDz+gqakJUVFRAIBBgwbh5Zdf7rAvwwL1BxypQ+QBOvuCHjhw%0AIEJCQlBfX4+oqCjLfydOnMC3335r2e/s2bP48ssv8cILL+Ds2bP4xz/+0eFYvr6+lt+k2/P394dc%0ALkdJSYllW1lZGRoaGkQ6M9vazlOr1XZ7nt0ZNmyY5QmMtvcLgoBDhw5ZnUt3QWj48OH45ptvrLa9%0A/fbb+PjjjwGY77zU1dUhODjY8hlt4006+9kS9TW8w0DkwRYsWIB3330XgYGBGDVqFE6dOoXjx4/j%0AgQceAGAeiLhjxw4kJiZi0qRJUKvVeO+993DPPfdALpdbjjNixAjU1dUhPz8fQ4YMwcWLFzFnzhwA%0AwMyZM3H48GFEREQgLCwMe/fudfujjwsWLMB7773X5XnaMmbMGIwePRrZ2dl48skn4evri71796K1%0AtRWBgYE9Osa8efOQlZWFXbt2YeLEibhw4QIuXryIV155BQCQkJCAgwcPYvPmzZg3bx6am5uxe/du%0AREZG8g4D9QsMDEQe7KGHHkJTUxOOHDmC/fv3Y8iQIXjppZcst+Y/+OADmEwmy6C7efPmoaioCDk5%0AOUhPT7ccJyIiAs888ww++ugjaDQaDB482BIYHn/8cRiNRuTl5aGpqQmPPfaYW+8w9OQ8e2LVqlXI%0AycnB9u3bIQgC7rvvPiQnJ3f7nvbBaNy4cVi1ahX27t2L/Px8RERE4P/+7/9w7733AjBPXPXqq68i%0AJycHv/nNb+Dr64sJEyZgyZIljp00kZfhPAxERERkE8cwEBERkU0MDERERGQTAwMRERHZxMBARERE%0ANjEwEBERkU0MDERERGQTAwMRERHZxMBARERENjEwEBERkU0MDERERGTT/weF+erjePXBOgAAAABJ%0A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TW" altLang="en-US"/>
          </a:p>
        </p:txBody>
      </p:sp>
      <p:sp>
        <p:nvSpPr>
          <p:cNvPr id="18436" name="AutoShape 4" descr="data:image/png;base64,iVBORw0KGgoAAAANSUhEUgAAAgwAAAGNCAYAAAB9ginvAAAABHNCSVQICAgIfAhkiAAAAAlwSFlz%0AAAAPYQAAD2EBqD+naQAAIABJREFUeJzs3Xd4VFX6wPHvuamEFAiS0ASUoqJIQg1SRFBcC/aGUURF%0AsS5WbD/Lui5EsLHCAqKsYllFRVdF16wg0ix0RCxrgZCBTDohZDLJ5J7fH5eMxBRSZuZOkvfzPD6Q%0AObec4ZrknXPe8x6ltdYIIYQQQtTBsLsDQgghhAh+EjAIIYQQ4ogkYBBCCCHEEUnAIIQQQogjkoBB%0ACCGEEEckAYMQQgghjkgCBiGEEEIckQQMQgghhDgiCRiEEEIIcUQSMAjRQuXk5LBt2zbKysqqtRUV%0AFbFt2zYOHDjQ6Os/9dRTrF69uildrCYvL6/B5+Tm5tbZvmnTJpYtW9bYLgkhDlFSGlqIlmnOnDnc%0AeeedfP/99xx33HFV2j788EPOP/980tPTOf3006udu379etasWVPlNaUUd999NyEhIWRnZ9OtWzcm%0ATJjAu+++67M+jxs3DoD09HRCQkKOePz69esZN24cS5cuZcKECTUec+utt7J48WJcLpfP+ilEaxRq%0AdweEEL6za9cu8vPziYiIoKioCKUUDoej2nG5ubkopXA6nfz444+UlZURExNDz549AVi7di0PPvgg%0A119/PQBvvvkmffv2Zfr06QA8/vjjeDwe3n//fQyj6kBlREQEv/zyC126dKny+h133MHXX39drS//%0A+Mc/SE5OZt++faxevZq7776bn3/+ucoxoaGh9OrVq9q5Q4cOpXPnzsycObPWgKFNmza0adOmln8x%0AIUR9ScAgRAvy7LPPsnjxYsLDwykvLwfgsssuq/ZLvbLt9ttvJyQkhLKyMiZNmsTzzz8PWL/0Q0JC%0AeOGFFygsLGTx4sVcdNFFAKxcuZKFCxeilOLZZ5/lT3/6EwBff/01kydP5qGHHqoWLIAVzGitufHG%0AGwEraHnggQe8ffn73/+OaZrMnj2b2bNnA1A5AJqamsqrr75a7ZqhoaFcf/31/OUvfyEzM5Nu3bpV%0AO0Yp1cB/RSFETWRKQogW6pVXXuG6665jz5491X6Br1ixgvHjx7N27VqGDx9e7dy5c+dy1113UVZW%0AxrJly7j00kvZvn07bdq0YejQoURERHDBBRfw5ptvsnr1ao455hhSUlKIjY3liy++qHE64ZJLLiE8%0APJw33ngDgN27d3PMMcewceNGjj76aPr27cu0adN47LHHvOe88MIL3HLLLWzdupWTTjrJ+/qvv/6K%0A1prw8HDy8vLweDx06tQJj8dDaWkp3bt3JyoqCoB7772XhQsX8t577wFWEOLxeKioqOCcc85p8r+z%0AEK2FjDAI0YJprWv81A3WJ+/aPi8c/ql85cqV9OzZkxNPPJH77ruPwsJC3n33Xc455xz+97//MXbs%0AWHr06EF+fj6ffPJJrbkHNX3Sr3zt7rvvprS0lIULF3LzzTeTmJhIeXk5M2fOJDU1tUqwAHD55Zez%0AadOmWu/z+eefM3r0aO9rxcXFjB8/vspxHTp0IDs7u8ZrCCGqk4BBiBZMKcUXX3xBQkJCldfXr1/v%0AzU84klWrVnHhhRcCkJaWxumnn84ZZ5zBrl27GDBgAJ999hm5ubmMGDGC7du30759e++n+8NVVFRQ%0AWlrKjz/+CEBmZiZaa1atWsXrr7/Op59+yuOPP87FF19Meno6c+bMIT8/n7S0tGrXev7553G73YSH%0Ah3sDFNM0vSMMJ598cpXj4+LiyMjIQGuN1pry8nLcbne93r8QwiIBgxAtnGma1UYS6jsTmZmZyc6d%0AO3n22WfJzc3l9ddfZ/v27dx111189913REVFcccdd9C/f3/mz5/PueeeC0CnTp1ITEzkww8/pGvX%0ArgC4XC7S09P5+OOPvfc3DIPBgwezceNGkpOTGTBgACkpKYwdO5atW7fyzDPP0Llz52r9SklJQWvN%0AgQMHiI2NBawlmTt27ODUU08lLCysyvFKKWJiYhr2DyeEqEICBiFaMK01p512WqPP79KlC0OHDuX5%0A55/n3Xff5fnnn2f37t0kJSUxa9YspkyZQrt27QC49tprWbNmDW+//bZ3pKEyWAD45JNPAKsuwtCh%0AQ9m1axdHH310lft17NiRxx9/nKuvvpqoqChGjRpVY79M06R3796MHz+eBQsWALBlyxbGjx/P4sWL%0AmTx5cqPfsxCiZhIwCNFCHDx4EMMwiIiIwDAMtNYopWpMevziiy8YO3as92vTNHG73Xg8niqfxA3D%0AYOHChSQnJ7N8+XI+/PBDEhMTufvuu5k+fbp3meXhoqOjKSoqOmJ//zjKceDAAWbNmsWsWbO48MIL%0AKSwsZNCgQdxxxx3ccccdVd6DYRgkJSXx0UcfeV/bu3cvhmFw/vnn43a7KS0tRWvt/XP//v3eY0NC%0AQoiOjj5iH4UQh9FCiBZhzJgxWinl/c8wjCpf1+e/E044QWut9dy5c3VYWJj32ikpKfqUU07RWmu9%0Abds2/dBDD+nMzEydl5enr776at2jRw+dn5+vc3JydEZGRo39GzlypJ45c6beuHGjVkrpLVu26D17%0A9uh169bpKVOm6NjYWN2lSxf9zjvveM+ZP3++jouL04Zh6FNPPVXv27fP27ZkyRJtGIbevHmz1lrr%0ABx54QCclJWmttb733nu9/waH/1f5PgcNGuTbf3whWgEZYRCihXjyySdxu93ExcURGRnJF198wU03%0A3cTtt9/OLbfcUuXYH374gUsuuYQbbriBadOmeRMSS0tLa7z26aefzuzZszFNk7lz5/LGG29w+eWX%0Ac/TRR3tXOhiGgVKKsLAwsrOzqyVaFhQUVLn+wIEDUUrx2muv8cEHH3DllVcydepU2rRp402MPO20%0A0/jwww958803KSoqolOnTt7zzz77bAD+85//kJyczLfffsuIESMAiIqKIjQ0FIfDUW0kY9y4cVLI%0ASYhGkIBBiBZi6NCh3r8vXbqU6dOnM3r0aJ555hkMwyA5OZmYmBhWr15N3759efLJJ7n77rtp27Yt%0AM2bMIDS05h8HWmt++OEHysvL2bZtG6+++iplZWUkJSVV+WXcvn17wEowHDduHOnp6VWuo5SqUkDq%0A/fffJzY2llGjRjFq1Ci6d+/uLQh1+L0BNm/eTFJSUpXrdejQgf79+7Ny5UoeeOABNmzYwMSJEwG8%0AAUHHjh2rvZ/Q0NBqSZFCiCOTgEGIFuSrr77ir3/9K5988gljxozh7bffrjICULncUR+quHjw4EEe%0AffRRPvroI6ZPn84FF1zgTWIE+O9//0tqaiq5ubkkJiYyb948IiIi2LlzJ23btgXgrrvuYs2aNWzc%0AuBHTNL2VG+uilCIpKYnu3bsDePMmPv30U8444wzvcZW5FhERETVe5+mnn6Zz58788ssvZGdnM2zY%0AsEb8qwkh6kMCBiFagIqKCoYPH87GjRuJjIxk9uzZlJWV1fgJu/JTvlKKDz/8kOXLlzN58mSuu+46%0AnnjiCe90AFhTEaZpcuyxx/LKK6+QkpLCRRddRG5uLi6XC8MwKCsrwzRN8vPzcbvduFwuBgwYUK9+%0AFxcXs3z5cu8GWH+cPqhUWzGoys2qnnvuOUJDQ1m0aBFfffUVp5xySr3uL4SoPwkYhGgBQkJCuPTS%0ASxk0aBAPPfQQ3bp1IzMzk7FjxxIdHU1YWBgXX3wxnTt3Zt68eZSUlJCVlcWAAQPo1KkTP/74I088%0A8QTHHnssISEhmKYJ/F74qV+/ft6RijPPPJOwsLBqlRv79evn/fv3339P3759q/WztLSULVu2oLXm%0AyiuvZPPmzXTs2LHWqo21BRBLlixh06ZNfP/992zfvp2cnBwiIyNZv359lWDh4MGD1a5X+d6EEA0j%0AAYMQLcS9995b5etu3bpVKQsdGRlJdHQ0ffr0AagyChAXF+fd8Amo8kv1xBNP9P7d5XIRERFBcXEx%0Abdq0QSnFDTfcwIoVK/j111+pqKjwLu8sKSkhKioKt9vNo48+yp49e0hLS0MpRffu3Rk+fDhPPfUU%0AKSkpHDhwAICzzjqrWpBQU0np77//ngULFjBq1CjuvPNOTj31VAYPHuzNw3jyySfxeDzExsbWeL3a%0A6jsIIWonAUMt1q5dy8iRI+3uhjgCeU5V5efns3v3bu9uk5X0oXoExcXFVaYc4PeSzT169KBDhw4A%0AteYhJCQkVPvUfniOxOEuueQSli5dSkREBB988AERERHcdtttpKamVss18Hg8ALz44ovelQ5g7YB5%0AzTXXeNsr3Xvvvdx3331V8i0OV15eTmhoKLt3764WMIwfP17KQtdAvpeaBzufU4MChg0bNrBkyRJy%0Ac3Pp3r0706ZNo0uXLqxYsYJ33nmH4uJievfuzc033+xdUpWRkcH8+fNxOp2MHTuWq666ynu9utrs%0Atm7dOvnmaQbkOVX12WefcfXVVxMREUFERES1T+dOp7PKp2uttTdgeOmll7yrDNxud42f7D/77DOi%0AoqIICwurFiBUMk2TsrKyKomKEyZMYMaMGbXmIpSWlqKUomvXrlWmMvbt24dSCpfLVeX4+Pj4Ov8d%0AKkdIaiorHRYWRllZWZ3nt0byvdQ82Pqc6luwISsrS1977bX6yy+/1Pv379fPPPOMfvjhh3VWVpa+%0A+eab9W+//aZzc3P1/Pnz9SOPPKK11rq8vFzfeuutetGiRdrpdOqZM2fqzz///IhtwSAtLc3uLoh6%0AkOfUPNTnOeXl5WmPx+OT+7lcLp2fn++Ta7UW8r3UPNj5nGr+iFADh8NBamqqd8/78ePH89tvv7Fr%0A1y769u1Lz5496dChA6eddhpOpxOw1k67XC4mTZpEQkICEydOZOXKlUdsE0K0PvHx8bWOQDRUZGSk%0Aty6EEMI36j0lMXDgwCpfOxwOOnfuTLdu3fj222/ZtWsXCQkJfPrpp96tZTMyMujTpw/h4eEA9OjR%0AA4fDUWtbZmamT96UEEIIIXyrUUmPHo+H5cuXM2HCBLp27UpKSgr33XcfYCVFzZgxA4CSkpJq5WEr%0As6dragsJCfFmVtstMTHR7i6IepDn1DzIcwp+8oyaBzufU6MChqVLlxIZGcnYsWP5+eef2bx5MzNm%0AzKBLly78+9//ZsaMGcycObPG4cWwsDDcbneNbaGhobjd7loDhrVr17Ju3boqr51wwgmcd955jXkb%0AdZLtcZsHeU7Ngzyn4CfPqHnw13P64IMP+P7776u8NmLEiCoJlg0OGHbs2EF6ejozZszAMAzWrVvH%0AKaecQq9evQC44oorSE9PZ/fu3URHR7Nnz54q57tcLkJDQ2tsKy0trbWePcDIkSNrzQ4tKCiotvSq%0AKWJjY+u1Ra+wlzyn5kGek+/oHCfsz0f1PsGn15VnFPzMbzcR6XHj7nsyqq1vtmcPDQ2lffv2nHfe%0AeUf88N2ggCE7O5s5c+YwZcoU7970+g/7zJeUlOB2uzFNk169erFixYoq53s8HqKjo+tsawyPx1Ov%0AGvb1pbX26fWEf8hzah7kOfmGLsjD/NvdcLAI428voOKP8t215RkFNb19A+bcJyhTCowQ1OARqDFn%0Aw7HH1bgE2h/qvUqirKyMtLQ0hgwZwuDBg71b4R5//PF8/fXXLF++nLVr1zJ79mzat29Pjx496Nev%0AHy6Xi1WrVgGwbNky+vfvj1KqzjYhhBBV6TI35j9mgGFAeCT602V2d0kEiHZkYC56Ck4eQocX/426%0AIBX9yw+YadMxH78Dc/V/0KWuI1+oiZTWtRRr/4ONGzdWKR1bae7cuaxZs4YVK1ZQWFhI9+7dmTp1%0AKj179vSeN2fOHMLDwzEMg8cee4yuXbsesa2hcnJyfBodx8fHk5+f77PrCf+Q59Q8yHNqGq01+qVn%0A0Fu+xJj+JHr7BvQn72DMXISK883yUXlGwUkXF2HOuAfCIzDuf5IOXbqRn5+PNk3YuQVz1SewfSNE%0ARqJSTkONOQvVpXu9rx8WFlbjJnU1qXfA0BT79+/n119/pU+fPtWmHOpqawgJGFoneU7NgzynpjE/%0AeRe97BXUjfdiDBmFLinGvH8KatR4jEuv88k95BkFH+3xYD73KDh2Yzz4FKpjpxqfk87LRq/+FL0m%0AHQ7sh74nocacjUoehgoNq/MeDQkYArKXRFxcHMnJyQ1uE0KI1k5v24B+bwnq7MswhlhlvVVUNOq0%0Ac9Gf/Rv9p4tRMXE291L4g35rEfy8E+Ouv6I6dqr1ONUhAXXh1egJV6A3f4n+4hP0C7PQse1Qo8aj%0ARp+Jiq9fUFAX2XxKCCGClN6bgfniUzBgKOr8K6u0qdPPQ6/4AP3ff6MummRTD4W/mJ9/jF71Cerq%0AW1F9T6rXOSo0DDV0NAwdjXbsRq/6BL3iQ/TH78CAIRhjzoYTBqBq2QfmSBp3lhBCCL/SBw9gzn0C%0AOiRgXH9ntR/yKiYWNeYs9OfL0QcP2NRL4Q/6+23oN19AjZuAMfrMRl1Dde2BkXoTxux/oq6cCjlZ%0AmM89ivnwzZjp76GLG76EVgIGIYQIMrqiAnPhLHAdxLj1IVRkzcXs1PgLwKxAr/gwwD0U/qKz92Iu%0AeBKOPxnlg/wUFRmFMeYsjEf/jnFfGqpnX/R7r2JOvw5z8XNox+56X0sCBiGECDL67cXw0w6Mm+6v%0Ae+46tj1q1JnWsLOrJIA9FP6gSw5iPv8ExMRh3Dgd5aPN2ACUUqje/TBuuBvjycWoCVegf9qBufjZ%0Ael9DAgYhhAgi5pp09IoPUVfcgDqu/xGPV2deBGVu9MqPAtA74S/arLBqLewvwLjtIZ9VcqyJim2H%0AcdYlGDMWYlxxQ73Pk4BBCCGChP7pO/TrC1Cn/gljzNn1Oke174AaeYa1YiIAxXuEf+h3X4HvtmBM%0AnY7q1C0g91RGCKrPifU+XgIGIYQIAjovG3NBGvQ+AXXFjQ06V/3pYnCVoL/4j596J/zJXLcCnf4+%0A6rLrUCcGb5kBCRiEEMJm2l2KOfdvVjW/qfeh6tiEryaqQwJq+Fh0+nvoMrefein8Qf/8Pfq1eaiR%0AZ6DGTbC7O3WSgEEIIWykTRNz8XOQsw/jtv9DxcQ26jrqrEuguAi95r8+7qHwF52XY+0PckxfVOpN%0AQb+XkgQMQghhI718KWxej3H9XahuPRt9HZXQGTX0VPR/3kXLrpNBT5e6rDob4REYNz9wxBLOwUAC%0ABiGEsInetB79wRuo81NRySlNvp46+1LYn49ev8IHvRP+ok0T85+Vo0oPNZvS3hIwCCGEDfSe3zAX%0AP4saMgp1zmU+uabq3A01aAT6k3fQHo9Pril8T3/4Jmz5CmPKXahux9jdnXqTgEEIIQJMFxVaw9Gd%0AuqKu+bNP567VOZdBXjb661U+u6bwHXPDWvRHb1qjSklNH1UKJAkYhBAigLSn3Fo+WV5mlX2OiPDp%0A9VW3npCUgv74bXRFhU+vLZpG7/4Z/fJzqKGjremjZkYCBiGECBCtNfqNhfDrTxi3POiTLYdrYpx7%0AGWTvQ29Y45fri4bThfnW0tkuPVDX3B70KyJqIgGDEEIEiF71MXpNOurqW1C9T/DbfVSP3tB/sDXK%0AYJp+u4+oH11eZi2fRGPc+iAq3LejSoEiAYMQQgSAtWXxItTp52OMON3v9zPOuQz27YHN6/1+L1E7%0ArTV6yVzI3IVxy0Oodh3s7lKjScAghBB+prP3HdqyeADqkskBuafqdTycMABz+VIZZbCR/nQZ+qtV%0A1jTEMX3s7k6TSMAghBB+pF0l1oqI6FiMG+/16ZbFR2Kcezlk7oLt3wTsnuJ3ets36GVLUGdfhjHs%0AVLu702QSMAghhJ9oswLzxaehMM8q++zHLYtrovqeBH1PxPxoKVrrgN67tdOO3ZiLnoYBw1DnX2l3%0Ad3xCAoYa6H17KPngTbu7IURAaVcJ5rrP0B4pK+wL2jTRSxfDt5swbrgX1TkwWxb/kXHO5bD7Z9ix%0A2Zb7tya6ogK9cwvmP+dgpk2HjokY19+JMlrGr9qGbYnWSugvV3Iw/X2MEWc0y6UvQjSUzt5rLfna%0Atwf+txOa6bKvYKHLy9Evz0FvWIO6ciqq/yD7OnPCADj2OMzlb2GcNFCeq49preHXH9Eb1ljLWIsK%0AIaEL6ozzUWPORkW2sbuLPiMBQw20cy9UVEDJQQjwEKIQgaa/34a5cBa0jUGdn4r+9+vQrQfq9PPt%0A7lqzpEuKMf8xE375AWPqdNSgEbb2RymFce7lmH9/HH7YbgUQosn03gz016vRG1ZDThbExaOGnooa%0ANhp69G6RgZkEDDXJclh/HiiUgEG0aObnH6PffAGO648x9T5U22jMUhd66T/Rid3s/WTcDOn8HMw5%0Af4HCfIy7/orq08/uLllOGgQ9emN+9BYhEjA0ms7LRn+zBv3NF1YyaVRb1KARqEm3Qd8TUUbgElrt%0AIAHDH2izArL3WV8U7YdO9sw7CuFP2uNBv/kC+ov/oMZNQF16nTd7X110NTorE3PRbIwHZqM6H21z%0Ab5sHnfmbFSyEhGLcP8u2nIWaKKUwzrkM8x8z0D99h+p7ot1dajb0gf3oTevQX6+Gn3dCeDiqMpHx%0AxEGosODfltpXJGD4o7wcqEz6OrDf3r4I4Qf6QJG1l8EvP6Am3YYxanyVdmWEYEy5CzPtPszn/4rx%0A4FOo6Fibets86O+3WZX8Erpg/PkRVFx7u7tU3YCh0LUH5vK3COn7uN29CWq6tAS99WsrSNi5xXqx%0AXzLq+jtRScNQkVH2dtAmEjD8kdPh/as+sJ+WNwslWjPt2G3VBCh1WUPmtXzSVJFRGLc+hDnjHsyF%0AszCmPYYKlR8XNTG//Bz9yt/hhAFWzkKQ/jJRhoE653L0C7PQv/6IOvY4u7sUVHR5OXy3ycpL2P4N%0AlJVB736oiTda0w4xcXZ30XYN+gmwYcMGlixZQm5uLt27d2fatGl06dLF2/7aa6+xd+9epk+f7n0t%0AIyOD+fPn43Q6GTt2LFdddVW92uyisxwQFo6KaisjDKJF0Vu/xnzxGWup191PoI5KrPN41bETxs33%0AYz7zCPqtRajUmwPU0+ZBa43+5B30e6+iRpyOuuqWoA+q1KDh6E5drVyGPz9id3dsp80K+HEH+pvV%0A6M3rrUT3bsegJkxEDRmF6pBgdxeDSr0XhzqdTubPn09qaioLFy6kU6dOLFiwwNu+e/du/vvf/3Lt%0Atdd6X/N4PMyaNYtevXqRlpZGZmYmq1atOmKbrZx7IaEzRrt4K+lRiGZOa4358dvWkHm/ARj3PXnE%0AYKGS6nsSKvUm9KpPMD9f7ueeNh+6ogL9+nwrWJgw0Sr7G+TBAljTTersy+Dbjejdv9jdHVtordG/%0A/Q/zrZcwp1+P+czD6B+2o8acg/HYXEIenYPxp4slWKhBvf8PdzgcpKamkpKSAsD48eNJS0sDrAfw%0AwgsvcO6559Kx4+/btW7evBmXy8WkSZMIDw9n4sSJvPTSS4wZM6bONjtppwM6dcUoL8MskhEG0bzp%0AMjf6lbnob75AnXu59cutgUVkjFHjMfdmoN9chE7siuqX5KfeNg/aXYq56Cn4diPqmtsxRp5hd5ca%0ARA0djf7wX5gfLyXk5gfs7k7A6H2Z1kjCN19Yie2x7axRhKGj4Zi+LXIZpK/VO2AYOHBgla8dDged%0AO3cGID09nT179nDGGWewceNGkpKSCA0NJSMjgz59+hAeHg5Ajx49cDisHIGa2jIzM33yppoky4Ea%0AfhrGgUK0c5/dvRF10P/biadLV2grc4s10QV51qjC3t2oG+/FGDKq0ddSl1xrrZxY+CTGg0+jErsc%0A+aQWSBcVWjkge/dg3P4w6qTmt+xUhYSgzroEvWQu2rEb1bWH3V3yG52faxVU+mY1ZPwCbaJQA4ej%0AUm+C404O6L4eLUGj6lV6PB6WL1/O+PHjKS0t5e233yYxMZGcnByWL1/Oo48+SllZGSUlJSQkVB3W%0AMQyDkpKSGttCQkIoKSlp/LtpIu0uhYJcSOyKEddechiCmM7ei/ncI+z/271ot9vu7gQd/dtPmH+7%0A26oHMD2tScECWL9kjBvuhdj2mHP/ii4p9lFPmw/t3GuV+83Pwbh3RrMMFiqp4adBfEf08qV2d8Xn%0AdHER5ur/UDH7Qcz7r0e//xoclYhx8/0YTy/BmDwN1S9ZgoVGaNSk29KlS4mMjGTs2LGsWbMGt9vN%0Ao48+SnR0NKZpcs8997B69WpCanggYWFhuN3uGttCQ0Nxu91ERdWcZbx27VrWrVtX5bXExEQmT55M%0AbGxskzdX8fz2PwqAuL4nUOFxo4qLiI+Pb9I1he9p02T/s49AbDvMgjyiVi2n7cQpdncraJSuSefA%0AvDRCe/Ym9r4ZhLQ/yjcXjo/H89BsCh+4kZDFzxH30CxUSP1+hISFhTXr76Xyn3awf9b9hMTEEff4%0A84QkdLa7S03mungSxS8+Q+zVNxPatXuzfka61IV7w1rca/5L2davQWvC+g8m8tYHCR86CqMFFeDz%0A9XOqnIp5+eWXcTqdVdpGjBjByJEjvV83OGDYsWMH6enpzJgxA8MwyM/Pp2/fvkRHWw/EMAy6d++O%0A0+kkOjqaPXv2VDnf5XIRGhpaY1tpaSmhdSQOjRw5skrnD1dUVER5edM2zTF/2mldq00MUdFx6AP7%0AycvJkUg0yJifL0fv3Ipx9xNE7fqJkvdfpzR5OKoF/BBvCm2a6PdfRX/yLmr4aZhX38p+bUB+vu9u%0AEtkWdeN0yp97lLyFT2NccUO9TouPjyffl/0IIL31KytnoXtv9G0PsT80wrf/pjbRycMhrj2F/1qE%0Acd2dze4ZaU85fLfVykvY+hWUuaHX8ahLr0cNGYEZ254SoMRdBu7m876OxNfPKSwsjI4dOzJ58uQj%0AHtuggCE7O5s5c+YwZcoU73LKDh06UFZWVuW4nJwcjjvuOI4++mhWrFhR5XyPx0N0dDS9evWqtc02%0ATgfExKHaRmPEtbNeKy6CYCzC0krpXCf63VdQp/4JdfzJRA0cRsnnH2O+uahVLxPTpSXWksntG1CX%0AXIsaf4HfkrjUCQNQE29Ev74As0t3jNFn+uU+wcD8/GP0v16AgSkY19+FCgu3u0s+o8LCUWdehH57%0AMXrCRGgFmSOSAAAgAElEQVQmowv6lx/Q61eiN62Dgweg89Gosy9FDR2N6tjJ7u61aPXOYSgrKyMt%0ALY0hQ4YwePBgSktLKS0tZeDAgWRmZvLZZ5+Rn5/Pxx9/TEZGBsOGDaNfv364XC7vcslly5bRv39/%0AlFJ1ttkmywGHkrmMyiBBllYGDa015pK51iZJl0wGQEW2wbhsirVMbNs39nbQJjonC3PmdPhpB8bt%0AD2OceaHfv4+MMWejxpyNfmMB+scdfr2XHbRpYr77CvqNBahxEzBunN6igoVKatSZ0DYG/ck7dnel%0AXvS+TMwn70fv2IQaPR7j0TkYf5mLcc5lEiwEQL1HGLZv347D4cDhcFQZGZg3bx4PPPAAS5Ys4ZVX%0AXqF9+/bceeed3jmWqVOnMmfOHF599VUMw+Cxxx4DrKmL2trsorMcqG49rf7FHhphOFBkX4dEFXpN%0AOny/zao6eHg1vYHDoV8S5puLME4YgAqPsK+TAaZ//NYq89ymbcD3fVCXT0E7HZgLZlorJ1rID2xr%0Aa+q/ozesRl12PcYZLXfXThURgTrzQvR7r1GReiOEBHdQpLd+BeHhGE/Mb5EBXLBTuqmZgvWwf/9+%0Afv31V/r06VNtyqGutobIyclpUg6D1hpz2kTU2Zdi/Oli2reJJPeq8agpd2MMO7XR1xW+ofNzMB+9%0ADTVoBMbkP3tfr5zP01mZmI/92Xp+5020saeBY676GP3mIuh7klWSuG1MwPugDx7AnHGPteHSA7NR%0AbWpOWG4u8+NVtqa+/k7U4JpzploSXerCfGAKkSNPp/zia498go0q0qZDTDtCbn3Q7q7Yxl85DPXR%0AqGWVDRUXF0dycnKNAUFdbQFVVAiuElRiV+vryDYQHi5LK4OA1hrz1X9AZBvUZdfVeIzq1A11xvno%0A/7yLzskKcA8DS2uN+fY/0a8vQI3+E8afH7UlWABQbWMwbnsYCvMxFz1lldptpnR+DuasB2DPbxh3%0APt4qggWwpvXUuPMoXbEc7bJvWfuR6AP74dcfUQOG2N2VVisgAUOzkHVo06lOVsCglIKYdhIwBAH9%0A5UrYsQnjqltRUbUHluqcyyA6FnPpSwHsXWBps8IquJP+HuryKRhXTrW9JLHq3A3jxnthx2b0u0ts%0A7Utjabcb85lHrE257n+y1W3/rFLGQHkZesdmu7tSK/3tRgDUyYNt7knrJQHDIdrpAGXA4fOwMXES%0AMNhMF+ah33oRlTLmiJ8sVGQb1KXXwdav0d9uClAPA0eXl2MunI1evwJ17R0Yp59nd5e81EkDUZdd%0Ah05/D3PdiiOfEGT0h29AXjbGHY8FNA8kWKijEgk9pg9s+dLurtRKb9sAPfugYmXVml0kYKjkdMBR%0ACajQsN9fi4lDF8kqCbtorTFfmw+hYah6rvdXg0fA8SdjvvmCtV1tC6FLXZhz/wrbN1gV604Za3eX%0AqlHjJqBGjUe/Ng/98067u1Nvetf/0On/Rp03EdWpm93dsU340FHobzcG5feNVXNhC2rAULu70qpJ%0AwHCIznLAH35YqFgZYbCT/mY1bPsGI/Xmes/RK6UwJt4Iedno9Pf83MPA0AcPYD7zMPzyI8a0R1FJ%0AKXZ3qUZKKdSVU+HY4zD/MROdl213l45Ie8oxX/47HN0TdcYFdnfHVhFDR0GpC3781u6uVPfTDnC7%0AJH/BZhIwVHLu/T3hsZLkMNhGFxWg33zB2k1u4PAGnau6dEeNm4D+eGmz+KVVF12Yjzn7QcjZh3HP%0AE6jjT7a7S3VSoWEYNz0AEZGYc59Al7rs7lKd9H+Wwb49GM1ke2p/CunRG45KtJYuBhm9bQPEHwVd%0Ae9rdlVZNAgZAezyQm+Ut2uQVEweyxbUtzDcWAgo18cZGna8mXAFtojGXLvZtxwJIZ+/DfPI+OFiM%0AMT0N1bOP3V2qFxUTa62cyHFivvQs2jTt7lKN9N4M9PK3UGdehOrey+7u2E4phUpKQW/9JqiemdYa%0Ave0b1MlDZQtqm0nAAJDrhIoKVKc/jDDExoHbhS6T3RADSW9aB5vWo66ciopp3NbVKjIKdem1sHk9%0AeucWH/fQ/3TmLsxZ94MRYmXtN7NEPNW1O8YN98C2r9H/ft3u7lSjzQqramiHRCu4FACo5GGwPx9+%0A+8nurvxubwbkZct0RBCQgAGshEfwLqmspKIP/bKSao8Bow8UYb6+AJJTmrwOXg0dDX1PwvzXC1bS%0AVDOhf/nBmoaIbYdx30xUh4QjnxSE1IAhqIuvQX/8NqVr0u3uThX684+t4kzX3C4VAw/X+wSIjkVv%0A/drunnjpbd9ARCQc19/urrR6EjBwKOExog3E/WHzldjKgEFWSgSKfnMRVFRYiY5NHH70JkBm70P/%0A9wMf9dC/9M4tVoJjl+4Y9/yt2S8hU+MvRA0fy4F5aegg+dSqc53oZUtQp52N6tPP7u4EFWWEoAYM%0ADao8Br19A/RLksAuCEjAANYIQ2KX6r+gYir3k5A8hkDQW79Gf/MF6oobUD7aIVR164k67Rz08rfQ%0A+bk+uaa/6E3rMP/+V6vU8x1/qbNIVXOhlEJdfSuhx/bFnPc325+BVTV0HkTHoC6aZGtfgpVKToEs%0AB3rfHru7clh1R1lOGQwkYMAq2lQtfwEgJtZql8RHv9MHi62aC/0HW1XnfEiddyVERKLfDt4ESHNN%0AOubC2aiBwzFufRAV0XI20FJhYcRNnwEhoVbQ4LYvJ0ivXwk7t1pVQyNr3vei1TthgPX9ssX+UQZv%0Adcf+g2zuiQAJGCyHbWt9OBUaBlFtZUoiAPTSl6DMjXH1rT7PhFZRbVEXT0ZvXIv+fptPr+0L5qfv%0AoZfMRY0ej5pyV9XiYS2E0S4e47b/g6xM9D+fsyULX+8vQC99EZVymvwCqoMKj4ATBwZFHoNUdwwu%0ArT5g0CUHrY2n/liDoZLUYvA7/e0mq9zxZdeh2nfwyz3U8NOg9wmHEiA9frlHQ2mtMZctQb/zT9TZ%0Al6JSb0YZIXZ3y2/U0cdgXH8XetM69EdvBfz+5hsLISQUdfn1Ab93c6OSh8FvP6EL8mzrgy6X6o7B%0AptUHDDj3AtReElZqMfiVLjlozSn3S0aNON1v91FKYVx5kzU3u/JDv92nvrRZgX5tPvqTd1CXXotx%0A4dWtYo25GjgcdcFV6A//hd64NmD31ZvWw+b1qIlTUdGxAbtvc6X6DwHDsHeUQao7Bp1WHzBoZ6b1%0Al8TONR8QG4eWKQm/0e++DCUHMSbd5vdfmOroY1BjzkJ/8Ca60MZPTp5y9IvPoNeko665HWP8hbb1%0AxQ7q7EtRQ0dj/vM59O6f/X4/fbAY840FkDTM2mtEHJFqGw3H9bd1tYTevgHiO0p1xyDS6gMGnHuh%0AXXytCVBKdqz0G/39NvTqT1GXTEZ16BiQe6oLUiE8HP32ywG53x9pt9tK/NvyJcbU6Rgjz7ClH3ZS%0ASqGuuR269MCc+zd0Yb5f76fffgnKyzFSb2oVozi+opJT4Mdv0SXFAb+3t7rjgCHyzIKIBAxZjtrz%0AF+BQDoMUbvI1XerCfOV5OK4/avSZAbuvioq2igl98wX6xx0Buy+ALinGfO4R+N9OjNsfQQ06JaD3%0ADyYqPALj1ocAMP8xw2/VVPXOLeh1K1CXXotq55/8mJZKDRgKFRXo7RsDf/PK6o4ny3REMGn1AYPO%0AclTfdOpwMbFwoBCtdeA61QroZUvgwH6r0p4R2P8N1fCxcExfzH8tDFgCpC4qwJz9EOzdg3HXX1H9%0AkgJy32Cm2sVj3PYQOHahX5nr8+8xXerCXDLPCkpb4UhOU6n4jtCjty3TElLdMTi16oBBmyZk761W%0AErqKmHbg8YCrJHAda+H0TzvQny9HXTQJ1bFTwO+vDAMj9SbYm4Fetdzv99O7f8F88n4rQJo+E3Xs%0AcX6/Z3OhevRGTb7DGvH55B2fXlu//xocKAxIfkxLpZJTYMdmdHlZQO8r1R2DU6sOGCjMgzI3qoYa%0ADJWUtzy05DH4gna7MV/+O/TuhzrtHNv6oXr0Ro0+E/3Bv9D7C3x+fe0qwfziP1Q8cRfmE3cCCuO+%0ANFTXHj6/V3NnDBmJmnAF+r1XffZpVv/yA3rlR6jzr0Il1JLQLI5IJaeAuxQCWL9EFxVKdccg1boD%0AhqyaN52qIkb2k/Al/f5rUJiPMfnPAZ+K+CN14dUQEmKt1PABrbW1cdTLf8e85xr06wusDaRufRDj%0A8Xm2jKY0F+rcK2DQKZgvPoPe81uTrqXLy638mJ59UKdP8FEPW6nOR0NCl4BWfdQ7NgGg+g8O2D1F%0A/YTa3QE7aedeCAmFDom1H1S5n4TUYmgy/csP6BUfWKsi6hjVCRTVNgZ14ST0q/PQo89E9W7cRkT6%0A4AH0l5+j1/4XHLshviPqTxejRpyOij/Kx71umZRhYFx7B+as+zHnPoHx0NOo2HaNupb+eClk78N4%0A+NkWXQgrEJRSqORh6PUr0WZFQP499bYNcEzfRj9/4T+te4TB6YCOnVAhdXwTtI0GZViboIhG0+Vl%0A1lREzz6o08+zuzteauQZ0LMP5usL0RUV9T5Pa43+8VvMRU9j3jMZ/c4/IbErxrTHMGa+gDHhCgkW%0AGkhFRGLc+n9Q4cGcP9Oq9NdAOvM3qxjW2ZfI9I+PqOTh1pTsLz/6/V7e6o6yOiIote4RhqzMuqcj%0AsD75VK6UEA2jtYbiIqu64rrPIDcL4+HngupTnzIMjCtvwpx5D/qLT1Bjz63zeF1UgF63Er02HbL3%0AQUIX1AWpqOFj5RORD6j4ozBueRBz9oPo1/4Bk/9c74RFXVGB+fLzkNgVddalfu5pK3JMX4hth976%0Alf+3A5fqjkGtVQcMOPeiBtWj8puUh66TLi+zCmA591pBmNOBznJYr1UWfVEG6vLrUV2629vZGqhj%0A+qBGnoF+/3X04JHVfvFrswJ2bsVckw7bvrHey6BTUJNuh74nSga+j6ljj0Ndczv6pWega3dUPSth%0A6s8+gIxfMO6fhQpreRt42UUZBippGHrLV+hLrvXr/+962zdS3TGItdqAQZeXQV52jbtUVhMrG1Bp%0A04SCPCsYcDqsUYMshzWtk58DlWvoo6KhU1drb46kYVaNi05dIaFzUC+RUhdOQm9aj162BDX5zwDo%0A/Bz02s+s0ZH8HOjaA3Xp9aiUMVbpXOE3RsoYzL0Z6HdeRnfqdsQhap29F/3v11HjzpNlq36gklLQ%0Aqz+1cnS69fTLPbTW6O0bpLpjEGu1AQPZ+0Dr2jedOoyKjrWW+rQCuuSgNVLgzLRWkTj3WoFBtgPK%0ADq3FDgmFhM7W0O/gkYcChK6Q2A2iY5rlN7uKiUVdeBX69QWYXbqjf9gOOzZDeDhq6Ggr1+GYvs3y%0AvTVX6oKr0Pv2YC56CuP+2aiuNY9OadPEfGUuxLW3Sn8L3zv+ZIhsY01L+Clg+L26oyynDFYNChg2%0AbNjAkiVLyM3NpXv37kybNo0uXap+Qp8xYwYjRozg1FNPBSAjI4P58+fjdDoZO3YsV111lffYutr8%0AzlmPJZWVYttZkXULoT0eyHUeNnXw+6gBhwdG7eKtoODY4+CUsYeCgi7QIbHuRNFmSo0+E73mv+i3%0AF1vJmVfdjBo6qtZ9RoR/KcPAuP5OzLT7MOc9gfHAU6iY6jtN6rXp8NMOq4JmRKQNPW35VFgYqv9g%0A9Jav4dwr/HKP36s7nuSX64umq3fA4HQ6mT9/PjfeeCP9+vXjpZdeYsGCBTz++OPeY9asWcO2bdsY%0AMcLKC/B4PMyaNYukpCTuvPNOFi9ezKpVqxgzZkydbYGgsxwQ1Rbqs9VtM9yASmttJWpm/Z5P4A0K%0AcrOgckVARCQkdrGmDo7rbwUIhwKD1vaLUhkhGNMehQNFtX6aFYGlIqMwbn8Y8293Yy5Iw7jzL6jQ%0A3/MTdH4u+p2XUSPPQJ0wwMaetgJJw2DRU+i8bFSHBJ9fXqo7Br96BwwOh4PU1FRSUlIAGD9+PGlp%0Aad724uJiXn311SojDps3b8blcjFp0iTCw8OZOHEiL730EmPGjKmzLSAObTpVryHmmDgoLgrYOuSG%0A0G43ZO/9PZ/g8IRD10HrIGXAUQnW++0/6PcAoVM3a6dOGWb3UrHtrBElETRUhwSMmx/AfPr/0G8s%0AhKtvRSmF1hrz9fkQHom69Fq7u9niqZMGoUNC0Vu/Ro3zbUEsb3XHa2736XWFb9U7YBg4cGCVrx0O%0AB507/15ydcmSJQwdOpSyst9rjmdkZNCnTx/Cw62IsUePHjgcjlrbMjMzG/9OGkhn77U+SdeDio07%0AtETwQFD9MtH5OZj/dzNU1nmPjrGCgq7dYeDw3xMOO3aWrHHRrKk+/VBX34p+eQ507Ykady56wxrY%0AvgHjlgdRUZKE6m8qqi2ccLJV9dHXAcO3Ut2xOWhU0qPH42H58uVMmGD9T7Njxw6+++47nn76aRYv%0AXuw9rqSkhISEqkNXhmFQUlJSY1tISAglJSVERdU8FL527VrWrVtX5bXExEQmT55MbGxsg3a7y3Xu%0Apc3QUbSNj6+xPSwsjPhDbeVdu1MIxBkQWsvxdijb8wv7y8uIvT+NsOP7Y1SWsW5FDn9OInj55DlN%0AuJTifCeupS8S1akTxW+9SMTw04gdd7ZvOtnK1ecZuUaMpXjRs7QLC/Hpz5v932/F7NOP9j2P9dk1%0AWypf/8yrHGF++eWXcTqdVdpGjBjByJEjvV83KmBYunQpkZGRjB07lvLychYtWsQNN9xAZGTVhKOQ%0AGhLjwsLCcLvdNbaFhobidrtrDRhGjhxZpfOHKyoqoryeleH0gSJ0cRGlcfG48/NrPCY+Pp78Q21a%0AW/+g+/fsRkUHzwiDmWHV3C/u3gdVXgG1vJeW7PDnJIKXr56TPudy+O1nDjz3OERFU37JZHn+PlKf%0AZ6R7nwTaJP+LdIxTxvnkvrq8HHPrN6izLpZnWQ++/pkXFhZGx44dmTx58hGPbXBp6B07dpCens60%0AadMwDIN33nmH3r17k5SUVO3Y6OhoioqKqrzmcrkIDQ2tsa20tJTQ0ACs9KxcIVHf/QwO7VgZdOWh%0AC/IgJk6mG0SroYwQjBvugf6DMa65HRXb3u4utSqqXTwce5y1WsJXpLpjs9Gg387Z2dnMmTOHKVOm%0AeJMb161bx4EDB7j2WivpyO128+WXX/Lzzz8zbNgwVqxYUeV8j8dDdHQ0vXr1qrXN37TTAUpBQj0D%0Ahog2EBYefCslCvOspY9CtCKqTRQhf37E7m60WippGPrDf6HdblRERJOvJ9Udm496BwxlZWWkpaUx%0AZMgQBg8eTGlpKQCPP/44pml6j1uyZAl9+/ZlzJgxREVF4XK5vMslly1bRv/+/VFK0a9fv1rb/C7L%0AYe0oGF6//9mVUkFZHloX5kO7DnZ3QwjRiqikFPS7r8D3WyAppUnXkuqOzUu9A4bt27fjcDhwOBxV%0ARgbmzZvHUUf9vitfZGQkMTEx3pGCqVOnMmfOHF599VUMw+Cxxx4DrOTH2tr8TTsd9Z+OqBQTB8XB%0AFTBQkIvq2cfuXgghWhHVqSt0Phq9+StUEwMGHLulumMzUu+AYfDgwbz11ltHPO6WW26pdt7cuXP5%0A9ddf6dOnT5Uph7ra/CrLgTr+5IadExOHDrIRBgryILmJ37BCCNFAKjkF/cV/0BUVTar6alV3bGMV%0AjRNBr8FJj40RFxdHcnJyjQFBXW3+oM0KyNlXv5LQh1ExcUG1xbX2lFs5FTIlIYQIMJWUAgcPwM87%0Am3Qd/e1GODFJErebiYAEDEElLwc8HquoUUPEBll56EJrWY2SgEEIEWg9ekG7DlYRp0byVnc8wk6k%0AIni0voAhqwGbTh0uJsi2uC7Ms/5sf1TdxwkhhI8pw7BWS2z5qkEF8w4n1R2bn1YXMGinw1oi2dBf%0AtDFx4CpBl5cd+dgA0AWHCne0l2WVQojAU8kpkJ8De35t1Pl6+zfWlvFBVG5f1K3VBQw4HZDQGWU0%0A7K2rQ8WbgmaUoTAPwiOgTVu7eyKEaI36ngRt2jaqiJMuL4fvtsp0RDPT6gIGneVo+HQEWFMSEDwB%0AQ0EutOsga5eFELZQoaGokwejtzYij+HHbw9Vd5TllM1JqwsYcO5FJXZr+HmVG60Ey9LKwnxoLwmP%0AQgj7qOQUyNyFzslq0Hl6+wbokABde/ipZ8IfWlXAoN2l1ifzhhZtAm/AoINkaaUuyENJwCCEsNOJ%0AAyE0rEGrJbzVHU8eLCOkzUyrChgqN51SjZiSUGFh0CYKDhQd+eBAKMyTGgxCCFupyDbQL6lh0xJS%0A3bHZalUBg3butf7S0BoMlYKkeJPWWgIGIURQUEnD4OcfrLoK9SDVHZuvVhUwkOWwtoNu28iqksGy%0AAVVxkVV8SqYkhBA2U0nDgEOBQD3o7RukumMz1foChsaOLgDEtEMHwyqJgsqiTRIwCCHspWLioPfx%0A6K1HXl6piwrht59kOqKZalUBg3Y6UI1JeDxEBUt56MoqjzIlIYQIAiopBXZuRZe66jxOf7vROr7/%0AoEB0S/hYqwkYtNZW0mNjajBUCpYchoI8UAZIhTQhRBBQySngKYfvttR5nN6+Qao7NmOtJmBgfwGU%0Auhq1QsIrph0U7W907XSfKcyDuPZN2lZWCCF8RXXsBN16ord8WesxUt2x+Ws9AUNTV0iAtWOlpxyO%0AMOzmdwV5kr8ghAgqKikFvX0j2uOp+QCp7tjstZqAQTszwTCgY6dGX0NVVnu0eVpCF+ZBO9l0SggR%0APFTyMHAdhJ921Niut38j1R2buVYTMJDlgKMSUaFNWMoTLOWhC/JQkvAohAgmRx8LHRJqrPqotUZv%0A24A6eYhUd2zGWk3AoJ17mzYdAb8HDMU2BwyFeQ3fnlsIIfxIKYVKGobe+jXaNKs2OnZBfo5MRzRz%0ArSZgIMuBamrAEB0DSqFtHGHQbjeUHIT2MiUhhAguKjnF+kCz+5cqr+ttG6zqjn1PsqlnwhdaRcCg%0APeWQm9W0JZWAMkIgOtbeWgyHajDIlIQQIuj07gfRMdX2lpDqji1DqwgYyHWCaTapaJNXjM3Fmwpy%0ArT8lYBBCBBkVEoI6eWiVPAap7thytI6AIcvapbKpIwzAof0k7FsloQulLLQQInip5GGwbw86KxOQ%0A6o4tSasIGLTTYc2fxTV93l/F2ryfREE+RLVFRUTa1wchhKjNCckQHu7dW0Jv+waOPU6qO7YArSJg%0AwLkXErv4ZjmP3VMSsq21ECKIqYgI6DfQWi1RXgY7pbpjS9EqAgadldm0ktCHs3tKoiBXAgYhRFBT%0AySnwyw/ob9aAu1QChhaiVQQMTd7W+nCxcVB8AG1W+OZ6DVWYj5L8BSFEEFMnDwbDQL/7slR3bEFC%0AG3Lwhg0bWLJkCbm5uXTv3p1p06bRpUuXWl8HyMjIYP78+TidTsaOHctVV13lvV5dbb6iS4qtKQRf%0ArJAAVHQcWptwsPj3Qk6BVJAHJyYH/r5CCFFPKjoW+pwIP36LOu0cqe7YQtR7hMHpdDJ//nxSU1NZ%0AuHAhnTp1YsGCBTW+Pn/+fAA8Hg+zZs2iV69epKWlkZmZyapVq47Y5lOHNp1Snbr55nqxlftJBD6P%0AQVdUQFGBTEkIIYKeSk6x/pTqji1GvQMGh8NBamoqKSkpxMbGMn78eH777bcaX9+1axcAmzdvxuVy%0AMWnSJBISEpg4cSIrV648Ypsv6collYmdfXPBmEOZvnYkPhYVWvUkJGAQQgQ5NXws6oKr4Lj+dndF%0A+Ei9pyQGDhxY5WuHw0Hnzp1rfR2sKYc+ffoQHh4OQI8ePXA4HLW2ZWZmNv6d1MbpgHbxqMgo31zv%0A0DSELtpPwAfZpAaDEKKZUFFtUedcZnc3hA81KunR4/GwfPlyxo8fX+frJSUlJCQkVL2hYVBSUlJj%0AW0hICCUlJY3pUu18mfAI0CYKQkPt2eK6QAIGIYQQ9mhQ0mOlpUuXEhkZydixY+t8PSQkpNq5YWFh%0AuN3uGttCQ0Nxu91ERdU8GrB27VrWrVtX5bXExEQmT55MbGwsWutq5+TnZhF23EnExDesaFNYWBjx%0AtZyTFxdPZHkZbRt4zaZylZVSHBpGfPeekkR0SF3PSQQPeU7BT55R8+Dr51T5u+Tll1/G6XRWaRsx%0AYgQjR470ft3ggGHHjh2kp6czY8YMDMOo8/Xo6Gj27NlT5XyXy0VoaGiNbaWlpYSG1t6lkSNHVun8%0A4YqKiigvL6/ymjZNzH17MIeNoTw/v0HvMz4+nvxazjHbxuDKzsLdwGs2lenIgHbxFBQUBPS+wayu%0A5ySChzyn4CfPqHnw9XMKCwujY8eOTJ48+YjHNmhKIjs7mzlz5jBlyhTvssm6Xu/Vqxc//fRTleM8%0AHg/R0dF1tvlMQR6UlfmuaFOl2Di0HVMSUuVRCCGETeodMJSVlZGWlsaQIUMYPHgwpaWllJaW1vo6%0AQL9+/XC5XN7lksuWLaN///4opeps8xnnoSRKH9VgqKRsKg+tC/KkaJMQQghb1HtKYvv27TgcDhwO%0ABytWrPC+Pnny5BpfnzdvHkcddRRTp05lzpw5vPrqqxiGwWOPPQZYyY+1tfmKdu6FkFDokOjT6xLT%0ADn750bfXrI/CfOh+bODvK4QQotWrd8AwePBg3nrrrRrbzjrrrDrPmzt3Lr/++it9+vSpMuVQV5tP%0AZDkgoTOqhgTLJomJDfgIg9YaCnKh/VEBva8QQggBjVwl0VBxcXEkJ9dczriutqbSTofPpyMAa4TB%0AdRDtKUeFhvn++jVxHYQyt+QwCCGEsEXL3nwqy4HyZQ2GQ5S3PHSRz69dqwIrK1a1l2VPQgghAq/F%0ABgy6zA35OeDrFRLw+6ZTgVwpUVnlUUYYhBBC2KDFBgzkZIHWfhlh8O4nURS4PAZdkGv9pZ2MMAgh%0AhAi8lhswVG465ZcRhlgAdCATHwvzICYucDkTQgghxGFabMCgszIhKhqiY31+bRUeAZFtAjslUZAv%0Ae0gIIYSwTYsNGHDuhcQu/ttzISYusFMSUuVRCCGEjVpswKCdDt+XhD5cbLvA1mIoyJUqj0IIIWzT%0AIsYQKRoAACAASURBVAMGrbXvt7X+o+jYAOcw5MsIgxBCCNu0yICB4gNQUuzXEQYV2w6KApPDoMvL%0ArdEMGWEQQghhk5YZMHg3nfLjCENMHBQHqHDToRoMSkYYhBBC2KRFBgw6ywFKQUJn/90kJg4OFFrT%0AH/5WeGjvcxlhEEIIYZMWGTDg3AvxHa3lj/4SEwdlZeAu9d89DtFS5VEIIYTNWmTAoP2d8MihHAYI%0AzEqJgjyIiIQ2Uf6/lxBCCFGDFhkw4HSg/LFL5eEq95MIROJjgVWDwW81JYQQQogjaHEBgzYrIHuf%0Af0pCH867Y2UARhgK8yR/QQghhK1aXMBAbjZUePxbtAmgbSwoFZBaDLowT1ZICCGEsFXLCxichzad%0A8ncOQ0gItI0J3JREe9mlUgghhH1aXMCgnQ4ID4f2R/n/ZjFxfp+S0KYpVR6FEELYrsUFDGQ5IKEL%0AygjAWwtAwEBxkTXFEogASAghhKhFiwsYrCWVfl4hcYiKifN/DoPUYBBCCBEEWlzAgHMvKrFbYO4V%0AG4ARhoLKKo+SwyCEEMI+LSpg0KUu6xO5v1dIVIrx/xbXuiAXDMPaTlsIIYSwSYsKGHDuBfB/0aZK%0Ah3IYtGn67x6FeRAXjzJC/HcPIYQQ4ghaVMCgA7SkspKKjQPThJJi/92kMA/ayXSEEEIIe7WogIEs%0AB8TEodpGB+Z+Mf7fT0IX5EuVRyGEELZrWQGD0/+bTlXh3U/Cj3kMBbmypFIIIYTtWlTAoJ17/V8S%0A+nCVAcMBP1Z7LMyXKQkhhBC2C23IwRs2bGDJkiXk5ubSvXt3pk2bRpcuXcjIyGD+/Pk4nU7Gjh3L%0AVVdd5T2nsW0NpbW2piQGj2j0NRosqi2EhKAP7Mcf+0hqdym4DkoNBiGEELar9wiD0+lk/vz5pKam%0AsnDhQjp16sSCBQvweDw8+eST9OrVi7S0NDIzM1m1ahUAHo+HWbNmNbitUYr3g9sV0BEGpZQ1yuCv%0AKYkCq2iTkhwGIYQQNqt3wOBwOEhNTSUlJYXY2FjGjx/Pb7/9xpYtWygtLWXSpEkkJCQwceJEVq5c%0ACcDmzZtxuVwNbmuUvBzrz0AVbaoUE2cFK/5QkGv9KQGDEEIIm9V7SmLgwIFVvt67dy+dO3dm9+7d%0A9OnTh/DwcAB69OiBw2Etb8zIyGhQW2ZmZqPfiM7LsQocdUxs9DUaJaYd2k8jDLrwUJVHmZIQQghh%0As0YlPXo8Hj766CPOOOMMSkpKSEhIqHpRw6CkpKTBbSEhIZSUlDSmS5CXDUclokLDGnd+I6nYOP8l%0APRbmQVQ0KjzCP9cXQggh6qlBSY+Vli5dSmRkJOPGjeNf//pXtfawsDDcbjchIdWrE9bVFhoaitvt%0AJioqqsb7rl27lnXr1lV5LTExkcmTJxNaVABHH0NcvG9WFISFhRFfj2sVd0ykLOPXeh3bUAdcByk/%0AKsEv124p6vuchL3kOQU/eUbNg6+fk1JWyv7LL7+M0+ms0jZixAhGjhzp/brBAcOOHTtIT09nxowZ%0AGIZBdHQ0e/bsqXKMy+UiNDS0wW2lpaWEhtbepZEjR1bp/OHKnXvxtO9Ifn5+Q99SjeLj4+t1LfP/%0A27v/8Kaqw3/g75smpdQ0aUt/yY9WCGVSrApP+fHQoggKVQYDRKQIXWVgq+uGfh4UEX2E8RXaMh3d%0AYDhRqBQnCJYJAzeErtXihrDiGENBViG0SH+naUmaNm2+f4RmDf2RJrlJk/b9eh4fzD03N+f2cMm7%0A95x7jswPJk2NaJ/bXssPZYAi0CXH7it62k7Uu9hOno9t5B3EbieZTIbQ0FCkpKTY3NeuLomKigpk%0AZ2dj+fLlGDzYvF6DSqXCpUuXrPYxGo2Qy+UOlznEnYtOtadQAroGmIzN4h9bUw2B4xeIiMgD9Dgw%0ANDU1ISMjA+PHj0dcXBwaGxvR2NiI0aNHQ6/XWx6JzMvLQ2xsLARBQExMjENlDmltde+kTbcIbZM3%0ANWjFP7immgMeiYjII/S4S+LcuXMoKytDWVkZTpw4Ydm+bds2pKamIjs7G7m5uZBIJFi3bh0A8wBH%0AR8oc5q5VKttrPz20iF/uppYWoE4DBLFPkYiIel+PA0NcXBz27dvXaVlISAi2bt2KkpISREdHW3Ur%0AxMXFOVRmN18/QNkLX66W6aFFfrSyrhYwtXIdCSIi8ggOPSXRGaVSibFjx4paZpdBoY53ZzjjVmAw%0A1WvEnR5aY57lkV0SRETkCfrM4lNCcGjvfO4AP2CAH1Av8hgGBgYiIvIgfSYwYFCY7X1cJUD8yZtM%0AtTWAVAbIA0Q9LhERkSMYGMTgigWoaquAoEG9081CRER0mz4TGIRBvdMlAQBQBMIk9qBHTTUQyCck%0AiIjIM/SZwIBeGsMA3JqLQeTAYNLUcNImIiLyGH0mMAgD/HrvwwOUgFbkBahqq7msNREReYw+Exh6%0AlULcOwwmkwnQVDEwEBGRx2BgEINcCTQZYDI0inM83U2gqYldEkRE5DEYGEQgKNqmhxapW4JzMBAR%0AkYdhYBBDQKD5T7G6JWpvBQZ2SRARkYdgYBCDZT0JcWZ7NNVWAYIAKINEOR4REZGzGBjEIFcAMK8n%0AIQpNDRCghCCViXM8IiIiJzEwiECQSoE7AsTrktBUc/wCERF5FAYGsYg4PbSJczAQEZGHYWAQi0LE%0ABahqqyEwMBARkQdhYBBLgFK89STYJUFERB6GgUEkgkhdEqbmJqBBy8BAREQehYFBLGItQKWpAQB2%0ASRARkUdhYBBLQCDQUGdeB8IZnLSJiIg8EAODSASFEmhpMa8D4QQTp4UmIiIPxMAgFstsj04+KaGp%0ABgYMhDDQ3/k6ERERiYSBQSxt60k4O/CRczAQEZEHYmAQS9uKlc4OfGRgICIiD8TAIJaBdwA+Pk6v%0AJ2HSVEMIDBapUkREROJgYBCJIJEAchHmYtDUcMAjERF5HAYGMTk5F4OptdU86DEoRMRKEREROY+B%0AQUwBCue6JBrqgJYWCEHskiAiIs9id2DQarVIT09HVVWVZduJEyfw7LPPYunSpVi/fj0qKiosZWq1%0AGmvWrMGyZcuwZ88eq2N1V+aNhIBA5wY91ppneWSXBBEReRq7AoNWq0VmZiYqKyst28rLy/Hxxx9j%0A9erV2LJlC8LDw7Ft2zYAgNFoRFZWFlQqFTIyMlBaWoqCggKbZV5L4eQYBk7aREREHsquwJCdnY0p%0AU6ZYbfv+++8xatQo3HXXXRg0aBAeeughlJeXAwCKi4uh1+uRnJyMsLAwJCUlIT8/32aZ1wpQmrsV%0AHGSqrQJ8fP73iCYREZGHsCswpKWlITEx0Wrb0KFDcf78eVy5cgU6nQ5//etfce+99wIwdzlER0fD%0A19cXABAVFYWysrIuy0pLS50+oV4VoAQa6mFqaXHs/bU1gDIIgsRH3HoRERE5SWrPzqGhoR22DR06%0AFBMnTsTq1asBAGFhYdi4cSMAQKfTISwszGp/iUQCnU7XaZmPjw90Oh38/b1zWmRBEQgTYF6eWhlk%0A/wE01eyOICIij2RXYOjM5cuXUVxcjI0bN2Lw4MH45JNPsHHjRmzatAk+Ph1/U5bJZDAYDJ2WSaVS%0AGAyGLgNDUVERTp48abUtPDwcKSkpUCgUzq8UeVs9g4Pte1qhecgwaAAoBROkdr4XADQ3tRDC7oTS%0Agff2V460E7kf28nzsY28g9jtJAgCACAnJ8cynKBNfHw8EhISLK+dDgwnT57E5MmToVKpAACLFi3C%0AsWPHcPXqVcjlcly7ds1qf71eD6lU2mlZY2MjpNKuq5SQkGBV+fa0Wi2am5udPJv/CQ4ORk1NjV3v%0AMZnMP/i6UjUEhf0N2lJxA0LM/XZ/bn/mSDuR+7GdPB/byDuI3U4ymQyhoaFISUmxua/T8zCYTCbU%0A1f1voJ9Op4PBYEBraytUKhUuXbpkKauoqIDRaIRcLu+2zGspzAtQmRx9tFLDdSSIiMgzOR0Y7r77%0Abpw6dQpHjhxBUVERNm/ejKCgIERFRSEmJgZ6vd7yuGReXh5iY2MhCEK3Zd5KGOAH+A5waIlrU6Me%0A0Os4hoGIiDyS010SkyZNwvXr13H06FFoNBpERkZi1apVkEjMWSQ1NRXZ2dnIzc2FRCLBunXrAJgH%0AP3ZV5tUCHJyL4dYcDAIDAxEReSCHAsO+ffusXs+fPx/z58/vdN+4uDhs3boVJSUliI6Otupy6K7M%0Aazm6nkTtrUmb2CVBREQeyOk7DD2hVCoxduxYu8u8UoDSoTEMprbAwKWtiYjIA3HxKZEJCgfvMGiq%0AgTsCIPgOEL9SRERETmJgEJujC1Bpqnl3gYiIPBYDg9gcHPRoqq0GgkJcUCEiIiLnMTCITaEEDHqY%0ADAb73ldbDYEDHomIyEMxMIhMCDBP3mT3qpWaGnZJEBGRx2JgEFvAraWp7eiWMBmNgLaWkzYREZHH%0AYmAQW1tgsGe2R20tYDJB4BgGIiLyUAwMYgtQALBzPQnLpE3skiAiIs/EwCAyQSoD/O+w70kJza2V%0Ax9glQUREHoqBwRUCAu3qkjBpqgGpDLgjwIWVIiIichwDgysEKIF6bc/3r60CggZ59UqdRETUtzEw%0AuIJCCZM9gx5ra7joFBEReTQGBhcQ7Fyx0qSp5rLWRETk0RgYXCEg0M5Bj9W8w0BERB6NgcEVbq1Y%0AaTKZbO5qMpnMj1XyDgMREXkwBgYXEAKUQIsR0N+0vbOuAWhu4joSRETk0RgYXMGe6aHbJm3iHQYi%0AIvJgDAyuYJkeugeBQdM2yyMDAxEReS4GBldoW7GyB49WmmqrAUEAFEEurhQREZHjGBhc4Q45IEhg%0A6mmXhCIQglTq+noRERE5iIHBBQSJxLwIVUMPuyQ4foGIiDwcA4OrBCh7NOjRVMs5GIiIyPMxMLiK%0AIrDHgx45yyMREXk6BgYXEQKUMPX0KYnAYNdXiIiIyAkMDK4SoAS03T8lYWpuAhrq2SVBREQej4HB%0AVXqyANWtSZuEoBA3VIiIiMhxDAyuEqAEbtbD1NLS9T4azvJIRETewe7AoNVqkZ6ejqqqqg5le/bs%0AQVZWltU2tVqNNWvWYNmyZdizZ0+Py7ydoFACJhNwU9vlPqa2aaGDOIaBiIg8m12BQavVIjMzE5WV%0AlR3Krl69is8++wxPP/20ZZvRaERWVhZUKhUyMjJQWlqKgoICm2V9Qttsj909WqmpAfwGQvDzd0+d%0AiIiIHGRXYMjOzsaUKVM6bDeZTHjnnXfw4x//GKGhoZbtxcXF0Ov1SE5ORlhYGJKSkpCfn2+zrE/o%0AyXoStVUAxy8QEZEXsCswpKWlITExscP2Y8eO4dq1awgNDcWZM2dgNBoBmLscoqOj4evrCwCIiopC%0AWVlZl2WlpaVOnYxHUZgDQ3ePVpr4SCUREXkJuxYwaH/3oE1jYyP279+P8PBwVFZWorCwEAcPHsTr%0Ar78OnU6HsLAwq/0lEgl0Ol2nZT4+PtDpdPD37/wWfVFREU6ePGm1LTw8HCkpKVAoFDCZTPacTrdk%0AMhmCgx3/MjeZglDl6wv/lmb4d3Gc2gYtfO4cBoUTn9PfOdtO5B5sJ8/HNvIOYreTIAgAgJycHJSX%0Al1uVxcfHIyEhwfLa6RWPTp06BYPBgNdffx1yuRytra1YtWoVPv/8c/j4+HTYXyaTwWAwdFomlUph%0AMBi6DAwJCQlWlW9Pq9WiubnZuZNpJzg4GDU1Nc4dRK6E7sYPaOziOC2V5WhRjXb+c/oxUdqJXI7t%0A5PnYRt5B7HaSyWQIDQ1FSkqKzX2dfqyypqYGo0aNglwuNx9QIkFkZCTKy8shl8uh1Vo/JaDX6yGV%0ASjsta2xshLQvrdoYoOxyiWtTaytQV8NJm4iIyCs4HRgGDRqEpqYmq22VlZUIDg6GSqXCpUuXLNsr%0AKipgNBohl8u7LeszFIFdj2GorwNaWriOBBEReQWnA8O4ceNQWlqK48ePo6amBkePHoVarcbEiRMR%0AExMDvV5veVwyLy8PsbGxEASh27K+QpArun5Kom3SJt5hICIiL+D0/X+5XI41a9Zg9+7deP/99xEU%0AFIQXXnjBMigjNTUV2dnZyM3NhUQiwbp16wCYuy66KuszFErg8oXOy2o5yyMREXkPwSTmowVdqKur%0AQ0lJCaKjozt0OXRXZo/KykqPG/TY+teDMP15L3x+t69j2d+OwrRvByS//xiChDN0O4oDtbwD28nz%0AsY28g6sGPfaEW0YYKpVKjB071u4yrxegBBr1MDUZIPgOsC7TVAPKYIYFIiLyCvy2ciFB0TbbYyfr%0ASdRWc/wCERF5DQYGV2pbT6Kh48BHzvJIRETehIHBldrWk+hsAaraaghcR4KIiLwEA4MrBbStJ9HJ%0A5E2aaj4hQUREXoOBwYUEmQwYeEeHuRhMjTqgUc8uCSIi8hoMDK4WoOzYJVFrfiSGXRJEROQtGBhc%0ALUDRcT2J2irzn3xKgoiIvAQDg6sFdFxPwtQ2LTS7JIiIyEswMLiYoOisS6IakAdAkPn2TqWIiIjs%0AxMDgagHKjgtQaWqAQI5fICIi78HA4GoBgUC9Bu2X7DDVVnH8AhEReRUGBldTKAGj0fwYZRtNDQSO%0AXyAiIi/CwOBiQttsj+2flOCkTURE5GUYGFytbT2JWwMfTUYjoNWwS4KIiLwKA4OrWVasvDXwsa4W%0AMJkgMDAQEZEXYWBwtTvkgCD533oSljkYGBiIiMh7MDC4mCDxAeQB/5uLoS0w8A4DERF5EQYGd2g3%0AF4Opthrw9QX85b1cKSIiop5jYHCH9pM31ZqfkBAEoXfrREREZAcGBjcQFIEwaduNYeD4BSIi8jIM%0ADO7QvktCUw2BgYGIiLwMA4M73N4lwQGPRETkZRgY3EGhBBrqYWptYWAgIiKvxMDgBkJAIGBqBcp/%0AAIzN7JIgIiKvw8DgDrfWkzCp/2t+zYWniIjIyzAwuEPbAlTqEvOfQSG9VxciIiIH2B0YtFot0tPT%0AUVVV1Wn5xo0bUVhYaHmtVquxZs0aLFu2DHv27LHat7uyPqXtDsO1EkCQAMqgXq4QERGRfewKDFqt%0AFpmZmaisrOy0/IsvvsC//vUvy2uj0YisrCyoVCpkZGSgtLQUBQUFNsv6nIH+gFRqvsOgCITg49Pb%0ANSIiIrKLXYEhOzsbU6ZM6bSsoaEBubm5GDx4sGVbcXEx9Ho9kpOTERYWhqSkJOTn59ss62sEQTAv%0Ac32znuMXiIjIK9kVGNLS0pCYmNhp2e7duzFhwgRER0dbtqnVakRHR8PX1xcAEBUVhbKysi7LSktL%0AHToJr9A2joHjF4iIyAvZFRhCQ0M73X7+/Hn85z//wZIlS6y263Q6hIWFWX+gRAKdTtdpmY+PD3Q6%0AnT1V8h4Kc2AQgniHgYiIvI/U2QM0Nzdjx44dWLFiBfz8/KzKfDrpq5fJZDAYDJ2WSaVSGAwG+Pv7%0Ad/pZRUVFOHnypNW28PBwpKSkQKFQwGQyOXEmHesZHCzel7s2JAwGAP6Dh8FfxOP2d2K3E7kG28nz%0AsY28g9jt1LYQYk5ODsrLy63K4uPjkZCQYHntdGA4cOAARo4cifvvv79DmVwux7Vr16y26fV6SKXS%0ATssaGxshlXZdpYSEBKvKt6fVatHc3OzAGXQuODgYNTU1oh2v1XcgAEDnOxCNIh63vxO7ncg12E6e%0Aj23kHcRuJ5lMhtDQUKSkpNjc1+nAcPLkSdTX1+Ppp58GABgMBvz973/H5cuXMXHiRJw4ccKyb0VF%0ABYxGI+RyOVQqVZdlfZKlS4KzPBIRkfdxOjD86le/Qmtrq+X17t27MWrUKEydOhX+/v7Q6/UoKCjA%0A1KlTkZeXh9jYWAiCgJiYmC7L+iTLoEcGBiLqvwIDAyGRcM5AR0kkEru7JFpbW6HRaJz+bKcDw+0V%0A9/PzQ0BAgOVOQWpqKrKzs5GbmwuJRIJ169YBMJ90V2V9kaAaDdM944BB4b1dFSKiXiORSNj14WZi%0AjXkQTGKOFOxCXV0dSkpKEB0d3aHLobsye1RWVnr0GAZyDbaTd2A7eT53tRH/Lrhfdz/ztjEMPeH0%0AHYaeUCqVGDt2rN1lRERE5BnYkUREREQ2MTAQERGRTQwMREREZBMDAxEREdnEwEBERORBJk2ahP37%0A9/d2NTpgYCAiIiKbGBiIiIjIJgYGIiIissktEzcRERHZw2QwADdKXf9BEUMhDBjg9GFu3ryJ1157%0ADfn5+WhsbMSECROwadMmDBkyxLLPO++8g5ycHFRUVGDEiBF47bXXMGXKlB5/hsFgwBtvvIFDhw6h%0AubkZDzzwAN544w23LUvOwEBERJ7nRila/98LLv8Yyau/AaJUTh8nMzMTn332GX79619jwIAB2LJl%0AC15++WXk5uYCAA4ePIg33ngD69evx5gxY/CnP/0JqampOHPmDPz9/Xv0GS+//DKKioqwceNGDBw4%0AEBs2bMCKFSvw8ccfO13/nmBgICIizxMx1Pxl7obPEUNpaSlUKhVmzpwJAFCpVFCr1ZbyoUOH4u23%0A38ajjz4KwLyGw+7du/Hdd9/hvvvu69HxDxw4gHfffdfyGc3NzVi2bBlKS0sxdKg459EdBgYiIvI4%0AwoABovzm7y5JSUlIS0vDrFmzMGHCBEyePBkPP/ywpXz8+PE4fvw4XnrpJZw+fRrff/89AECv1/fo%0A+N988w1MJhOWL1+O9mtGSiQSlJSUMDAQERF5g0ceeQSff/45CgsLcerUKaSlpWHatGnYsWMHAOBX%0Av/oVPvjgAyQnJ2P16tUYP358j+4stCcIAj744AOEhIRYbY+KihLtPLrDpySIiIictGnTJty8eROL%0AFy9GdnY2NmzYgL/85S/QarUAgH379iE1NRVr165FYmIiamtr7Tr+j370IwDmgY8xMTGIiYlBSEgI%0Atm/fjtJSNwwOBe8wEBEROe3cuXMoLi5Geno6ZDIZDh06hKCgICgUCgBAUFAQCgsLER8fj8uXL+Ot%0At96CIAgwGo09On5kZCTmz5+PV155BQ0NDQgLC8PWrVvx3XffITMz05WnZsE7DERERE7asmULwsPD%0A8fzzz+OnP/0p9Ho9cnJyLOXZ2dloamrC4sWL8c4772Dt2rUIDg7G6dOnOxxLEIROPyMzMxOPPvoo%0A1q9fj5/97GeQyWTYu3dvj5+ycJZgaj96wotVVlaiublZtOMFBwejpqZGtOORa7CdvAPbyfO5q434%0Ad8H9uvuZy2QyhIaG9ug4vMNARERENjEwEBERkU0MDERERGQTAwMRERHZxMBARERENjEwEBERkU0M%0ADERERGQTZ3okIiK3aW1tRXBwcG9Xw2tJJBK0trba9R579+8KAwMREbmNRqPp7Sp4td6c+IpdEkRE%0ARGST3YFBq9UiPT0dVVVVlm2nT5/GL37xCyQlJWH16tW4fv26pUytVmPNmjVYtmwZ9uzZY3Ws7sqI%0AiIjIc9gVGLRaLTIzM1FZWWnZVl5eju3bt+Opp57CH/7wB0RERGD79u0AAKPRiKysLKhUKmRkZKC0%0AtBQFBQU2y4iIiMiz2BUYsrOzMWXKFKttZWVleOqppzBp0iQoFArMmDEDV65cAQAUFxdDr9cjOTkZ%0AYWFhSEpKQn5+vs0yIiIi8ix2DXpMS0tDaGgodu3aZdk2btw4q33Kyspw5513AjB3OURHR8PX1xcA%0AEBUVhbKysi7LSktLHT8TIiIichm7AoOtJTCNRiOOHDmC2bNnAwB0Oh3CwsKs9pFIJNDpdJ2W+fj4%0AQKfTObS2t1Qq7gMfgiBAJpOJekwSH9vJO7CdPB/byDuI3U72fHeK+i370Ucfwc/PD9OmTQNgDgC3%0Ak8lkMBgMnZZJpVIYDIYuA0NRURFOnjxptW306NGYM2cOgoKCRDgDaz1dI5x6F9vJO7CdPB/byDu4%0Aop0OHTqEb775xmpbfHw8EhISLK9FCwznz5/HsWPHsHHjRkgk5qERcrkc165ds9pPr9dDKpV2WtbY%0A2Nht2klISLCqvCvl5OQgJSXFLZ9FjmM7eQe2k+djG3kHV7XTnDlzMGfOnG73EWUehoqKCmRnZ2P5%0A8uUYPHiwZbtKpcKlS5es9jMajZDL5d2WeYLy8vLergL1ANvJO7CdPB/byDv0Zjs5HRiampqQkZGB%0A8ePHIy4uDo2NjWhsbAQAxMTEQK/XWx6XzMvLQ2xsLARB6LaMiIiIPIvTXRLnzp1DWVkZysrKcOLE%0ACcv2bdu2ISQkBKmpqcjOzkZubi4kEgnWrVsHwDz4sasyIiIi8iwOBYZ9+/ZZ/j8uLs7q9e3i4uKw%0AdetWlJSUIDo62qrLobsyIiIi8hw+69zwa72fnx/uvPNOy5wLPS3rbZGRkb1dBeoBtpN3YDt5PraR%0Ad+itdhJMJpOpVz6ZiIiIvAZXqyQiIiKbGBiIiIjIJgYGIiIisomBgYiIiGwSd8UmL6XVavHKK69g%0A3bp1CAkJ6dF7Lly4gB07dqC+vh7z5s3DrFmzXFzL/kutVmP79u0oLy/HtGnTsGTJkh69LzMzE8XF%0AxZbXsbGxePXVV11VzX7Lkfbh9eNejrQRr5/eYe/3kTuvpX4fGLRaLTIzM1FZWWnXe7KysjBnzhxM%0AnjwZW7ZswfDhwxETE+PCmvZPRqMRWVlZuP/++/HCCy9g586dKCgowNSpU22+t6SkBG+++SaCg4MB%0AiL+iKTnWPrx+3MvRa4jXj/vZ+33k7mup33dJZGdnY8qUKXa9p6ioCMHBwZg/fz4iIiKwYMECq1ku%0ASTxnz56FXq9HcnIywsLCkJSUhPz8fJvvq6mpAQAMHToU/v7+8Pf398i5PrxdcXGx3e3D68e9HGkj%0AXj+9w97vI3dfS/0+MKSlpSExMdGu91y5cgVjxoyxvB45ciRKSkrErhoBuHr1KqKjoy3/WEVFRaG0%0AtNTm+y5fvozW1lY8++yzWLp0KbZs2QKdTufq6vY7arXa7vbh9eNejrQRr5/eYe/3kbuvpX5xj2nz%0A5s24cOFCh+2LFi3CzJkz7T6eXq/HsGHDLK8HDhyI2tpap+rY33XVRhKJBPHx8VbbfHx8oNPp42cl%0AWwAACp5JREFU4O/v3+Xxrl+/jrvuugtLly6FIAh4++238cc//hHLly8Xve79mU6nQ1hYmNU2W+3D%0A68e9HGkjXj+9IzQ01K793X0t9YvAkJqaiqampg7bHV27wsfHBzKZzPJaJpN1enzqua7a6MiRIx1W%0AMJVKpTAYDN0Ghrlz52Lu3LmW10uWLMGbb77Jf/BE5uPj02Gbrfbh9eNejrQRrx/v4O5rqV8EBoVC%0AIerx5HI5tFqt5XVjYyMHBDmpqzYKDAzEtWvXrLY58vNWKpWor6+H0WhkW4lILpfb3T68ftzLkTa6%0AHa8fz+Tua6nfj2FwhEqlwsWLFy2vS0pKLCOJSVwqlQqXLl2yvK6oqIDRaLR5d2jLli349ttvLa8v%0AXryIwMBA/mMnMkfah9ePeznSRrx+vIO7ryUGhm7o9Xq0tLR02B4XF4dLly7h/PnzMBqNOHz4MO67%0A775eqGHfFxMTA71ej4KCAgBAXl4eYmNjLd0UXbVRZGQk3n//fXz77bf46quv8OGHH2LGjBnurHq/%0A0F378PrxDI60Ea8fz+Ip15Jblrf2BgcOHMCsWbOs+vSef/55REREYPDgwVb7DhgwAAqFAr/97W/x%0A6aefwmAwID09HQMGDHB3tfs8QRAwePBgbN++HUeOHMGNGzfwy1/+0tKF0VUbjRo1Cv/973/x4Ycf%0A4t///jcSExMxb968DuMhyDmdtc/KlSsREBDA68dDONJGvH561+3fR55yLXF5aydUVlairKwMo0eP%0A5j92LlZXV4eSkhJER0c7PFiVXMeR9uH14168hvoud11LDAxERERkE8cwEBERkU0MDERERGQTAwMR%0AERHZxMBARERENjEwEBERkU0MDERERGQTAwMRERHZxMBARB38/Oc/R2FhodW2yspKPPnkk6iqqury%0AfV999RVWrlyJpKQkrFy5EnV1dVblpaWleO211/DUU09hxYoV+Prrr11SfyISH1cSIeoHrly5ggsX%0ALuCxxx5z+BhBQUHYtGkTgoKCOi1vaGjA7373OyxcuBB333031Gp1h6mEt2/fjvDwcCxduhQajQZ3%0A3HGHw/UhIvdiYCDqB65cuYKjR486FRikUilGjBjRZXlZWRmampowe/ZsAEB0dHSHfUpKSrB48WKM%0AGjXK4XoQUe9glwQRicJoNNrcp7W1lQsYEXkpriVB1IsqKyuRnp6OzZs349ChQzh9+jT8/f2xaNEi%0APPjggwCAY8eO4c9//jNqa2sxfPhwLFu2DHfddRcA4Pjx49i5cyfeeustREREoKamBitXrsQTTzyB%0AOXPm4Pe//32HsQgA8MQTT2DBggUAzF/ie/bswd/+9jdIpVLMnTsXR48excKFCy11aF/Xbdu2ISQk%0AxLJ9//79OHDgQIfPePDBB/Hcc8/hwoULWL9+fYfy0NBQbN261fK6u/MEgPXr12PMmDGYNGkS9uzZ%0Ag4sXL2LXrl2W8oaGBuTk5OCf//wnpFIpJkyYgOTkZMtiPE8++STWrl2Ls2fPorCwED4+Ppg1axbm%0Azp1rOcaZM2ewd+9e3LhxA+Hh4Xj88ccxefJkS3lVVRV27dqF8+fPw9/fHw8++CAWLlwIiYS/e1Hf%0Ax+WtiXqRTqfD0aNHcenSJQQFBWHx4sWor6/H4cOHMWPGDHz55ZfYuXMnHn/8ccyePRtqtRoHDhzA%0A9OnT4evrixEjRuDcuXO4ePEiJk+ejJ07d6K1tRXPPfccBEHA8OHDMWXKFAQFBeGHH37AunXrMH36%0AdIwZMwZ+fn4AgE8++QSHDh3C4sWLMW3aNBw+fBgVFRWIi4uz+sJuq+vty8APGTIE8fHxGDFiBIqL%0Ai5GRkYHp06dj3Lhx8Pf3R0BAACZOnIiHH34YJ06cwDPPPIMFCxbggQcegFKpBAAUFBR0e54AUFhY%0AiNbWVuzbtw9333034uPjoVKpLPXYtGkTKioq8Mwzz+D+++/H0aNHUVpaigkTJgAwLxmsVqvR0tKC%0ApUuXwtfXFwcPHsSkSZOgVCrx9ddfIzMzE/Hx8UhKSoJMJsOuXbswZswYhIaGwmg0Yu3atZBKpVi+%0AfDlGjhyJjz76CEajEWPGjHH1XxWiXscxDEQeIDQ0FM899xwAIDIyEl9++SWuX7+OAwcO4JFHHsGj%0Ajz4KABg2bBhWrFiBM2fOYOrUqQCAFStWYPXq1Thy5AhOnjyJDRs2WH7jDQkJQUhICNRqNaRSKYYP%0AH97hs48ePYrp06cjMTERABAcHIwXX3yxx3UPDAxEYGAgGhsbAaDDZ/j5+VmNfbjzzjs7jIXoyXkC%0AwBdffIEXX3wRcXFxVu+/cOECLly4gMzMTEvIqa6uRm5uLtLS0iCVmv+pk0gkWL16NQRBwD333IP8%0A/HxcvXoVw4YNQ15eHmJjY5GSkgIAGD16NOrq6lBTUwMAKCoqQlVVFTZs2ACFQgHAPDaksLAQCxcu%0A7PHPi8hbMTAQeYC2L2sAli+jhoYGVFZW4tNPP8Wnn35qtf+NGzcs/z906FDMnj0bu3fvxsyZM61+%0A67ZFr9ejrq4OI0eOtGyLjIy0uoPgao2NjT06TwAYO3Zsh7AAAGq1GgCwevVqq+2CIKCqqgoREREA%0AgBkzZljGUEgkEsjlcrS0tAAAvv/+e/zkJz+xev+KFSusPsNoNFpta/uMlpYW+Pj49PicibwRAwOR%0ABwgPD++wrW140aJFizBu3DirsrZb+W3a5kZo+224p9o+4/Y+eHf2ybfVISkpCWPHjrUqu/082web%0A20kkEmRkZHTY3n68RVhYmM16tPfDDz+gqakJUVFRAIBBgwbh5Zdf7rAvwwL1BxypQ+QBOvuCHjhw%0AIEJCQlBfX4+oqCjLfydOnMC3335r2e/s2bP48ssv8cILL+Ds2bP4xz/+0eFYvr6+lt+k2/P394dc%0ALkdJSYllW1lZGRoaGkQ6M9vazlOr1XZ7nt0ZNmyY5QmMtvcLgoBDhw5ZnUt3QWj48OH45ptvrLa9%0A/fbb+PjjjwGY77zU1dUhODjY8hlt4006+9kS9TW8w0DkwRYsWIB3330XgYGBGDVqFE6dOoXjx4/j%0AgQceAGAeiLhjxw4kJiZi0qRJUKvVeO+993DPPfdALpdbjjNixAjU1dUhPz8fQ4YMwcWLFzFnzhwA%0AwMyZM3H48GFEREQgLCwMe/fudfujjwsWLMB7773X5XnaMmbMGIwePRrZ2dl48skn4evri71796K1%0AtRWBgYE9Osa8efOQlZWFXbt2YeLEibhw4QIuXryIV155BQCQkJCAgwcPYvPmzZg3bx6am5uxe/du%0AREZG8g4D9QsMDEQe7KGHHkJTUxOOHDmC/fv3Y8iQIXjppZcst+Y/+OADmEwmy6C7efPmoaioCDk5%0AOUhPT7ccJyIiAs888ww++ugjaDQaDB482BIYHn/8cRiNRuTl5aGpqQmPPfaYW+8w9OQ8e2LVqlXI%0AycnB9u3bIQgC7rvvPiQnJ3f7nvbBaNy4cVi1ahX27t2L/Px8RERE4P/+7/9w7733AjBPXPXqq68i%0AJycHv/nNb+Dr64sJEyZgyZIljp00kZfhPAxERERkE8cwEBERkU0MDERERGQTAwMRERHZxMBARERE%0ANjEwEBERkU0MDERERGQTAwMRERHZxMBARERENjEwEBERkU0MDERERGTT/weF+erjePXBOgAAAABJ%0A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TW" altLang="en-US"/>
          </a:p>
        </p:txBody>
      </p:sp>
      <p:sp>
        <p:nvSpPr>
          <p:cNvPr id="18438" name="AutoShape 6" descr="data:image/png;base64,iVBORw0KGgoAAAANSUhEUgAAAgwAAAGNCAYAAAB9ginvAAAABHNCSVQICAgIfAhkiAAAAAlwSFlz%0AAAAPYQAAD2EBqD+naQAAIABJREFUeJzs3Xd4VFX6wPHvuamEFAiS0ASUoqJIQg1SRFBcC/aGUURF%0AsS5WbD/Lui5EsLHCAqKsYllFRVdF16wg0ix0RCxrgZCBTDohZDLJ5J7fH5eMxBRSZuZOkvfzPD6Q%0AObec4ZrknXPe8x6ltdYIIYQQQtTBsLsDQgghhAh+EjAIIYQQ4ogkYBBCCCHEEUnAIIQQQogjkoBB%0ACCGEEEckAYMQQgghjkgCBiGEEEIckQQMQgghhDgiCRiEEEIIcUQSMAjRQuXk5LBt2zbKysqqtRUV%0AFbFt2zYOHDjQ6Os/9dRTrF69uildrCYvL6/B5+Tm5tbZvmnTJpYtW9bYLgkhDlFSGlqIlmnOnDnc%0AeeedfP/99xx33HFV2j788EPOP/980tPTOf3006udu379etasWVPlNaUUd999NyEhIWRnZ9OtWzcm%0ATJjAu+++67M+jxs3DoD09HRCQkKOePz69esZN24cS5cuZcKECTUec+utt7J48WJcLpfP+ilEaxRq%0AdweEEL6za9cu8vPziYiIoKioCKUUDoej2nG5ubkopXA6nfz444+UlZURExNDz549AVi7di0PPvgg%0A119/PQBvvvkmffv2Zfr06QA8/vjjeDwe3n//fQyj6kBlREQEv/zyC126dKny+h133MHXX39drS//%0A+Mc/SE5OZt++faxevZq7776bn3/+ucoxoaGh9OrVq9q5Q4cOpXPnzsycObPWgKFNmza0adOmln8x%0AIUR9ScAgRAvy7LPPsnjxYsLDwykvLwfgsssuq/ZLvbLt9ttvJyQkhLKyMiZNmsTzzz8PWL/0Q0JC%0AeOGFFygsLGTx4sVcdNFFAKxcuZKFCxeilOLZZ5/lT3/6EwBff/01kydP5qGHHqoWLIAVzGitufHG%0AGwEraHnggQe8ffn73/+OaZrMnj2b2bNnA1A5AJqamsqrr75a7ZqhoaFcf/31/OUvfyEzM5Nu3bpV%0AO0Yp1cB/RSFETWRKQogW6pVXXuG6665jz5491X6Br1ixgvHjx7N27VqGDx9e7dy5c+dy1113UVZW%0AxrJly7j00kvZvn07bdq0YejQoURERHDBBRfw5ptvsnr1ao455hhSUlKIjY3liy++qHE64ZJLLiE8%0APJw33ngDgN27d3PMMcewceNGjj76aPr27cu0adN47LHHvOe88MIL3HLLLWzdupWTTjrJ+/qvv/6K%0A1prw8HDy8vLweDx06tQJj8dDaWkp3bt3JyoqCoB7772XhQsX8t577wFWEOLxeKioqOCcc85p8r+z%0AEK2FjDAI0YJprWv81A3WJ+/aPi8c/ql85cqV9OzZkxNPPJH77ruPwsJC3n33Xc455xz+97//MXbs%0AWHr06EF+fj6ffPJJrbkHNX3Sr3zt7rvvprS0lIULF3LzzTeTmJhIeXk5M2fOJDU1tUqwAHD55Zez%0AadOmWu/z+eefM3r0aO9rxcXFjB8/vspxHTp0IDs7u8ZrCCGqk4BBiBZMKcUXX3xBQkJCldfXr1/v%0AzU84klWrVnHhhRcCkJaWxumnn84ZZ5zBrl27GDBgAJ999hm5ubmMGDGC7du30759e++n+8NVVFRQ%0AWlrKjz/+CEBmZiZaa1atWsXrr7/Op59+yuOPP87FF19Meno6c+bMIT8/n7S0tGrXev7553G73YSH%0Ah3sDFNM0vSMMJ598cpXj4+LiyMjIQGuN1pry8nLcbne93r8QwiIBgxAtnGma1UYS6jsTmZmZyc6d%0AO3n22WfJzc3l9ddfZ/v27dx111189913REVFcccdd9C/f3/mz5/PueeeC0CnTp1ITEzkww8/pGvX%0ArgC4XC7S09P5+OOPvfc3DIPBgwezceNGkpOTGTBgACkpKYwdO5atW7fyzDPP0Llz52r9SklJQWvN%0AgQMHiI2NBawlmTt27ODUU08lLCysyvFKKWJiYhr2DyeEqEICBiFaMK01p512WqPP79KlC0OHDuX5%0A55/n3Xff5fnnn2f37t0kJSUxa9YspkyZQrt27QC49tprWbNmDW+//bZ3pKEyWAD45JNPAKsuwtCh%0AQ9m1axdHH310lft17NiRxx9/nKuvvpqoqChGjRpVY79M06R3796MHz+eBQsWALBlyxbGjx/P4sWL%0AmTx5cqPfsxCiZhIwCNFCHDx4EMMwiIiIwDAMtNYopWpMevziiy8YO3as92vTNHG73Xg8niqfxA3D%0AYOHChSQnJ7N8+XI+/PBDEhMTufvuu5k+fbp3meXhoqOjKSoqOmJ//zjKceDAAWbNmsWsWbO48MIL%0AKSwsZNCgQdxxxx3ccccdVd6DYRgkJSXx0UcfeV/bu3cvhmFw/vnn43a7KS0tRWvt/XP//v3eY0NC%0AQoiOjj5iH4UQh9FCiBZhzJgxWinl/c8wjCpf1+e/E044QWut9dy5c3VYWJj32ikpKfqUU07RWmu9%0Abds2/dBDD+nMzEydl5enr776at2jRw+dn5+vc3JydEZGRo39GzlypJ45c6beuHGjVkrpLVu26D17%0A9uh169bpKVOm6NjYWN2lSxf9zjvveM+ZP3++jouL04Zh6FNPPVXv27fP27ZkyRJtGIbevHmz1lrr%0ABx54QCclJWmttb733nu9/waH/1f5PgcNGuTbf3whWgEZYRCihXjyySdxu93ExcURGRnJF198wU03%0A3cTtt9/OLbfcUuXYH374gUsuuYQbbriBadOmeRMSS0tLa7z26aefzuzZszFNk7lz5/LGG29w+eWX%0Ac/TRR3tXOhiGgVKKsLAwsrOzqyVaFhQUVLn+wIEDUUrx2muv8cEHH3DllVcydepU2rRp402MPO20%0A0/jwww958803KSoqolOnTt7zzz77bAD+85//kJyczLfffsuIESMAiIqKIjQ0FIfDUW0kY9y4cVLI%0ASYhGkIBBiBZi6NCh3r8vXbqU6dOnM3r0aJ555hkMwyA5OZmYmBhWr15N3759efLJJ7n77rtp27Yt%0AM2bMIDS05h8HWmt++OEHysvL2bZtG6+++iplZWUkJSVV+WXcvn17wEowHDduHOnp6VWuo5SqUkDq%0A/fffJzY2llGjRjFq1Ci6d+/uLQh1+L0BNm/eTFJSUpXrdejQgf79+7Ny5UoeeOABNmzYwMSJEwG8%0AAUHHjh2rvZ/Q0NBqSZFCiCOTgEGIFuSrr77ir3/9K5988gljxozh7bffrjICULncUR+quHjw4EEe%0AffRRPvroI6ZPn84FF1zgTWIE+O9//0tqaiq5ubkkJiYyb948IiIi2LlzJ23btgXgrrvuYs2aNWzc%0AuBHTNL2VG+uilCIpKYnu3bsDePMmPv30U8444wzvcZW5FhERETVe5+mnn6Zz58788ssvZGdnM2zY%0AsEb8qwkh6kMCBiFagIqKCoYPH87GjRuJjIxk9uzZlJWV1fgJu/JTvlKKDz/8kOXLlzN58mSuu+46%0AnnjiCe90AFhTEaZpcuyxx/LKK6+QkpLCRRddRG5uLi6XC8MwKCsrwzRN8vPzcbvduFwuBgwYUK9+%0AFxcXs3z5cu8GWH+cPqhUWzGoys2qnnvuOUJDQ1m0aBFfffUVp5xySr3uL4SoPwkYhGgBQkJCuPTS%0ASxk0aBAPPfQQ3bp1IzMzk7FjxxIdHU1YWBgXX3wxnTt3Zt68eZSUlJCVlcWAAQPo1KkTP/74I088%0A8QTHHnssISEhmKYJ/F74qV+/ft6RijPPPJOwsLBqlRv79evn/fv3339P3759q/WztLSULVu2oLXm%0AyiuvZPPmzXTs2LHWqo21BRBLlixh06ZNfP/992zfvp2cnBwiIyNZv359lWDh4MGD1a5X+d6EEA0j%0AAYMQLcS9995b5etu3bpVKQsdGRlJdHQ0ffr0AagyChAXF+fd8Amo8kv1xBNP9P7d5XIRERFBcXEx%0Abdq0QSnFDTfcwIoVK/j111+pqKjwLu8sKSkhKioKt9vNo48+yp49e0hLS0MpRffu3Rk+fDhPPfUU%0AKSkpHDhwAICzzjqrWpBQU0np77//ngULFjBq1CjuvPNOTj31VAYPHuzNw3jyySfxeDzExsbWeL3a%0A6jsIIWonAUMt1q5dy8iRI+3uhjgCeU5V5efns3v3bu9uk5X0oXoExcXFVaYc4PeSzT169KBDhw4A%0AteYhJCQkVPvUfniOxOEuueQSli5dSkREBB988AERERHcdtttpKamVss18Hg8ALz44ovelQ5g7YB5%0AzTXXeNsr3Xvvvdx3331V8i0OV15eTmhoKLt3764WMIwfP17KQtdAvpeaBzufU4MChg0bNrBkyRJy%0Ac3Pp3r0706ZNo0uXLqxYsYJ33nmH4uJievfuzc033+xdUpWRkcH8+fNxOp2MHTuWq666ynu9utrs%0Atm7dOvnmaQbkOVX12WefcfXVVxMREUFERES1T+dOp7PKp2uttTdgeOmll7yrDNxud42f7D/77DOi%0AoqIICwurFiBUMk2TsrKyKomKEyZMYMaMGbXmIpSWlqKUomvXrlWmMvbt24dSCpfLVeX4+Pj4Ov8d%0AKkdIaiorHRYWRllZWZ3nt0byvdQ82Pqc6luwISsrS1977bX6yy+/1Pv379fPPPOMfvjhh3VWVpa+%0A+eab9W+//aZzc3P1/Pnz9SOPPKK11rq8vFzfeuutetGiRdrpdOqZM2fqzz///IhtwSAtLc3uLoh6%0AkOfUPNTnOeXl5WmPx+OT+7lcLp2fn++Ta7UW8r3UPNj5nGr+iFADh8NBamqqd8/78ePH89tvv7Fr%0A1y769u1Lz5496dChA6eddhpOpxOw1k67XC4mTZpEQkICEydOZOXKlUdsE0K0PvHx8bWOQDRUZGSk%0Aty6EEMI36j0lMXDgwCpfOxwOOnfuTLdu3fj222/ZtWsXCQkJfPrpp96tZTMyMujTpw/h4eEA9OjR%0AA4fDUWtbZmamT96UEEIIIXyrUUmPHo+H5cuXM2HCBLp27UpKSgr33XcfYCVFzZgxA4CSkpJq5WEr%0As6dragsJCfFmVtstMTHR7i6IepDn1DzIcwp+8oyaBzufU6MChqVLlxIZGcnYsWP5+eef2bx5MzNm%0AzKBLly78+9//ZsaMGcycObPG4cWwsDDcbneNbaGhobjd7loDhrVr17Ju3boqr51wwgmcd955jXkb%0AdZLtcZsHeU7Ngzyn4CfPqHnw13P64IMP+P7776u8NmLEiCoJlg0OGHbs2EF6ejozZszAMAzWrVvH%0AKaecQq9evQC44oorSE9PZ/fu3URHR7Nnz54q57tcLkJDQ2tsKy0trbWePcDIkSNrzQ4tKCiotvSq%0AKWJjY+u1Ra+wlzyn5kGek+/oHCfsz0f1PsGn15VnFPzMbzcR6XHj7nsyqq1vtmcPDQ2lffv2nHfe%0AeUf88N2ggCE7O5s5c+YwZcoU7970+g/7zJeUlOB2uzFNk169erFixYoq53s8HqKjo+tsawyPx1Ov%0AGvb1pbX26fWEf8hzah7kOfmGLsjD/NvdcLAI428voOKP8t215RkFNb19A+bcJyhTCowQ1OARqDFn%0Aw7HH1bgE2h/qvUqirKyMtLQ0hgwZwuDBg71b4R5//PF8/fXXLF++nLVr1zJ79mzat29Pjx496Nev%0AHy6Xi1WrVgGwbNky+vfvj1KqzjYhhBBV6TI35j9mgGFAeCT602V2d0kEiHZkYC56Ck4eQocX/426%0AIBX9yw+YadMxH78Dc/V/0KWuI1+oiZTWtRRr/4ONGzdWKR1bae7cuaxZs4YVK1ZQWFhI9+7dmTp1%0AKj179vSeN2fOHMLDwzEMg8cee4yuXbsesa2hcnJyfBodx8fHk5+f77PrCf+Q59Q8yHNqGq01+qVn%0A0Fu+xJj+JHr7BvQn72DMXISK883yUXlGwUkXF2HOuAfCIzDuf5IOXbqRn5+PNk3YuQVz1SewfSNE%0ARqJSTkONOQvVpXu9rx8WFlbjJnU1qXfA0BT79+/n119/pU+fPtWmHOpqawgJGFoneU7NgzynpjE/%0AeRe97BXUjfdiDBmFLinGvH8KatR4jEuv88k95BkFH+3xYD73KDh2Yzz4FKpjpxqfk87LRq/+FL0m%0AHQ7sh74nocacjUoehgoNq/MeDQkYArKXRFxcHMnJyQ1uE0KI1k5v24B+bwnq7MswhlhlvVVUNOq0%0Ac9Gf/Rv9p4tRMXE291L4g35rEfy8E+Ouv6I6dqr1ONUhAXXh1egJV6A3f4n+4hP0C7PQse1Qo8aj%0ARp+Jiq9fUFAX2XxKCCGClN6bgfniUzBgKOr8K6u0qdPPQ6/4AP3ff6MummRTD4W/mJ9/jF71Cerq%0AW1F9T6rXOSo0DDV0NAwdjXbsRq/6BL3iQ/TH78CAIRhjzoYTBqBq2QfmSBp3lhBCCL/SBw9gzn0C%0AOiRgXH9ntR/yKiYWNeYs9OfL0QcP2NRL4Q/6+23oN19AjZuAMfrMRl1Dde2BkXoTxux/oq6cCjlZ%0AmM89ivnwzZjp76GLG76EVgIGIYQIMrqiAnPhLHAdxLj1IVRkzcXs1PgLwKxAr/gwwD0U/qKz92Iu%0AeBKOPxnlg/wUFRmFMeYsjEf/jnFfGqpnX/R7r2JOvw5z8XNox+56X0sCBiGECDL67cXw0w6Mm+6v%0Ae+46tj1q1JnWsLOrJIA9FP6gSw5iPv8ExMRh3Dgd5aPN2ACUUqje/TBuuBvjycWoCVegf9qBufjZ%0Ael9DAgYhhAgi5pp09IoPUVfcgDqu/xGPV2deBGVu9MqPAtA74S/arLBqLewvwLjtIZ9VcqyJim2H%0AcdYlGDMWYlxxQ73Pk4BBCCGChP7pO/TrC1Cn/gljzNn1Oke174AaeYa1YiIAxXuEf+h3X4HvtmBM%0AnY7q1C0g91RGCKrPifU+XgIGIYQIAjovG3NBGvQ+AXXFjQ06V/3pYnCVoL/4j596J/zJXLcCnf4+%0A6rLrUCcGb5kBCRiEEMJm2l2KOfdvVjW/qfeh6tiEryaqQwJq+Fh0+nvoMrefein8Qf/8Pfq1eaiR%0AZ6DGTbC7O3WSgEEIIWykTRNz8XOQsw/jtv9DxcQ26jrqrEuguAi95r8+7qHwF52XY+0PckxfVOpN%0AQb+XkgQMQghhI718KWxej3H9XahuPRt9HZXQGTX0VPR/3kXLrpNBT5e6rDob4REYNz9wxBLOwUAC%0ABiGEsInetB79wRuo81NRySlNvp46+1LYn49ev8IHvRP+ok0T85+Vo0oPNZvS3hIwCCGEDfSe3zAX%0AP4saMgp1zmU+uabq3A01aAT6k3fQHo9Pril8T3/4Jmz5CmPKXahux9jdnXqTgEEIIQJMFxVaw9Gd%0AuqKu+bNP567VOZdBXjb661U+u6bwHXPDWvRHb1qjSklNH1UKJAkYhBAigLSn3Fo+WV5mlX2OiPDp%0A9VW3npCUgv74bXRFhU+vLZpG7/4Z/fJzqKGjremjZkYCBiGECBCtNfqNhfDrTxi3POiTLYdrYpx7%0AGWTvQ29Y45fri4bThfnW0tkuPVDX3B70KyJqIgGDEEIEiF71MXpNOurqW1C9T/DbfVSP3tB/sDXK%0AYJp+u4+oH11eZi2fRGPc+iAq3LejSoEiAYMQQgSAtWXxItTp52OMON3v9zPOuQz27YHN6/1+L1E7%0ArTV6yVzI3IVxy0Oodh3s7lKjScAghBB+prP3HdqyeADqkskBuafqdTycMABz+VIZZbCR/nQZ+qtV%0A1jTEMX3s7k6TSMAghBB+pF0l1oqI6FiMG+/16ZbFR2Kcezlk7oLt3wTsnuJ3ets36GVLUGdfhjHs%0AVLu702QSMAghhJ9oswLzxaehMM8q++zHLYtrovqeBH1PxPxoKVrrgN67tdOO3ZiLnoYBw1DnX2l3%0Ad3xCAoYa6H17KPngTbu7IURAaVcJ5rrP0B4pK+wL2jTRSxfDt5swbrgX1TkwWxb/kXHO5bD7Z9ix%0A2Zb7tya6ogK9cwvmP+dgpk2HjokY19+JMlrGr9qGbYnWSugvV3Iw/X2MEWc0y6UvQjSUzt5rLfna%0Atwf+txOa6bKvYKHLy9Evz0FvWIO6ciqq/yD7OnPCADj2OMzlb2GcNFCeq49preHXH9Eb1ljLWIsK%0AIaEL6ozzUWPORkW2sbuLPiMBQw20cy9UVEDJQQjwEKIQgaa/34a5cBa0jUGdn4r+9+vQrQfq9PPt%0A7lqzpEuKMf8xE375AWPqdNSgEbb2RymFce7lmH9/HH7YbgUQosn03gz016vRG1ZDThbExaOGnooa%0ANhp69G6RgZkEDDXJclh/HiiUgEG0aObnH6PffAGO648x9T5U22jMUhd66T/Rid3s/WTcDOn8HMw5%0Af4HCfIy7/orq08/uLllOGgQ9emN+9BYhEjA0ms7LRn+zBv3NF1YyaVRb1KARqEm3Qd8TUUbgElrt%0AIAHDH2izArL3WV8U7YdO9sw7CuFP2uNBv/kC+ov/oMZNQF16nTd7X110NTorE3PRbIwHZqM6H21z%0Ab5sHnfmbFSyEhGLcP8u2nIWaKKUwzrkM8x8z0D99h+p7ot1dajb0gf3oTevQX6+Gn3dCeDiqMpHx%0AxEGosODfltpXJGD4o7wcqEz6OrDf3r4I4Qf6QJG1l8EvP6Am3YYxanyVdmWEYEy5CzPtPszn/4rx%0A4FOo6Fibets86O+3WZX8Erpg/PkRVFx7u7tU3YCh0LUH5vK3COn7uN29CWq6tAS99WsrSNi5xXqx%0AXzLq+jtRScNQkVH2dtAmEjD8kdPh/as+sJ+WNwslWjPt2G3VBCh1WUPmtXzSVJFRGLc+hDnjHsyF%0AszCmPYYKlR8XNTG//Bz9yt/hhAFWzkKQ/jJRhoE653L0C7PQv/6IOvY4u7sUVHR5OXy3ycpL2P4N%0AlJVB736oiTda0w4xcXZ30XYN+gmwYcMGlixZQm5uLt27d2fatGl06dLF2/7aa6+xd+9epk+f7n0t%0AIyOD+fPn43Q6GTt2LFdddVW92uyisxwQFo6KaisjDKJF0Vu/xnzxGWup191PoI5KrPN41bETxs33%0AYz7zCPqtRajUmwPU0+ZBa43+5B30e6+iRpyOuuqWoA+q1KDh6E5drVyGPz9id3dsp80K+HEH+pvV%0A6M3rrUT3bsegJkxEDRmF6pBgdxeDSr0XhzqdTubPn09qaioLFy6kU6dOLFiwwNu+e/du/vvf/3Lt%0Atdd6X/N4PMyaNYtevXqRlpZGZmYmq1atOmKbrZx7IaEzRrt4K+lRiGZOa4358dvWkHm/ARj3PXnE%0AYKGS6nsSKvUm9KpPMD9f7ueeNh+6ogL9+nwrWJgw0Sr7G+TBAljTTersy+Dbjejdv9jdHVtordG/%0A/Q/zrZcwp1+P+czD6B+2o8acg/HYXEIenYPxp4slWKhBvf8PdzgcpKamkpKSAsD48eNJS0sDrAfw%0AwgsvcO6559Kx4+/btW7evBmXy8WkSZMIDw9n4sSJvPTSS4wZM6bONjtppwM6dcUoL8MskhEG0bzp%0AMjf6lbnob75AnXu59cutgUVkjFHjMfdmoN9chE7siuqX5KfeNg/aXYq56Cn4diPqmtsxRp5hd5ca%0ARA0djf7wX5gfLyXk5gfs7k7A6H2Z1kjCN19Yie2x7axRhKGj4Zi+LXIZpK/VO2AYOHBgla8dDged%0AO3cGID09nT179nDGGWewceNGkpKSCA0NJSMjgz59+hAeHg5Ajx49cDisHIGa2jIzM33yppoky4Ea%0AfhrGgUK0c5/dvRF10P/biadLV2grc4s10QV51qjC3t2oG+/FGDKq0ddSl1xrrZxY+CTGg0+jErsc%0A+aQWSBcVWjkge/dg3P4w6qTmt+xUhYSgzroEvWQu2rEb1bWH3V3yG52faxVU+mY1ZPwCbaJQA4ej%0AUm+C404O6L4eLUGj6lV6PB6WL1/O+PHjKS0t5e233yYxMZGcnByWL1/Oo48+SllZGSUlJSQkVB3W%0AMQyDkpKSGttCQkIoKSlp/LtpIu0uhYJcSOyKEddechiCmM7ei/ncI+z/271ot9vu7gQd/dtPmH+7%0A26oHMD2tScECWL9kjBvuhdj2mHP/ii4p9lFPmw/t3GuV+83Pwbh3RrMMFiqp4adBfEf08qV2d8Xn%0AdHER5ur/UDH7Qcz7r0e//xoclYhx8/0YTy/BmDwN1S9ZgoVGaNSk29KlS4mMjGTs2LGsWbMGt9vN%0Ao48+SnR0NKZpcs8997B69WpCanggYWFhuN3uGttCQ0Nxu91ERdWcZbx27VrWrVtX5bXExEQmT55M%0AbGxskzdX8fz2PwqAuL4nUOFxo4qLiI+Pb9I1he9p02T/s49AbDvMgjyiVi2n7cQpdncraJSuSefA%0AvDRCe/Ym9r4ZhLQ/yjcXjo/H89BsCh+4kZDFzxH30CxUSP1+hISFhTXr76Xyn3awf9b9hMTEEff4%0A84QkdLa7S03mungSxS8+Q+zVNxPatXuzfka61IV7w1rca/5L2davQWvC+g8m8tYHCR86CqMFFeDz%0A9XOqnIp5+eWXcTqdVdpGjBjByJEjvV83OGDYsWMH6enpzJgxA8MwyM/Pp2/fvkRHWw/EMAy6d++O%0A0+kkOjqaPXv2VDnf5XIRGhpaY1tpaSmhdSQOjRw5skrnD1dUVER5edM2zTF/2mldq00MUdFx6AP7%0AycvJkUg0yJifL0fv3Ipx9xNE7fqJkvdfpzR5OKoF/BBvCm2a6PdfRX/yLmr4aZhX38p+bUB+vu9u%0AEtkWdeN0yp97lLyFT2NccUO9TouPjyffl/0IIL31KytnoXtv9G0PsT80wrf/pjbRycMhrj2F/1qE%0Acd2dze4ZaU85fLfVykvY+hWUuaHX8ahLr0cNGYEZ254SoMRdBu7m876OxNfPKSwsjI4dOzJ58uQj%0AHtuggCE7O5s5c+YwZcoU73LKDh06UFZWVuW4nJwcjjvuOI4++mhWrFhR5XyPx0N0dDS9evWqtc02%0ATgfExKHaRmPEtbNeKy6CYCzC0krpXCf63VdQp/4JdfzJRA0cRsnnH2O+uahVLxPTpSXWksntG1CX%0AXIsaf4HfkrjUCQNQE29Ev74As0t3jNFn+uU+wcD8/GP0v16AgSkY19+FCgu3u0s+o8LCUWdehH57%0AMXrCRGgFmSOSAAAgAElEQVQmowv6lx/Q61eiN62Dgweg89Gosy9FDR2N6tjJ7u61aPXOYSgrKyMt%0ALY0hQ4YwePBgSktLKS0tZeDAgWRmZvLZZ5+Rn5/Pxx9/TEZGBsOGDaNfv364XC7vcslly5bRv39/%0AlFJ1ttkmywGHkrmMyiBBllYGDa015pK51iZJl0wGQEW2wbhsirVMbNs39nbQJjonC3PmdPhpB8bt%0AD2OceaHfv4+MMWejxpyNfmMB+scdfr2XHbRpYr77CvqNBahxEzBunN6igoVKatSZ0DYG/ck7dnel%0AXvS+TMwn70fv2IQaPR7j0TkYf5mLcc5lEiwEQL1HGLZv347D4cDhcFQZGZg3bx4PPPAAS5Ys4ZVX%0AXqF9+/bceeed3jmWqVOnMmfOHF599VUMw+Cxxx4DrKmL2trsorMcqG49rf7FHhphOFBkX4dEFXpN%0AOny/zao6eHg1vYHDoV8S5puLME4YgAqPsK+TAaZ//NYq89ymbcD3fVCXT0E7HZgLZlorJ1rID2xr%0Aa+q/ozesRl12PcYZLXfXThURgTrzQvR7r1GReiOEBHdQpLd+BeHhGE/Mb5EBXLBTuqmZgvWwf/9+%0Afv31V/r06VNtyqGutobIyclpUg6D1hpz2kTU2Zdi/Oli2reJJPeq8agpd2MMO7XR1xW+ofNzMB+9%0ADTVoBMbkP3tfr5zP01mZmI/92Xp+5020saeBY676GP3mIuh7klWSuG1MwPugDx7AnHGPteHSA7NR%0AbWpOWG4u8+NVtqa+/k7U4JpzploSXerCfGAKkSNPp/zia498go0q0qZDTDtCbn3Q7q7Yxl85DPXR%0AqGWVDRUXF0dycnKNAUFdbQFVVAiuElRiV+vryDYQHi5LK4OA1hrz1X9AZBvUZdfVeIzq1A11xvno%0A/7yLzskKcA8DS2uN+fY/0a8vQI3+E8afH7UlWABQbWMwbnsYCvMxFz1lldptpnR+DuasB2DPbxh3%0APt4qggWwpvXUuPMoXbEc7bJvWfuR6AP74dcfUQOG2N2VVisgAUOzkHVo06lOVsCglIKYdhIwBAH9%0A5UrYsQnjqltRUbUHluqcyyA6FnPpSwHsXWBps8IquJP+HuryKRhXTrW9JLHq3A3jxnthx2b0u0ts%0A7Utjabcb85lHrE257n+y1W3/rFLGQHkZesdmu7tSK/3tRgDUyYNt7knrJQHDIdrpAGXA4fOwMXES%0AMNhMF+ah33oRlTLmiJ8sVGQb1KXXwdav0d9uClAPA0eXl2MunI1evwJ17R0Yp59nd5e81EkDUZdd%0Ah05/D3PdiiOfEGT0h29AXjbGHY8FNA8kWKijEgk9pg9s+dLurtRKb9sAPfugYmXVml0kYKjkdMBR%0ACajQsN9fi4lDF8kqCbtorTFfmw+hYah6rvdXg0fA8SdjvvmCtV1tC6FLXZhz/wrbN1gV604Za3eX%0AqlHjJqBGjUe/Ng/98067u1Nvetf/0On/Rp03EdWpm93dsU340FHobzcG5feNVXNhC2rAULu70qpJ%0AwHCIznLAH35YqFgZYbCT/mY1bPsGI/Xmes/RK6UwJt4Iedno9Pf83MPA0AcPYD7zMPzyI8a0R1FJ%0AKXZ3qUZKKdSVU+HY4zD/MROdl213l45Ie8oxX/47HN0TdcYFdnfHVhFDR0GpC3781u6uVPfTDnC7%0AJH/BZhIwVHLu/T3hsZLkMNhGFxWg33zB2k1u4PAGnau6dEeNm4D+eGmz+KVVF12Yjzn7QcjZh3HP%0AE6jjT7a7S3VSoWEYNz0AEZGYc59Al7rs7lKd9H+Wwb49GM1ke2p/CunRG45KtJYuBhm9bQPEHwVd%0Ae9rdlVZNAgZAezyQm+Ut2uQVEweyxbUtzDcWAgo18cZGna8mXAFtojGXLvZtxwJIZ+/DfPI+OFiM%0AMT0N1bOP3V2qFxUTa62cyHFivvQs2jTt7lKN9N4M9PK3UGdehOrey+7u2E4phUpKQW/9JqiemdYa%0Ave0b1MlDZQtqm0nAAJDrhIoKVKc/jDDExoHbhS6T3RADSW9aB5vWo66ciopp3NbVKjIKdem1sHk9%0AeucWH/fQ/3TmLsxZ94MRYmXtN7NEPNW1O8YN98C2r9H/ft3u7lSjzQqramiHRCu4FACo5GGwPx9+%0A+8nurvxubwbkZct0RBCQgAGshEfwLqmspKIP/bKSao8Bow8UYb6+AJJTmrwOXg0dDX1PwvzXC1bS%0AVDOhf/nBmoaIbYdx30xUh4QjnxSE1IAhqIuvQX/8NqVr0u3uThX684+t4kzX3C4VAw/X+wSIjkVv%0A/drunnjpbd9ARCQc19/urrR6EjBwKOExog3E/WHzldjKgEFWSgSKfnMRVFRYiY5NHH70JkBm70P/%0A9wMf9dC/9M4tVoJjl+4Y9/yt2S8hU+MvRA0fy4F5aegg+dSqc53oZUtQp52N6tPP7u4EFWWEoAYM%0ADao8Br19A/RLksAuCEjAANYIQ2KX6r+gYir3k5A8hkDQW79Gf/MF6oobUD7aIVR164k67Rz08rfQ%0A+bk+uaa/6E3rMP/+V6vU8x1/qbNIVXOhlEJdfSuhx/bFnPc325+BVTV0HkTHoC6aZGtfgpVKToEs%0AB3rfHru7clh1R1lOGQwkYMAq2lQtfwEgJtZql8RHv9MHi62aC/0HW1XnfEiddyVERKLfDt4ESHNN%0AOubC2aiBwzFufRAV0XI20FJhYcRNnwEhoVbQ4LYvJ0ivXwk7t1pVQyNr3vei1TthgPX9ssX+UQZv%0Adcf+g2zuiQAJGCyHbWt9OBUaBlFtZUoiAPTSl6DMjXH1rT7PhFZRbVEXT0ZvXIv+fptPr+0L5qfv%0AoZfMRY0ej5pyV9XiYS2E0S4e47b/g6xM9D+fsyULX+8vQC99EZVymvwCqoMKj4ATBwZFHoNUdwwu%0ArT5g0CUHrY2n/liDoZLUYvA7/e0mq9zxZdeh2nfwyz3U8NOg9wmHEiA9frlHQ2mtMZctQb/zT9TZ%0Al6JSb0YZIXZ3y2/U0cdgXH8XetM69EdvBfz+5hsLISQUdfn1Ab93c6OSh8FvP6EL8mzrgy6X6o7B%0AptUHDDj3AtReElZqMfiVLjlozSn3S0aNON1v91FKYVx5kzU3u/JDv92nvrRZgX5tPvqTd1CXXotx%0A4dWtYo25GjgcdcFV6A//hd64NmD31ZvWw+b1qIlTUdGxAbtvc6X6DwHDsHeUQao7Bp1WHzBoZ6b1%0Al8TONR8QG4eWKQm/0e++DCUHMSbd5vdfmOroY1BjzkJ/8Ca60MZPTp5y9IvPoNeko665HWP8hbb1%0AxQ7q7EtRQ0dj/vM59O6f/X4/fbAY840FkDTM2mtEHJFqGw3H9bd1tYTevgHiO0p1xyDS6gMGnHuh%0AXXytCVBKdqz0G/39NvTqT1GXTEZ16BiQe6oLUiE8HP32ywG53x9pt9tK/NvyJcbU6Rgjz7ClH3ZS%0ASqGuuR269MCc+zd0Yb5f76fffgnKyzFSb2oVozi+opJT4Mdv0SXFAb+3t7rjgCHyzIKIBAxZjtrz%0AF+BQDoMUbvI1XerCfOV5OK4/avSZAbuvioq2igl98wX6xx0Buy+ALinGfO4R+N9OjNsfQQ06JaD3%0ADyYqPALj1ocAMP8xw2/VVPXOLeh1K1CXXotq55/8mJZKDRgKFRXo7RsDf/PK6o4ny3REMGn1AYPO%0AclTfdOpwMbFwoBCtdeA61QroZUvgwH6r0p4R2P8N1fCxcExfzH8tDFgCpC4qwJz9EOzdg3HXX1H9%0AkgJy32Cm2sVj3PYQOHahX5nr8+8xXerCXDLPCkpb4UhOU6n4jtCjty3TElLdMTi16oBBmyZk761W%0AErqKmHbg8YCrJHAda+H0TzvQny9HXTQJ1bFTwO+vDAMj9SbYm4Fetdzv99O7f8F88n4rQJo+E3Xs%0AcX6/Z3OhevRGTb7DGvH55B2fXlu//xocKAxIfkxLpZJTYMdmdHlZQO8r1R2DU6sOGCjMgzI3qoYa%0ADJWUtzy05DH4gna7MV/+O/TuhzrtHNv6oXr0Ro0+E/3Bv9D7C3x+fe0qwfziP1Q8cRfmE3cCCuO+%0ANFTXHj6/V3NnDBmJmnAF+r1XffZpVv/yA3rlR6jzr0Il1JLQLI5IJaeAuxQCWL9EFxVKdccg1boD%0AhqyaN52qIkb2k/Al/f5rUJiPMfnPAZ+K+CN14dUQEmKt1PABrbW1cdTLf8e85xr06wusDaRufRDj%0A8Xm2jKY0F+rcK2DQKZgvPoPe81uTrqXLy638mJ59UKdP8FEPW6nOR0NCl4BWfdQ7NgGg+g8O2D1F%0A/YTa3QE7aedeCAmFDom1H1S5n4TUYmgy/csP6BUfWKsi6hjVCRTVNgZ14ST0q/PQo89E9W7cRkT6%0A4AH0l5+j1/4XHLshviPqTxejRpyOij/Kx71umZRhYFx7B+as+zHnPoHx0NOo2HaNupb+eClk78N4%0A+NkWXQgrEJRSqORh6PUr0WZFQP499bYNcEzfRj9/4T+te4TB6YCOnVAhdXwTtI0GZViboIhG0+Vl%0A1lREzz6o08+zuzteauQZ0LMP5usL0RUV9T5Pa43+8VvMRU9j3jMZ/c4/IbErxrTHMGa+gDHhCgkW%0AGkhFRGLc+n9Q4cGcP9Oq9NdAOvM3qxjW2ZfI9I+PqOTh1pTsLz/6/V7e6o6yOiIote4RhqzMuqcj%0AsD75VK6UEA2jtYbiIqu64rrPIDcL4+HngupTnzIMjCtvwpx5D/qLT1Bjz63zeF1UgF63Er02HbL3%0AQUIX1AWpqOFj5RORD6j4ozBueRBz9oPo1/4Bk/9c74RFXVGB+fLzkNgVddalfu5pK3JMX4hth976%0Alf+3A5fqjkGtVQcMOPeiBtWj8puUh66TLi+zCmA591pBmNOBznJYr1UWfVEG6vLrUV2629vZGqhj%0A+qBGnoF+/3X04JHVfvFrswJ2bsVckw7bvrHey6BTUJNuh74nSga+j6ljj0Ndczv6pWega3dUPSth%0A6s8+gIxfMO6fhQpreRt42UUZBippGHrLV+hLrvXr/+962zdS3TGItdqAQZeXQV52jbtUVhMrG1Bp%0A04SCPCsYcDqsUYMshzWtk58DlWvoo6KhU1drb46kYVaNi05dIaFzUC+RUhdOQm9aj162BDX5zwDo%0A/Bz02s+s0ZH8HOjaA3Xp9aiUMVbpXOE3RsoYzL0Z6HdeRnfqdsQhap29F/3v11HjzpNlq36gklLQ%0Aqz+1cnS69fTLPbTW6O0bpLpjEGu1AQPZ+0Dr2jedOoyKjrWW+rQCuuSgNVLgzLRWkTj3WoFBtgPK%0ADq3FDgmFhM7W0O/gkYcChK6Q2A2iY5rlN7uKiUVdeBX69QWYXbqjf9gOOzZDeDhq6Ggr1+GYvs3y%0AvTVX6oKr0Pv2YC56CuP+2aiuNY9OadPEfGUuxLW3Sn8L3zv+ZIhsY01L+Clg+L26oyynDFYNChg2%0AbNjAkiVLyM3NpXv37kybNo0uXap+Qp8xYwYjRozg1FNPBSAjI4P58+fjdDoZO3YsV111lffYutr8%0AzlmPJZWVYttZkXULoT0eyHUeNnXw+6gBhwdG7eKtoODY4+CUsYeCgi7QIbHuRNFmSo0+E73mv+i3%0AF1vJmVfdjBo6qtZ9RoR/KcPAuP5OzLT7MOc9gfHAU6iY6jtN6rXp8NMOq4JmRKQNPW35VFgYqv9g%0A9Jav4dwr/HKP36s7nuSX64umq3fA4HQ6mT9/PjfeeCP9+vXjpZdeYsGCBTz++OPeY9asWcO2bdsY%0AMcLKC/B4PMyaNYukpCTuvPNOFi9ezKpVqxgzZkydbYGgsxwQ1Rbqs9VtM9yASmttJWpm/Z5P4A0K%0AcrOgckVARCQkdrGmDo7rbwUIhwKD1vaLUhkhGNMehQNFtX6aFYGlIqMwbn8Y8293Yy5Iw7jzL6jQ%0A3/MTdH4u+p2XUSPPQJ0wwMaetgJJw2DRU+i8bFSHBJ9fXqo7Br96BwwOh4PU1FRSUlIAGD9+PGlp%0Aad724uJiXn311SojDps3b8blcjFp0iTCw8OZOHEiL730EmPGjKmzLSAObTpVryHmmDgoLgrYOuSG%0A0G43ZO/9PZ/g8IRD10HrIGXAUQnW++0/6PcAoVM3a6dOGWb3UrHtrBElETRUhwSMmx/AfPr/0G8s%0AhKtvRSmF1hrz9fkQHom69Fq7u9niqZMGoUNC0Vu/Ro3zbUEsb3XHa2736XWFb9U7YBg4cGCVrx0O%0AB507/15ydcmSJQwdOpSyst9rjmdkZNCnTx/Cw62IsUePHjgcjlrbMjMzG/9OGkhn77U+SdeDio07%0AtETwQFD9MtH5OZj/dzNU1nmPjrGCgq7dYeDw3xMOO3aWrHHRrKk+/VBX34p+eQ507Ykady56wxrY%0AvgHjlgdRUZKE6m8qqi2ccLJV9dHXAcO3Ut2xOWhU0qPH42H58uVMmGD9T7Njxw6+++47nn76aRYv%0AXuw9rqSkhISEqkNXhmFQUlJSY1tISAglJSVERdU8FL527VrWrVtX5bXExEQmT55MbGxsg3a7y3Xu%0Apc3QUbSNj6+xPSwsjPhDbeVdu1MIxBkQWsvxdijb8wv7y8uIvT+NsOP7Y1SWsW5FDn9OInj55DlN%0AuJTifCeupS8S1akTxW+9SMTw04gdd7ZvOtnK1ecZuUaMpXjRs7QLC/Hpz5v932/F7NOP9j2P9dk1%0AWypf/8yrHGF++eWXcTqdVdpGjBjByJEjvV83KmBYunQpkZGRjB07lvLychYtWsQNN9xAZGTVhKOQ%0AGhLjwsLCcLvdNbaFhobidrtrDRhGjhxZpfOHKyoqoryeleH0gSJ0cRGlcfG48/NrPCY+Pp78Q21a%0AW/+g+/fsRkUHzwiDmWHV3C/u3gdVXgG1vJeW7PDnJIKXr56TPudy+O1nDjz3OERFU37JZHn+PlKf%0AZ6R7nwTaJP+LdIxTxvnkvrq8HHPrN6izLpZnWQ++/pkXFhZGx44dmTx58hGPbXBp6B07dpCens60%0AadMwDIN33nmH3r17k5SUVO3Y6OhoioqKqrzmcrkIDQ2tsa20tJTQ0ACs9KxcIVHf/QwO7VgZdOWh%0AC/IgJk6mG0SroYwQjBvugf6DMa65HRXb3u4utSqqXTwce5y1WsJXpLpjs9Gg387Z2dnMmTOHKVOm%0AeJMb161bx4EDB7j2WivpyO128+WXX/Lzzz8zbNgwVqxYUeV8j8dDdHQ0vXr1qrXN37TTAUpBQj0D%0Ahog2EBYefCslCvOspY9CtCKqTRQhf37E7m60WippGPrDf6HdblRERJOvJ9Udm496BwxlZWWkpaUx%0AZMgQBg8eTGlpKQCPP/44pml6j1uyZAl9+/ZlzJgxREVF4XK5vMslly1bRv/+/VFK0a9fv1rb/C7L%0AYe0oGF6//9mVUkFZHloX5kO7DnZ3QwjRiqikFPS7r8D3WyAppUnXkuqOzUu9A4bt27fjcDhwOBxV%0ARgbmzZvHUUf9vitfZGQkMTEx3pGCqVOnMmfOHF599VUMw+Cxxx4DrOTH2tr8TTsd9Z+OqBQTB8XB%0AFTBQkIvq2cfuXgghWhHVqSt0Phq9+StUEwMGHLulumMzUu+AYfDgwbz11ltHPO6WW26pdt7cuXP5%0A9ddf6dOnT5Uph7ra/CrLgTr+5IadExOHDrIRBgryILmJ37BCCNFAKjkF/cV/0BUVTar6alV3bGMV%0AjRNBr8FJj40RFxdHcnJyjQFBXW3+oM0KyNlXv5LQh1ExcUG1xbX2lFs5FTIlIYQIMJWUAgcPwM87%0Am3Qd/e1GODFJErebiYAEDEElLwc8HquoUUPEBll56EJrWY2SgEEIEWg9ekG7DlYRp0byVnc8wk6k%0AIni0voAhqwGbTh0uJsi2uC7Ms/5sf1TdxwkhhI8pw7BWS2z5qkEF8w4n1R2bn1YXMGinw1oi2dBf%0AtDFx4CpBl5cd+dgA0AWHCne0l2WVQojAU8kpkJ8De35t1Pl6+zfWlvFBVG5f1K3VBQw4HZDQGWU0%0A7K2rQ8WbgmaUoTAPwiOgTVu7eyKEaI36ngRt2jaqiJMuL4fvtsp0RDPT6gIGneVo+HQEWFMSEDwB%0AQ0EutOsga5eFELZQoaGokwejtzYij+HHbw9Vd5TllM1JqwsYcO5FJXZr+HmVG60Ey9LKwnxoLwmP%0AQgj7qOQUyNyFzslq0Hl6+wbokABde/ipZ8IfWlXAoN2l1ifzhhZtAm/AoINkaaUuyENJwCCEsNOJ%0AAyE0rEGrJbzVHU8eLCOkzUyrChgqN51SjZiSUGFh0CYKDhQd+eBAKMyTGgxCCFupyDbQL6lh0xJS%0A3bHZalUBg3butf7S0BoMlYKkeJPWWgIGIURQUEnD4OcfrLoK9SDVHZuvVhUwkOWwtoNu28iqksGy%0AAVVxkVV8SqYkhBA2U0nDgEOBQD3o7RukumMz1foChsaOLgDEtEMHwyqJgsqiTRIwCCHspWLioPfx%0A6K1HXl6piwrht59kOqKZalUBg3Y6UI1JeDxEBUt56MoqjzIlIYQIAiopBXZuRZe66jxOf7vROr7/%0AoEB0S/hYqwkYtNZW0mNjajBUCpYchoI8UAZIhTQhRBBQySngKYfvttR5nN6+Qao7NmOtJmBgfwGU%0Auhq1QsIrph0U7W907XSfKcyDuPZN2lZWCCF8RXXsBN16ord8WesxUt2x+Ws9AUNTV0iAtWOlpxyO%0AMOzmdwV5kr8ghAgqKikFvX0j2uOp+QCp7tjstZqAQTszwTCgY6dGX0NVVnu0eVpCF+ZBO9l0SggR%0APFTyMHAdhJ921Niut38j1R2buVYTMJDlgKMSUaFNWMoTLOWhC/JQkvAohAgmRx8LHRJqrPqotUZv%0A24A6eYhUd2zGWk3AoJ17mzYdAb8HDMU2BwyFeQ3fnlsIIfxIKYVKGobe+jXaNKs2OnZBfo5MRzRz%0ArSZgIMuBamrAEB0DSqFtHGHQbjeUHIT2MiUhhAguKjnF+kCz+5cqr+ttG6zqjn1PsqlnwhdaRcCg%0APeWQm9W0JZWAMkIgOtbeWgyHajDIlIQQIuj07gfRMdX2lpDqji1DqwgYyHWCaTapaJNXjM3Fmwpy%0ArT8lYBBCBBkVEoI6eWiVPAap7thytI6AIcvapbKpIwzAof0k7FsloQulLLQQInip5GGwbw86KxOQ%0A6o4tSasIGLTTYc2fxTV93l/F2ryfREE+RLVFRUTa1wchhKjNCckQHu7dW0Jv+waOPU6qO7YArSJg%0AwLkXErv4ZjmP3VMSsq21ECKIqYgI6DfQWi1RXgY7pbpjS9EqAgadldm0ktCHs3tKoiBXAgYhRFBT%0AySnwyw/ob9aAu1QChhaiVQQMTd7W+nCxcVB8AG1W+OZ6DVWYj5L8BSFEEFMnDwbDQL/7slR3bEFC%0AG3Lwhg0bWLJkCbm5uXTv3p1p06bRpUuXWl8HyMjIYP78+TidTsaOHctVV13lvV5dbb6iS4qtKQRf%0ArJAAVHQcWptwsPj3Qk6BVJAHJyYH/r5CCFFPKjoW+pwIP36LOu0cqe7YQtR7hMHpdDJ//nxSU1NZ%0AuHAhnTp1YsGCBTW+Pn/+fAA8Hg+zZs2iV69epKWlkZmZyapVq47Y5lOHNp1Snbr55nqxlftJBD6P%0AQVdUQFGBTEkIIYKeSk6x/pTqji1GvQMGh8NBamoqKSkpxMbGMn78eH777bcaX9+1axcAmzdvxuVy%0AMWnSJBISEpg4cSIrV648Ypsv6collYmdfXPBmEOZvnYkPhYVWvUkJGAQQgQ5NXws6oKr4Lj+dndF%0A+Ei9pyQGDhxY5WuHw0Hnzp1rfR2sKYc+ffoQHh4OQI8ePXA4HLW2ZWZmNv6d1MbpgHbxqMgo31zv%0A0DSELtpPwAfZpAaDEKKZUFFtUedcZnc3hA81KunR4/GwfPlyxo8fX+frJSUlJCQkVL2hYVBSUlJj%0AW0hICCUlJY3pUu18mfAI0CYKQkPt2eK6QAIGIYQQ9mhQ0mOlpUuXEhkZydixY+t8PSQkpNq5YWFh%0AuN3uGttCQ0Nxu91ERdU8GrB27VrWrVtX5bXExEQmT55MbGwsWutq5+TnZhF23EnExDesaFNYWBjx%0AtZyTFxdPZHkZbRt4zaZylZVSHBpGfPeekkR0SF3PSQQPeU7BT55R8+Dr51T5u+Tll1/G6XRWaRsx%0AYgQjR470ft3ggGHHjh2kp6czY8YMDMOo8/Xo6Gj27NlT5XyXy0VoaGiNbaWlpYSG1t6lkSNHVun8%0A4YqKiigvL6/ymjZNzH17MIeNoTw/v0HvMz4+nvxazjHbxuDKzsLdwGs2lenIgHbxFBQUBPS+wayu%0A5ySChzyn4CfPqHnw9XMKCwujY8eOTJ48+YjHNmhKIjs7mzlz5jBlyhTvssm6Xu/Vqxc//fRTleM8%0AHg/R0dF1tvlMQR6UlfmuaFOl2Di0HVMSUuVRCCGETeodMJSVlZGWlsaQIUMYPHgwpaWllJaW1vo6%0AQL9+/XC5XN7lksuWLaN///4opeps8xnnoSRKH9VgqKRsKg+tC/KkaJMQQghb1HtKYvv27TgcDhwO%0ABytWrPC+Pnny5BpfnzdvHkcddRRTp05lzpw5vPrqqxiGwWOPPQZYyY+1tfmKdu6FkFDokOjT6xLT%0ADn750bfXrI/CfOh+bODvK4QQotWrd8AwePBg3nrrrRrbzjrrrDrPmzt3Lr/++it9+vSpMuVQV5tP%0AZDkgoTOqhgTLJomJDfgIg9YaCnKh/VEBva8QQggBjVwl0VBxcXEkJ9dczriutqbSTofPpyMAa4TB%0AdRDtKUeFhvn++jVxHYQyt+QwCCGEsEXL3nwqy4HyZQ2GQ5S3PHSRz69dqwIrK1a1l2VPQgghAq/F%0ABgy6zA35OeDrFRLw+6ZTgVwpUVnlUUYYhBBC2KDFBgzkZIHWfhlh8O4nURS4PAZdkGv9pZ2MMAgh%0AhAi8lhswVG465ZcRhlgAdCATHwvzICYucDkTQgghxGFabMCgszIhKhqiY31+bRUeAZFtAjslUZAv%0Ae0gIIYSwTYsNGHDuhcQu/ttzISYusFMSUuVRCCGEjVpswKCdDt+XhD5cbLvA1mIoyJUqj0IIIWzT%0AIsYQKRoAACAASURBVAMGrbXvt7X+o+jYAOcw5MsIgxBCCNu0yICB4gNQUuzXEQYV2w6KApPDoMvL%0ArdEMGWEQQghhk5YZMHg3nfLjCENMHBQHqHDToRoMSkYYhBBC2KRFBgw6ywFKQUJn/90kJg4OFFrT%0AH/5WeGjvcxlhEEIIYZMWGTDg3AvxHa3lj/4SEwdlZeAu9d89DtFS5VEIIYTNWmTAoP2d8MihHAYI%0AzEqJgjyIiIQ2Uf6/lxBCCFGDFhkw4HSg/LFL5eEq95MIROJjgVWDwW81JYQQQogjaHEBgzYrIHuf%0Af0pCH867Y2UARhgK8yR/QQghhK1aXMBAbjZUePxbtAmgbSwoFZBaDLowT1ZICCGEsFXLCxichzad%0A8ncOQ0gItI0J3JREe9mlUgghhH1aXMCgnQ4ID4f2R/n/ZjFxfp+S0KYpVR6FEELYrsUFDGQ5IKEL%0AygjAWwtAwEBxkTXFEogASAghhKhFiwsYrCWVfl4hcYiKifN/DoPUYBBCCBEEWlzAgHMvKrFbYO4V%0AG4ARhoLKKo+SwyCEEMI+LSpg0KUu6xO5v1dIVIrx/xbXuiAXDMPaTlsIIYSwSYsKGHDuBfB/0aZK%0Ah3IYtGn67x6FeRAXjzJC/HcPIYQQ4ghaVMCgA7SkspKKjQPThJJi/92kMA/ayXSEEEIIe7WogIEs%0AB8TEodpGB+Z+Mf7fT0IX5EuVRyGEELZrWQGD0/+bTlXh3U/Cj3kMBbmypFIIIYTtWlTAoJ17/V8S%0A+nCVAcMBP1Z7LMyXKQkhhBC2C23IwRs2bGDJkiXk5ubSvXt3pk2bRpcuXcjIyGD+/Pk4nU7Gjh3L%0AVVdd5T2nsW0NpbW2piQGj2j0NRosqi2EhKAP7Mcf+0hqdym4DkoNBiGEELar9wiD0+lk/vz5pKam%0AsnDhQjp16sSCBQvweDw8+eST9OrVi7S0NDIzM1m1ahUAHo+HWbNmNbitUYr3g9sV0BEGpZQ1yuCv%0AKYkCq2iTkhwGIYQQNqt3wOBwOEhNTSUlJYXY2FjGjx/Pb7/9xpYtWygtLWXSpEkkJCQwceJEVq5c%0ACcDmzZtxuVwNbmuUvBzrz0AVbaoUE2cFK/5QkGv9KQGDEEIIm9V7SmLgwIFVvt67dy+dO3dm9+7d%0A9OnTh/DwcAB69OiBw2Etb8zIyGhQW2ZmZqPfiM7LsQocdUxs9DUaJaYd2k8jDLrwUJVHmZIQQghh%0As0YlPXo8Hj766CPOOOMMSkpKSEhIqHpRw6CkpKTBbSEhIZSUlDSmS5CXDUclokLDGnd+I6nYOP8l%0APRbmQVQ0KjzCP9cXQggh6qlBSY+Vli5dSmRkJOPGjeNf//pXtfawsDDcbjchIdWrE9bVFhoaitvt%0AJioqqsb7rl27lnXr1lV5LTExkcmTJxNaVABHH0NcvG9WFISFhRFfj2sVd0ykLOPXeh3bUAdcByk/%0AKsEv124p6vuchL3kOQU/eUbNg6+fk1JWyv7LL7+M0+ms0jZixAhGjhzp/brBAcOOHTtIT09nxowZ%0AGIZBdHQ0e/bsqXKMy+UiNDS0wW2lpaWEhtbepZEjR1bp/OHKnXvxtO9Ifn5+Q99SjeLj4+t1LfP/%0A27v/8Kaqw3/g75smpdQ0aUt/yY9WCGVSrApP+fHQoggKVQYDRKQIXWVgq+uGfh4UEX2E8RXaMh3d%0AYDhRqBQnCJYJAzeErtXihrDiGENBViG0SH+naUmaNm2+f4RmDf2RJrlJk/b9eh4fzD03N+f2cMm7%0A95x7jswPJk2NaJ/bXssPZYAi0CXH7it62k7Uu9hOno9t5B3EbieZTIbQ0FCkpKTY3NeuLomKigpk%0AZ2dj+fLlGDzYvF6DSqXCpUuXrPYxGo2Qy+UOlznEnYtOtadQAroGmIzN4h9bUw2B4xeIiMgD9Dgw%0ANDU1ISMjA+PHj0dcXBwaGxvR2NiI0aNHQ6/XWx6JzMvLQ2xsLARBQExMjENlDmltde+kTbcIbZM3%0ANWjFP7immgMeiYjII/S4S+LcuXMoKytDWVkZTpw4Ydm+bds2pKamIjs7G7m5uZBIJFi3bh0A8wBH%0AR8oc5q5VKttrPz20iF/uppYWoE4DBLFPkYiIel+PA0NcXBz27dvXaVlISAi2bt2KkpISREdHW3Ur%0AxMXFOVRmN18/QNkLX66W6aFFfrSyrhYwtXIdCSIi8ggOPSXRGaVSibFjx4paZpdBoY53ZzjjVmAw%0A1WvEnR5aY57lkV0SRETkCfrM4lNCcGjvfO4AP2CAH1Av8hgGBgYiIvIgfSYwYFCY7X1cJUD8yZtM%0AtTWAVAbIA0Q9LhERkSMYGMTgigWoaquAoEG9081CRER0mz4TGIRBvdMlAQBQBMIk9qBHTTUQyCck%0AiIjIM/SZwIBeGsMA3JqLQeTAYNLUcNImIiLyGH0mMAgD/HrvwwOUgFbkBahqq7msNREReYw+Exh6%0AlULcOwwmkwnQVDEwEBGRx2BgEINcCTQZYDI0inM83U2gqYldEkRE5DEYGEQgKNqmhxapW4JzMBAR%0AkYdhYBBDQKD5T7G6JWpvBQZ2SRARkYdgYBCDZT0JcWZ7NNVWAYIAKINEOR4REZGzGBjEIFcAMK8n%0AIQpNDRCghCCViXM8IiIiJzEwiECQSoE7AsTrktBUc/wCERF5FAYGsYg4PbSJczAQEZGHYWAQi0LE%0ABahqqyEwMBARkQdhYBBLgFK89STYJUFERB6GgUEkgkhdEqbmJqBBy8BAREQehYFBLGItQKWpAQB2%0ASRARkUdhYBBLQCDQUGdeB8IZnLSJiIg8EAODSASFEmhpMa8D4QQTp4UmIiIPxMAgFstsj04+KaGp%0ABgYMhDDQ3/k6ERERiYSBQSxt60k4O/CRczAQEZEHYmAQS9uKlc4OfGRgICIiD8TAIJaBdwA+Pk6v%0AJ2HSVEMIDBapUkREROJgYBCJIJEAchHmYtDUcMAjERF5HAYGMTk5F4OptdU86DEoRMRKEREROY+B%0AQUwBCue6JBrqgJYWCEHskiAiIs9id2DQarVIT09HVVWVZduJEyfw7LPPYunSpVi/fj0qKiosZWq1%0AGmvWrMGyZcuwZ88eq2N1V+aNhIBA5wY91ppneWSXBBEReRq7AoNWq0VmZiYqKyst28rLy/Hxxx9j%0A9erV2LJlC8LDw7Ft2zYAgNFoRFZWFlQqFTIyMlBaWoqCggKbZV5L4eQYBk7aREREHsquwJCdnY0p%0AU6ZYbfv+++8xatQo3HXXXRg0aBAeeughlJeXAwCKi4uh1+uRnJyMsLAwJCUlIT8/32aZ1wpQmrsV%0AHGSqrQJ8fP73iCYREZGHsCswpKWlITEx0Wrb0KFDcf78eVy5cgU6nQ5//etfce+99wIwdzlER0fD%0A19cXABAVFYWysrIuy0pLS50+oV4VoAQa6mFqaXHs/bU1gDIIgsRH3HoRERE5SWrPzqGhoR22DR06%0AFBMnTsTq1asBAGFhYdi4cSMAQKfTISwszGp/iUQCnU7XaZmPjw90Oh38/b1zWmRBEQgTYF6eWhlk%0A/wE01eyOICIij2RXYOjM5cuXUVxcjI0bN2Lw4MH45JNPsHHjRmzatAk+Ph1/U5bJZDAYDJ2WSaVS%0AGAyGLgNDUVERTp48abUtPDwcKSkpUCgUzq8UeVs9g4Pte1qhecgwaAAoBROkdr4XADQ3tRDC7oTS%0Agff2V460E7kf28nzsY28g9jtJAgCACAnJ8cynKBNfHw8EhISLK+dDgwnT57E5MmToVKpAACLFi3C%0AsWPHcPXqVcjlcly7ds1qf71eD6lU2mlZY2MjpNKuq5SQkGBV+fa0Wi2am5udPJv/CQ4ORk1NjV3v%0AMZnMP/i6UjUEhf0N2lJxA0LM/XZ/bn/mSDuR+7GdPB/byDuI3U4ymQyhoaFISUmxua/T8zCYTCbU%0A1f1voJ9Op4PBYEBraytUKhUuXbpkKauoqIDRaIRcLu+2zGspzAtQmRx9tFLDdSSIiMgzOR0Y7r77%0Abpw6dQpHjhxBUVERNm/ejKCgIERFRSEmJgZ6vd7yuGReXh5iY2MhCEK3Zd5KGOAH+A5waIlrU6Me%0A0Os4hoGIiDyS010SkyZNwvXr13H06FFoNBpERkZi1apVkEjMWSQ1NRXZ2dnIzc2FRCLBunXrAJgH%0AP3ZV5tUCHJyL4dYcDAIDAxEReSCHAsO+ffusXs+fPx/z58/vdN+4uDhs3boVJSUliI6Otupy6K7M%0Aazm6nkTtrUmb2CVBREQeyOk7DD2hVCoxduxYu8u8UoDSoTEMprbAwKWtiYjIA3HxKZEJCgfvMGiq%0AgTsCIPgOEL9SRERETmJgEJujC1Bpqnl3gYiIPBYDg9gcHPRoqq0GgkJcUCEiIiLnMTCITaEEDHqY%0ADAb73ldbDYEDHomIyEMxMIhMCDBP3mT3qpWaGnZJEBGRx2JgEFvAraWp7eiWMBmNgLaWkzYREZHH%0AYmAQW1tgsGe2R20tYDJB4BgGIiLyUAwMYgtQALBzPQnLpE3skiAiIs/EwCAyQSoD/O+w70kJza2V%0Ax9glQUREHoqBwRUCAu3qkjBpqgGpDLgjwIWVIiIichwDgysEKIF6bc/3r60CggZ59UqdRETUtzEw%0AuIJCCZM9gx5ra7joFBEReTQGBhcQ7Fyx0qSp5rLWRETk0RgYXCEg0M5Bj9W8w0BERB6NgcEVbq1Y%0AaTKZbO5qMpnMj1XyDgMREXkwBgYXEAKUQIsR0N+0vbOuAWhu4joSRETk0RgYXMGe6aHbJm3iHQYi%0AIvJgDAyuYJkeugeBQdM2yyMDAxEReS4GBldoW7GyB49WmmqrAUEAFEEurhQREZHjGBhc4Q45IEhg%0A6mmXhCIQglTq+noRERE5iIHBBQSJxLwIVUMPuyQ4foGIiDwcA4OrBCh7NOjRVMs5GIiIyPMxMLiK%0AIrDHgx45yyMREXk6BgYXEQKUMPX0KYnAYNdXiIiIyAkMDK4SoAS03T8lYWpuAhrq2SVBREQej4HB%0AVXqyANWtSZuEoBA3VIiIiMhxDAyuEqAEbtbD1NLS9T4azvJIRETewe7AoNVqkZ6ejqqqqg5le/bs%0AQVZWltU2tVqNNWvWYNmyZdizZ0+Py7ydoFACJhNwU9vlPqa2aaGDOIaBiIg8m12BQavVIjMzE5WV%0AlR3Krl69is8++wxPP/20ZZvRaERWVhZUKhUyMjJQWlqKgoICm2V9Qttsj909WqmpAfwGQvDzd0+d%0AiIiIHGRXYMjOzsaUKVM6bDeZTHjnnXfw4x//GKGhoZbtxcXF0Ov1SE5ORlhYGJKSkpCfn2+zrE/o%0AyXoStVUAxy8QEZEXsCswpKWlITExscP2Y8eO4dq1awgNDcWZM2dgNBoBmLscoqOj4evrCwCIiopC%0AWVlZl2WlpaVOnYxHUZgDQ3ePVpr4SCUREXkJuxYwaH/3oE1jYyP279+P8PBwVFZWorCwEAcPHsTr%0Ar78OnU6HsLAwq/0lEgl0Ol2nZT4+PtDpdPD37/wWfVFREU6ePGm1LTw8HCkpKVAoFDCZTPacTrdk%0AMhmCgx3/MjeZglDl6wv/lmb4d3Gc2gYtfO4cBoUTn9PfOdtO5B5sJ8/HNvIOYreTIAgAgJycHJSX%0Al1uVxcfHIyEhwfLa6RWPTp06BYPBgNdffx1yuRytra1YtWoVPv/8c/j4+HTYXyaTwWAwdFomlUph%0AMBi6DAwJCQlWlW9Pq9WiubnZuZNpJzg4GDU1Nc4dRK6E7sYPaOziOC2V5WhRjXb+c/oxUdqJXI7t%0A5PnYRt5B7HaSyWQIDQ1FSkqKzX2dfqyypqYGo0aNglwuNx9QIkFkZCTKy8shl8uh1Vo/JaDX6yGV%0ASjsta2xshLQvrdoYoOxyiWtTaytQV8NJm4iIyCs4HRgGDRqEpqYmq22VlZUIDg6GSqXCpUuXLNsr%0AKipgNBohl8u7LeszFIFdj2GorwNaWriOBBEReQWnA8O4ceNQWlqK48ePo6amBkePHoVarcbEiRMR%0AExMDvV5veVwyLy8PsbGxEASh27K+QpArun5Kom3SJt5hICIiL+D0/X+5XI41a9Zg9+7deP/99xEU%0AFIQXXnjBMigjNTUV2dnZyM3NhUQiwbp16wCYuy66KuszFErg8oXOy2o5yyMREXkPwSTmowVdqKur%0AQ0lJCaKjozt0OXRXZo/KykqPG/TY+teDMP15L3x+t69j2d+OwrRvByS//xiChDN0O4oDtbwD28nz%0AsY28g6sGPfaEW0YYKpVKjB071u4yrxegBBr1MDUZIPgOsC7TVAPKYIYFIiLyCvy2ciFB0TbbYyfr%0ASdRWc/wCERF5DQYGV2pbT6Kh48BHzvJIRETehIHBldrWk+hsAaraaghcR4KIiLwEA4MrBbStJ9HJ%0A5E2aaj4hQUREXoOBwYUEmQwYeEeHuRhMjTqgUc8uCSIi8hoMDK4WoOzYJVFrfiSGXRJEROQtGBhc%0ALUDRcT2J2irzn3xKgoiIvAQDg6sFdFxPwtQ2LTS7JIiIyEswMLiYoOisS6IakAdAkPn2TqWIiIjs%0AxMDgagHKjgtQaWqAQI5fICIi78HA4GoBgUC9Bu2X7DDVVnH8AhEReRUGBldTKAGj0fwYZRtNDQSO%0AXyAiIi/CwOBiQttsj+2flOCkTURE5GUYGFytbT2JWwMfTUYjoNWwS4KIiLwKA4OrWVasvDXwsa4W%0AMJkgMDAQEZEXYWBwtTvkgCD533oSljkYGBiIiMh7MDC4mCDxAeQB/5uLoS0w8A4DERF5EQYGd2g3%0AF4Opthrw9QX85b1cKSIiop5jYHCH9pM31ZqfkBAEoXfrREREZAcGBjcQFIEwaduNYeD4BSIi8jIM%0ADO7QvktCUw2BgYGIiLwMA4M73N4lwQGPRETkZRgY3EGhBBrqYWptYWAgIiKvxMDgBkJAIGBqBcp/%0AAIzN7JIgIiKvw8DgDrfWkzCp/2t+zYWniIjIyzAwuEPbAlTqEvOfQSG9VxciIiIH2B0YtFot0tPT%0AUVVV1Wn5xo0bUVhYaHmtVquxZs0aLFu2DHv27LHat7uyPqXtDsO1EkCQAMqgXq4QERGRfewKDFqt%0AFpmZmaisrOy0/IsvvsC//vUvy2uj0YisrCyoVCpkZGSgtLQUBQUFNsv6nIH+gFRqvsOgCITg49Pb%0ANSIiIrKLXYEhOzsbU6ZM6bSsoaEBubm5GDx4sGVbcXEx9Ho9kpOTERYWhqSkJOTn59ss62sEQTAv%0Ac32znuMXiIjIK9kVGNLS0pCYmNhp2e7duzFhwgRER0dbtqnVakRHR8PX1xcAEBUVhbKysi7LSktL%0AHToJr9A2joHjF4iIyAvZFRhCQ0M73X7+/Hn85z//wZIlS6y263Q6hIWFWX+gRAKdTtdpmY+PD3Q6%0AnT1V8h4Kc2AQgniHgYiIvI/U2QM0Nzdjx44dWLFiBfz8/KzKfDrpq5fJZDAYDJ2WSaVSGAwG+Pv7%0Ad/pZRUVFOHnypNW28PBwpKSkQKFQwGQyOXEmHesZHCzel7s2JAwGAP6Dh8FfxOP2d2K3E7kG28nz%0AsY28g9jt1LYQYk5ODsrLy63K4uPjkZCQYHntdGA4cOAARo4cifvvv79DmVwux7Vr16y26fV6SKXS%0ATssaGxshlXZdpYSEBKvKt6fVatHc3OzAGXQuODgYNTU1oh2v1XcgAEDnOxCNIh63vxO7ncg12E6e%0Aj23kHcRuJ5lMhtDQUKSkpNjc1+nAcPLkSdTX1+Ppp58GABgMBvz973/H5cuXMXHiRJw4ccKyb0VF%0ABYxGI+RyOVQqVZdlfZKlS4KzPBIRkfdxOjD86le/Qmtrq+X17t27MWrUKEydOhX+/v7Q6/UoKCjA%0A1KlTkZeXh9jYWAiCgJiYmC7L+iTLoEcGBiLqvwIDAyGRcM5AR0kkEru7JFpbW6HRaJz+bKcDw+0V%0A9/PzQ0BAgOVOQWpqKrKzs5GbmwuJRIJ169YBMJ90V2V9kaAaDdM944BB4b1dFSKiXiORSNj14WZi%0AjXkQTGKOFOxCXV0dSkpKEB0d3aHLobsye1RWVnr0GAZyDbaTd2A7eT53tRH/Lrhfdz/ztjEMPeH0%0AHYaeUCqVGDt2rN1lRERE5BnYkUREREQ2MTAQERGRTQwMREREZBMDAxEREdnEwEBERORBJk2ahP37%0A9/d2NTpgYCAiIiKbGBiIiIjIJgYGIiIissktEzcRERHZw2QwADdKXf9BEUMhDBjg9GFu3ryJ1157%0ADfn5+WhsbMSECROwadMmDBkyxLLPO++8g5ycHFRUVGDEiBF47bXXMGXKlB5/hsFgwBtvvIFDhw6h%0AubkZDzzwAN544w23LUvOwEBERJ7nRila/98LLv8Yyau/AaJUTh8nMzMTn332GX79619jwIAB2LJl%0AC15++WXk5uYCAA4ePIg33ngD69evx5gxY/CnP/0JqampOHPmDPz9/Xv0GS+//DKKioqwceNGDBw4%0AEBs2bMCKFSvw8ccfO13/nmBgICIizxMx1Pxl7obPEUNpaSlUKhVmzpwJAFCpVFCr1ZbyoUOH4u23%0A38ajjz4KwLyGw+7du/Hdd9/hvvvu69HxDxw4gHfffdfyGc3NzVi2bBlKS0sxdKg459EdBgYiIvI4%0AwoABovzm7y5JSUlIS0vDrFmzMGHCBEyePBkPP/ywpXz8+PE4fvw4XnrpJZw+fRrff/89AECv1/fo%0A+N988w1MJhOWL1+O9mtGSiQSlJSUMDAQERF5g0ceeQSff/45CgsLcerUKaSlpWHatGnYsWMHAOBX%0Av/oVPvjgAyQnJ2P16tUYP358j+4stCcIAj744AOEhIRYbY+KihLtPLrDpySIiIictGnTJty8eROL%0AFy9GdnY2NmzYgL/85S/QarUAgH379iE1NRVr165FYmIiamtr7Tr+j370IwDmgY8xMTGIiYlBSEgI%0Atm/fjtJSNwwOBe8wEBEROe3cuXMoLi5Geno6ZDIZDh06hKCgICgUCgBAUFAQCgsLER8fj8uXL+Ot%0At96CIAgwGo09On5kZCTmz5+PV155BQ0NDQgLC8PWrVvx3XffITMz05WnZsE7DERERE7asmULwsPD%0A8fzzz+OnP/0p9Ho9cnJyLOXZ2dloamrC4sWL8c4772Dt2rUIDg7G6dOnOxxLEIROPyMzMxOPPvoo%0A1q9fj5/97GeQyWTYu3dvj5+ycJZgaj96wotVVlaiublZtOMFBwejpqZGtOORa7CdvAPbyfO5q434%0Ad8H9uvuZy2QyhIaG9ug4vMNARERENjEwEBERkU0MDERERGQTAwMRERHZxMBARERENjEwEBERkU0M%0ADERERGQTZ3okIiK3aW1tRXBwcG9Xw2tJJBK0trba9R579+8KAwMREbmNRqPp7Sp4td6c+IpdEkRE%0ARGST3YFBq9UiPT0dVVVVlm2nT5/GL37xCyQlJWH16tW4fv26pUytVmPNmjVYtmwZ9uzZY3Ws7sqI%0AiIjIc9gVGLRaLTIzM1FZWWnZVl5eju3bt+Opp57CH/7wB0RERGD79u0AAKPRiKysLKhUKmRkZKC0%0AtBQFBQU2y4iIiMiz2BUYsrOzMWXKFKttZWVleOqppzBp0iQoFArMmDEDV65cAQAUFxdDr9cjOTkZ%0AYWFhSEpKQn5+vs0yIiIi8ix2DXpMS0tDaGgodu3aZdk2btw4q33Kyspw5513AjB3OURHR8PX1xcA%0AEBUVhbKysi7LSktLHT8TIiIichm7AoOtJTCNRiOOHDmC2bNnAwB0Oh3CwsKs9pFIJNDpdJ2W+fj4%0AQKfTObS2t1Qq7gMfgiBAJpOJekwSH9vJO7CdPB/byDuI3U72fHeK+i370Ucfwc/PD9OmTQNgDgC3%0Ak8lkMBgMnZZJpVIYDIYuA0NRURFOnjxptW306NGYM2cOgoKCRDgDaz1dI5x6F9vJO7CdPB/byDu4%0Aop0OHTqEb775xmpbfHw8EhISLK9FCwznz5/HsWPHsHHjRkgk5qERcrkc165ds9pPr9dDKpV2WtbY%0A2Nht2klISLCqvCvl5OQgJSXFLZ9FjmM7eQe2k+djG3kHV7XTnDlzMGfOnG73EWUehoqKCmRnZ2P5%0A8uUYPHiwZbtKpcKlS5es9jMajZDL5d2WeYLy8vLergL1ANvJO7CdPB/byDv0Zjs5HRiampqQkZGB%0A8ePHIy4uDo2NjWhsbAQAxMTEQK/XWx6XzMvLQ2xsLARB6LaMiIiIPIvTXRLnzp1DWVkZysrKcOLE%0ACcv2bdu2ISQkBKmpqcjOzkZubi4kEgnWrVsHwDz4sasyIiIi8iwOBYZ9+/ZZ/j8uLs7q9e3i4uKw%0AdetWlJSUIDo62qrLobsyIiIi8hw+69zwa72fnx/uvPNOy5wLPS3rbZGRkb1dBeoBtpN3YDt5PraR%0Ad+itdhJMJpOpVz6ZiIiIvAZXqyQiIiKbGBiIiIjIJgYGIiIisomBgYiIiGwSd8UmL6XVavHKK69g%0A3bp1CAkJ6dF7Lly4gB07dqC+vh7z5s3DrFmzXFzL/kutVmP79u0oLy/HtGnTsGTJkh69LzMzE8XF%0AxZbXsbGxePXVV11VzX7Lkfbh9eNejrQRr5/eYe/3kTuvpX4fGLRaLTIzM1FZWWnXe7KysjBnzhxM%0AnjwZW7ZswfDhwxETE+PCmvZPRqMRWVlZuP/++/HCCy9g586dKCgowNSpU22+t6SkBG+++SaCg4MB%0AiL+iKTnWPrx+3MvRa4jXj/vZ+33k7mup33dJZGdnY8qUKXa9p6ioCMHBwZg/fz4iIiKwYMECq1ku%0ASTxnz56FXq9HcnIywsLCkJSUhPz8fJvvq6mpAQAMHToU/v7+8Pf398i5PrxdcXGx3e3D68e9HGkj%0AXj+9w97vI3dfS/0+MKSlpSExMdGu91y5cgVjxoyxvB45ciRKSkrErhoBuHr1KqKjoy3/WEVFRaG0%0AtNTm+y5fvozW1lY8++yzWLp0KbZs2QKdTufq6vY7arXa7vbh9eNejrQRr5/eYe/3kbuvpX5xj2nz%0A5s24cOFCh+2LFi3CzJkz7T6eXq/HsGHDLK8HDhyI2tpap+rY33XVRhKJBPHx8VbbfHx8oNPp42cl%0AWwAACp5JREFU4O/v3+Xxrl+/jrvuugtLly6FIAh4++238cc//hHLly8Xve79mU6nQ1hYmNU2W+3D%0A68e9HGkjXj+9IzQ01K793X0t9YvAkJqaiqampg7bHV27wsfHBzKZzPJaJpN1enzqua7a6MiRIx1W%0AMJVKpTAYDN0Ghrlz52Lu3LmW10uWLMGbb77Jf/BE5uPj02Gbrfbh9eNejrQRrx/v4O5rqV8EBoVC%0AIerx5HI5tFqt5XVjYyMHBDmpqzYKDAzEtWvXrLY58vNWKpWor6+H0WhkW4lILpfb3T68ftzLkTa6%0AHa8fz+Tua6nfj2FwhEqlwsWLFy2vS0pKLCOJSVwqlQqXLl2yvK6oqIDRaLR5d2jLli349ttvLa8v%0AXryIwMBA/mMnMkfah9ePeznSRrx+vIO7ryUGhm7o9Xq0tLR02B4XF4dLly7h/PnzMBqNOHz4MO67%0A775eqGHfFxMTA71ej4KCAgBAXl4eYmNjLd0UXbVRZGQk3n//fXz77bf46quv8OGHH2LGjBnurHq/%0A0F378PrxDI60Ea8fz+Ip15Jblrf2BgcOHMCsWbOs+vSef/55REREYPDgwVb7DhgwAAqFAr/97W/x%0A6aefwmAwID09HQMGDHB3tfs8QRAwePBgbN++HUeOHMGNGzfwy1/+0tKF0VUbjRo1Cv/973/x4Ycf%0A4t///jcSExMxb968DuMhyDmdtc/KlSsREBDA68dDONJGvH561+3fR55yLXF5aydUVlairKwMo0eP%0A5j92LlZXV4eSkhJER0c7PFiVXMeR9uH14168hvoud11LDAxERERkE8cwEBERkU0MDERERGQTAwMR%0AERHZxMBARERENjEwEBERkU0MDERERGQTAwMRERHZxMBARB38/Oc/R2FhodW2yspKPPnkk6iqqury%0AfV999RVWrlyJpKQkrFy5EnV1dVblpaWleO211/DUU09hxYoV+Prrr11SfyISH1cSIeoHrly5ggsX%0ALuCxxx5z+BhBQUHYtGkTgoKCOi1vaGjA7373OyxcuBB333031Gp1h6mEt2/fjvDwcCxduhQajQZ3%0A3HGHw/UhIvdiYCDqB65cuYKjR486FRikUilGjBjRZXlZWRmampowe/ZsAEB0dHSHfUpKSrB48WKM%0AGjXK4XoQUe9glwQRicJoNNrcp7W1lQsYEXkpriVB1IsqKyuRnp6OzZs349ChQzh9+jT8/f2xaNEi%0APPjggwCAY8eO4c9//jNqa2sxfPhwLFu2DHfddRcA4Pjx49i5cyfeeustREREoKamBitXrsQTTzyB%0AOXPm4Pe//32HsQgA8MQTT2DBggUAzF/ie/bswd/+9jdIpVLMnTsXR48excKFCy11aF/Xbdu2ISQk%0AxLJ9//79OHDgQIfPePDBB/Hcc8/hwoULWL9+fYfy0NBQbN261fK6u/MEgPXr12PMmDGYNGkS9uzZ%0Ag4sXL2LXrl2W8oaGBuTk5OCf//wnpFIpJkyYgOTkZMtiPE8++STWrl2Ls2fPorCwED4+Ppg1axbm%0Azp1rOcaZM2ewd+9e3LhxA+Hh4Xj88ccxefJkS3lVVRV27dqF8+fPw9/fHw8++CAWLlwIiYS/e1Hf%0Ax+WtiXqRTqfD0aNHcenSJQQFBWHx4sWor6/H4cOHMWPGDHz55ZfYuXMnHn/8ccyePRtqtRoHDhzA%0A9OnT4evrixEjRuDcuXO4ePEiJk+ejJ07d6K1tRXPPfccBEHA8OHDMWXKFAQFBeGHH37AunXrMH36%0AdIwZMwZ+fn4AgE8++QSHDh3C4sWLMW3aNBw+fBgVFRWIi4uz+sJuq+vty8APGTIE8fHxGDFiBIqL%0Ai5GRkYHp06dj3Lhx8Pf3R0BAACZOnIiHH34YJ06cwDPPPIMFCxbggQcegFKpBAAUFBR0e54AUFhY%0AiNbWVuzbtw9333034uPjoVKpLPXYtGkTKioq8Mwzz+D+++/H0aNHUVpaigkTJgAwLxmsVqvR0tKC%0ApUuXwtfXFwcPHsSkSZOgVCrx9ddfIzMzE/Hx8UhKSoJMJsOuXbswZswYhIaGwmg0Yu3atZBKpVi+%0AfDlGjhyJjz76CEajEWPGjHH1XxWiXscxDEQeIDQ0FM899xwAIDIyEl9++SWuX7+OAwcO4JFHHsGj%0Ajz4KABg2bBhWrFiBM2fOYOrUqQCAFStWYPXq1Thy5AhOnjyJDRs2WH7jDQkJQUhICNRqNaRSKYYP%0AH97hs48ePYrp06cjMTERABAcHIwXX3yxx3UPDAxEYGAgGhsbAaDDZ/j5+VmNfbjzzjs7jIXoyXkC%0AwBdffIEXX3wRcXFxVu+/cOECLly4gMzMTEvIqa6uRm5uLtLS0iCVmv+pk0gkWL16NQRBwD333IP8%0A/HxcvXoVw4YNQ15eHmJjY5GSkgIAGD16NOrq6lBTUwMAKCoqQlVVFTZs2ACFQgHAPDaksLAQCxcu%0A7PHPi8hbMTAQeYC2L2sAli+jhoYGVFZW4tNPP8Wnn35qtf+NGzcs/z906FDMnj0bu3fvxsyZM61+%0A67ZFr9ejrq4OI0eOtGyLjIy0uoPgao2NjT06TwAYO3Zsh7AAAGq1GgCwevVqq+2CIKCqqgoREREA%0AgBkzZljGUEgkEsjlcrS0tAAAvv/+e/zkJz+xev+KFSusPsNoNFpta/uMlpYW+Pj49PicibwRAwOR%0ABwgPD++wrW140aJFizBu3DirsrZb+W3a5kZo+224p9o+4/Y+eHf2ybfVISkpCWPHjrUqu/082web%0A20kkEmRkZHTY3n68RVhYmM16tPfDDz+gqakJUVFRAIBBgwbh5Zdf7rAvwwL1BxypQ+QBOvuCHjhw%0AIEJCQlBfX4+oqCjLfydOnMC3335r2e/s2bP48ssv8cILL+Ds2bP4xz/+0eFYvr6+lt+k2/P394dc%0ALkdJSYllW1lZGRoaGkQ6M9vazlOr1XZ7nt0ZNmyY5QmMtvcLgoBDhw5ZnUt3QWj48OH45ptvrLa9%0A/fbb+PjjjwGY77zU1dUhODjY8hlt4006+9kS9TW8w0DkwRYsWIB3330XgYGBGDVqFE6dOoXjx4/j%0AgQceAGAeiLhjxw4kJiZi0qRJUKvVeO+993DPPfdALpdbjjNixAjU1dUhPz8fQ4YMwcWLFzFnzhwA%0AwMyZM3H48GFEREQgLCwMe/fudfujjwsWLMB7773X5XnaMmbMGIwePRrZ2dl48skn4evri71796K1%0AtRWBgYE9Osa8efOQlZWFXbt2YeLEibhw4QIuXryIV155BQCQkJCAgwcPYvPmzZg3bx6am5uxe/du%0AREZG8g4D9QsMDEQe7KGHHkJTUxOOHDmC/fv3Y8iQIXjppZcst+Y/+OADmEwmy6C7efPmoaioCDk5%0AOUhPT7ccJyIiAs888ww++ugjaDQaDB482BIYHn/8cRiNRuTl5aGpqQmPPfaYW+8w9OQ8e2LVqlXI%0AycnB9u3bIQgC7rvvPiQnJ3f7nvbBaNy4cVi1ahX27t2L/Px8RERE4P/+7/9w7733AjBPXPXqq68i%0AJycHv/nNb+Dr64sJEyZgyZIljp00kZfhPAxERERkE8cwEBERkU0MDERERGQTAwMRERHZxMBARERE%0ANjEwEBERkU0MDERERGQTAwMRERHZxMBARERENjEwEBERkU0MDERERGTT/weF+erjePXBOgAAAABJ%0A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TW" altLang="en-US"/>
          </a:p>
        </p:txBody>
      </p:sp>
      <p:pic>
        <p:nvPicPr>
          <p:cNvPr id="18440" name="Picture 8"/>
          <p:cNvPicPr>
            <a:picLocks noChangeAspect="1" noChangeArrowheads="1"/>
          </p:cNvPicPr>
          <p:nvPr/>
        </p:nvPicPr>
        <p:blipFill>
          <a:blip r:embed="rId4" cstate="print"/>
          <a:srcRect/>
          <a:stretch>
            <a:fillRect/>
          </a:stretch>
        </p:blipFill>
        <p:spPr bwMode="auto">
          <a:xfrm>
            <a:off x="1187624" y="3789040"/>
            <a:ext cx="3600400" cy="2160240"/>
          </a:xfrm>
          <a:prstGeom prst="rect">
            <a:avLst/>
          </a:prstGeom>
          <a:noFill/>
          <a:ln w="9525">
            <a:noFill/>
            <a:miter lim="800000"/>
            <a:headEnd/>
            <a:tailEnd/>
          </a:ln>
          <a:effectLst/>
        </p:spPr>
      </p:pic>
      <p:pic>
        <p:nvPicPr>
          <p:cNvPr id="18441" name="Picture 9"/>
          <p:cNvPicPr>
            <a:picLocks noChangeAspect="1" noChangeArrowheads="1"/>
          </p:cNvPicPr>
          <p:nvPr/>
        </p:nvPicPr>
        <p:blipFill>
          <a:blip r:embed="rId5" cstate="print"/>
          <a:srcRect/>
          <a:stretch>
            <a:fillRect/>
          </a:stretch>
        </p:blipFill>
        <p:spPr bwMode="auto">
          <a:xfrm>
            <a:off x="5004048" y="4077072"/>
            <a:ext cx="3396454" cy="1800199"/>
          </a:xfrm>
          <a:prstGeom prst="rect">
            <a:avLst/>
          </a:prstGeom>
          <a:noFill/>
          <a:ln w="9525">
            <a:noFill/>
            <a:miter lim="800000"/>
            <a:headEnd/>
            <a:tailEnd/>
          </a:ln>
          <a:effectLst/>
        </p:spPr>
      </p:pic>
      <p:pic>
        <p:nvPicPr>
          <p:cNvPr id="18442" name="Picture 10"/>
          <p:cNvPicPr>
            <a:picLocks noChangeAspect="1" noChangeArrowheads="1"/>
          </p:cNvPicPr>
          <p:nvPr/>
        </p:nvPicPr>
        <p:blipFill>
          <a:blip r:embed="rId6" cstate="print"/>
          <a:srcRect/>
          <a:stretch>
            <a:fillRect/>
          </a:stretch>
        </p:blipFill>
        <p:spPr bwMode="auto">
          <a:xfrm>
            <a:off x="5076056" y="1484784"/>
            <a:ext cx="3210114" cy="2160241"/>
          </a:xfrm>
          <a:prstGeom prst="rect">
            <a:avLst/>
          </a:prstGeom>
          <a:noFill/>
          <a:ln w="9525">
            <a:noFill/>
            <a:miter lim="800000"/>
            <a:headEnd/>
            <a:tailEnd/>
          </a:ln>
        </p:spPr>
      </p:pic>
      <p:pic>
        <p:nvPicPr>
          <p:cNvPr id="18443" name="Picture 11"/>
          <p:cNvPicPr>
            <a:picLocks noChangeAspect="1" noChangeArrowheads="1"/>
          </p:cNvPicPr>
          <p:nvPr/>
        </p:nvPicPr>
        <p:blipFill>
          <a:blip r:embed="rId7" cstate="print"/>
          <a:srcRect/>
          <a:stretch>
            <a:fillRect/>
          </a:stretch>
        </p:blipFill>
        <p:spPr bwMode="auto">
          <a:xfrm>
            <a:off x="1331640" y="1484784"/>
            <a:ext cx="3312368" cy="2190760"/>
          </a:xfrm>
          <a:prstGeom prst="rect">
            <a:avLst/>
          </a:prstGeom>
          <a:noFill/>
          <a:ln w="9525">
            <a:noFill/>
            <a:miter lim="800000"/>
            <a:headEnd/>
            <a:tailEnd/>
          </a:ln>
          <a:effectLst/>
        </p:spPr>
      </p:pic>
    </p:spTree>
    <p:extLst>
      <p:ext uri="{BB962C8B-B14F-4D97-AF65-F5344CB8AC3E}">
        <p14:creationId xmlns:p14="http://schemas.microsoft.com/office/powerpoint/2010/main" xmlns="" val="1758511798"/>
      </p:ext>
    </p:extLst>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2000" fill="hold"/>
                                        <p:tgtEl>
                                          <p:spTgt spid="13"/>
                                        </p:tgtEl>
                                        <p:attrNameLst>
                                          <p:attrName>ppt_x</p:attrName>
                                        </p:attrNameLst>
                                      </p:cBhvr>
                                      <p:tavLst>
                                        <p:tav tm="0">
                                          <p:val>
                                            <p:strVal val="0-#ppt_w/2"/>
                                          </p:val>
                                        </p:tav>
                                        <p:tav tm="100000">
                                          <p:val>
                                            <p:strVal val="#ppt_x"/>
                                          </p:val>
                                        </p:tav>
                                      </p:tavLst>
                                    </p:anim>
                                    <p:anim calcmode="lin" valueType="num">
                                      <p:cBhvr additive="base">
                                        <p:cTn id="8" dur="20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pc-NGBU">
  <a:themeElements>
    <a:clrScheme name="cpc-NGBU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自訂 1">
      <a:majorFont>
        <a:latin typeface="Times New Roman"/>
        <a:ea typeface="標楷體"/>
        <a:cs typeface=""/>
      </a:majorFont>
      <a:minorFont>
        <a:latin typeface="Times New Roman"/>
        <a:ea typeface="標楷體"/>
        <a:cs typeface=""/>
      </a:minorFont>
    </a:fontScheme>
    <a:fmtScheme name="暗香撲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000" b="0" i="0" u="none" strike="noStrike" cap="none" normalizeH="0" baseline="0" smtClean="0">
            <a:ln>
              <a:noFill/>
            </a:ln>
            <a:solidFill>
              <a:schemeClr val="tx1"/>
            </a:solidFill>
            <a:effectLst/>
            <a:latin typeface="Times New Roman" pitchFamily="18" charset="0"/>
            <a:ea typeface="MS PGothic"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000" b="0" i="0" u="none" strike="noStrike" cap="none" normalizeH="0" baseline="0" smtClean="0">
            <a:ln>
              <a:noFill/>
            </a:ln>
            <a:solidFill>
              <a:schemeClr val="tx1"/>
            </a:solidFill>
            <a:effectLst/>
            <a:latin typeface="Times New Roman" pitchFamily="18" charset="0"/>
            <a:ea typeface="MS PGothic" pitchFamily="34" charset="-128"/>
          </a:defRPr>
        </a:defPPr>
      </a:lstStyle>
    </a:lnDef>
  </a:objectDefaults>
  <a:extraClrSchemeLst>
    <a:extraClrScheme>
      <a:clrScheme name="cpc-NGBU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pc-NGBU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pc-NGBU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pc-NGBU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pc-NGBU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pc-NGBU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pc-NGBU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13713</TotalTime>
  <Words>794</Words>
  <Application>Microsoft Office PowerPoint</Application>
  <PresentationFormat>如螢幕大小 (4:3)</PresentationFormat>
  <Paragraphs>341</Paragraphs>
  <Slides>19</Slides>
  <Notes>14</Notes>
  <HiddenSlides>0</HiddenSlides>
  <MMClips>0</MMClips>
  <ScaleCrop>false</ScaleCrop>
  <HeadingPairs>
    <vt:vector size="4" baseType="variant">
      <vt:variant>
        <vt:lpstr>佈景主題</vt:lpstr>
      </vt:variant>
      <vt:variant>
        <vt:i4>1</vt:i4>
      </vt:variant>
      <vt:variant>
        <vt:lpstr>投影片標題</vt:lpstr>
      </vt:variant>
      <vt:variant>
        <vt:i4>19</vt:i4>
      </vt:variant>
    </vt:vector>
  </HeadingPairs>
  <TitlesOfParts>
    <vt:vector size="20" baseType="lpstr">
      <vt:lpstr>cpc-NGBU</vt:lpstr>
      <vt:lpstr>投影片 1</vt:lpstr>
      <vt:lpstr>報告大綱</vt:lpstr>
      <vt:lpstr>投影片 3</vt:lpstr>
      <vt:lpstr>投影片 4</vt:lpstr>
      <vt:lpstr>背景及目的</vt:lpstr>
      <vt:lpstr>研究方法及應用資料</vt:lpstr>
      <vt:lpstr>資料分析(2/5)</vt:lpstr>
      <vt:lpstr>資料分析(3/5)</vt:lpstr>
      <vt:lpstr>資料分析-城鄉差距(4/5)</vt:lpstr>
      <vt:lpstr>資料分析(5/5)</vt:lpstr>
      <vt:lpstr>投影片 11</vt:lpstr>
      <vt:lpstr>投影片 12</vt:lpstr>
      <vt:lpstr>銷售量及存量估計</vt:lpstr>
      <vt:lpstr>應用成果(1/4)</vt:lpstr>
      <vt:lpstr>應用成果(2/4)</vt:lpstr>
      <vt:lpstr>應用成果(3/4)</vt:lpstr>
      <vt:lpstr>應用成果(4/4)</vt:lpstr>
      <vt:lpstr>投影片 18</vt:lpstr>
      <vt:lpstr>投影片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簡婉曲</dc:creator>
  <cp:lastModifiedBy>207331</cp:lastModifiedBy>
  <cp:revision>1034</cp:revision>
  <cp:lastPrinted>2015-05-06T06:59:35Z</cp:lastPrinted>
  <dcterms:modified xsi:type="dcterms:W3CDTF">2017-12-22T05:54:08Z</dcterms:modified>
</cp:coreProperties>
</file>