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2"/>
  </p:notesMasterIdLst>
  <p:sldIdLst>
    <p:sldId id="256" r:id="rId2"/>
    <p:sldId id="417" r:id="rId3"/>
    <p:sldId id="454" r:id="rId4"/>
    <p:sldId id="572" r:id="rId5"/>
    <p:sldId id="360" r:id="rId6"/>
    <p:sldId id="451" r:id="rId7"/>
    <p:sldId id="570" r:id="rId8"/>
    <p:sldId id="533" r:id="rId9"/>
    <p:sldId id="363" r:id="rId10"/>
    <p:sldId id="573" r:id="rId11"/>
    <p:sldId id="329" r:id="rId12"/>
    <p:sldId id="571" r:id="rId13"/>
    <p:sldId id="273" r:id="rId14"/>
    <p:sldId id="272" r:id="rId15"/>
    <p:sldId id="468" r:id="rId16"/>
    <p:sldId id="342" r:id="rId17"/>
    <p:sldId id="283" r:id="rId18"/>
    <p:sldId id="345" r:id="rId19"/>
    <p:sldId id="305" r:id="rId20"/>
    <p:sldId id="53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C611D-AD13-4BA4-99E8-230E011C31A1}" v="4" dt="2021-03-22T17:04:53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4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03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diorio" userId="1375f94533d201e3" providerId="LiveId" clId="{819C611D-AD13-4BA4-99E8-230E011C31A1}"/>
    <pc:docChg chg="undo custSel addSld delSld modSld sldOrd">
      <pc:chgData name="lisa diorio" userId="1375f94533d201e3" providerId="LiveId" clId="{819C611D-AD13-4BA4-99E8-230E011C31A1}" dt="2021-03-22T17:10:45.488" v="441" actId="2696"/>
      <pc:docMkLst>
        <pc:docMk/>
      </pc:docMkLst>
      <pc:sldChg chg="modSp mod">
        <pc:chgData name="lisa diorio" userId="1375f94533d201e3" providerId="LiveId" clId="{819C611D-AD13-4BA4-99E8-230E011C31A1}" dt="2021-03-22T16:58:20.136" v="214" actId="20577"/>
        <pc:sldMkLst>
          <pc:docMk/>
          <pc:sldMk cId="3351642936" sldId="272"/>
        </pc:sldMkLst>
        <pc:spChg chg="mod">
          <ac:chgData name="lisa diorio" userId="1375f94533d201e3" providerId="LiveId" clId="{819C611D-AD13-4BA4-99E8-230E011C31A1}" dt="2021-03-22T16:58:20.136" v="214" actId="20577"/>
          <ac:spMkLst>
            <pc:docMk/>
            <pc:sldMk cId="3351642936" sldId="272"/>
            <ac:spMk id="2" creationId="{4438CCEC-22CB-4B12-B266-6548DD4F6150}"/>
          </ac:spMkLst>
        </pc:spChg>
        <pc:spChg chg="mod">
          <ac:chgData name="lisa diorio" userId="1375f94533d201e3" providerId="LiveId" clId="{819C611D-AD13-4BA4-99E8-230E011C31A1}" dt="2021-03-22T16:57:49.698" v="202" actId="20577"/>
          <ac:spMkLst>
            <pc:docMk/>
            <pc:sldMk cId="3351642936" sldId="272"/>
            <ac:spMk id="47107" creationId="{00000000-0000-0000-0000-000000000000}"/>
          </ac:spMkLst>
        </pc:spChg>
      </pc:sldChg>
      <pc:sldChg chg="modSp mod ord">
        <pc:chgData name="lisa diorio" userId="1375f94533d201e3" providerId="LiveId" clId="{819C611D-AD13-4BA4-99E8-230E011C31A1}" dt="2021-03-22T17:01:00.691" v="271" actId="20577"/>
        <pc:sldMkLst>
          <pc:docMk/>
          <pc:sldMk cId="0" sldId="273"/>
        </pc:sldMkLst>
        <pc:spChg chg="mod">
          <ac:chgData name="lisa diorio" userId="1375f94533d201e3" providerId="LiveId" clId="{819C611D-AD13-4BA4-99E8-230E011C31A1}" dt="2021-03-22T17:01:00.691" v="271" actId="20577"/>
          <ac:spMkLst>
            <pc:docMk/>
            <pc:sldMk cId="0" sldId="273"/>
            <ac:spMk id="48130" creationId="{00000000-0000-0000-0000-000000000000}"/>
          </ac:spMkLst>
        </pc:spChg>
        <pc:spChg chg="mod">
          <ac:chgData name="lisa diorio" userId="1375f94533d201e3" providerId="LiveId" clId="{819C611D-AD13-4BA4-99E8-230E011C31A1}" dt="2021-03-22T17:00:29.352" v="236" actId="6549"/>
          <ac:spMkLst>
            <pc:docMk/>
            <pc:sldMk cId="0" sldId="273"/>
            <ac:spMk id="48131" creationId="{00000000-0000-0000-0000-000000000000}"/>
          </ac:spMkLst>
        </pc:spChg>
      </pc:sldChg>
      <pc:sldChg chg="modSp mod">
        <pc:chgData name="lisa diorio" userId="1375f94533d201e3" providerId="LiveId" clId="{819C611D-AD13-4BA4-99E8-230E011C31A1}" dt="2021-03-22T16:59:48.289" v="217" actId="20577"/>
        <pc:sldMkLst>
          <pc:docMk/>
          <pc:sldMk cId="0" sldId="305"/>
        </pc:sldMkLst>
        <pc:spChg chg="mod">
          <ac:chgData name="lisa diorio" userId="1375f94533d201e3" providerId="LiveId" clId="{819C611D-AD13-4BA4-99E8-230E011C31A1}" dt="2021-03-22T16:59:48.289" v="217" actId="20577"/>
          <ac:spMkLst>
            <pc:docMk/>
            <pc:sldMk cId="0" sldId="305"/>
            <ac:spMk id="80899" creationId="{00000000-0000-0000-0000-000000000000}"/>
          </ac:spMkLst>
        </pc:spChg>
      </pc:sldChg>
      <pc:sldChg chg="modSp mod">
        <pc:chgData name="lisa diorio" userId="1375f94533d201e3" providerId="LiveId" clId="{819C611D-AD13-4BA4-99E8-230E011C31A1}" dt="2021-03-22T17:04:01.105" v="396" actId="1076"/>
        <pc:sldMkLst>
          <pc:docMk/>
          <pc:sldMk cId="0" sldId="329"/>
        </pc:sldMkLst>
        <pc:spChg chg="mod">
          <ac:chgData name="lisa diorio" userId="1375f94533d201e3" providerId="LiveId" clId="{819C611D-AD13-4BA4-99E8-230E011C31A1}" dt="2021-03-22T16:56:52.033" v="188" actId="1076"/>
          <ac:spMkLst>
            <pc:docMk/>
            <pc:sldMk cId="0" sldId="329"/>
            <ac:spMk id="2" creationId="{6670CBBB-AB47-438B-B09F-B98E2C4430DA}"/>
          </ac:spMkLst>
        </pc:spChg>
        <pc:spChg chg="mod">
          <ac:chgData name="lisa diorio" userId="1375f94533d201e3" providerId="LiveId" clId="{819C611D-AD13-4BA4-99E8-230E011C31A1}" dt="2021-03-22T17:04:01.105" v="396" actId="1076"/>
          <ac:spMkLst>
            <pc:docMk/>
            <pc:sldMk cId="0" sldId="329"/>
            <ac:spMk id="56323" creationId="{00000000-0000-0000-0000-000000000000}"/>
          </ac:spMkLst>
        </pc:spChg>
      </pc:sldChg>
      <pc:sldChg chg="addSp delSp modSp mod">
        <pc:chgData name="lisa diorio" userId="1375f94533d201e3" providerId="LiveId" clId="{819C611D-AD13-4BA4-99E8-230E011C31A1}" dt="2021-03-22T17:02:40.360" v="297" actId="21"/>
        <pc:sldMkLst>
          <pc:docMk/>
          <pc:sldMk cId="0" sldId="363"/>
        </pc:sldMkLst>
        <pc:spChg chg="add del mod">
          <ac:chgData name="lisa diorio" userId="1375f94533d201e3" providerId="LiveId" clId="{819C611D-AD13-4BA4-99E8-230E011C31A1}" dt="2021-03-22T17:02:40.360" v="297" actId="21"/>
          <ac:spMkLst>
            <pc:docMk/>
            <pc:sldMk cId="0" sldId="363"/>
            <ac:spMk id="6" creationId="{C3C3BDB7-0B2A-434B-93D7-8F6B790FA8C1}"/>
          </ac:spMkLst>
        </pc:spChg>
        <pc:spChg chg="del">
          <ac:chgData name="lisa diorio" userId="1375f94533d201e3" providerId="LiveId" clId="{819C611D-AD13-4BA4-99E8-230E011C31A1}" dt="2021-03-22T17:02:22.754" v="294" actId="478"/>
          <ac:spMkLst>
            <pc:docMk/>
            <pc:sldMk cId="0" sldId="363"/>
            <ac:spMk id="52226" creationId="{00000000-0000-0000-0000-000000000000}"/>
          </ac:spMkLst>
        </pc:spChg>
        <pc:spChg chg="mod">
          <ac:chgData name="lisa diorio" userId="1375f94533d201e3" providerId="LiveId" clId="{819C611D-AD13-4BA4-99E8-230E011C31A1}" dt="2021-03-22T17:02:08.693" v="292" actId="14100"/>
          <ac:spMkLst>
            <pc:docMk/>
            <pc:sldMk cId="0" sldId="363"/>
            <ac:spMk id="52227" creationId="{00000000-0000-0000-0000-000000000000}"/>
          </ac:spMkLst>
        </pc:spChg>
        <pc:picChg chg="mod">
          <ac:chgData name="lisa diorio" userId="1375f94533d201e3" providerId="LiveId" clId="{819C611D-AD13-4BA4-99E8-230E011C31A1}" dt="2021-03-22T17:02:15.039" v="293" actId="1076"/>
          <ac:picMkLst>
            <pc:docMk/>
            <pc:sldMk cId="0" sldId="363"/>
            <ac:picMk id="52228" creationId="{00000000-0000-0000-0000-000000000000}"/>
          </ac:picMkLst>
        </pc:picChg>
      </pc:sldChg>
      <pc:sldChg chg="modSp mod">
        <pc:chgData name="lisa diorio" userId="1375f94533d201e3" providerId="LiveId" clId="{819C611D-AD13-4BA4-99E8-230E011C31A1}" dt="2021-03-22T16:19:45.009" v="15" actId="20577"/>
        <pc:sldMkLst>
          <pc:docMk/>
          <pc:sldMk cId="58358576" sldId="417"/>
        </pc:sldMkLst>
        <pc:spChg chg="mod">
          <ac:chgData name="lisa diorio" userId="1375f94533d201e3" providerId="LiveId" clId="{819C611D-AD13-4BA4-99E8-230E011C31A1}" dt="2021-03-22T16:19:45.009" v="15" actId="20577"/>
          <ac:spMkLst>
            <pc:docMk/>
            <pc:sldMk cId="58358576" sldId="417"/>
            <ac:spMk id="3" creationId="{C8420130-8443-4DAA-B994-3BDE70E8F441}"/>
          </ac:spMkLst>
        </pc:spChg>
      </pc:sldChg>
      <pc:sldChg chg="addSp modSp mod">
        <pc:chgData name="lisa diorio" userId="1375f94533d201e3" providerId="LiveId" clId="{819C611D-AD13-4BA4-99E8-230E011C31A1}" dt="2021-03-22T16:23:14.914" v="60" actId="255"/>
        <pc:sldMkLst>
          <pc:docMk/>
          <pc:sldMk cId="4187769606" sldId="454"/>
        </pc:sldMkLst>
        <pc:spChg chg="mod">
          <ac:chgData name="lisa diorio" userId="1375f94533d201e3" providerId="LiveId" clId="{819C611D-AD13-4BA4-99E8-230E011C31A1}" dt="2021-03-22T16:23:14.914" v="60" actId="255"/>
          <ac:spMkLst>
            <pc:docMk/>
            <pc:sldMk cId="4187769606" sldId="454"/>
            <ac:spMk id="2" creationId="{4BB157C9-780C-40AB-9CAA-9D45E5C45F87}"/>
          </ac:spMkLst>
        </pc:spChg>
        <pc:spChg chg="mod">
          <ac:chgData name="lisa diorio" userId="1375f94533d201e3" providerId="LiveId" clId="{819C611D-AD13-4BA4-99E8-230E011C31A1}" dt="2021-03-22T16:22:20.196" v="52" actId="207"/>
          <ac:spMkLst>
            <pc:docMk/>
            <pc:sldMk cId="4187769606" sldId="454"/>
            <ac:spMk id="3" creationId="{F8BC68E1-0853-4950-AA00-0FAAE089964A}"/>
          </ac:spMkLst>
        </pc:spChg>
        <pc:spChg chg="mod">
          <ac:chgData name="lisa diorio" userId="1375f94533d201e3" providerId="LiveId" clId="{819C611D-AD13-4BA4-99E8-230E011C31A1}" dt="2021-03-22T16:22:20.196" v="52" actId="207"/>
          <ac:spMkLst>
            <pc:docMk/>
            <pc:sldMk cId="4187769606" sldId="454"/>
            <ac:spMk id="4" creationId="{8306616B-42B6-4A78-8D4B-9E74732D4A91}"/>
          </ac:spMkLst>
        </pc:spChg>
        <pc:spChg chg="add mod">
          <ac:chgData name="lisa diorio" userId="1375f94533d201e3" providerId="LiveId" clId="{819C611D-AD13-4BA4-99E8-230E011C31A1}" dt="2021-03-22T16:22:20.196" v="52" actId="207"/>
          <ac:spMkLst>
            <pc:docMk/>
            <pc:sldMk cId="4187769606" sldId="454"/>
            <ac:spMk id="5" creationId="{4C00986A-F557-43A7-9145-84ACB2BA68FC}"/>
          </ac:spMkLst>
        </pc:spChg>
        <pc:spChg chg="add mod ord">
          <ac:chgData name="lisa diorio" userId="1375f94533d201e3" providerId="LiveId" clId="{819C611D-AD13-4BA4-99E8-230E011C31A1}" dt="2021-03-22T16:22:20.196" v="52" actId="207"/>
          <ac:spMkLst>
            <pc:docMk/>
            <pc:sldMk cId="4187769606" sldId="454"/>
            <ac:spMk id="6" creationId="{80E13992-B262-4035-B9EA-B35E68729D34}"/>
          </ac:spMkLst>
        </pc:spChg>
        <pc:spChg chg="add mod ord">
          <ac:chgData name="lisa diorio" userId="1375f94533d201e3" providerId="LiveId" clId="{819C611D-AD13-4BA4-99E8-230E011C31A1}" dt="2021-03-22T16:22:20.196" v="52" actId="207"/>
          <ac:spMkLst>
            <pc:docMk/>
            <pc:sldMk cId="4187769606" sldId="454"/>
            <ac:spMk id="7" creationId="{43836B22-55E2-4DC4-A22F-3DD6320AFF3C}"/>
          </ac:spMkLst>
        </pc:spChg>
      </pc:sldChg>
      <pc:sldChg chg="modSp add del mod">
        <pc:chgData name="lisa diorio" userId="1375f94533d201e3" providerId="LiveId" clId="{819C611D-AD13-4BA4-99E8-230E011C31A1}" dt="2021-03-22T16:23:31.928" v="61" actId="47"/>
        <pc:sldMkLst>
          <pc:docMk/>
          <pc:sldMk cId="234046541" sldId="455"/>
        </pc:sldMkLst>
        <pc:spChg chg="mod">
          <ac:chgData name="lisa diorio" userId="1375f94533d201e3" providerId="LiveId" clId="{819C611D-AD13-4BA4-99E8-230E011C31A1}" dt="2021-03-22T16:20:09.724" v="16" actId="14100"/>
          <ac:spMkLst>
            <pc:docMk/>
            <pc:sldMk cId="234046541" sldId="455"/>
            <ac:spMk id="3" creationId="{DB5F06F0-0E94-4698-99D9-5FE14D4413A8}"/>
          </ac:spMkLst>
        </pc:spChg>
      </pc:sldChg>
      <pc:sldChg chg="del">
        <pc:chgData name="lisa diorio" userId="1375f94533d201e3" providerId="LiveId" clId="{819C611D-AD13-4BA4-99E8-230E011C31A1}" dt="2021-03-22T17:10:45.488" v="441" actId="2696"/>
        <pc:sldMkLst>
          <pc:docMk/>
          <pc:sldMk cId="2360092287" sldId="546"/>
        </pc:sldMkLst>
      </pc:sldChg>
      <pc:sldChg chg="modSp mod">
        <pc:chgData name="lisa diorio" userId="1375f94533d201e3" providerId="LiveId" clId="{819C611D-AD13-4BA4-99E8-230E011C31A1}" dt="2021-03-22T16:23:47.534" v="64" actId="20577"/>
        <pc:sldMkLst>
          <pc:docMk/>
          <pc:sldMk cId="108177610" sldId="570"/>
        </pc:sldMkLst>
        <pc:spChg chg="mod">
          <ac:chgData name="lisa diorio" userId="1375f94533d201e3" providerId="LiveId" clId="{819C611D-AD13-4BA4-99E8-230E011C31A1}" dt="2021-03-22T16:23:47.534" v="64" actId="20577"/>
          <ac:spMkLst>
            <pc:docMk/>
            <pc:sldMk cId="108177610" sldId="570"/>
            <ac:spMk id="2" creationId="{A58A46C3-BAC7-473D-9372-8137492EA9E9}"/>
          </ac:spMkLst>
        </pc:spChg>
      </pc:sldChg>
      <pc:sldChg chg="modSp mod ord">
        <pc:chgData name="lisa diorio" userId="1375f94533d201e3" providerId="LiveId" clId="{819C611D-AD13-4BA4-99E8-230E011C31A1}" dt="2021-03-22T17:04:07.585" v="397" actId="1076"/>
        <pc:sldMkLst>
          <pc:docMk/>
          <pc:sldMk cId="3616941009" sldId="571"/>
        </pc:sldMkLst>
        <pc:spChg chg="mod">
          <ac:chgData name="lisa diorio" userId="1375f94533d201e3" providerId="LiveId" clId="{819C611D-AD13-4BA4-99E8-230E011C31A1}" dt="2021-03-22T17:04:07.585" v="397" actId="1076"/>
          <ac:spMkLst>
            <pc:docMk/>
            <pc:sldMk cId="3616941009" sldId="571"/>
            <ac:spMk id="2" creationId="{00000000-0000-0000-0000-000000000000}"/>
          </ac:spMkLst>
        </pc:spChg>
        <pc:spChg chg="mod">
          <ac:chgData name="lisa diorio" userId="1375f94533d201e3" providerId="LiveId" clId="{819C611D-AD13-4BA4-99E8-230E011C31A1}" dt="2021-03-22T17:01:14.319" v="284" actId="20577"/>
          <ac:spMkLst>
            <pc:docMk/>
            <pc:sldMk cId="3616941009" sldId="571"/>
            <ac:spMk id="3" creationId="{00000000-0000-0000-0000-000000000000}"/>
          </ac:spMkLst>
        </pc:spChg>
      </pc:sldChg>
      <pc:sldChg chg="addSp delSp modSp new mod setBg modClrScheme chgLayout">
        <pc:chgData name="lisa diorio" userId="1375f94533d201e3" providerId="LiveId" clId="{819C611D-AD13-4BA4-99E8-230E011C31A1}" dt="2021-03-22T16:25:11.515" v="97" actId="20577"/>
        <pc:sldMkLst>
          <pc:docMk/>
          <pc:sldMk cId="1382106184" sldId="572"/>
        </pc:sldMkLst>
        <pc:spChg chg="del mod ord">
          <ac:chgData name="lisa diorio" userId="1375f94533d201e3" providerId="LiveId" clId="{819C611D-AD13-4BA4-99E8-230E011C31A1}" dt="2021-03-22T16:24:10.277" v="66" actId="700"/>
          <ac:spMkLst>
            <pc:docMk/>
            <pc:sldMk cId="1382106184" sldId="572"/>
            <ac:spMk id="2" creationId="{2DA90249-809D-4C04-8479-DA60072C021E}"/>
          </ac:spMkLst>
        </pc:spChg>
        <pc:spChg chg="del mod ord">
          <ac:chgData name="lisa diorio" userId="1375f94533d201e3" providerId="LiveId" clId="{819C611D-AD13-4BA4-99E8-230E011C31A1}" dt="2021-03-22T16:24:10.277" v="66" actId="700"/>
          <ac:spMkLst>
            <pc:docMk/>
            <pc:sldMk cId="1382106184" sldId="572"/>
            <ac:spMk id="3" creationId="{7A395B97-F6C8-4F16-80BC-7D1566166246}"/>
          </ac:spMkLst>
        </pc:spChg>
        <pc:spChg chg="mod ord">
          <ac:chgData name="lisa diorio" userId="1375f94533d201e3" providerId="LiveId" clId="{819C611D-AD13-4BA4-99E8-230E011C31A1}" dt="2021-03-22T16:24:48.987" v="75" actId="26606"/>
          <ac:spMkLst>
            <pc:docMk/>
            <pc:sldMk cId="1382106184" sldId="572"/>
            <ac:spMk id="4" creationId="{44FCFC07-53BE-4A43-9A6A-32F98090A0F7}"/>
          </ac:spMkLst>
        </pc:spChg>
        <pc:spChg chg="add mod ord">
          <ac:chgData name="lisa diorio" userId="1375f94533d201e3" providerId="LiveId" clId="{819C611D-AD13-4BA4-99E8-230E011C31A1}" dt="2021-03-22T16:25:11.515" v="97" actId="20577"/>
          <ac:spMkLst>
            <pc:docMk/>
            <pc:sldMk cId="1382106184" sldId="572"/>
            <ac:spMk id="5" creationId="{45570A95-E7A3-4BED-9B92-D785F9287E89}"/>
          </ac:spMkLst>
        </pc:spChg>
        <pc:spChg chg="add mod ord">
          <ac:chgData name="lisa diorio" userId="1375f94533d201e3" providerId="LiveId" clId="{819C611D-AD13-4BA4-99E8-230E011C31A1}" dt="2021-03-22T16:24:48.987" v="75" actId="26606"/>
          <ac:spMkLst>
            <pc:docMk/>
            <pc:sldMk cId="1382106184" sldId="572"/>
            <ac:spMk id="6" creationId="{143A7E4F-28CD-4229-BF76-25D11832AA65}"/>
          </ac:spMkLst>
        </pc:spChg>
        <pc:spChg chg="add">
          <ac:chgData name="lisa diorio" userId="1375f94533d201e3" providerId="LiveId" clId="{819C611D-AD13-4BA4-99E8-230E011C31A1}" dt="2021-03-22T16:24:48.987" v="75" actId="26606"/>
          <ac:spMkLst>
            <pc:docMk/>
            <pc:sldMk cId="1382106184" sldId="572"/>
            <ac:spMk id="11" creationId="{DCF4EB5C-ED25-4675-8255-2F5B12CFFCF0}"/>
          </ac:spMkLst>
        </pc:spChg>
        <pc:spChg chg="add del">
          <ac:chgData name="lisa diorio" userId="1375f94533d201e3" providerId="LiveId" clId="{819C611D-AD13-4BA4-99E8-230E011C31A1}" dt="2021-03-22T16:24:48.974" v="74" actId="26606"/>
          <ac:spMkLst>
            <pc:docMk/>
            <pc:sldMk cId="1382106184" sldId="572"/>
            <ac:spMk id="12" creationId="{E6C8E6EB-4C59-429B-97E4-72A058CFC4FB}"/>
          </ac:spMkLst>
        </pc:spChg>
        <pc:spChg chg="add">
          <ac:chgData name="lisa diorio" userId="1375f94533d201e3" providerId="LiveId" clId="{819C611D-AD13-4BA4-99E8-230E011C31A1}" dt="2021-03-22T16:24:48.987" v="75" actId="26606"/>
          <ac:spMkLst>
            <pc:docMk/>
            <pc:sldMk cId="1382106184" sldId="572"/>
            <ac:spMk id="13" creationId="{9514EC6E-A557-42A2-BCDC-3ABFFC5E564D}"/>
          </ac:spMkLst>
        </pc:spChg>
        <pc:spChg chg="add del">
          <ac:chgData name="lisa diorio" userId="1375f94533d201e3" providerId="LiveId" clId="{819C611D-AD13-4BA4-99E8-230E011C31A1}" dt="2021-03-22T16:24:48.974" v="74" actId="26606"/>
          <ac:spMkLst>
            <pc:docMk/>
            <pc:sldMk cId="1382106184" sldId="572"/>
            <ac:spMk id="14" creationId="{B5B90362-AFCC-46A9-B41C-A257A8C5B314}"/>
          </ac:spMkLst>
        </pc:spChg>
        <pc:spChg chg="add">
          <ac:chgData name="lisa diorio" userId="1375f94533d201e3" providerId="LiveId" clId="{819C611D-AD13-4BA4-99E8-230E011C31A1}" dt="2021-03-22T16:24:48.987" v="75" actId="26606"/>
          <ac:spMkLst>
            <pc:docMk/>
            <pc:sldMk cId="1382106184" sldId="572"/>
            <ac:spMk id="15" creationId="{905482C9-EB42-4BFE-95BF-7FD661F07657}"/>
          </ac:spMkLst>
        </pc:spChg>
        <pc:spChg chg="add del">
          <ac:chgData name="lisa diorio" userId="1375f94533d201e3" providerId="LiveId" clId="{819C611D-AD13-4BA4-99E8-230E011C31A1}" dt="2021-03-22T16:24:48.974" v="74" actId="26606"/>
          <ac:spMkLst>
            <pc:docMk/>
            <pc:sldMk cId="1382106184" sldId="572"/>
            <ac:spMk id="16" creationId="{F71EF7F1-38BA-471D-8CD4-2A9AE8E35527}"/>
          </ac:spMkLst>
        </pc:spChg>
        <pc:spChg chg="add">
          <ac:chgData name="lisa diorio" userId="1375f94533d201e3" providerId="LiveId" clId="{819C611D-AD13-4BA4-99E8-230E011C31A1}" dt="2021-03-22T16:24:48.987" v="75" actId="26606"/>
          <ac:spMkLst>
            <pc:docMk/>
            <pc:sldMk cId="1382106184" sldId="572"/>
            <ac:spMk id="17" creationId="{7539E646-A625-4A26-86ED-BD90EDD329F7}"/>
          </ac:spMkLst>
        </pc:spChg>
        <pc:spChg chg="add del">
          <ac:chgData name="lisa diorio" userId="1375f94533d201e3" providerId="LiveId" clId="{819C611D-AD13-4BA4-99E8-230E011C31A1}" dt="2021-03-22T16:24:48.974" v="74" actId="26606"/>
          <ac:spMkLst>
            <pc:docMk/>
            <pc:sldMk cId="1382106184" sldId="572"/>
            <ac:spMk id="18" creationId="{C0524398-BFB4-4C4A-8317-83B8729F9B26}"/>
          </ac:spMkLst>
        </pc:spChg>
        <pc:spChg chg="add">
          <ac:chgData name="lisa diorio" userId="1375f94533d201e3" providerId="LiveId" clId="{819C611D-AD13-4BA4-99E8-230E011C31A1}" dt="2021-03-22T16:24:48.987" v="75" actId="26606"/>
          <ac:spMkLst>
            <pc:docMk/>
            <pc:sldMk cId="1382106184" sldId="572"/>
            <ac:spMk id="19" creationId="{9DD60C94-0C9C-47B7-BE88-045235ACCC6A}"/>
          </ac:spMkLst>
        </pc:spChg>
        <pc:spChg chg="add del">
          <ac:chgData name="lisa diorio" userId="1375f94533d201e3" providerId="LiveId" clId="{819C611D-AD13-4BA4-99E8-230E011C31A1}" dt="2021-03-22T16:24:48.974" v="74" actId="26606"/>
          <ac:spMkLst>
            <pc:docMk/>
            <pc:sldMk cId="1382106184" sldId="572"/>
            <ac:spMk id="20" creationId="{007891EC-4501-44ED-A8C8-B11B6DB767AB}"/>
          </ac:spMkLst>
        </pc:spChg>
        <pc:spChg chg="add">
          <ac:chgData name="lisa diorio" userId="1375f94533d201e3" providerId="LiveId" clId="{819C611D-AD13-4BA4-99E8-230E011C31A1}" dt="2021-03-22T16:24:48.987" v="75" actId="26606"/>
          <ac:spMkLst>
            <pc:docMk/>
            <pc:sldMk cId="1382106184" sldId="572"/>
            <ac:spMk id="21" creationId="{BFCF7016-AC99-433F-B943-24C3736E0602}"/>
          </ac:spMkLst>
        </pc:spChg>
        <pc:spChg chg="add">
          <ac:chgData name="lisa diorio" userId="1375f94533d201e3" providerId="LiveId" clId="{819C611D-AD13-4BA4-99E8-230E011C31A1}" dt="2021-03-22T16:24:48.987" v="75" actId="26606"/>
          <ac:spMkLst>
            <pc:docMk/>
            <pc:sldMk cId="1382106184" sldId="572"/>
            <ac:spMk id="23" creationId="{A03737D1-A930-4E3E-9160-3CD4AEC72AB7}"/>
          </ac:spMkLst>
        </pc:spChg>
        <pc:spChg chg="add">
          <ac:chgData name="lisa diorio" userId="1375f94533d201e3" providerId="LiveId" clId="{819C611D-AD13-4BA4-99E8-230E011C31A1}" dt="2021-03-22T16:24:48.987" v="75" actId="26606"/>
          <ac:spMkLst>
            <pc:docMk/>
            <pc:sldMk cId="1382106184" sldId="572"/>
            <ac:spMk id="25" creationId="{F71CFF33-010E-4E26-A285-83B182982358}"/>
          </ac:spMkLst>
        </pc:spChg>
        <pc:picChg chg="add del">
          <ac:chgData name="lisa diorio" userId="1375f94533d201e3" providerId="LiveId" clId="{819C611D-AD13-4BA4-99E8-230E011C31A1}" dt="2021-03-22T16:24:48.974" v="74" actId="26606"/>
          <ac:picMkLst>
            <pc:docMk/>
            <pc:sldMk cId="1382106184" sldId="572"/>
            <ac:picMk id="8" creationId="{BC0AFBCA-4E96-4210-B634-D82395CE2BEB}"/>
          </ac:picMkLst>
        </pc:picChg>
        <pc:cxnChg chg="add del">
          <ac:chgData name="lisa diorio" userId="1375f94533d201e3" providerId="LiveId" clId="{819C611D-AD13-4BA4-99E8-230E011C31A1}" dt="2021-03-22T16:24:48.974" v="74" actId="26606"/>
          <ac:cxnSpMkLst>
            <pc:docMk/>
            <pc:sldMk cId="1382106184" sldId="572"/>
            <ac:cxnSpMk id="22" creationId="{34E5597F-CE67-4085-9548-E6A8036DA3BB}"/>
          </ac:cxnSpMkLst>
        </pc:cxnChg>
      </pc:sldChg>
      <pc:sldChg chg="addSp delSp modSp new mod">
        <pc:chgData name="lisa diorio" userId="1375f94533d201e3" providerId="LiveId" clId="{819C611D-AD13-4BA4-99E8-230E011C31A1}" dt="2021-03-22T17:04:53.056" v="414" actId="20577"/>
        <pc:sldMkLst>
          <pc:docMk/>
          <pc:sldMk cId="3044928708" sldId="573"/>
        </pc:sldMkLst>
        <pc:spChg chg="del">
          <ac:chgData name="lisa diorio" userId="1375f94533d201e3" providerId="LiveId" clId="{819C611D-AD13-4BA4-99E8-230E011C31A1}" dt="2021-03-22T17:02:54.793" v="299"/>
          <ac:spMkLst>
            <pc:docMk/>
            <pc:sldMk cId="3044928708" sldId="573"/>
            <ac:spMk id="2" creationId="{BB57C310-417F-420D-A0F8-CB4E805525E4}"/>
          </ac:spMkLst>
        </pc:spChg>
        <pc:spChg chg="mod">
          <ac:chgData name="lisa diorio" userId="1375f94533d201e3" providerId="LiveId" clId="{819C611D-AD13-4BA4-99E8-230E011C31A1}" dt="2021-03-22T17:04:53.056" v="414" actId="20577"/>
          <ac:spMkLst>
            <pc:docMk/>
            <pc:sldMk cId="3044928708" sldId="573"/>
            <ac:spMk id="3" creationId="{60569BEE-C0C4-4506-8540-F31B6AFA1BAD}"/>
          </ac:spMkLst>
        </pc:spChg>
        <pc:spChg chg="add mod">
          <ac:chgData name="lisa diorio" userId="1375f94533d201e3" providerId="LiveId" clId="{819C611D-AD13-4BA4-99E8-230E011C31A1}" dt="2021-03-22T17:02:54.793" v="299"/>
          <ac:spMkLst>
            <pc:docMk/>
            <pc:sldMk cId="3044928708" sldId="573"/>
            <ac:spMk id="5" creationId="{392C38D4-1B23-4ABA-8B98-0434CB7F5451}"/>
          </ac:spMkLst>
        </pc:spChg>
      </pc:sldChg>
      <pc:sldChg chg="modSp new del mod">
        <pc:chgData name="lisa diorio" userId="1375f94533d201e3" providerId="LiveId" clId="{819C611D-AD13-4BA4-99E8-230E011C31A1}" dt="2021-03-22T17:09:54.493" v="440" actId="47"/>
        <pc:sldMkLst>
          <pc:docMk/>
          <pc:sldMk cId="2455648242" sldId="574"/>
        </pc:sldMkLst>
        <pc:spChg chg="mod">
          <ac:chgData name="lisa diorio" userId="1375f94533d201e3" providerId="LiveId" clId="{819C611D-AD13-4BA4-99E8-230E011C31A1}" dt="2021-03-22T17:05:18.459" v="439" actId="20577"/>
          <ac:spMkLst>
            <pc:docMk/>
            <pc:sldMk cId="2455648242" sldId="574"/>
            <ac:spMk id="2" creationId="{12D554DA-C79A-4016-B0D7-FDBC64C22F91}"/>
          </ac:spMkLst>
        </pc:spChg>
      </pc:sldChg>
    </pc:docChg>
  </pc:docChgLst>
  <pc:docChgLst>
    <pc:chgData name="lisa diorio" userId="1375f94533d201e3" providerId="LiveId" clId="{BA9EDC98-C941-4A85-A3FD-24B084931FD8}"/>
    <pc:docChg chg="delSld modSld">
      <pc:chgData name="lisa diorio" userId="1375f94533d201e3" providerId="LiveId" clId="{BA9EDC98-C941-4A85-A3FD-24B084931FD8}" dt="2021-01-13T19:36:07.904" v="19" actId="20577"/>
      <pc:docMkLst>
        <pc:docMk/>
      </pc:docMkLst>
      <pc:sldChg chg="modSp mod">
        <pc:chgData name="lisa diorio" userId="1375f94533d201e3" providerId="LiveId" clId="{BA9EDC98-C941-4A85-A3FD-24B084931FD8}" dt="2021-01-13T19:36:07.904" v="19" actId="20577"/>
        <pc:sldMkLst>
          <pc:docMk/>
          <pc:sldMk cId="3798903329" sldId="256"/>
        </pc:sldMkLst>
        <pc:spChg chg="mod">
          <ac:chgData name="lisa diorio" userId="1375f94533d201e3" providerId="LiveId" clId="{BA9EDC98-C941-4A85-A3FD-24B084931FD8}" dt="2021-01-13T19:36:07.904" v="19" actId="20577"/>
          <ac:spMkLst>
            <pc:docMk/>
            <pc:sldMk cId="3798903329" sldId="256"/>
            <ac:spMk id="3" creationId="{900C1677-FFE8-4862-B397-BFB4A6BE9461}"/>
          </ac:spMkLst>
        </pc:spChg>
      </pc:sldChg>
      <pc:sldChg chg="del">
        <pc:chgData name="lisa diorio" userId="1375f94533d201e3" providerId="LiveId" clId="{BA9EDC98-C941-4A85-A3FD-24B084931FD8}" dt="2021-01-13T19:35:58.527" v="0" actId="47"/>
        <pc:sldMkLst>
          <pc:docMk/>
          <pc:sldMk cId="3102034581" sldId="285"/>
        </pc:sldMkLst>
      </pc:sldChg>
      <pc:sldChg chg="del">
        <pc:chgData name="lisa diorio" userId="1375f94533d201e3" providerId="LiveId" clId="{BA9EDC98-C941-4A85-A3FD-24B084931FD8}" dt="2021-01-13T19:35:58.527" v="0" actId="47"/>
        <pc:sldMkLst>
          <pc:docMk/>
          <pc:sldMk cId="2951558867" sldId="286"/>
        </pc:sldMkLst>
      </pc:sldChg>
      <pc:sldChg chg="del">
        <pc:chgData name="lisa diorio" userId="1375f94533d201e3" providerId="LiveId" clId="{BA9EDC98-C941-4A85-A3FD-24B084931FD8}" dt="2021-01-13T19:35:58.527" v="0" actId="47"/>
        <pc:sldMkLst>
          <pc:docMk/>
          <pc:sldMk cId="2639284913" sldId="287"/>
        </pc:sldMkLst>
      </pc:sldChg>
      <pc:sldChg chg="del">
        <pc:chgData name="lisa diorio" userId="1375f94533d201e3" providerId="LiveId" clId="{BA9EDC98-C941-4A85-A3FD-24B084931FD8}" dt="2021-01-13T19:35:58.527" v="0" actId="47"/>
        <pc:sldMkLst>
          <pc:docMk/>
          <pc:sldMk cId="3725131995" sldId="288"/>
        </pc:sldMkLst>
      </pc:sldChg>
      <pc:sldChg chg="del">
        <pc:chgData name="lisa diorio" userId="1375f94533d201e3" providerId="LiveId" clId="{BA9EDC98-C941-4A85-A3FD-24B084931FD8}" dt="2021-01-13T19:35:58.527" v="0" actId="47"/>
        <pc:sldMkLst>
          <pc:docMk/>
          <pc:sldMk cId="797185943" sldId="290"/>
        </pc:sldMkLst>
      </pc:sldChg>
      <pc:sldChg chg="del">
        <pc:chgData name="lisa diorio" userId="1375f94533d201e3" providerId="LiveId" clId="{BA9EDC98-C941-4A85-A3FD-24B084931FD8}" dt="2021-01-13T19:35:58.527" v="0" actId="47"/>
        <pc:sldMkLst>
          <pc:docMk/>
          <pc:sldMk cId="4031523150" sldId="292"/>
        </pc:sldMkLst>
      </pc:sldChg>
      <pc:sldChg chg="del">
        <pc:chgData name="lisa diorio" userId="1375f94533d201e3" providerId="LiveId" clId="{BA9EDC98-C941-4A85-A3FD-24B084931FD8}" dt="2021-01-13T19:35:58.527" v="0" actId="47"/>
        <pc:sldMkLst>
          <pc:docMk/>
          <pc:sldMk cId="907056723" sldId="294"/>
        </pc:sldMkLst>
      </pc:sldChg>
      <pc:sldChg chg="del">
        <pc:chgData name="lisa diorio" userId="1375f94533d201e3" providerId="LiveId" clId="{BA9EDC98-C941-4A85-A3FD-24B084931FD8}" dt="2021-01-13T19:35:58.527" v="0" actId="47"/>
        <pc:sldMkLst>
          <pc:docMk/>
          <pc:sldMk cId="346569421" sldId="295"/>
        </pc:sldMkLst>
      </pc:sldChg>
      <pc:sldChg chg="del">
        <pc:chgData name="lisa diorio" userId="1375f94533d201e3" providerId="LiveId" clId="{BA9EDC98-C941-4A85-A3FD-24B084931FD8}" dt="2021-01-13T19:35:58.527" v="0" actId="47"/>
        <pc:sldMkLst>
          <pc:docMk/>
          <pc:sldMk cId="162670513" sldId="297"/>
        </pc:sldMkLst>
      </pc:sldChg>
      <pc:sldChg chg="del">
        <pc:chgData name="lisa diorio" userId="1375f94533d201e3" providerId="LiveId" clId="{BA9EDC98-C941-4A85-A3FD-24B084931FD8}" dt="2021-01-13T19:35:58.527" v="0" actId="47"/>
        <pc:sldMkLst>
          <pc:docMk/>
          <pc:sldMk cId="177396547" sldId="301"/>
        </pc:sldMkLst>
      </pc:sldChg>
      <pc:sldChg chg="del">
        <pc:chgData name="lisa diorio" userId="1375f94533d201e3" providerId="LiveId" clId="{BA9EDC98-C941-4A85-A3FD-24B084931FD8}" dt="2021-01-13T19:35:58.527" v="0" actId="47"/>
        <pc:sldMkLst>
          <pc:docMk/>
          <pc:sldMk cId="2556051051" sldId="562"/>
        </pc:sldMkLst>
      </pc:sldChg>
      <pc:sldChg chg="del">
        <pc:chgData name="lisa diorio" userId="1375f94533d201e3" providerId="LiveId" clId="{BA9EDC98-C941-4A85-A3FD-24B084931FD8}" dt="2021-01-13T19:35:58.527" v="0" actId="47"/>
        <pc:sldMkLst>
          <pc:docMk/>
          <pc:sldMk cId="4199506493" sldId="563"/>
        </pc:sldMkLst>
      </pc:sldChg>
      <pc:sldChg chg="del">
        <pc:chgData name="lisa diorio" userId="1375f94533d201e3" providerId="LiveId" clId="{BA9EDC98-C941-4A85-A3FD-24B084931FD8}" dt="2021-01-13T19:35:58.527" v="0" actId="47"/>
        <pc:sldMkLst>
          <pc:docMk/>
          <pc:sldMk cId="1850056491" sldId="5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C384-F952-4B2E-A267-B65185C89C6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E6619-72A3-41AA-9758-44C25633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/>
            <a:endParaRPr lang="en-US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91432" tIns="45716" rIns="91432" bIns="45716"/>
          <a:lstStyle/>
          <a:p>
            <a:pPr defTabSz="965028"/>
            <a:fld id="{829E3715-CC53-4CA6-B81E-115D6D0CF40F}" type="slidenum">
              <a:rPr lang="en-US" smtClean="0"/>
              <a:pPr defTabSz="965028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68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FB93-D01E-48B2-BEC7-012D8371798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FB93-D01E-48B2-BEC7-012D8371798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32" tIns="45716" rIns="91432" bIns="45716"/>
          <a:lstStyle/>
          <a:p>
            <a:pPr eaLnBrk="1" hangingPunct="1"/>
            <a:endParaRPr lang="en-US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 lIns="91432" tIns="45716" rIns="91432" bIns="45716"/>
          <a:lstStyle/>
          <a:p>
            <a:pPr defTabSz="965028"/>
            <a:fld id="{647149B2-8D8F-4EAA-8B96-A532ECA3DAAB}" type="slidenum">
              <a:rPr lang="en-US" smtClean="0"/>
              <a:pPr defTabSz="965028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025"/>
            <a:fld id="{88A0FC5E-E265-4C5A-97FB-F87E5E3FE2C0}" type="slidenum">
              <a:rPr lang="en-US" smtClean="0"/>
              <a:pPr defTabSz="965025"/>
              <a:t>11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FB93-D01E-48B2-BEC7-012D8371798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FB93-D01E-48B2-BEC7-012D837179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0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025"/>
            <a:fld id="{DC520328-391B-4BB1-ABA2-998E3CDA444D}" type="slidenum">
              <a:rPr lang="en-US" smtClean="0"/>
              <a:pPr defTabSz="965025"/>
              <a:t>15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025"/>
            <a:fld id="{A6810251-C090-4F4B-9CC6-B384E7A9D6E8}" type="slidenum">
              <a:rPr lang="en-US" smtClean="0"/>
              <a:pPr defTabSz="965025"/>
              <a:t>16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FB93-D01E-48B2-BEC7-012D8371798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025"/>
            <a:fld id="{65BFC68F-4A22-41A5-ADE1-86DBDC476C46}" type="slidenum">
              <a:rPr lang="en-US" smtClean="0"/>
              <a:pPr defTabSz="965025"/>
              <a:t>18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9854-3543-4C24-B534-359E07978F99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9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1FCD-3E82-44FF-81E4-4C9BB6A5D1E7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EA6-E1F9-46A0-9CAE-8FF031C819C9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9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095767"/>
            <a:ext cx="11029615" cy="3634486"/>
          </a:xfrm>
        </p:spPr>
        <p:txBody>
          <a:bodyPr anchor="t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04D-7CC8-43E9-BAC4-20FB4E74B993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9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1CF7-062F-47AA-9A3B-9D2569420FE8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1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8490-8BE8-4C74-8F92-166BC3D35167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1C61-9C17-40CC-B6BA-995299D2ED0D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5CA4-0DD9-4893-98E5-F7DD4D480C71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7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0FA2-A429-4791-A257-307561ABA32C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FEF0D1EF-2D12-45C4-8961-3AE89EABE779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3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C5E-370A-4985-A4C2-31C3C70F8383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7B37AF-98E5-409A-969D-E706795CC7ED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246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trysql.asp?filename=trysql_op_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FD097-05FB-4D3D-B9AD-09091B843D36}"/>
              </a:ext>
            </a:extLst>
          </p:cNvPr>
          <p:cNvSpPr/>
          <p:nvPr/>
        </p:nvSpPr>
        <p:spPr>
          <a:xfrm>
            <a:off x="914400" y="1160131"/>
            <a:ext cx="5842000" cy="317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D9495-BD53-40FB-8DAA-AAC33CD45B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0" y="-2343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0A5CEF-6CBF-4DCE-A31A-388FBE248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160131"/>
            <a:ext cx="5791199" cy="147501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Comp 20</a:t>
            </a:r>
            <a:b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1677-FFE8-4862-B397-BFB4A6BE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2838679"/>
            <a:ext cx="5734272" cy="956596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</a:pPr>
            <a:r>
              <a:rPr lang="en-US" sz="2000" dirty="0">
                <a:solidFill>
                  <a:schemeClr val="bg1"/>
                </a:solidFill>
              </a:rPr>
              <a:t>Relational Database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5ACF4C-01E3-4AF7-B3BB-DAA23DF6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0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9BEE-C0C4-4506-8540-F31B6AF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retrieval</a:t>
            </a:r>
          </a:p>
          <a:p>
            <a:r>
              <a:rPr lang="en-US" dirty="0"/>
              <a:t>Set up structure of the data</a:t>
            </a:r>
          </a:p>
          <a:p>
            <a:r>
              <a:rPr lang="en-US" dirty="0"/>
              <a:t>Insert data</a:t>
            </a:r>
          </a:p>
          <a:p>
            <a:r>
              <a:rPr lang="en-US" dirty="0"/>
              <a:t>Roles and permissions</a:t>
            </a:r>
          </a:p>
          <a:p>
            <a:endParaRPr lang="en-US" dirty="0"/>
          </a:p>
          <a:p>
            <a:r>
              <a:rPr lang="en-US" dirty="0"/>
              <a:t>Practice:  </a:t>
            </a:r>
            <a:r>
              <a:rPr lang="en-US" dirty="0">
                <a:hlinkClick r:id="rId2"/>
              </a:rPr>
              <a:t>https://www.w3schools.com/sql/trysql.asp?filename=trysql_op_in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DFC87-D4D2-4C1D-BF81-AC25E467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38D4-1B23-4ABA-8B98-0434CB7F54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25" y="701675"/>
            <a:ext cx="11029950" cy="118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SQL:  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304492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2214" y="637688"/>
            <a:ext cx="10837190" cy="870194"/>
          </a:xfrm>
        </p:spPr>
        <p:txBody>
          <a:bodyPr/>
          <a:lstStyle/>
          <a:p>
            <a:pPr algn="ctr" eaLnBrk="1" hangingPunct="1"/>
            <a:r>
              <a:rPr lang="en-US" dirty="0"/>
              <a:t>The SELECT Statement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427742" y="1792287"/>
            <a:ext cx="6696312" cy="47005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dirty="0"/>
              <a:t>Creates database queries</a:t>
            </a:r>
          </a:p>
          <a:p>
            <a:pPr>
              <a:lnSpc>
                <a:spcPct val="100000"/>
              </a:lnSpc>
            </a:pPr>
            <a:r>
              <a:rPr lang="en-US" dirty="0"/>
              <a:t>No special formatting rules</a:t>
            </a:r>
          </a:p>
          <a:p>
            <a:pPr>
              <a:lnSpc>
                <a:spcPct val="100000"/>
              </a:lnSpc>
            </a:pPr>
            <a:r>
              <a:rPr lang="en-US" dirty="0"/>
              <a:t>Case insensitive</a:t>
            </a:r>
          </a:p>
          <a:p>
            <a:pPr>
              <a:lnSpc>
                <a:spcPct val="100000"/>
              </a:lnSpc>
            </a:pPr>
            <a:r>
              <a:rPr lang="en-US" dirty="0"/>
              <a:t>Can involve one or more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Table prefixes – must be used when there is ambiguity.  Otherwise, they are optional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categories vs. </a:t>
            </a:r>
            <a:r>
              <a:rPr lang="en-US" sz="2800" dirty="0" err="1"/>
              <a:t>northwind.categories</a:t>
            </a:r>
            <a:endParaRPr lang="en-US" sz="2800" dirty="0"/>
          </a:p>
          <a:p>
            <a:endParaRPr lang="en-US" dirty="0"/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1200" y="6245225"/>
            <a:ext cx="2133600" cy="476250"/>
          </a:xfrm>
          <a:noFill/>
        </p:spPr>
        <p:txBody>
          <a:bodyPr/>
          <a:lstStyle/>
          <a:p>
            <a:pPr algn="l"/>
            <a:fld id="{E708BB24-32B0-45FA-8A22-05B959FD3CE6}" type="slidenum">
              <a:rPr lang="en-US" smtClean="0">
                <a:latin typeface="Arial" charset="0"/>
              </a:rPr>
              <a:pPr algn="l"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70CBBB-AB47-438B-B09F-B98E2C4430DA}"/>
              </a:ext>
            </a:extLst>
          </p:cNvPr>
          <p:cNvSpPr txBox="1">
            <a:spLocks/>
          </p:cNvSpPr>
          <p:nvPr/>
        </p:nvSpPr>
        <p:spPr>
          <a:xfrm>
            <a:off x="7739815" y="1792287"/>
            <a:ext cx="3750266" cy="361363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SELECT </a:t>
            </a:r>
            <a:r>
              <a:rPr lang="en-US" sz="2400" i="1" dirty="0">
                <a:solidFill>
                  <a:schemeClr val="tx1"/>
                </a:solidFill>
              </a:rPr>
              <a:t>fields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i="1" dirty="0">
                <a:solidFill>
                  <a:schemeClr val="tx1"/>
                </a:solidFill>
              </a:rPr>
              <a:t>tables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WHERE </a:t>
            </a:r>
            <a:r>
              <a:rPr lang="en-US" sz="2400" i="1" dirty="0">
                <a:solidFill>
                  <a:schemeClr val="tx1"/>
                </a:solidFill>
              </a:rPr>
              <a:t>conditions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ON  </a:t>
            </a:r>
            <a:r>
              <a:rPr lang="en-US" sz="2400" i="1" dirty="0">
                <a:solidFill>
                  <a:schemeClr val="tx1"/>
                </a:solidFill>
              </a:rPr>
              <a:t>join multiple tables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GROUP BY </a:t>
            </a:r>
            <a:r>
              <a:rPr lang="en-US" sz="2400" i="1" dirty="0">
                <a:solidFill>
                  <a:schemeClr val="tx1"/>
                </a:solidFill>
              </a:rPr>
              <a:t>columns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HAVING </a:t>
            </a:r>
            <a:r>
              <a:rPr lang="en-US" sz="2400" i="1" dirty="0">
                <a:solidFill>
                  <a:schemeClr val="tx1"/>
                </a:solidFill>
              </a:rPr>
              <a:t>grouping criteria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ORDER BY </a:t>
            </a:r>
            <a:r>
              <a:rPr lang="en-US" sz="2400" i="1" dirty="0">
                <a:solidFill>
                  <a:schemeClr val="tx1"/>
                </a:solidFill>
              </a:rPr>
              <a:t>columns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62" y="886794"/>
            <a:ext cx="11029616" cy="629879"/>
          </a:xfrm>
        </p:spPr>
        <p:txBody>
          <a:bodyPr/>
          <a:lstStyle/>
          <a:p>
            <a:r>
              <a:rPr lang="en-US" dirty="0"/>
              <a:t>Filtering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081" y="1825625"/>
            <a:ext cx="10573719" cy="4351338"/>
          </a:xfrm>
        </p:spPr>
        <p:txBody>
          <a:bodyPr>
            <a:normAutofit/>
          </a:bodyPr>
          <a:lstStyle/>
          <a:p>
            <a:r>
              <a:rPr lang="en-US" dirty="0"/>
              <a:t>The SELECT statement can be used to display data from one or more columns.</a:t>
            </a:r>
          </a:p>
          <a:p>
            <a:r>
              <a:rPr lang="en-US" dirty="0"/>
              <a:t>Use * as a wildcard to indicate all columns</a:t>
            </a:r>
          </a:p>
          <a:p>
            <a:r>
              <a:rPr lang="en-US" dirty="0"/>
              <a:t>Separate columns with a comma </a:t>
            </a:r>
          </a:p>
          <a:p>
            <a:r>
              <a:rPr lang="en-US" dirty="0"/>
              <a:t>The clause ORDER BY specifies the sort column</a:t>
            </a:r>
          </a:p>
          <a:p>
            <a:endParaRPr lang="en-US" dirty="0"/>
          </a:p>
          <a:p>
            <a:r>
              <a:rPr lang="en-US" dirty="0"/>
              <a:t>select * from table1					</a:t>
            </a:r>
            <a:r>
              <a:rPr lang="en-US" i="1" dirty="0"/>
              <a:t>show all columns</a:t>
            </a:r>
          </a:p>
          <a:p>
            <a:r>
              <a:rPr lang="en-US" dirty="0"/>
              <a:t>select col1 from table1				</a:t>
            </a:r>
            <a:r>
              <a:rPr lang="en-US" i="1" dirty="0"/>
              <a:t>show column1 only</a:t>
            </a:r>
          </a:p>
          <a:p>
            <a:r>
              <a:rPr lang="en-US" dirty="0"/>
              <a:t>select col1, col2 from table1		</a:t>
            </a:r>
            <a:r>
              <a:rPr lang="en-US" i="1" dirty="0"/>
              <a:t>show column1 and column2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734A-5676-440A-AA88-AA3CBC41F4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17B5-1917-482D-9603-97026F6F111C}" type="slidenum">
              <a:rPr lang="en-US"/>
              <a:pPr/>
              <a:t>13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748754"/>
          </a:xfrm>
        </p:spPr>
        <p:txBody>
          <a:bodyPr/>
          <a:lstStyle/>
          <a:p>
            <a:r>
              <a:rPr lang="en-US" dirty="0"/>
              <a:t>The where clause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66119"/>
            <a:ext cx="3775075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select </a:t>
            </a:r>
            <a:r>
              <a:rPr lang="en-US" sz="2400" dirty="0" err="1"/>
              <a:t>lastname</a:t>
            </a:r>
            <a:r>
              <a:rPr lang="en-US" sz="2400" dirty="0"/>
              <a:t>, region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from employees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/>
              <a:t>lastname</a:t>
            </a:r>
            <a:r>
              <a:rPr lang="en-US" sz="1800" b="1" dirty="0"/>
              <a:t>	region</a:t>
            </a: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/>
              <a:t>Davolio</a:t>
            </a:r>
            <a:r>
              <a:rPr lang="en-US" sz="1800" dirty="0"/>
              <a:t>		WA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Fuller		WA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/>
              <a:t>Leverling</a:t>
            </a:r>
            <a:r>
              <a:rPr lang="en-US" sz="1800" dirty="0"/>
              <a:t>		WA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Peacock		WA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Buchanan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/>
              <a:t>Suyama</a:t>
            </a:r>
            <a:r>
              <a:rPr lang="en-US" sz="1800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King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Callahan		WA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/>
              <a:t>Dodsworth</a:t>
            </a:r>
            <a:r>
              <a:rPr lang="en-US" sz="1800" dirty="0"/>
              <a:t>	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172201" y="1981200"/>
            <a:ext cx="37750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400" dirty="0"/>
              <a:t>select </a:t>
            </a:r>
            <a:r>
              <a:rPr lang="en-US" sz="2400" dirty="0" err="1"/>
              <a:t>lastname</a:t>
            </a:r>
            <a:r>
              <a:rPr lang="en-US" sz="2400" dirty="0"/>
              <a:t>, region</a:t>
            </a:r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400" dirty="0"/>
              <a:t>from employees</a:t>
            </a:r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400" b="1" dirty="0"/>
              <a:t>where region=‘WA’</a:t>
            </a:r>
            <a:br>
              <a:rPr lang="en-US" sz="2400" b="1" dirty="0"/>
            </a:br>
            <a:endParaRPr lang="en-US" sz="2400" b="1" dirty="0"/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b="1" dirty="0" err="1"/>
              <a:t>lastname</a:t>
            </a:r>
            <a:r>
              <a:rPr lang="en-US" b="1" dirty="0"/>
              <a:t>	region</a:t>
            </a:r>
            <a:endParaRPr lang="en-US" dirty="0"/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dirty="0" err="1"/>
              <a:t>Davolio</a:t>
            </a:r>
            <a:r>
              <a:rPr lang="en-US" dirty="0"/>
              <a:t>		WA</a:t>
            </a:r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dirty="0"/>
              <a:t>Fuller		WA</a:t>
            </a:r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dirty="0" err="1"/>
              <a:t>Leverling</a:t>
            </a:r>
            <a:r>
              <a:rPr lang="en-US" dirty="0"/>
              <a:t>		WA</a:t>
            </a:r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dirty="0"/>
              <a:t>Peacock		WA</a:t>
            </a:r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dirty="0"/>
              <a:t>Callahan		WA</a:t>
            </a:r>
          </a:p>
          <a:p>
            <a:pPr marL="447675" indent="-447675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417C4-F868-4474-9D5E-0907BE1587D6}"/>
              </a:ext>
            </a:extLst>
          </p:cNvPr>
          <p:cNvSpPr txBox="1"/>
          <p:nvPr/>
        </p:nvSpPr>
        <p:spPr>
          <a:xfrm>
            <a:off x="5289672" y="5711587"/>
            <a:ext cx="609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Try it: Get all product names and their price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0668" y="6310311"/>
            <a:ext cx="2743200" cy="365125"/>
          </a:xfrm>
        </p:spPr>
        <p:txBody>
          <a:bodyPr/>
          <a:lstStyle/>
          <a:p>
            <a:fld id="{9618D532-9F9B-47B0-B7F0-852D27BA3460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43422"/>
            <a:ext cx="10515600" cy="1041261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 &amp; Comparison Operators</a:t>
            </a:r>
            <a:br>
              <a:rPr lang="en-US" dirty="0"/>
            </a:br>
            <a:r>
              <a:rPr lang="en-US" dirty="0"/>
              <a:t>use with where clause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4848" y="2248038"/>
            <a:ext cx="5213641" cy="31085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=			equals</a:t>
            </a:r>
          </a:p>
          <a:p>
            <a:r>
              <a:rPr lang="en-US" dirty="0"/>
              <a:t>&lt;&gt;		not equals</a:t>
            </a:r>
          </a:p>
          <a:p>
            <a:r>
              <a:rPr lang="en-US" dirty="0"/>
              <a:t>&lt;			less than</a:t>
            </a:r>
          </a:p>
          <a:p>
            <a:r>
              <a:rPr lang="en-US" dirty="0"/>
              <a:t>&gt;			greater than</a:t>
            </a:r>
          </a:p>
          <a:p>
            <a:r>
              <a:rPr lang="en-US" dirty="0"/>
              <a:t>&lt;=		less than or equal</a:t>
            </a:r>
          </a:p>
          <a:p>
            <a:r>
              <a:rPr lang="en-US" dirty="0"/>
              <a:t>&gt;=		greater than or equal</a:t>
            </a:r>
          </a:p>
          <a:p>
            <a:endParaRPr lang="en-US" dirty="0"/>
          </a:p>
          <a:p>
            <a:r>
              <a:rPr lang="en-US" dirty="0"/>
              <a:t>select * from table1 where 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38CCEC-22CB-4B12-B266-6548DD4F6150}"/>
              </a:ext>
            </a:extLst>
          </p:cNvPr>
          <p:cNvSpPr/>
          <p:nvPr/>
        </p:nvSpPr>
        <p:spPr>
          <a:xfrm>
            <a:off x="7081827" y="2304077"/>
            <a:ext cx="4820282" cy="310854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Sometimes you will want to apply two or more criteria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In this case use OR </a:t>
            </a:r>
            <a:r>
              <a:rPr lang="en-US" sz="2800" dirty="0" err="1">
                <a:solidFill>
                  <a:schemeClr val="bg1"/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AND to combine logical comparisons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where </a:t>
            </a:r>
            <a:r>
              <a:rPr lang="en-US" sz="2800" dirty="0" err="1">
                <a:solidFill>
                  <a:schemeClr val="bg1"/>
                </a:solidFill>
              </a:rPr>
              <a:t>abc</a:t>
            </a:r>
            <a:r>
              <a:rPr lang="en-US" sz="2800" dirty="0">
                <a:solidFill>
                  <a:schemeClr val="bg1"/>
                </a:solidFill>
              </a:rPr>
              <a:t> &lt; 10 </a:t>
            </a:r>
            <a:r>
              <a:rPr lang="en-US" sz="2800" b="1" dirty="0">
                <a:solidFill>
                  <a:schemeClr val="bg1"/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def =‘x’</a:t>
            </a:r>
          </a:p>
        </p:txBody>
      </p:sp>
    </p:spTree>
    <p:extLst>
      <p:ext uri="{BB962C8B-B14F-4D97-AF65-F5344CB8AC3E}">
        <p14:creationId xmlns:p14="http://schemas.microsoft.com/office/powerpoint/2010/main" val="335164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16143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distinct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>
          <a:xfrm>
            <a:off x="1048720" y="2143932"/>
            <a:ext cx="9929246" cy="385588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The </a:t>
            </a:r>
            <a:r>
              <a:rPr lang="en-US" b="1" dirty="0"/>
              <a:t>DISTINCT</a:t>
            </a:r>
            <a:r>
              <a:rPr lang="en-US" dirty="0"/>
              <a:t> modifier limits the results to unique values</a:t>
            </a:r>
          </a:p>
          <a:p>
            <a:pPr lvl="1"/>
            <a:r>
              <a:rPr lang="en-US" sz="2800" dirty="0"/>
              <a:t>select distinct city from employees</a:t>
            </a:r>
          </a:p>
          <a:p>
            <a:pPr lvl="1"/>
            <a:endParaRPr lang="en-US" sz="2800" i="1" dirty="0"/>
          </a:p>
          <a:p>
            <a:r>
              <a:rPr lang="en-US" sz="2800" b="1" i="1" dirty="0"/>
              <a:t>List all countries in which there are suppliers – no repeats</a:t>
            </a:r>
          </a:p>
          <a:p>
            <a:r>
              <a:rPr lang="en-US" sz="2800" b="1" i="1" dirty="0"/>
              <a:t>How could this be useful?</a:t>
            </a:r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1200" y="6245225"/>
            <a:ext cx="2133600" cy="476250"/>
          </a:xfrm>
          <a:noFill/>
        </p:spPr>
        <p:txBody>
          <a:bodyPr/>
          <a:lstStyle/>
          <a:p>
            <a:pPr algn="l"/>
            <a:fld id="{25E2AE93-F3CA-48DE-B5A0-2CB672F877E4}" type="slidenum">
              <a:rPr lang="en-US" smtClean="0">
                <a:latin typeface="Arial" charset="0"/>
              </a:rPr>
              <a:pPr algn="l"/>
              <a:t>15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878639"/>
          </a:xfrm>
        </p:spPr>
        <p:txBody>
          <a:bodyPr/>
          <a:lstStyle/>
          <a:p>
            <a:pPr eaLnBrk="1" hangingPunct="1"/>
            <a:r>
              <a:rPr lang="en-US" dirty="0"/>
              <a:t>Special clauses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>
          <a:xfrm>
            <a:off x="581193" y="2095766"/>
            <a:ext cx="11029615" cy="44640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Checking for Values in a Range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BETWEEN clause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WHERE salary </a:t>
            </a:r>
            <a:r>
              <a:rPr lang="en-US" b="1" dirty="0"/>
              <a:t>BETWEEN</a:t>
            </a:r>
            <a:r>
              <a:rPr lang="en-US" dirty="0"/>
              <a:t> 10 </a:t>
            </a:r>
            <a:r>
              <a:rPr lang="en-US" b="1" dirty="0"/>
              <a:t>AND</a:t>
            </a:r>
            <a:r>
              <a:rPr lang="en-US" dirty="0"/>
              <a:t> 20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WHERE salary </a:t>
            </a:r>
            <a:r>
              <a:rPr lang="en-US" b="1" dirty="0"/>
              <a:t>NOT BETWEEN</a:t>
            </a:r>
            <a:r>
              <a:rPr lang="en-US" dirty="0"/>
              <a:t> 10 </a:t>
            </a:r>
            <a:r>
              <a:rPr lang="en-US" b="1" dirty="0"/>
              <a:t>AND</a:t>
            </a:r>
            <a:r>
              <a:rPr lang="en-US" dirty="0"/>
              <a:t> 20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Checking for Missing Values -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select * from employees </a:t>
            </a:r>
            <a:r>
              <a:rPr lang="en-US" b="1" dirty="0"/>
              <a:t>where region is null</a:t>
            </a:r>
          </a:p>
          <a:p>
            <a:pPr lvl="1"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IN clause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multiple values for value criteria 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WHERE state IN (‘ma’, ‘</a:t>
            </a:r>
            <a:r>
              <a:rPr lang="en-US" b="1" dirty="0" err="1"/>
              <a:t>ct</a:t>
            </a:r>
            <a:r>
              <a:rPr lang="en-US" b="1" dirty="0"/>
              <a:t>’, ‘</a:t>
            </a:r>
            <a:r>
              <a:rPr lang="en-US" b="1" dirty="0" err="1"/>
              <a:t>vt</a:t>
            </a:r>
            <a:r>
              <a:rPr lang="en-US" b="1" dirty="0"/>
              <a:t>’, ‘me’)</a:t>
            </a:r>
            <a:endParaRPr lang="en-US" dirty="0"/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1200" y="6245225"/>
            <a:ext cx="2133600" cy="476250"/>
          </a:xfrm>
          <a:noFill/>
        </p:spPr>
        <p:txBody>
          <a:bodyPr/>
          <a:lstStyle/>
          <a:p>
            <a:pPr algn="l"/>
            <a:fld id="{BC3D4280-6373-4955-A028-C90EBC671CC5}" type="slidenum">
              <a:rPr lang="en-US" smtClean="0">
                <a:latin typeface="Arial" charset="0"/>
              </a:rPr>
              <a:pPr algn="l"/>
              <a:t>16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866F-869F-4F0C-BE9F-0DB80A521C6C}" type="slidenum">
              <a:rPr lang="en-US"/>
              <a:pPr/>
              <a:t>17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Dates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reference a date, use quotes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, birthdate from employees </a:t>
            </a:r>
            <a:br>
              <a:rPr lang="en-US" dirty="0"/>
            </a:br>
            <a:r>
              <a:rPr lang="en-US" dirty="0"/>
              <a:t>where birthdate= ‘1948-12-11’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Date functions:  month(), day(), year()</a:t>
            </a:r>
            <a:br>
              <a:rPr lang="en-US" dirty="0"/>
            </a:br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, birthdate from employees </a:t>
            </a:r>
            <a:br>
              <a:rPr lang="en-US" dirty="0"/>
            </a:br>
            <a:r>
              <a:rPr lang="en-US" dirty="0"/>
              <a:t>where year(birthdate)= 1948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858287"/>
          </a:xfrm>
        </p:spPr>
        <p:txBody>
          <a:bodyPr/>
          <a:lstStyle/>
          <a:p>
            <a:pPr eaLnBrk="1" hangingPunct="1"/>
            <a:r>
              <a:rPr lang="en-US" dirty="0"/>
              <a:t>LIKE clause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1120000" y="1797803"/>
            <a:ext cx="10233800" cy="487071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Allows criteria similar to regular expression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%  			any number of chars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_	 			any single char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i="1" dirty="0"/>
              <a:t>Example: Get employees whose last names begin with “D”</a:t>
            </a:r>
            <a:br>
              <a:rPr lang="en-US" i="1" dirty="0"/>
            </a:br>
            <a:br>
              <a:rPr lang="en-US" i="1" dirty="0"/>
            </a:br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 from employees where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b="1" dirty="0"/>
              <a:t>like ‘d%’</a:t>
            </a:r>
            <a:br>
              <a:rPr lang="en-US" dirty="0"/>
            </a:br>
            <a:endParaRPr lang="en-US" dirty="0"/>
          </a:p>
        </p:txBody>
      </p:sp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1200" y="6245225"/>
            <a:ext cx="2133600" cy="476250"/>
          </a:xfrm>
          <a:noFill/>
        </p:spPr>
        <p:txBody>
          <a:bodyPr/>
          <a:lstStyle/>
          <a:p>
            <a:pPr algn="l"/>
            <a:fld id="{2F355F46-2F9C-4714-88D3-BF438656E0FB}" type="slidenum">
              <a:rPr lang="en-US" smtClean="0">
                <a:latin typeface="Arial" charset="0"/>
              </a:rPr>
              <a:pPr algn="l"/>
              <a:t>18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4B09-157C-4C26-BC20-FDD6A2162C88}" type="slidenum">
              <a:rPr lang="en-US"/>
              <a:pPr/>
              <a:t>19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921371"/>
          </a:xfrm>
        </p:spPr>
        <p:txBody>
          <a:bodyPr/>
          <a:lstStyle/>
          <a:p>
            <a:r>
              <a:rPr lang="en-US" dirty="0"/>
              <a:t>Working with multiple tables:  Joins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Show all products and the company name of the supplier for all products that cost less than $10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Courier New" pitchFamily="49" charset="0"/>
              </a:rPr>
              <a:t>select </a:t>
            </a:r>
            <a:r>
              <a:rPr lang="en-US" sz="2400" dirty="0" err="1">
                <a:cs typeface="Courier New" pitchFamily="49" charset="0"/>
              </a:rPr>
              <a:t>productname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 err="1">
                <a:cs typeface="Courier New" pitchFamily="49" charset="0"/>
              </a:rPr>
              <a:t>companyname</a:t>
            </a:r>
            <a:endParaRPr lang="en-US" sz="2400" dirty="0"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Courier New" pitchFamily="49" charset="0"/>
              </a:rPr>
              <a:t>FROM  products  INNER JOIN suppliers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Courier New" pitchFamily="49" charset="0"/>
              </a:rPr>
              <a:t>ON </a:t>
            </a:r>
            <a:r>
              <a:rPr lang="en-US" sz="2400" dirty="0" err="1">
                <a:cs typeface="Courier New" pitchFamily="49" charset="0"/>
              </a:rPr>
              <a:t>products.supplierid</a:t>
            </a:r>
            <a:r>
              <a:rPr lang="en-US" sz="2400" dirty="0">
                <a:cs typeface="Courier New" pitchFamily="49" charset="0"/>
              </a:rPr>
              <a:t> = </a:t>
            </a:r>
            <a:r>
              <a:rPr lang="en-US" sz="2400" dirty="0" err="1">
                <a:cs typeface="Courier New" pitchFamily="49" charset="0"/>
              </a:rPr>
              <a:t>suppliers.supplierid</a:t>
            </a:r>
            <a:endParaRPr lang="en-US" sz="2400" dirty="0"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Courier New" pitchFamily="49" charset="0"/>
              </a:rPr>
              <a:t>where </a:t>
            </a:r>
            <a:r>
              <a:rPr lang="en-US" sz="2400" dirty="0" err="1">
                <a:cs typeface="Courier New" pitchFamily="49" charset="0"/>
              </a:rPr>
              <a:t>unitprice</a:t>
            </a:r>
            <a:r>
              <a:rPr lang="en-US" sz="2400" dirty="0">
                <a:cs typeface="Courier New" pitchFamily="49" charset="0"/>
              </a:rPr>
              <a:t> &lt; 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C350-F071-44B4-9BE3-D8FB3772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0130-8443-4DAA-B994-3BDE70E8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an organized collection of data, generally stored and accessed electronically from a computer system.   (Wikipedia)</a:t>
            </a:r>
          </a:p>
          <a:p>
            <a:r>
              <a:rPr lang="en-US" dirty="0"/>
              <a:t>Two popular database technologies today:</a:t>
            </a:r>
          </a:p>
          <a:p>
            <a:pPr lvl="1"/>
            <a:r>
              <a:rPr lang="en-US" dirty="0"/>
              <a:t>RDBMS/SQL</a:t>
            </a:r>
          </a:p>
          <a:p>
            <a:pPr lvl="2"/>
            <a:r>
              <a:rPr lang="en-US" dirty="0"/>
              <a:t>MySQL, Oracle </a:t>
            </a:r>
          </a:p>
          <a:p>
            <a:pPr lvl="1"/>
            <a:r>
              <a:rPr lang="en-US" dirty="0"/>
              <a:t>NoSQL</a:t>
            </a:r>
          </a:p>
          <a:p>
            <a:pPr lvl="2"/>
            <a:r>
              <a:rPr lang="en-US" dirty="0"/>
              <a:t>Mongo, Couchbase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0C9D-D1FA-41B2-AFAD-957B8490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4B09-157C-4C26-BC20-FDD6A2162C88}" type="slidenum">
              <a:rPr lang="en-US"/>
              <a:pPr/>
              <a:t>20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INNER JOIN syntax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4" y="2095767"/>
            <a:ext cx="10417984" cy="36344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Show all products and the company name of the supplier for all products that cost less than $10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Courier New" pitchFamily="49" charset="0"/>
              </a:rPr>
              <a:t>select </a:t>
            </a:r>
            <a:r>
              <a:rPr lang="en-US" sz="2400" dirty="0" err="1">
                <a:cs typeface="Courier New" pitchFamily="49" charset="0"/>
              </a:rPr>
              <a:t>productname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 err="1">
                <a:cs typeface="Courier New" pitchFamily="49" charset="0"/>
              </a:rPr>
              <a:t>companyname</a:t>
            </a:r>
            <a:endParaRPr lang="en-US" sz="2400" dirty="0"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Courier New" pitchFamily="49" charset="0"/>
              </a:rPr>
              <a:t>FROM  products  INNER JOIN suppliers 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Courier New" pitchFamily="49" charset="0"/>
              </a:rPr>
              <a:t>ON </a:t>
            </a:r>
            <a:r>
              <a:rPr lang="en-US" sz="2400" dirty="0" err="1">
                <a:cs typeface="Courier New" pitchFamily="49" charset="0"/>
              </a:rPr>
              <a:t>products.supplierid</a:t>
            </a:r>
            <a:r>
              <a:rPr lang="en-US" sz="2400" dirty="0">
                <a:cs typeface="Courier New" pitchFamily="49" charset="0"/>
              </a:rPr>
              <a:t> = </a:t>
            </a:r>
            <a:r>
              <a:rPr lang="en-US" sz="2400" dirty="0" err="1">
                <a:cs typeface="Courier New" pitchFamily="49" charset="0"/>
              </a:rPr>
              <a:t>suppliers.supplierid</a:t>
            </a:r>
            <a:endParaRPr lang="en-US" sz="2400" dirty="0"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Courier New" pitchFamily="49" charset="0"/>
              </a:rPr>
              <a:t>where </a:t>
            </a:r>
            <a:r>
              <a:rPr lang="en-US" sz="2400" dirty="0" err="1">
                <a:cs typeface="Courier New" pitchFamily="49" charset="0"/>
              </a:rPr>
              <a:t>unitprice</a:t>
            </a:r>
            <a:r>
              <a:rPr lang="en-US" sz="2400" dirty="0">
                <a:cs typeface="Courier New" pitchFamily="49" charset="0"/>
              </a:rPr>
              <a:t> &lt; 10</a:t>
            </a:r>
          </a:p>
          <a:p>
            <a:pPr>
              <a:buFont typeface="Wingdings" pitchFamily="2" charset="2"/>
              <a:buNone/>
            </a:pPr>
            <a:endParaRPr lang="en-US" dirty="0">
              <a:cs typeface="Courier New" pitchFamily="49" charset="0"/>
            </a:endParaRPr>
          </a:p>
          <a:p>
            <a:r>
              <a:rPr lang="en-US" b="1" i="1" dirty="0"/>
              <a:t>Show all products from Tokyo Traders </a:t>
            </a:r>
          </a:p>
          <a:p>
            <a:pPr>
              <a:buFont typeface="Wingdings" pitchFamily="2" charset="2"/>
              <a:buNone/>
            </a:pPr>
            <a:endParaRPr lang="en-US" sz="24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836B22-55E2-4DC4-A22F-3DD6320AFF3C}"/>
              </a:ext>
            </a:extLst>
          </p:cNvPr>
          <p:cNvSpPr/>
          <p:nvPr/>
        </p:nvSpPr>
        <p:spPr>
          <a:xfrm>
            <a:off x="6178064" y="1134207"/>
            <a:ext cx="5627076" cy="51215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13992-B262-4035-B9EA-B35E68729D34}"/>
              </a:ext>
            </a:extLst>
          </p:cNvPr>
          <p:cNvSpPr/>
          <p:nvPr/>
        </p:nvSpPr>
        <p:spPr>
          <a:xfrm>
            <a:off x="386862" y="1134208"/>
            <a:ext cx="5627076" cy="5121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157C9-780C-40AB-9CAA-9D45E5C4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rdbms</a:t>
            </a:r>
            <a:r>
              <a:rPr lang="en-US" dirty="0">
                <a:solidFill>
                  <a:schemeClr val="bg1"/>
                </a:solidFill>
              </a:rPr>
              <a:t>										 </a:t>
            </a:r>
            <a:r>
              <a:rPr lang="en-US" dirty="0">
                <a:solidFill>
                  <a:schemeClr val="tx1"/>
                </a:solidFill>
              </a:rPr>
              <a:t>NOSQL 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not only </a:t>
            </a:r>
            <a:r>
              <a:rPr lang="en-US" sz="2800" dirty="0" err="1"/>
              <a:t>sql</a:t>
            </a:r>
            <a:r>
              <a:rPr lang="en-US" sz="2800" dirty="0"/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68E1-0853-4950-AA00-0FAAE089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95767"/>
            <a:ext cx="5514807" cy="363448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Entities are placed in separate units called </a:t>
            </a:r>
            <a:r>
              <a:rPr lang="en-US" i="1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>
                <a:solidFill>
                  <a:schemeClr val="bg1"/>
                </a:solidFill>
              </a:rPr>
              <a:t>Reduction of </a:t>
            </a:r>
            <a:r>
              <a:rPr lang="en-US" i="1" dirty="0">
                <a:solidFill>
                  <a:schemeClr val="bg1"/>
                </a:solidFill>
              </a:rPr>
              <a:t>redundancy</a:t>
            </a:r>
          </a:p>
          <a:p>
            <a:r>
              <a:rPr lang="en-US" i="1" dirty="0">
                <a:solidFill>
                  <a:schemeClr val="bg1"/>
                </a:solidFill>
              </a:rPr>
              <a:t>Optimized for size and efficiency</a:t>
            </a:r>
            <a:r>
              <a:rPr lang="en-US" dirty="0">
                <a:solidFill>
                  <a:schemeClr val="bg1"/>
                </a:solidFill>
              </a:rPr>
              <a:t> of data</a:t>
            </a:r>
          </a:p>
          <a:p>
            <a:r>
              <a:rPr lang="en-US" dirty="0">
                <a:solidFill>
                  <a:schemeClr val="bg1"/>
                </a:solidFill>
              </a:rPr>
              <a:t>Query using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6616B-42B6-4A78-8D4B-9E74732D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00986A-F557-43A7-9145-84ACB2BA68FC}"/>
              </a:ext>
            </a:extLst>
          </p:cNvPr>
          <p:cNvSpPr txBox="1">
            <a:spLocks/>
          </p:cNvSpPr>
          <p:nvPr/>
        </p:nvSpPr>
        <p:spPr>
          <a:xfrm>
            <a:off x="6304985" y="2060598"/>
            <a:ext cx="5234919" cy="36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Originated in 1998</a:t>
            </a:r>
          </a:p>
          <a:p>
            <a:r>
              <a:rPr lang="en-US" dirty="0">
                <a:solidFill>
                  <a:schemeClr val="bg1"/>
                </a:solidFill>
              </a:rPr>
              <a:t>Better for massive amount of data</a:t>
            </a:r>
          </a:p>
          <a:p>
            <a:r>
              <a:rPr lang="en-US" dirty="0">
                <a:solidFill>
                  <a:schemeClr val="bg1"/>
                </a:solidFill>
              </a:rPr>
              <a:t>No schema</a:t>
            </a:r>
          </a:p>
          <a:p>
            <a:r>
              <a:rPr lang="en-US" dirty="0">
                <a:solidFill>
                  <a:schemeClr val="bg1"/>
                </a:solidFill>
              </a:rPr>
              <a:t>No tables (documents)</a:t>
            </a:r>
          </a:p>
          <a:p>
            <a:r>
              <a:rPr lang="en-US" dirty="0">
                <a:solidFill>
                  <a:schemeClr val="bg1"/>
                </a:solidFill>
              </a:rPr>
              <a:t>Key value pairs</a:t>
            </a:r>
          </a:p>
          <a:p>
            <a:r>
              <a:rPr lang="en-US" dirty="0">
                <a:solidFill>
                  <a:schemeClr val="bg1"/>
                </a:solidFill>
              </a:rPr>
              <a:t>No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41877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570A95-E7A3-4BED-9B92-D785F928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12" y="1552397"/>
            <a:ext cx="11298933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Relational </a:t>
            </a:r>
            <a:r>
              <a:rPr lang="en-US" sz="5400" b="0" kern="1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Datbases</a:t>
            </a:r>
            <a:endParaRPr lang="en-US" sz="5400" b="0" kern="12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A7E4F-28CD-4229-BF76-25D11832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CFC07-53BE-4A43-9A6A-32F98090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12" y="5836161"/>
            <a:ext cx="9485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0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069976"/>
          </a:xfrm>
        </p:spPr>
        <p:txBody>
          <a:bodyPr/>
          <a:lstStyle/>
          <a:p>
            <a:pPr eaLnBrk="1" hangingPunct="1"/>
            <a:r>
              <a:rPr lang="en-US" dirty="0"/>
              <a:t>Relational Database Model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371601"/>
            <a:ext cx="35052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1200" y="6245225"/>
            <a:ext cx="2133600" cy="476250"/>
          </a:xfrm>
          <a:noFill/>
        </p:spPr>
        <p:txBody>
          <a:bodyPr/>
          <a:lstStyle/>
          <a:p>
            <a:pPr algn="l"/>
            <a:fld id="{9106DB92-400E-4517-887F-A998685FC1B3}" type="slidenum">
              <a:rPr lang="en-US" smtClean="0">
                <a:latin typeface="Arial" charset="0"/>
              </a:rPr>
              <a:pPr algn="l"/>
              <a:t>5</a:t>
            </a:fld>
            <a:endParaRPr lang="en-US">
              <a:latin typeface="Ari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3A3421-0794-4D1D-AADF-A9035ACC84AA}"/>
              </a:ext>
            </a:extLst>
          </p:cNvPr>
          <p:cNvGrpSpPr/>
          <p:nvPr/>
        </p:nvGrpSpPr>
        <p:grpSpPr>
          <a:xfrm>
            <a:off x="906626" y="2859132"/>
            <a:ext cx="4798944" cy="2079142"/>
            <a:chOff x="3657600" y="2362200"/>
            <a:chExt cx="4798944" cy="2079142"/>
          </a:xfrm>
        </p:grpSpPr>
        <p:sp>
          <p:nvSpPr>
            <p:cNvPr id="49157" name="Text Box 4"/>
            <p:cNvSpPr txBox="1">
              <a:spLocks noChangeArrowheads="1"/>
            </p:cNvSpPr>
            <p:nvPr/>
          </p:nvSpPr>
          <p:spPr bwMode="auto">
            <a:xfrm>
              <a:off x="4876800" y="2362200"/>
              <a:ext cx="2514600" cy="3762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Relational Database</a:t>
              </a:r>
            </a:p>
          </p:txBody>
        </p:sp>
        <p:sp>
          <p:nvSpPr>
            <p:cNvPr id="49158" name="Text Box 5"/>
            <p:cNvSpPr txBox="1">
              <a:spLocks noChangeArrowheads="1"/>
            </p:cNvSpPr>
            <p:nvPr/>
          </p:nvSpPr>
          <p:spPr bwMode="auto">
            <a:xfrm>
              <a:off x="5562600" y="3200400"/>
              <a:ext cx="914400" cy="3762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Tables</a:t>
              </a:r>
            </a:p>
          </p:txBody>
        </p:sp>
        <p:sp>
          <p:nvSpPr>
            <p:cNvPr id="49159" name="Text Box 6"/>
            <p:cNvSpPr txBox="1">
              <a:spLocks noChangeArrowheads="1"/>
            </p:cNvSpPr>
            <p:nvPr/>
          </p:nvSpPr>
          <p:spPr bwMode="auto">
            <a:xfrm>
              <a:off x="3657600" y="4038600"/>
              <a:ext cx="1981200" cy="3762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Rows (records)</a:t>
              </a:r>
            </a:p>
          </p:txBody>
        </p:sp>
        <p:sp>
          <p:nvSpPr>
            <p:cNvPr id="49160" name="Text Box 7"/>
            <p:cNvSpPr txBox="1">
              <a:spLocks noChangeArrowheads="1"/>
            </p:cNvSpPr>
            <p:nvPr/>
          </p:nvSpPr>
          <p:spPr bwMode="auto">
            <a:xfrm>
              <a:off x="6627744" y="4065104"/>
              <a:ext cx="1828800" cy="3762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Columns(fields)</a:t>
              </a:r>
            </a:p>
          </p:txBody>
        </p:sp>
        <p:sp>
          <p:nvSpPr>
            <p:cNvPr id="49161" name="Line 8"/>
            <p:cNvSpPr>
              <a:spLocks noChangeShapeType="1"/>
            </p:cNvSpPr>
            <p:nvPr/>
          </p:nvSpPr>
          <p:spPr bwMode="auto">
            <a:xfrm>
              <a:off x="6019800" y="2743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Line 9"/>
            <p:cNvSpPr>
              <a:spLocks noChangeShapeType="1"/>
            </p:cNvSpPr>
            <p:nvPr/>
          </p:nvSpPr>
          <p:spPr bwMode="auto">
            <a:xfrm flipH="1">
              <a:off x="5334000" y="35814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Line 10"/>
            <p:cNvSpPr>
              <a:spLocks noChangeShapeType="1"/>
            </p:cNvSpPr>
            <p:nvPr/>
          </p:nvSpPr>
          <p:spPr bwMode="auto">
            <a:xfrm>
              <a:off x="6400800" y="35814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Text Box 11"/>
            <p:cNvSpPr txBox="1">
              <a:spLocks noChangeArrowheads="1"/>
            </p:cNvSpPr>
            <p:nvPr/>
          </p:nvSpPr>
          <p:spPr bwMode="auto">
            <a:xfrm>
              <a:off x="6934200" y="3200400"/>
              <a:ext cx="914400" cy="3762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Views</a:t>
              </a:r>
            </a:p>
          </p:txBody>
        </p:sp>
        <p:sp>
          <p:nvSpPr>
            <p:cNvPr id="49165" name="Text Box 12"/>
            <p:cNvSpPr txBox="1">
              <a:spLocks noChangeArrowheads="1"/>
            </p:cNvSpPr>
            <p:nvPr/>
          </p:nvSpPr>
          <p:spPr bwMode="auto">
            <a:xfrm>
              <a:off x="3733800" y="3200400"/>
              <a:ext cx="1447800" cy="3762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Procedures</a:t>
              </a:r>
            </a:p>
          </p:txBody>
        </p:sp>
        <p:sp>
          <p:nvSpPr>
            <p:cNvPr id="49166" name="Line 13"/>
            <p:cNvSpPr>
              <a:spLocks noChangeShapeType="1"/>
            </p:cNvSpPr>
            <p:nvPr/>
          </p:nvSpPr>
          <p:spPr bwMode="auto">
            <a:xfrm flipH="1">
              <a:off x="4800600" y="27432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Line 14"/>
            <p:cNvSpPr>
              <a:spLocks noChangeShapeType="1"/>
            </p:cNvSpPr>
            <p:nvPr/>
          </p:nvSpPr>
          <p:spPr bwMode="auto">
            <a:xfrm>
              <a:off x="6705600" y="27432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EA664FE-AFA2-455F-A4C0-B7B300328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75745"/>
              </p:ext>
            </p:extLst>
          </p:nvPr>
        </p:nvGraphicFramePr>
        <p:xfrm>
          <a:off x="8022770" y="3854605"/>
          <a:ext cx="3276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02CD90-D440-4404-89AD-6308F72BF3CD}"/>
              </a:ext>
            </a:extLst>
          </p:cNvPr>
          <p:cNvSpPr txBox="1"/>
          <p:nvPr/>
        </p:nvSpPr>
        <p:spPr>
          <a:xfrm>
            <a:off x="9578142" y="299573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F0D2D9-7AD9-48FC-9658-8AC65A144656}"/>
              </a:ext>
            </a:extLst>
          </p:cNvPr>
          <p:cNvCxnSpPr>
            <a:stCxn id="18" idx="2"/>
          </p:cNvCxnSpPr>
          <p:nvPr/>
        </p:nvCxnSpPr>
        <p:spPr>
          <a:xfrm rot="5400000">
            <a:off x="9660038" y="3359374"/>
            <a:ext cx="392668" cy="404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CEF519-171C-4F0F-9978-540CAA596D41}"/>
              </a:ext>
            </a:extLst>
          </p:cNvPr>
          <p:cNvCxnSpPr/>
          <p:nvPr/>
        </p:nvCxnSpPr>
        <p:spPr>
          <a:xfrm rot="16200000" flipH="1">
            <a:off x="10340142" y="3376738"/>
            <a:ext cx="3810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7EA2EC-2480-4A81-8D55-1E5758A041C1}"/>
              </a:ext>
            </a:extLst>
          </p:cNvPr>
          <p:cNvSpPr txBox="1"/>
          <p:nvPr/>
        </p:nvSpPr>
        <p:spPr>
          <a:xfrm>
            <a:off x="6758742" y="43673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3FCB7F-445F-44CD-88EA-B9D165E40852}"/>
              </a:ext>
            </a:extLst>
          </p:cNvPr>
          <p:cNvCxnSpPr/>
          <p:nvPr/>
        </p:nvCxnSpPr>
        <p:spPr>
          <a:xfrm flipV="1">
            <a:off x="7368342" y="4367338"/>
            <a:ext cx="5334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E5F172-541C-455B-9A5F-2D784D5E1801}"/>
              </a:ext>
            </a:extLst>
          </p:cNvPr>
          <p:cNvCxnSpPr/>
          <p:nvPr/>
        </p:nvCxnSpPr>
        <p:spPr>
          <a:xfrm>
            <a:off x="7368342" y="4672138"/>
            <a:ext cx="5334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EFD2846-1524-41FD-AB9E-19D5A4A79659}"/>
              </a:ext>
            </a:extLst>
          </p:cNvPr>
          <p:cNvSpPr/>
          <p:nvPr/>
        </p:nvSpPr>
        <p:spPr>
          <a:xfrm>
            <a:off x="7612700" y="2370243"/>
            <a:ext cx="3930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Tables have columns and rows (records)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2C2FE-42FE-4992-9672-62F2AD5C3614}"/>
              </a:ext>
            </a:extLst>
          </p:cNvPr>
          <p:cNvSpPr/>
          <p:nvPr/>
        </p:nvSpPr>
        <p:spPr>
          <a:xfrm>
            <a:off x="7801879" y="5479451"/>
            <a:ext cx="3704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Columns have a name and a data type</a:t>
            </a:r>
          </a:p>
        </p:txBody>
      </p:sp>
    </p:spTree>
    <p:extLst>
      <p:ext uri="{BB962C8B-B14F-4D97-AF65-F5344CB8AC3E}">
        <p14:creationId xmlns:p14="http://schemas.microsoft.com/office/powerpoint/2010/main" val="183494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526" y="457202"/>
            <a:ext cx="10420028" cy="1050191"/>
          </a:xfrm>
        </p:spPr>
        <p:txBody>
          <a:bodyPr>
            <a:normAutofit/>
          </a:bodyPr>
          <a:lstStyle/>
          <a:p>
            <a:r>
              <a:rPr lang="en-US" dirty="0"/>
              <a:t>Primary Key – Foreign Key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026" y="1391673"/>
            <a:ext cx="102338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57819"/>
              </p:ext>
            </p:extLst>
          </p:nvPr>
        </p:nvGraphicFramePr>
        <p:xfrm>
          <a:off x="3229970" y="3027085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70019"/>
              </p:ext>
            </p:extLst>
          </p:nvPr>
        </p:nvGraphicFramePr>
        <p:xfrm>
          <a:off x="3301532" y="5029206"/>
          <a:ext cx="254655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80935" y="3396139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545" y="523688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department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798244" y="2630431"/>
            <a:ext cx="79426" cy="33025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4928918" y="2630431"/>
            <a:ext cx="259007" cy="3299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5549" y="1778515"/>
            <a:ext cx="1178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primary</a:t>
            </a:r>
            <a:br>
              <a:rPr lang="en-US" sz="2400" dirty="0"/>
            </a:br>
            <a:r>
              <a:rPr lang="en-US" sz="2400" dirty="0"/>
              <a:t>key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3645037" y="4624707"/>
            <a:ext cx="306414" cy="3835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12267" y="4152155"/>
            <a:ext cx="1178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primary</a:t>
            </a:r>
            <a:br>
              <a:rPr lang="en-US" dirty="0"/>
            </a:br>
            <a:r>
              <a:rPr lang="en-US" dirty="0"/>
              <a:t>key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5335" y="2060406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foreign</a:t>
            </a:r>
            <a:br>
              <a:rPr lang="en-US" dirty="0"/>
            </a:br>
            <a:r>
              <a:rPr lang="en-US" dirty="0"/>
              <a:t>key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92370" y="5236886"/>
            <a:ext cx="3044423" cy="83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 tables are </a:t>
            </a:r>
            <a:r>
              <a:rPr lang="en-US" sz="2400" b="1" dirty="0"/>
              <a:t>related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via id/</a:t>
            </a:r>
            <a:r>
              <a:rPr lang="en-US" sz="2400" dirty="0" err="1"/>
              <a:t>dept_id</a:t>
            </a:r>
            <a:endParaRPr lang="en-US" sz="2400" dirty="0"/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4029869" y="4055988"/>
            <a:ext cx="990600" cy="913997"/>
          </a:xfrm>
          <a:prstGeom prst="curvedConnector3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7734" y="6296024"/>
            <a:ext cx="2210334" cy="365125"/>
          </a:xfrm>
        </p:spPr>
        <p:txBody>
          <a:bodyPr/>
          <a:lstStyle/>
          <a:p>
            <a:fld id="{8567734A-5676-440A-AA88-AA3CBC41F4C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46C3-BAC7-473D-9372-8137492E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1618"/>
          </a:xfrm>
        </p:spPr>
        <p:txBody>
          <a:bodyPr>
            <a:normAutofit fontScale="90000"/>
          </a:bodyPr>
          <a:lstStyle/>
          <a:p>
            <a:r>
              <a:rPr lang="en-US" dirty="0"/>
              <a:t>One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DFBE-D9C9-4C3B-81CF-902ABC016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173774"/>
            <a:ext cx="10233800" cy="5319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three possible relationships between two entities:</a:t>
            </a:r>
          </a:p>
          <a:p>
            <a:r>
              <a:rPr lang="en-US" dirty="0"/>
              <a:t>1 to 1</a:t>
            </a:r>
          </a:p>
          <a:p>
            <a:pPr lvl="1"/>
            <a:r>
              <a:rPr lang="en-US" dirty="0"/>
              <a:t>There is one item in entity A that matches one item in entity B- not useful</a:t>
            </a:r>
          </a:p>
          <a:p>
            <a:r>
              <a:rPr lang="en-US" dirty="0"/>
              <a:t>1 to Many</a:t>
            </a:r>
          </a:p>
          <a:p>
            <a:pPr lvl="1"/>
            <a:r>
              <a:rPr lang="en-US" dirty="0"/>
              <a:t>1 item in entity A relates to several items in entity B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Many to Many</a:t>
            </a:r>
          </a:p>
          <a:p>
            <a:pPr lvl="1"/>
            <a:r>
              <a:rPr lang="en-US" dirty="0"/>
              <a:t>Many items in entity A relate to many items in entity B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2A1625-0900-43D1-9ABC-EB6C8F42003C}"/>
              </a:ext>
            </a:extLst>
          </p:cNvPr>
          <p:cNvGrpSpPr/>
          <p:nvPr/>
        </p:nvGrpSpPr>
        <p:grpSpPr>
          <a:xfrm>
            <a:off x="4845134" y="3993357"/>
            <a:ext cx="4114800" cy="845365"/>
            <a:chOff x="7080143" y="5095697"/>
            <a:chExt cx="4114800" cy="8453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179307-9E1F-41E5-A12D-0B994ADBDFC9}"/>
                </a:ext>
              </a:extLst>
            </p:cNvPr>
            <p:cNvCxnSpPr/>
            <p:nvPr/>
          </p:nvCxnSpPr>
          <p:spPr>
            <a:xfrm>
              <a:off x="8756543" y="5552898"/>
              <a:ext cx="685800" cy="71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4D5C33-508A-49A1-9DE3-4092608C73B4}"/>
                </a:ext>
              </a:extLst>
            </p:cNvPr>
            <p:cNvSpPr/>
            <p:nvPr/>
          </p:nvSpPr>
          <p:spPr>
            <a:xfrm>
              <a:off x="7080143" y="5102862"/>
              <a:ext cx="1752600" cy="8382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Books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CCA8BC-A0E8-4CEB-BCC5-C7DEB3868F00}"/>
                </a:ext>
              </a:extLst>
            </p:cNvPr>
            <p:cNvSpPr/>
            <p:nvPr/>
          </p:nvSpPr>
          <p:spPr>
            <a:xfrm>
              <a:off x="9442343" y="5095697"/>
              <a:ext cx="1752600" cy="8382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6DA0B3-9C27-465C-95A7-8DB4B89CB9A9}"/>
                </a:ext>
              </a:extLst>
            </p:cNvPr>
            <p:cNvSpPr txBox="1"/>
            <p:nvPr/>
          </p:nvSpPr>
          <p:spPr>
            <a:xfrm>
              <a:off x="8756543" y="5255262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</a:t>
              </a:r>
              <a:r>
                <a:rPr lang="en-US" dirty="0"/>
                <a:t>     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F4623-73A1-447C-A92E-B05B1126A409}"/>
              </a:ext>
            </a:extLst>
          </p:cNvPr>
          <p:cNvGrpSpPr/>
          <p:nvPr/>
        </p:nvGrpSpPr>
        <p:grpSpPr>
          <a:xfrm>
            <a:off x="4845134" y="5577744"/>
            <a:ext cx="4114800" cy="845365"/>
            <a:chOff x="7080143" y="5095697"/>
            <a:chExt cx="4114800" cy="84536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0BE6361-7BFA-459F-9821-6641FB4785A6}"/>
                </a:ext>
              </a:extLst>
            </p:cNvPr>
            <p:cNvCxnSpPr/>
            <p:nvPr/>
          </p:nvCxnSpPr>
          <p:spPr>
            <a:xfrm>
              <a:off x="8756543" y="5552898"/>
              <a:ext cx="685800" cy="71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8D5B3E-60A8-4F27-825C-66397CD49279}"/>
                </a:ext>
              </a:extLst>
            </p:cNvPr>
            <p:cNvSpPr/>
            <p:nvPr/>
          </p:nvSpPr>
          <p:spPr>
            <a:xfrm>
              <a:off x="7080143" y="5102862"/>
              <a:ext cx="1752600" cy="8382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Classes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67B1DD-0BD5-4719-B7CA-18F167ED163B}"/>
                </a:ext>
              </a:extLst>
            </p:cNvPr>
            <p:cNvSpPr/>
            <p:nvPr/>
          </p:nvSpPr>
          <p:spPr>
            <a:xfrm>
              <a:off x="9442343" y="5095697"/>
              <a:ext cx="1752600" cy="8382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C5DF26-1251-4874-9335-9A08D459D332}"/>
                </a:ext>
              </a:extLst>
            </p:cNvPr>
            <p:cNvSpPr txBox="1"/>
            <p:nvPr/>
          </p:nvSpPr>
          <p:spPr>
            <a:xfrm>
              <a:off x="8756543" y="5255262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</a:t>
              </a:r>
              <a:r>
                <a:rPr lang="en-US" dirty="0"/>
                <a:t>     </a:t>
              </a:r>
              <a:r>
                <a:rPr lang="en-US" dirty="0">
                  <a:sym typeface="Symbol" panose="05050102010706020507" pitchFamily="18" charset="2"/>
                </a:rPr>
                <a:t>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7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28" y="2687082"/>
            <a:ext cx="2743194" cy="119266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Assignment</a:t>
            </a:r>
            <a:br>
              <a:rPr lang="en-US" sz="3600" dirty="0"/>
            </a:br>
            <a:r>
              <a:rPr lang="en-US" sz="3600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598" y="1255196"/>
            <a:ext cx="8386872" cy="384766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Many to many relationships are not permitted in a relational database.</a:t>
            </a:r>
            <a:endParaRPr lang="en-US" sz="28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In order to make this work, add a third table as an association or assignment table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The </a:t>
            </a:r>
            <a:r>
              <a:rPr lang="en-US" b="1" dirty="0"/>
              <a:t>assignment table</a:t>
            </a:r>
            <a:r>
              <a:rPr lang="en-US" dirty="0"/>
              <a:t>  sits </a:t>
            </a:r>
            <a:r>
              <a:rPr lang="en-US" i="1" dirty="0"/>
              <a:t>between</a:t>
            </a:r>
            <a:r>
              <a:rPr lang="en-US" dirty="0"/>
              <a:t> the other two creating two sets of 1-many relationships.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45CA05-402C-449E-A81A-C16937B0E1FA}"/>
              </a:ext>
            </a:extLst>
          </p:cNvPr>
          <p:cNvGrpSpPr/>
          <p:nvPr/>
        </p:nvGrpSpPr>
        <p:grpSpPr>
          <a:xfrm>
            <a:off x="4383325" y="4847220"/>
            <a:ext cx="6553200" cy="845365"/>
            <a:chOff x="4383325" y="4558984"/>
            <a:chExt cx="6553200" cy="845365"/>
          </a:xfrm>
        </p:grpSpPr>
        <p:cxnSp>
          <p:nvCxnSpPr>
            <p:cNvPr id="9" name="Straight Connector 8"/>
            <p:cNvCxnSpPr>
              <a:endCxn id="6" idx="1"/>
            </p:cNvCxnSpPr>
            <p:nvPr/>
          </p:nvCxnSpPr>
          <p:spPr>
            <a:xfrm>
              <a:off x="6135925" y="4978085"/>
              <a:ext cx="685800" cy="71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498125" y="5016185"/>
              <a:ext cx="685800" cy="71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4383325" y="4566149"/>
              <a:ext cx="1752600" cy="8382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Books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21725" y="4566149"/>
              <a:ext cx="1752600" cy="8382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Books_Authors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83925" y="4558984"/>
              <a:ext cx="1752600" cy="8382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98125" y="4718549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</a:t>
              </a:r>
              <a:r>
                <a:rPr lang="en-US" dirty="0"/>
                <a:t>    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81807" y="4642349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1    </a:t>
              </a:r>
              <a:endParaRPr lang="en-US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282844" y="6273693"/>
            <a:ext cx="2743200" cy="365125"/>
          </a:xfrm>
        </p:spPr>
        <p:txBody>
          <a:bodyPr/>
          <a:lstStyle/>
          <a:p>
            <a:fld id="{8567734A-5676-440A-AA88-AA3CBC41F4C9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7200B-85BB-4500-93B0-AA730F4F7977}"/>
              </a:ext>
            </a:extLst>
          </p:cNvPr>
          <p:cNvCxnSpPr/>
          <p:nvPr/>
        </p:nvCxnSpPr>
        <p:spPr>
          <a:xfrm>
            <a:off x="3228117" y="1205049"/>
            <a:ext cx="0" cy="4407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73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6958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 : Northwind ERD</a:t>
            </a:r>
            <a:r>
              <a:rPr lang="en-US" sz="2900" dirty="0"/>
              <a:t> (entity relationship diagram)</a:t>
            </a:r>
          </a:p>
        </p:txBody>
      </p:sp>
      <p:pic>
        <p:nvPicPr>
          <p:cNvPr id="5222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7318" t="27530" r="9756" b="9177"/>
          <a:stretch>
            <a:fillRect/>
          </a:stretch>
        </p:blipFill>
        <p:spPr>
          <a:xfrm>
            <a:off x="794358" y="1544270"/>
            <a:ext cx="10112500" cy="455466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F41"/>
      </a:dk2>
      <a:lt2>
        <a:srgbClr val="EBE9EE"/>
      </a:lt2>
      <a:accent1>
        <a:srgbClr val="82AF44"/>
      </a:accent1>
      <a:accent2>
        <a:srgbClr val="4EB23A"/>
      </a:accent2>
      <a:accent3>
        <a:srgbClr val="47B662"/>
      </a:accent3>
      <a:accent4>
        <a:srgbClr val="3AB28A"/>
      </a:accent4>
      <a:accent5>
        <a:srgbClr val="47AEB7"/>
      </a:accent5>
      <a:accent6>
        <a:srgbClr val="3A76B2"/>
      </a:accent6>
      <a:hlink>
        <a:srgbClr val="9973D0"/>
      </a:hlink>
      <a:folHlink>
        <a:srgbClr val="84848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1005</Words>
  <Application>Microsoft Office PowerPoint</Application>
  <PresentationFormat>Widescreen</PresentationFormat>
  <Paragraphs>224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Gill Sans MT</vt:lpstr>
      <vt:lpstr>Wingdings</vt:lpstr>
      <vt:lpstr>Wingdings 2</vt:lpstr>
      <vt:lpstr>DividendVTI</vt:lpstr>
      <vt:lpstr>Comp 20 Web Programming</vt:lpstr>
      <vt:lpstr>What is a database?</vt:lpstr>
      <vt:lpstr>   rdbms           NOSQL (not only sql)</vt:lpstr>
      <vt:lpstr>Relational Datbases</vt:lpstr>
      <vt:lpstr>Relational Database Model</vt:lpstr>
      <vt:lpstr>Primary Key – Foreign Key Relationships</vt:lpstr>
      <vt:lpstr>One to Many</vt:lpstr>
      <vt:lpstr>Assignment Tables</vt:lpstr>
      <vt:lpstr>Example : Northwind ERD (entity relationship diagram)</vt:lpstr>
      <vt:lpstr>SQL:  Structured query language</vt:lpstr>
      <vt:lpstr>The SELECT Statement</vt:lpstr>
      <vt:lpstr>Filtering Columns</vt:lpstr>
      <vt:lpstr>The where clause</vt:lpstr>
      <vt:lpstr>Logical  &amp; Comparison Operators use with where clause</vt:lpstr>
      <vt:lpstr>distinct</vt:lpstr>
      <vt:lpstr>Special clauses</vt:lpstr>
      <vt:lpstr>Working with Dates</vt:lpstr>
      <vt:lpstr>LIKE clause</vt:lpstr>
      <vt:lpstr>Working with multiple tables:  Joins</vt:lpstr>
      <vt:lpstr>INNER JOIN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 Web Programming</dc:title>
  <dc:creator>lisa diorio</dc:creator>
  <cp:lastModifiedBy>lisa diorio</cp:lastModifiedBy>
  <cp:revision>4</cp:revision>
  <cp:lastPrinted>2020-11-09T21:24:57Z</cp:lastPrinted>
  <dcterms:created xsi:type="dcterms:W3CDTF">2020-03-30T13:24:25Z</dcterms:created>
  <dcterms:modified xsi:type="dcterms:W3CDTF">2021-03-22T17:10:47Z</dcterms:modified>
</cp:coreProperties>
</file>