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6"/>
  </p:notesMasterIdLst>
  <p:sldIdLst>
    <p:sldId id="256" r:id="rId2"/>
    <p:sldId id="455" r:id="rId3"/>
    <p:sldId id="550" r:id="rId4"/>
    <p:sldId id="549" r:id="rId5"/>
    <p:sldId id="391" r:id="rId6"/>
    <p:sldId id="606" r:id="rId7"/>
    <p:sldId id="545" r:id="rId8"/>
    <p:sldId id="546" r:id="rId9"/>
    <p:sldId id="393" r:id="rId10"/>
    <p:sldId id="394" r:id="rId11"/>
    <p:sldId id="396" r:id="rId12"/>
    <p:sldId id="399" r:id="rId13"/>
    <p:sldId id="607" r:id="rId14"/>
    <p:sldId id="547" r:id="rId15"/>
    <p:sldId id="397" r:id="rId16"/>
    <p:sldId id="551" r:id="rId17"/>
    <p:sldId id="400" r:id="rId18"/>
    <p:sldId id="552" r:id="rId19"/>
    <p:sldId id="403" r:id="rId20"/>
    <p:sldId id="554" r:id="rId21"/>
    <p:sldId id="402" r:id="rId22"/>
    <p:sldId id="555" r:id="rId23"/>
    <p:sldId id="561" r:id="rId24"/>
    <p:sldId id="392" r:id="rId25"/>
    <p:sldId id="557" r:id="rId26"/>
    <p:sldId id="418" r:id="rId27"/>
    <p:sldId id="405" r:id="rId28"/>
    <p:sldId id="558" r:id="rId29"/>
    <p:sldId id="406" r:id="rId30"/>
    <p:sldId id="395" r:id="rId31"/>
    <p:sldId id="560" r:id="rId32"/>
    <p:sldId id="408" r:id="rId33"/>
    <p:sldId id="401" r:id="rId34"/>
    <p:sldId id="5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27C8A-3846-4696-A56F-71A4EF3F9B2D}" v="2" dt="2021-03-29T02:58:39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diorio" userId="1375f94533d201e3" providerId="LiveId" clId="{D4A51FDF-B879-48C0-A84A-0D278589D772}"/>
    <pc:docChg chg="undo custSel mod addSld delSld modSld sldOrd">
      <pc:chgData name="lisa diorio" userId="1375f94533d201e3" providerId="LiveId" clId="{D4A51FDF-B879-48C0-A84A-0D278589D772}" dt="2019-12-03T13:03:30.520" v="11485" actId="20577"/>
      <pc:docMkLst>
        <pc:docMk/>
      </pc:docMkLst>
      <pc:sldChg chg="modSp">
        <pc:chgData name="lisa diorio" userId="1375f94533d201e3" providerId="LiveId" clId="{D4A51FDF-B879-48C0-A84A-0D278589D772}" dt="2019-11-21T16:02:42.274" v="10868" actId="313"/>
        <pc:sldMkLst>
          <pc:docMk/>
          <pc:sldMk cId="3346343334" sldId="397"/>
        </pc:sldMkLst>
        <pc:spChg chg="mod">
          <ac:chgData name="lisa diorio" userId="1375f94533d201e3" providerId="LiveId" clId="{D4A51FDF-B879-48C0-A84A-0D278589D772}" dt="2019-11-21T16:02:42.274" v="10868" actId="313"/>
          <ac:spMkLst>
            <pc:docMk/>
            <pc:sldMk cId="3346343334" sldId="397"/>
            <ac:spMk id="3" creationId="{A10A1723-20DF-4AF9-8695-7E914B06645F}"/>
          </ac:spMkLst>
        </pc:spChg>
      </pc:sldChg>
      <pc:sldChg chg="modSp add">
        <pc:chgData name="lisa diorio" userId="1375f94533d201e3" providerId="LiveId" clId="{D4A51FDF-B879-48C0-A84A-0D278589D772}" dt="2019-11-14T15:11:49.750" v="228" actId="20577"/>
        <pc:sldMkLst>
          <pc:docMk/>
          <pc:sldMk cId="1415871037" sldId="404"/>
        </pc:sldMkLst>
        <pc:spChg chg="mod">
          <ac:chgData name="lisa diorio" userId="1375f94533d201e3" providerId="LiveId" clId="{D4A51FDF-B879-48C0-A84A-0D278589D772}" dt="2019-11-14T02:17:09.573" v="25" actId="20577"/>
          <ac:spMkLst>
            <pc:docMk/>
            <pc:sldMk cId="1415871037" sldId="404"/>
            <ac:spMk id="2" creationId="{984C17E7-0FDA-4821-960C-A6EEA0834E09}"/>
          </ac:spMkLst>
        </pc:spChg>
        <pc:spChg chg="mod">
          <ac:chgData name="lisa diorio" userId="1375f94533d201e3" providerId="LiveId" clId="{D4A51FDF-B879-48C0-A84A-0D278589D772}" dt="2019-11-14T15:11:49.750" v="228" actId="20577"/>
          <ac:spMkLst>
            <pc:docMk/>
            <pc:sldMk cId="1415871037" sldId="404"/>
            <ac:spMk id="3" creationId="{7145F6DE-5F9B-4F70-9B43-BFBA953F8D24}"/>
          </ac:spMkLst>
        </pc:spChg>
      </pc:sldChg>
      <pc:sldChg chg="modSp add">
        <pc:chgData name="lisa diorio" userId="1375f94533d201e3" providerId="LiveId" clId="{D4A51FDF-B879-48C0-A84A-0D278589D772}" dt="2019-11-14T15:23:35.481" v="767" actId="27636"/>
        <pc:sldMkLst>
          <pc:docMk/>
          <pc:sldMk cId="1391071242" sldId="405"/>
        </pc:sldMkLst>
        <pc:spChg chg="mod">
          <ac:chgData name="lisa diorio" userId="1375f94533d201e3" providerId="LiveId" clId="{D4A51FDF-B879-48C0-A84A-0D278589D772}" dt="2019-11-14T15:11:58.033" v="250" actId="20577"/>
          <ac:spMkLst>
            <pc:docMk/>
            <pc:sldMk cId="1391071242" sldId="405"/>
            <ac:spMk id="2" creationId="{5E05BEF3-886A-4DBE-8B8E-B82F6FD1861B}"/>
          </ac:spMkLst>
        </pc:spChg>
        <pc:spChg chg="mod">
          <ac:chgData name="lisa diorio" userId="1375f94533d201e3" providerId="LiveId" clId="{D4A51FDF-B879-48C0-A84A-0D278589D772}" dt="2019-11-14T15:23:35.481" v="767" actId="27636"/>
          <ac:spMkLst>
            <pc:docMk/>
            <pc:sldMk cId="1391071242" sldId="405"/>
            <ac:spMk id="3" creationId="{092C8535-D28C-4FDF-84DA-E262892998FA}"/>
          </ac:spMkLst>
        </pc:spChg>
      </pc:sldChg>
      <pc:sldChg chg="modSp add">
        <pc:chgData name="lisa diorio" userId="1375f94533d201e3" providerId="LiveId" clId="{D4A51FDF-B879-48C0-A84A-0D278589D772}" dt="2019-12-03T13:03:30.520" v="11485" actId="20577"/>
        <pc:sldMkLst>
          <pc:docMk/>
          <pc:sldMk cId="1561557413" sldId="406"/>
        </pc:sldMkLst>
        <pc:spChg chg="mod">
          <ac:chgData name="lisa diorio" userId="1375f94533d201e3" providerId="LiveId" clId="{D4A51FDF-B879-48C0-A84A-0D278589D772}" dt="2019-11-14T15:18:17.350" v="607" actId="20577"/>
          <ac:spMkLst>
            <pc:docMk/>
            <pc:sldMk cId="1561557413" sldId="406"/>
            <ac:spMk id="2" creationId="{90F6B3E0-DAC3-4179-A2EB-4A53E3C15876}"/>
          </ac:spMkLst>
        </pc:spChg>
        <pc:spChg chg="mod">
          <ac:chgData name="lisa diorio" userId="1375f94533d201e3" providerId="LiveId" clId="{D4A51FDF-B879-48C0-A84A-0D278589D772}" dt="2019-12-03T13:03:30.520" v="11485" actId="20577"/>
          <ac:spMkLst>
            <pc:docMk/>
            <pc:sldMk cId="1561557413" sldId="406"/>
            <ac:spMk id="3" creationId="{2904DEB8-2800-4B65-BCD7-8302A0E030BB}"/>
          </ac:spMkLst>
        </pc:spChg>
      </pc:sldChg>
      <pc:sldChg chg="addSp delSp modSp add del">
        <pc:chgData name="lisa diorio" userId="1375f94533d201e3" providerId="LiveId" clId="{D4A51FDF-B879-48C0-A84A-0D278589D772}" dt="2019-11-14T15:51:44.265" v="1068" actId="2696"/>
        <pc:sldMkLst>
          <pc:docMk/>
          <pc:sldMk cId="2848245329" sldId="407"/>
        </pc:sldMkLst>
        <pc:spChg chg="del">
          <ac:chgData name="lisa diorio" userId="1375f94533d201e3" providerId="LiveId" clId="{D4A51FDF-B879-48C0-A84A-0D278589D772}" dt="2019-11-14T15:22:40.919" v="735" actId="478"/>
          <ac:spMkLst>
            <pc:docMk/>
            <pc:sldMk cId="2848245329" sldId="407"/>
            <ac:spMk id="2" creationId="{7013FECD-6A97-4D37-8964-71F84719C0FE}"/>
          </ac:spMkLst>
        </pc:spChg>
        <pc:spChg chg="mod">
          <ac:chgData name="lisa diorio" userId="1375f94533d201e3" providerId="LiveId" clId="{D4A51FDF-B879-48C0-A84A-0D278589D772}" dt="2019-11-14T15:24:46.315" v="806" actId="5793"/>
          <ac:spMkLst>
            <pc:docMk/>
            <pc:sldMk cId="2848245329" sldId="407"/>
            <ac:spMk id="3" creationId="{996B0371-2E34-4ABB-9CB6-B9F28D421D67}"/>
          </ac:spMkLst>
        </pc:spChg>
        <pc:spChg chg="add mod">
          <ac:chgData name="lisa diorio" userId="1375f94533d201e3" providerId="LiveId" clId="{D4A51FDF-B879-48C0-A84A-0D278589D772}" dt="2019-11-14T15:28:39.804" v="864" actId="20577"/>
          <ac:spMkLst>
            <pc:docMk/>
            <pc:sldMk cId="2848245329" sldId="407"/>
            <ac:spMk id="5" creationId="{266791B4-D1EA-450B-AD85-341C1D5AB8A8}"/>
          </ac:spMkLst>
        </pc:spChg>
      </pc:sldChg>
      <pc:sldChg chg="modSp add">
        <pc:chgData name="lisa diorio" userId="1375f94533d201e3" providerId="LiveId" clId="{D4A51FDF-B879-48C0-A84A-0D278589D772}" dt="2019-11-14T15:52:01.083" v="1091" actId="20577"/>
        <pc:sldMkLst>
          <pc:docMk/>
          <pc:sldMk cId="3029453800" sldId="408"/>
        </pc:sldMkLst>
        <pc:spChg chg="mod">
          <ac:chgData name="lisa diorio" userId="1375f94533d201e3" providerId="LiveId" clId="{D4A51FDF-B879-48C0-A84A-0D278589D772}" dt="2019-11-14T15:51:53.211" v="1087" actId="20577"/>
          <ac:spMkLst>
            <pc:docMk/>
            <pc:sldMk cId="3029453800" sldId="408"/>
            <ac:spMk id="2" creationId="{9CACC482-09D6-4AD4-9804-5BC654CC1C2B}"/>
          </ac:spMkLst>
        </pc:spChg>
        <pc:spChg chg="mod">
          <ac:chgData name="lisa diorio" userId="1375f94533d201e3" providerId="LiveId" clId="{D4A51FDF-B879-48C0-A84A-0D278589D772}" dt="2019-11-14T15:52:01.083" v="1091" actId="20577"/>
          <ac:spMkLst>
            <pc:docMk/>
            <pc:sldMk cId="3029453800" sldId="408"/>
            <ac:spMk id="3" creationId="{C456795E-101A-473D-92A8-19CF6B5C185E}"/>
          </ac:spMkLst>
        </pc:spChg>
      </pc:sldChg>
      <pc:sldChg chg="modSp add">
        <pc:chgData name="lisa diorio" userId="1375f94533d201e3" providerId="LiveId" clId="{D4A51FDF-B879-48C0-A84A-0D278589D772}" dt="2019-11-14T16:15:17.223" v="1258" actId="14100"/>
        <pc:sldMkLst>
          <pc:docMk/>
          <pc:sldMk cId="3792091245" sldId="409"/>
        </pc:sldMkLst>
        <pc:spChg chg="mod">
          <ac:chgData name="lisa diorio" userId="1375f94533d201e3" providerId="LiveId" clId="{D4A51FDF-B879-48C0-A84A-0D278589D772}" dt="2019-11-14T16:02:19.560" v="1136" actId="20577"/>
          <ac:spMkLst>
            <pc:docMk/>
            <pc:sldMk cId="3792091245" sldId="409"/>
            <ac:spMk id="2" creationId="{EC0B3DA5-8DD4-44D7-8A0C-652449870281}"/>
          </ac:spMkLst>
        </pc:spChg>
        <pc:spChg chg="mod">
          <ac:chgData name="lisa diorio" userId="1375f94533d201e3" providerId="LiveId" clId="{D4A51FDF-B879-48C0-A84A-0D278589D772}" dt="2019-11-14T16:15:17.223" v="1258" actId="14100"/>
          <ac:spMkLst>
            <pc:docMk/>
            <pc:sldMk cId="3792091245" sldId="409"/>
            <ac:spMk id="3" creationId="{ECBCC445-6A98-4FA9-9AEA-59AB1992740E}"/>
          </ac:spMkLst>
        </pc:spChg>
      </pc:sldChg>
      <pc:sldChg chg="delSp modSp add setBg delDesignElem">
        <pc:chgData name="lisa diorio" userId="1375f94533d201e3" providerId="LiveId" clId="{D4A51FDF-B879-48C0-A84A-0D278589D772}" dt="2019-11-19T13:27:25.329" v="1284" actId="20577"/>
        <pc:sldMkLst>
          <pc:docMk/>
          <pc:sldMk cId="4098798448" sldId="410"/>
        </pc:sldMkLst>
        <pc:spChg chg="mod">
          <ac:chgData name="lisa diorio" userId="1375f94533d201e3" providerId="LiveId" clId="{D4A51FDF-B879-48C0-A84A-0D278589D772}" dt="2019-11-19T13:27:25.329" v="1284" actId="20577"/>
          <ac:spMkLst>
            <pc:docMk/>
            <pc:sldMk cId="4098798448" sldId="410"/>
            <ac:spMk id="3" creationId="{900C1677-FFE8-4862-B397-BFB4A6BE9461}"/>
          </ac:spMkLst>
        </pc:spChg>
        <pc:spChg chg="del">
          <ac:chgData name="lisa diorio" userId="1375f94533d201e3" providerId="LiveId" clId="{D4A51FDF-B879-48C0-A84A-0D278589D772}" dt="2019-11-19T13:27:05.241" v="1260"/>
          <ac:spMkLst>
            <pc:docMk/>
            <pc:sldMk cId="4098798448" sldId="410"/>
            <ac:spMk id="27" creationId="{6B695AA2-4B70-477F-AF90-536B720A1343}"/>
          </ac:spMkLst>
        </pc:spChg>
      </pc:sldChg>
      <pc:sldChg chg="modSp add">
        <pc:chgData name="lisa diorio" userId="1375f94533d201e3" providerId="LiveId" clId="{D4A51FDF-B879-48C0-A84A-0D278589D772}" dt="2019-11-19T13:33:48.248" v="1312" actId="15"/>
        <pc:sldMkLst>
          <pc:docMk/>
          <pc:sldMk cId="3015925371" sldId="411"/>
        </pc:sldMkLst>
        <pc:spChg chg="mod">
          <ac:chgData name="lisa diorio" userId="1375f94533d201e3" providerId="LiveId" clId="{D4A51FDF-B879-48C0-A84A-0D278589D772}" dt="2019-11-19T13:33:33.180" v="1308" actId="6549"/>
          <ac:spMkLst>
            <pc:docMk/>
            <pc:sldMk cId="3015925371" sldId="411"/>
            <ac:spMk id="2" creationId="{F6B000C2-7F37-444E-8ED0-AC78C8DA7CB6}"/>
          </ac:spMkLst>
        </pc:spChg>
        <pc:spChg chg="mod">
          <ac:chgData name="lisa diorio" userId="1375f94533d201e3" providerId="LiveId" clId="{D4A51FDF-B879-48C0-A84A-0D278589D772}" dt="2019-11-19T13:33:48.248" v="1312" actId="15"/>
          <ac:spMkLst>
            <pc:docMk/>
            <pc:sldMk cId="3015925371" sldId="411"/>
            <ac:spMk id="3" creationId="{B972EAB0-607A-4D3C-9A0A-26A6A22CFB5A}"/>
          </ac:spMkLst>
        </pc:spChg>
      </pc:sldChg>
      <pc:sldChg chg="modSp add">
        <pc:chgData name="lisa diorio" userId="1375f94533d201e3" providerId="LiveId" clId="{D4A51FDF-B879-48C0-A84A-0D278589D772}" dt="2019-11-21T16:04:46.149" v="10876"/>
        <pc:sldMkLst>
          <pc:docMk/>
          <pc:sldMk cId="1564488620" sldId="412"/>
        </pc:sldMkLst>
        <pc:spChg chg="mod">
          <ac:chgData name="lisa diorio" userId="1375f94533d201e3" providerId="LiveId" clId="{D4A51FDF-B879-48C0-A84A-0D278589D772}" dt="2019-11-19T13:34:03.571" v="1336" actId="20577"/>
          <ac:spMkLst>
            <pc:docMk/>
            <pc:sldMk cId="1564488620" sldId="412"/>
            <ac:spMk id="2" creationId="{03D03876-D6B6-4A3C-9473-1E8CABD28C19}"/>
          </ac:spMkLst>
        </pc:spChg>
        <pc:spChg chg="mod">
          <ac:chgData name="lisa diorio" userId="1375f94533d201e3" providerId="LiveId" clId="{D4A51FDF-B879-48C0-A84A-0D278589D772}" dt="2019-11-21T16:04:46.149" v="10876"/>
          <ac:spMkLst>
            <pc:docMk/>
            <pc:sldMk cId="1564488620" sldId="412"/>
            <ac:spMk id="3" creationId="{2971E191-E3A1-4B7B-9B5A-E75889D91EB8}"/>
          </ac:spMkLst>
        </pc:spChg>
      </pc:sldChg>
      <pc:sldChg chg="addSp delSp modSp add">
        <pc:chgData name="lisa diorio" userId="1375f94533d201e3" providerId="LiveId" clId="{D4A51FDF-B879-48C0-A84A-0D278589D772}" dt="2019-11-19T13:54:02.596" v="1758" actId="20577"/>
        <pc:sldMkLst>
          <pc:docMk/>
          <pc:sldMk cId="3087411346" sldId="413"/>
        </pc:sldMkLst>
        <pc:spChg chg="mod">
          <ac:chgData name="lisa diorio" userId="1375f94533d201e3" providerId="LiveId" clId="{D4A51FDF-B879-48C0-A84A-0D278589D772}" dt="2019-11-19T13:47:00.953" v="1457" actId="20577"/>
          <ac:spMkLst>
            <pc:docMk/>
            <pc:sldMk cId="3087411346" sldId="413"/>
            <ac:spMk id="2" creationId="{FB2A26F5-CA0A-4E09-9326-BCD3EABD05E2}"/>
          </ac:spMkLst>
        </pc:spChg>
        <pc:spChg chg="mod">
          <ac:chgData name="lisa diorio" userId="1375f94533d201e3" providerId="LiveId" clId="{D4A51FDF-B879-48C0-A84A-0D278589D772}" dt="2019-11-19T13:54:02.596" v="1758" actId="20577"/>
          <ac:spMkLst>
            <pc:docMk/>
            <pc:sldMk cId="3087411346" sldId="413"/>
            <ac:spMk id="3" creationId="{D69E3EA9-4F62-45ED-8997-4E08EC01B79D}"/>
          </ac:spMkLst>
        </pc:spChg>
        <pc:spChg chg="add del mod">
          <ac:chgData name="lisa diorio" userId="1375f94533d201e3" providerId="LiveId" clId="{D4A51FDF-B879-48C0-A84A-0D278589D772}" dt="2019-11-19T13:50:45.659" v="1460" actId="478"/>
          <ac:spMkLst>
            <pc:docMk/>
            <pc:sldMk cId="3087411346" sldId="413"/>
            <ac:spMk id="5" creationId="{A10AF32E-EBCD-47D7-896C-DCCF4BEAF36E}"/>
          </ac:spMkLst>
        </pc:spChg>
        <pc:spChg chg="add del mod">
          <ac:chgData name="lisa diorio" userId="1375f94533d201e3" providerId="LiveId" clId="{D4A51FDF-B879-48C0-A84A-0D278589D772}" dt="2019-11-19T13:50:47.517" v="1461" actId="478"/>
          <ac:spMkLst>
            <pc:docMk/>
            <pc:sldMk cId="3087411346" sldId="413"/>
            <ac:spMk id="6" creationId="{0908C34E-072E-4B45-BAE5-652589CB8136}"/>
          </ac:spMkLst>
        </pc:spChg>
      </pc:sldChg>
      <pc:sldChg chg="modSp add">
        <pc:chgData name="lisa diorio" userId="1375f94533d201e3" providerId="LiveId" clId="{D4A51FDF-B879-48C0-A84A-0D278589D772}" dt="2019-11-19T14:51:36.975" v="2590" actId="20577"/>
        <pc:sldMkLst>
          <pc:docMk/>
          <pc:sldMk cId="1446080975" sldId="414"/>
        </pc:sldMkLst>
        <pc:spChg chg="mod">
          <ac:chgData name="lisa diorio" userId="1375f94533d201e3" providerId="LiveId" clId="{D4A51FDF-B879-48C0-A84A-0D278589D772}" dt="2019-11-19T14:51:36.975" v="2590" actId="20577"/>
          <ac:spMkLst>
            <pc:docMk/>
            <pc:sldMk cId="1446080975" sldId="414"/>
            <ac:spMk id="2" creationId="{72FC1126-A8BD-4483-9422-0523CAB1D6AB}"/>
          </ac:spMkLst>
        </pc:spChg>
        <pc:spChg chg="mod">
          <ac:chgData name="lisa diorio" userId="1375f94533d201e3" providerId="LiveId" clId="{D4A51FDF-B879-48C0-A84A-0D278589D772}" dt="2019-11-19T14:03:11.965" v="2060" actId="14100"/>
          <ac:spMkLst>
            <pc:docMk/>
            <pc:sldMk cId="1446080975" sldId="414"/>
            <ac:spMk id="3" creationId="{3B3B3982-30C9-40A3-BA81-80E0214C1F64}"/>
          </ac:spMkLst>
        </pc:spChg>
      </pc:sldChg>
      <pc:sldChg chg="addSp delSp modSp add mod setBg setClrOvrMap">
        <pc:chgData name="lisa diorio" userId="1375f94533d201e3" providerId="LiveId" clId="{D4A51FDF-B879-48C0-A84A-0D278589D772}" dt="2019-11-19T13:58:01.650" v="1912" actId="1076"/>
        <pc:sldMkLst>
          <pc:docMk/>
          <pc:sldMk cId="3493922600" sldId="415"/>
        </pc:sldMkLst>
        <pc:spChg chg="mod">
          <ac:chgData name="lisa diorio" userId="1375f94533d201e3" providerId="LiveId" clId="{D4A51FDF-B879-48C0-A84A-0D278589D772}" dt="2019-11-19T13:57:52.242" v="1909" actId="26606"/>
          <ac:spMkLst>
            <pc:docMk/>
            <pc:sldMk cId="3493922600" sldId="415"/>
            <ac:spMk id="2" creationId="{3D775B0A-E5AB-4894-9C5B-24104D5AE527}"/>
          </ac:spMkLst>
        </pc:spChg>
        <pc:spChg chg="mod">
          <ac:chgData name="lisa diorio" userId="1375f94533d201e3" providerId="LiveId" clId="{D4A51FDF-B879-48C0-A84A-0D278589D772}" dt="2019-11-19T13:57:56.181" v="1910" actId="14100"/>
          <ac:spMkLst>
            <pc:docMk/>
            <pc:sldMk cId="3493922600" sldId="415"/>
            <ac:spMk id="3" creationId="{2B64E56F-318C-4228-A989-984CA52D05FF}"/>
          </ac:spMkLst>
        </pc:spChg>
        <pc:spChg chg="mod ord">
          <ac:chgData name="lisa diorio" userId="1375f94533d201e3" providerId="LiveId" clId="{D4A51FDF-B879-48C0-A84A-0D278589D772}" dt="2019-11-19T13:57:52.242" v="1909" actId="26606"/>
          <ac:spMkLst>
            <pc:docMk/>
            <pc:sldMk cId="3493922600" sldId="415"/>
            <ac:spMk id="4" creationId="{3CCA3AC3-F3D1-4660-A908-0C89F9F9781F}"/>
          </ac:spMkLst>
        </pc:spChg>
        <pc:spChg chg="add del">
          <ac:chgData name="lisa diorio" userId="1375f94533d201e3" providerId="LiveId" clId="{D4A51FDF-B879-48C0-A84A-0D278589D772}" dt="2019-11-19T13:57:52.236" v="1908" actId="26606"/>
          <ac:spMkLst>
            <pc:docMk/>
            <pc:sldMk cId="3493922600" sldId="415"/>
            <ac:spMk id="71" creationId="{E9751CB9-7B25-4EB8-9A6F-82F822549F12}"/>
          </ac:spMkLst>
        </pc:spChg>
        <pc:spChg chg="add del">
          <ac:chgData name="lisa diorio" userId="1375f94533d201e3" providerId="LiveId" clId="{D4A51FDF-B879-48C0-A84A-0D278589D772}" dt="2019-11-19T13:57:52.236" v="1908" actId="26606"/>
          <ac:spMkLst>
            <pc:docMk/>
            <pc:sldMk cId="3493922600" sldId="415"/>
            <ac:spMk id="73" creationId="{E1317383-CF3B-4B02-9512-BECBEF6362A4}"/>
          </ac:spMkLst>
        </pc:spChg>
        <pc:spChg chg="add del">
          <ac:chgData name="lisa diorio" userId="1375f94533d201e3" providerId="LiveId" clId="{D4A51FDF-B879-48C0-A84A-0D278589D772}" dt="2019-11-19T13:57:52.236" v="1908" actId="26606"/>
          <ac:spMkLst>
            <pc:docMk/>
            <pc:sldMk cId="3493922600" sldId="415"/>
            <ac:spMk id="75" creationId="{B1D4C7A0-6DF2-4F2D-A45D-F111582974C7}"/>
          </ac:spMkLst>
        </pc:spChg>
        <pc:spChg chg="add del">
          <ac:chgData name="lisa diorio" userId="1375f94533d201e3" providerId="LiveId" clId="{D4A51FDF-B879-48C0-A84A-0D278589D772}" dt="2019-11-19T13:57:52.236" v="1908" actId="26606"/>
          <ac:spMkLst>
            <pc:docMk/>
            <pc:sldMk cId="3493922600" sldId="415"/>
            <ac:spMk id="77" creationId="{DBF3943D-BCB6-4B31-809D-A005686483B4}"/>
          </ac:spMkLst>
        </pc:spChg>
        <pc:spChg chg="add del">
          <ac:chgData name="lisa diorio" userId="1375f94533d201e3" providerId="LiveId" clId="{D4A51FDF-B879-48C0-A84A-0D278589D772}" dt="2019-11-19T13:57:52.236" v="1908" actId="26606"/>
          <ac:spMkLst>
            <pc:docMk/>
            <pc:sldMk cId="3493922600" sldId="415"/>
            <ac:spMk id="79" creationId="{39373A6F-2E1F-4613-8E1D-D68057D29F31}"/>
          </ac:spMkLst>
        </pc:spChg>
        <pc:spChg chg="add">
          <ac:chgData name="lisa diorio" userId="1375f94533d201e3" providerId="LiveId" clId="{D4A51FDF-B879-48C0-A84A-0D278589D772}" dt="2019-11-19T13:57:52.242" v="1909" actId="26606"/>
          <ac:spMkLst>
            <pc:docMk/>
            <pc:sldMk cId="3493922600" sldId="415"/>
            <ac:spMk id="1028" creationId="{3CED7894-4F62-4A6C-8DB5-DB5BE08E9C03}"/>
          </ac:spMkLst>
        </pc:spChg>
        <pc:spChg chg="add">
          <ac:chgData name="lisa diorio" userId="1375f94533d201e3" providerId="LiveId" clId="{D4A51FDF-B879-48C0-A84A-0D278589D772}" dt="2019-11-19T13:57:52.242" v="1909" actId="26606"/>
          <ac:spMkLst>
            <pc:docMk/>
            <pc:sldMk cId="3493922600" sldId="415"/>
            <ac:spMk id="1029" creationId="{E536F3B4-50F6-4C52-8F76-4EB1214719DC}"/>
          </ac:spMkLst>
        </pc:spChg>
        <pc:picChg chg="add mod">
          <ac:chgData name="lisa diorio" userId="1375f94533d201e3" providerId="LiveId" clId="{D4A51FDF-B879-48C0-A84A-0D278589D772}" dt="2019-11-19T13:58:01.650" v="1912" actId="1076"/>
          <ac:picMkLst>
            <pc:docMk/>
            <pc:sldMk cId="3493922600" sldId="415"/>
            <ac:picMk id="1026" creationId="{36E918CB-04BE-4FFF-AB04-0DE21A590A41}"/>
          </ac:picMkLst>
        </pc:picChg>
      </pc:sldChg>
      <pc:sldChg chg="modSp add">
        <pc:chgData name="lisa diorio" userId="1375f94533d201e3" providerId="LiveId" clId="{D4A51FDF-B879-48C0-A84A-0D278589D772}" dt="2019-11-19T14:10:17.656" v="2311" actId="20577"/>
        <pc:sldMkLst>
          <pc:docMk/>
          <pc:sldMk cId="937506656" sldId="416"/>
        </pc:sldMkLst>
        <pc:spChg chg="mod">
          <ac:chgData name="lisa diorio" userId="1375f94533d201e3" providerId="LiveId" clId="{D4A51FDF-B879-48C0-A84A-0D278589D772}" dt="2019-11-19T14:05:20.750" v="2088" actId="20577"/>
          <ac:spMkLst>
            <pc:docMk/>
            <pc:sldMk cId="937506656" sldId="416"/>
            <ac:spMk id="2" creationId="{0F35D71B-4B27-4594-B160-717BBCE61E35}"/>
          </ac:spMkLst>
        </pc:spChg>
        <pc:spChg chg="mod">
          <ac:chgData name="lisa diorio" userId="1375f94533d201e3" providerId="LiveId" clId="{D4A51FDF-B879-48C0-A84A-0D278589D772}" dt="2019-11-19T14:10:17.656" v="2311" actId="20577"/>
          <ac:spMkLst>
            <pc:docMk/>
            <pc:sldMk cId="937506656" sldId="416"/>
            <ac:spMk id="3" creationId="{A855BA81-5804-4745-9295-EB5E44BC19FB}"/>
          </ac:spMkLst>
        </pc:spChg>
      </pc:sldChg>
      <pc:sldChg chg="addSp delSp modSp add">
        <pc:chgData name="lisa diorio" userId="1375f94533d201e3" providerId="LiveId" clId="{D4A51FDF-B879-48C0-A84A-0D278589D772}" dt="2019-11-21T16:03:05.454" v="10869" actId="313"/>
        <pc:sldMkLst>
          <pc:docMk/>
          <pc:sldMk cId="3041751069" sldId="417"/>
        </pc:sldMkLst>
        <pc:spChg chg="mod">
          <ac:chgData name="lisa diorio" userId="1375f94533d201e3" providerId="LiveId" clId="{D4A51FDF-B879-48C0-A84A-0D278589D772}" dt="2019-11-19T14:10:36.459" v="2349" actId="20577"/>
          <ac:spMkLst>
            <pc:docMk/>
            <pc:sldMk cId="3041751069" sldId="417"/>
            <ac:spMk id="2" creationId="{66709E6D-877D-4E0D-BC9B-DA39081F8642}"/>
          </ac:spMkLst>
        </pc:spChg>
        <pc:spChg chg="mod">
          <ac:chgData name="lisa diorio" userId="1375f94533d201e3" providerId="LiveId" clId="{D4A51FDF-B879-48C0-A84A-0D278589D772}" dt="2019-11-19T14:15:11.446" v="2544" actId="14100"/>
          <ac:spMkLst>
            <pc:docMk/>
            <pc:sldMk cId="3041751069" sldId="417"/>
            <ac:spMk id="3" creationId="{DAEB1C8B-8EA2-4AA7-A074-88823F53E270}"/>
          </ac:spMkLst>
        </pc:spChg>
        <pc:spChg chg="add mod">
          <ac:chgData name="lisa diorio" userId="1375f94533d201e3" providerId="LiveId" clId="{D4A51FDF-B879-48C0-A84A-0D278589D772}" dt="2019-11-21T16:03:05.454" v="10869" actId="313"/>
          <ac:spMkLst>
            <pc:docMk/>
            <pc:sldMk cId="3041751069" sldId="417"/>
            <ac:spMk id="5" creationId="{1054530B-293E-4E93-9B20-60D750F9614F}"/>
          </ac:spMkLst>
        </pc:spChg>
        <pc:spChg chg="add del mod">
          <ac:chgData name="lisa diorio" userId="1375f94533d201e3" providerId="LiveId" clId="{D4A51FDF-B879-48C0-A84A-0D278589D772}" dt="2019-11-19T14:15:29.648" v="2548"/>
          <ac:spMkLst>
            <pc:docMk/>
            <pc:sldMk cId="3041751069" sldId="417"/>
            <ac:spMk id="6" creationId="{CF3B69AB-A5C7-46F0-BD95-FC0347AC2B9B}"/>
          </ac:spMkLst>
        </pc:spChg>
        <pc:cxnChg chg="add mod">
          <ac:chgData name="lisa diorio" userId="1375f94533d201e3" providerId="LiveId" clId="{D4A51FDF-B879-48C0-A84A-0D278589D772}" dt="2019-11-19T14:15:38.768" v="2550" actId="1076"/>
          <ac:cxnSpMkLst>
            <pc:docMk/>
            <pc:sldMk cId="3041751069" sldId="417"/>
            <ac:cxnSpMk id="8" creationId="{7F720083-A97B-4FB5-8826-B5B23BA368D8}"/>
          </ac:cxnSpMkLst>
        </pc:cxnChg>
      </pc:sldChg>
      <pc:sldChg chg="addSp delSp modSp add">
        <pc:chgData name="lisa diorio" userId="1375f94533d201e3" providerId="LiveId" clId="{D4A51FDF-B879-48C0-A84A-0D278589D772}" dt="2019-11-19T15:04:25.924" v="3233" actId="20577"/>
        <pc:sldMkLst>
          <pc:docMk/>
          <pc:sldMk cId="1002170179" sldId="418"/>
        </pc:sldMkLst>
        <pc:spChg chg="mod">
          <ac:chgData name="lisa diorio" userId="1375f94533d201e3" providerId="LiveId" clId="{D4A51FDF-B879-48C0-A84A-0D278589D772}" dt="2019-11-19T15:04:25.924" v="3233" actId="20577"/>
          <ac:spMkLst>
            <pc:docMk/>
            <pc:sldMk cId="1002170179" sldId="418"/>
            <ac:spMk id="2" creationId="{D6B10973-F659-4586-B541-226DFAE68D2A}"/>
          </ac:spMkLst>
        </pc:spChg>
        <pc:spChg chg="del mod">
          <ac:chgData name="lisa diorio" userId="1375f94533d201e3" providerId="LiveId" clId="{D4A51FDF-B879-48C0-A84A-0D278589D772}" dt="2019-11-19T14:54:56.223" v="2705" actId="3680"/>
          <ac:spMkLst>
            <pc:docMk/>
            <pc:sldMk cId="1002170179" sldId="418"/>
            <ac:spMk id="3" creationId="{58725C0B-8511-487C-8ABE-D05F4D6D7EF8}"/>
          </ac:spMkLst>
        </pc:spChg>
        <pc:graphicFrameChg chg="add mod ord modGraphic">
          <ac:chgData name="lisa diorio" userId="1375f94533d201e3" providerId="LiveId" clId="{D4A51FDF-B879-48C0-A84A-0D278589D772}" dt="2019-11-19T15:04:14.048" v="3219" actId="20577"/>
          <ac:graphicFrameMkLst>
            <pc:docMk/>
            <pc:sldMk cId="1002170179" sldId="418"/>
            <ac:graphicFrameMk id="5" creationId="{2708A2F6-EB4D-4456-A198-0472F8168F49}"/>
          </ac:graphicFrameMkLst>
        </pc:graphicFrameChg>
      </pc:sldChg>
      <pc:sldChg chg="modSp add">
        <pc:chgData name="lisa diorio" userId="1375f94533d201e3" providerId="LiveId" clId="{D4A51FDF-B879-48C0-A84A-0D278589D772}" dt="2019-11-21T16:03:18.130" v="10870" actId="313"/>
        <pc:sldMkLst>
          <pc:docMk/>
          <pc:sldMk cId="560959771" sldId="419"/>
        </pc:sldMkLst>
        <pc:spChg chg="mod">
          <ac:chgData name="lisa diorio" userId="1375f94533d201e3" providerId="LiveId" clId="{D4A51FDF-B879-48C0-A84A-0D278589D772}" dt="2019-11-19T15:05:00.206" v="3244" actId="20577"/>
          <ac:spMkLst>
            <pc:docMk/>
            <pc:sldMk cId="560959771" sldId="419"/>
            <ac:spMk id="2" creationId="{A6CC3FBB-A9B0-44D1-B925-FB95A62CA4BC}"/>
          </ac:spMkLst>
        </pc:spChg>
        <pc:spChg chg="mod">
          <ac:chgData name="lisa diorio" userId="1375f94533d201e3" providerId="LiveId" clId="{D4A51FDF-B879-48C0-A84A-0D278589D772}" dt="2019-11-21T16:03:18.130" v="10870" actId="313"/>
          <ac:spMkLst>
            <pc:docMk/>
            <pc:sldMk cId="560959771" sldId="419"/>
            <ac:spMk id="3" creationId="{7088FE56-56CE-41D5-8B1E-ED6BC9E96BCD}"/>
          </ac:spMkLst>
        </pc:spChg>
      </pc:sldChg>
      <pc:sldChg chg="modSp add">
        <pc:chgData name="lisa diorio" userId="1375f94533d201e3" providerId="LiveId" clId="{D4A51FDF-B879-48C0-A84A-0D278589D772}" dt="2019-11-19T15:10:55.981" v="3750" actId="20577"/>
        <pc:sldMkLst>
          <pc:docMk/>
          <pc:sldMk cId="853051016" sldId="420"/>
        </pc:sldMkLst>
        <pc:spChg chg="mod">
          <ac:chgData name="lisa diorio" userId="1375f94533d201e3" providerId="LiveId" clId="{D4A51FDF-B879-48C0-A84A-0D278589D772}" dt="2019-11-19T15:06:52.728" v="3518" actId="20577"/>
          <ac:spMkLst>
            <pc:docMk/>
            <pc:sldMk cId="853051016" sldId="420"/>
            <ac:spMk id="2" creationId="{7BC08AD4-A5F1-4451-BFC3-1185EBA7B9F0}"/>
          </ac:spMkLst>
        </pc:spChg>
        <pc:spChg chg="mod">
          <ac:chgData name="lisa diorio" userId="1375f94533d201e3" providerId="LiveId" clId="{D4A51FDF-B879-48C0-A84A-0D278589D772}" dt="2019-11-19T15:10:55.981" v="3750" actId="20577"/>
          <ac:spMkLst>
            <pc:docMk/>
            <pc:sldMk cId="853051016" sldId="420"/>
            <ac:spMk id="3" creationId="{9C591B8E-8839-4B5C-874D-8263277922ED}"/>
          </ac:spMkLst>
        </pc:spChg>
      </pc:sldChg>
      <pc:sldChg chg="modSp add">
        <pc:chgData name="lisa diorio" userId="1375f94533d201e3" providerId="LiveId" clId="{D4A51FDF-B879-48C0-A84A-0D278589D772}" dt="2019-11-19T15:13:55.359" v="4001" actId="20577"/>
        <pc:sldMkLst>
          <pc:docMk/>
          <pc:sldMk cId="2241009057" sldId="421"/>
        </pc:sldMkLst>
        <pc:spChg chg="mod">
          <ac:chgData name="lisa diorio" userId="1375f94533d201e3" providerId="LiveId" clId="{D4A51FDF-B879-48C0-A84A-0D278589D772}" dt="2019-11-19T15:11:05.377" v="3769" actId="20577"/>
          <ac:spMkLst>
            <pc:docMk/>
            <pc:sldMk cId="2241009057" sldId="421"/>
            <ac:spMk id="2" creationId="{F5BF0FFC-31A3-4F07-B717-E1F7134A1EBD}"/>
          </ac:spMkLst>
        </pc:spChg>
        <pc:spChg chg="mod">
          <ac:chgData name="lisa diorio" userId="1375f94533d201e3" providerId="LiveId" clId="{D4A51FDF-B879-48C0-A84A-0D278589D772}" dt="2019-11-19T15:13:55.359" v="4001" actId="20577"/>
          <ac:spMkLst>
            <pc:docMk/>
            <pc:sldMk cId="2241009057" sldId="421"/>
            <ac:spMk id="3" creationId="{5ED604E8-73AB-47D2-89E5-359741EF7E40}"/>
          </ac:spMkLst>
        </pc:spChg>
      </pc:sldChg>
      <pc:sldChg chg="modSp add">
        <pc:chgData name="lisa diorio" userId="1375f94533d201e3" providerId="LiveId" clId="{D4A51FDF-B879-48C0-A84A-0D278589D772}" dt="2019-11-19T15:15:13.794" v="4112" actId="2711"/>
        <pc:sldMkLst>
          <pc:docMk/>
          <pc:sldMk cId="632341896" sldId="422"/>
        </pc:sldMkLst>
        <pc:spChg chg="mod">
          <ac:chgData name="lisa diorio" userId="1375f94533d201e3" providerId="LiveId" clId="{D4A51FDF-B879-48C0-A84A-0D278589D772}" dt="2019-11-19T15:14:12.150" v="4023" actId="20577"/>
          <ac:spMkLst>
            <pc:docMk/>
            <pc:sldMk cId="632341896" sldId="422"/>
            <ac:spMk id="2" creationId="{F062567D-F83E-4CE8-A65D-E47CF2732E55}"/>
          </ac:spMkLst>
        </pc:spChg>
        <pc:spChg chg="mod">
          <ac:chgData name="lisa diorio" userId="1375f94533d201e3" providerId="LiveId" clId="{D4A51FDF-B879-48C0-A84A-0D278589D772}" dt="2019-11-19T15:15:13.794" v="4112" actId="2711"/>
          <ac:spMkLst>
            <pc:docMk/>
            <pc:sldMk cId="632341896" sldId="422"/>
            <ac:spMk id="3" creationId="{A34ECA8A-C00B-45E2-AFF4-95816516B3F9}"/>
          </ac:spMkLst>
        </pc:spChg>
      </pc:sldChg>
      <pc:sldChg chg="modSp add">
        <pc:chgData name="lisa diorio" userId="1375f94533d201e3" providerId="LiveId" clId="{D4A51FDF-B879-48C0-A84A-0D278589D772}" dt="2019-11-19T15:17:00.993" v="4219" actId="2711"/>
        <pc:sldMkLst>
          <pc:docMk/>
          <pc:sldMk cId="977015246" sldId="423"/>
        </pc:sldMkLst>
        <pc:spChg chg="mod">
          <ac:chgData name="lisa diorio" userId="1375f94533d201e3" providerId="LiveId" clId="{D4A51FDF-B879-48C0-A84A-0D278589D772}" dt="2019-11-19T15:15:27.942" v="4143" actId="20577"/>
          <ac:spMkLst>
            <pc:docMk/>
            <pc:sldMk cId="977015246" sldId="423"/>
            <ac:spMk id="2" creationId="{8D459014-9992-4967-B10C-494EAD19E498}"/>
          </ac:spMkLst>
        </pc:spChg>
        <pc:spChg chg="mod">
          <ac:chgData name="lisa diorio" userId="1375f94533d201e3" providerId="LiveId" clId="{D4A51FDF-B879-48C0-A84A-0D278589D772}" dt="2019-11-19T15:17:00.993" v="4219" actId="2711"/>
          <ac:spMkLst>
            <pc:docMk/>
            <pc:sldMk cId="977015246" sldId="423"/>
            <ac:spMk id="3" creationId="{A13665C1-C83A-4890-9A9C-645952249F6A}"/>
          </ac:spMkLst>
        </pc:spChg>
      </pc:sldChg>
      <pc:sldChg chg="modSp add">
        <pc:chgData name="lisa diorio" userId="1375f94533d201e3" providerId="LiveId" clId="{D4A51FDF-B879-48C0-A84A-0D278589D772}" dt="2019-11-21T16:03:41.038" v="10871" actId="313"/>
        <pc:sldMkLst>
          <pc:docMk/>
          <pc:sldMk cId="2690341176" sldId="424"/>
        </pc:sldMkLst>
        <pc:spChg chg="mod">
          <ac:chgData name="lisa diorio" userId="1375f94533d201e3" providerId="LiveId" clId="{D4A51FDF-B879-48C0-A84A-0D278589D772}" dt="2019-11-19T15:18:40.707" v="4265" actId="20577"/>
          <ac:spMkLst>
            <pc:docMk/>
            <pc:sldMk cId="2690341176" sldId="424"/>
            <ac:spMk id="2" creationId="{70813263-C72A-4EDA-965F-5039042F1D45}"/>
          </ac:spMkLst>
        </pc:spChg>
        <pc:spChg chg="mod">
          <ac:chgData name="lisa diorio" userId="1375f94533d201e3" providerId="LiveId" clId="{D4A51FDF-B879-48C0-A84A-0D278589D772}" dt="2019-11-21T16:03:41.038" v="10871" actId="313"/>
          <ac:spMkLst>
            <pc:docMk/>
            <pc:sldMk cId="2690341176" sldId="424"/>
            <ac:spMk id="3" creationId="{05CC3803-50A8-4A6C-BF74-11168FFC9D57}"/>
          </ac:spMkLst>
        </pc:spChg>
      </pc:sldChg>
      <pc:sldChg chg="modSp add">
        <pc:chgData name="lisa diorio" userId="1375f94533d201e3" providerId="LiveId" clId="{D4A51FDF-B879-48C0-A84A-0D278589D772}" dt="2019-11-19T15:23:46.791" v="4791" actId="2711"/>
        <pc:sldMkLst>
          <pc:docMk/>
          <pc:sldMk cId="2499952621" sldId="425"/>
        </pc:sldMkLst>
        <pc:spChg chg="mod">
          <ac:chgData name="lisa diorio" userId="1375f94533d201e3" providerId="LiveId" clId="{D4A51FDF-B879-48C0-A84A-0D278589D772}" dt="2019-11-19T15:22:28.323" v="4698" actId="20577"/>
          <ac:spMkLst>
            <pc:docMk/>
            <pc:sldMk cId="2499952621" sldId="425"/>
            <ac:spMk id="2" creationId="{0FB56568-1B7B-4292-9E32-F8AFF138B760}"/>
          </ac:spMkLst>
        </pc:spChg>
        <pc:spChg chg="mod">
          <ac:chgData name="lisa diorio" userId="1375f94533d201e3" providerId="LiveId" clId="{D4A51FDF-B879-48C0-A84A-0D278589D772}" dt="2019-11-19T15:23:46.791" v="4791" actId="2711"/>
          <ac:spMkLst>
            <pc:docMk/>
            <pc:sldMk cId="2499952621" sldId="425"/>
            <ac:spMk id="3" creationId="{4830CA7E-B733-4758-8FE6-1C6053C08E2C}"/>
          </ac:spMkLst>
        </pc:spChg>
      </pc:sldChg>
      <pc:sldChg chg="modSp add">
        <pc:chgData name="lisa diorio" userId="1375f94533d201e3" providerId="LiveId" clId="{D4A51FDF-B879-48C0-A84A-0D278589D772}" dt="2019-11-19T16:16:32.593" v="5310" actId="313"/>
        <pc:sldMkLst>
          <pc:docMk/>
          <pc:sldMk cId="399679737" sldId="426"/>
        </pc:sldMkLst>
        <pc:spChg chg="mod">
          <ac:chgData name="lisa diorio" userId="1375f94533d201e3" providerId="LiveId" clId="{D4A51FDF-B879-48C0-A84A-0D278589D772}" dt="2019-11-19T15:25:00.778" v="4823" actId="20577"/>
          <ac:spMkLst>
            <pc:docMk/>
            <pc:sldMk cId="399679737" sldId="426"/>
            <ac:spMk id="2" creationId="{66890808-76F3-4B5A-B4DF-1D016C6EF27A}"/>
          </ac:spMkLst>
        </pc:spChg>
        <pc:spChg chg="mod">
          <ac:chgData name="lisa diorio" userId="1375f94533d201e3" providerId="LiveId" clId="{D4A51FDF-B879-48C0-A84A-0D278589D772}" dt="2019-11-19T16:16:32.593" v="5310" actId="313"/>
          <ac:spMkLst>
            <pc:docMk/>
            <pc:sldMk cId="399679737" sldId="426"/>
            <ac:spMk id="3" creationId="{8DE7D2E8-92B0-4036-AA79-10F0B9E199A8}"/>
          </ac:spMkLst>
        </pc:spChg>
      </pc:sldChg>
      <pc:sldChg chg="modSp add">
        <pc:chgData name="lisa diorio" userId="1375f94533d201e3" providerId="LiveId" clId="{D4A51FDF-B879-48C0-A84A-0D278589D772}" dt="2019-11-19T16:13:47.299" v="5262" actId="20577"/>
        <pc:sldMkLst>
          <pc:docMk/>
          <pc:sldMk cId="3757320476" sldId="427"/>
        </pc:sldMkLst>
        <pc:spChg chg="mod">
          <ac:chgData name="lisa diorio" userId="1375f94533d201e3" providerId="LiveId" clId="{D4A51FDF-B879-48C0-A84A-0D278589D772}" dt="2019-11-19T16:13:47.299" v="5262" actId="20577"/>
          <ac:spMkLst>
            <pc:docMk/>
            <pc:sldMk cId="3757320476" sldId="427"/>
            <ac:spMk id="2" creationId="{9F673F20-81CE-4096-AAD4-5640D19139E0}"/>
          </ac:spMkLst>
        </pc:spChg>
        <pc:spChg chg="mod">
          <ac:chgData name="lisa diorio" userId="1375f94533d201e3" providerId="LiveId" clId="{D4A51FDF-B879-48C0-A84A-0D278589D772}" dt="2019-11-19T16:13:33.148" v="5224" actId="313"/>
          <ac:spMkLst>
            <pc:docMk/>
            <pc:sldMk cId="3757320476" sldId="427"/>
            <ac:spMk id="3" creationId="{A1B26165-2777-4828-9BBA-819F08CE925E}"/>
          </ac:spMkLst>
        </pc:spChg>
      </pc:sldChg>
      <pc:sldChg chg="modSp add modTransition">
        <pc:chgData name="lisa diorio" userId="1375f94533d201e3" providerId="LiveId" clId="{D4A51FDF-B879-48C0-A84A-0D278589D772}" dt="2019-11-21T03:14:02.250" v="5452" actId="14100"/>
        <pc:sldMkLst>
          <pc:docMk/>
          <pc:sldMk cId="2925394726" sldId="428"/>
        </pc:sldMkLst>
        <pc:spChg chg="mod">
          <ac:chgData name="lisa diorio" userId="1375f94533d201e3" providerId="LiveId" clId="{D4A51FDF-B879-48C0-A84A-0D278589D772}" dt="2019-11-21T03:13:34.342" v="5445" actId="20577"/>
          <ac:spMkLst>
            <pc:docMk/>
            <pc:sldMk cId="2925394726" sldId="428"/>
            <ac:spMk id="2" creationId="{D076D389-8642-4850-A3C9-7DC1F0A73720}"/>
          </ac:spMkLst>
        </pc:spChg>
        <pc:spChg chg="mod">
          <ac:chgData name="lisa diorio" userId="1375f94533d201e3" providerId="LiveId" clId="{D4A51FDF-B879-48C0-A84A-0D278589D772}" dt="2019-11-21T03:14:02.250" v="5452" actId="14100"/>
          <ac:spMkLst>
            <pc:docMk/>
            <pc:sldMk cId="2925394726" sldId="428"/>
            <ac:spMk id="3" creationId="{7DF0620A-80DE-44E8-856B-6FF83FCB4F01}"/>
          </ac:spMkLst>
        </pc:spChg>
      </pc:sldChg>
      <pc:sldChg chg="modSp add">
        <pc:chgData name="lisa diorio" userId="1375f94533d201e3" providerId="LiveId" clId="{D4A51FDF-B879-48C0-A84A-0D278589D772}" dt="2019-11-21T04:35:28.701" v="6291" actId="15"/>
        <pc:sldMkLst>
          <pc:docMk/>
          <pc:sldMk cId="2647176203" sldId="429"/>
        </pc:sldMkLst>
        <pc:spChg chg="mod">
          <ac:chgData name="lisa diorio" userId="1375f94533d201e3" providerId="LiveId" clId="{D4A51FDF-B879-48C0-A84A-0D278589D772}" dt="2019-11-21T04:26:40.233" v="6085" actId="20577"/>
          <ac:spMkLst>
            <pc:docMk/>
            <pc:sldMk cId="2647176203" sldId="429"/>
            <ac:spMk id="2" creationId="{F0DEF0FB-97FE-4192-A9BD-43C5C3104CBE}"/>
          </ac:spMkLst>
        </pc:spChg>
        <pc:spChg chg="mod">
          <ac:chgData name="lisa diorio" userId="1375f94533d201e3" providerId="LiveId" clId="{D4A51FDF-B879-48C0-A84A-0D278589D772}" dt="2019-11-21T04:35:28.701" v="6291" actId="15"/>
          <ac:spMkLst>
            <pc:docMk/>
            <pc:sldMk cId="2647176203" sldId="429"/>
            <ac:spMk id="3" creationId="{4B3320D9-CD0F-40E8-882E-D633E20C31FC}"/>
          </ac:spMkLst>
        </pc:spChg>
      </pc:sldChg>
      <pc:sldChg chg="addSp delSp modSp add">
        <pc:chgData name="lisa diorio" userId="1375f94533d201e3" providerId="LiveId" clId="{D4A51FDF-B879-48C0-A84A-0D278589D772}" dt="2019-11-21T14:58:07.104" v="8919" actId="14100"/>
        <pc:sldMkLst>
          <pc:docMk/>
          <pc:sldMk cId="3318292236" sldId="430"/>
        </pc:sldMkLst>
        <pc:spChg chg="mod">
          <ac:chgData name="lisa diorio" userId="1375f94533d201e3" providerId="LiveId" clId="{D4A51FDF-B879-48C0-A84A-0D278589D772}" dt="2019-11-21T14:57:41.833" v="8916" actId="1076"/>
          <ac:spMkLst>
            <pc:docMk/>
            <pc:sldMk cId="3318292236" sldId="430"/>
            <ac:spMk id="2" creationId="{65B0E0B2-4F8B-4C0E-916C-E7834BB490F2}"/>
          </ac:spMkLst>
        </pc:spChg>
        <pc:spChg chg="del mod">
          <ac:chgData name="lisa diorio" userId="1375f94533d201e3" providerId="LiveId" clId="{D4A51FDF-B879-48C0-A84A-0D278589D772}" dt="2019-11-21T14:57:15.314" v="8910"/>
          <ac:spMkLst>
            <pc:docMk/>
            <pc:sldMk cId="3318292236" sldId="430"/>
            <ac:spMk id="3" creationId="{1E54A63E-B8A7-421E-9C37-BE7ACC5C20C3}"/>
          </ac:spMkLst>
        </pc:spChg>
        <pc:picChg chg="add mod">
          <ac:chgData name="lisa diorio" userId="1375f94533d201e3" providerId="LiveId" clId="{D4A51FDF-B879-48C0-A84A-0D278589D772}" dt="2019-11-21T14:58:07.104" v="8919" actId="14100"/>
          <ac:picMkLst>
            <pc:docMk/>
            <pc:sldMk cId="3318292236" sldId="430"/>
            <ac:picMk id="5" creationId="{5B8222F0-597D-4E42-8074-4E621F86DF11}"/>
          </ac:picMkLst>
        </pc:picChg>
      </pc:sldChg>
      <pc:sldChg chg="addSp modSp add">
        <pc:chgData name="lisa diorio" userId="1375f94533d201e3" providerId="LiveId" clId="{D4A51FDF-B879-48C0-A84A-0D278589D772}" dt="2019-11-21T14:49:53.164" v="8859" actId="14100"/>
        <pc:sldMkLst>
          <pc:docMk/>
          <pc:sldMk cId="3385560691" sldId="431"/>
        </pc:sldMkLst>
        <pc:spChg chg="mod">
          <ac:chgData name="lisa diorio" userId="1375f94533d201e3" providerId="LiveId" clId="{D4A51FDF-B879-48C0-A84A-0D278589D772}" dt="2019-11-21T14:49:53.164" v="8859" actId="14100"/>
          <ac:spMkLst>
            <pc:docMk/>
            <pc:sldMk cId="3385560691" sldId="431"/>
            <ac:spMk id="2" creationId="{7CDF1CE3-548E-4B95-948A-35D1198AF4D1}"/>
          </ac:spMkLst>
        </pc:spChg>
        <pc:spChg chg="mod">
          <ac:chgData name="lisa diorio" userId="1375f94533d201e3" providerId="LiveId" clId="{D4A51FDF-B879-48C0-A84A-0D278589D772}" dt="2019-11-21T14:49:32.681" v="8856" actId="27636"/>
          <ac:spMkLst>
            <pc:docMk/>
            <pc:sldMk cId="3385560691" sldId="431"/>
            <ac:spMk id="3" creationId="{9714A49B-F33B-4AC2-A034-D11523E9E49D}"/>
          </ac:spMkLst>
        </pc:spChg>
        <pc:spChg chg="add mod">
          <ac:chgData name="lisa diorio" userId="1375f94533d201e3" providerId="LiveId" clId="{D4A51FDF-B879-48C0-A84A-0D278589D772}" dt="2019-11-21T14:49:36.093" v="8858" actId="27636"/>
          <ac:spMkLst>
            <pc:docMk/>
            <pc:sldMk cId="3385560691" sldId="431"/>
            <ac:spMk id="5" creationId="{D58560DB-8B21-4CDB-977D-3F9BE580879B}"/>
          </ac:spMkLst>
        </pc:spChg>
      </pc:sldChg>
      <pc:sldChg chg="modSp add del">
        <pc:chgData name="lisa diorio" userId="1375f94533d201e3" providerId="LiveId" clId="{D4A51FDF-B879-48C0-A84A-0D278589D772}" dt="2019-11-21T14:43:48.510" v="8617" actId="2696"/>
        <pc:sldMkLst>
          <pc:docMk/>
          <pc:sldMk cId="3179832098" sldId="432"/>
        </pc:sldMkLst>
        <pc:spChg chg="mod">
          <ac:chgData name="lisa diorio" userId="1375f94533d201e3" providerId="LiveId" clId="{D4A51FDF-B879-48C0-A84A-0D278589D772}" dt="2019-11-21T14:03:37.336" v="6981" actId="20577"/>
          <ac:spMkLst>
            <pc:docMk/>
            <pc:sldMk cId="3179832098" sldId="432"/>
            <ac:spMk id="2" creationId="{D2EEEE9D-15F6-447B-9345-9A6F5E2F5423}"/>
          </ac:spMkLst>
        </pc:spChg>
      </pc:sldChg>
      <pc:sldChg chg="modSp add">
        <pc:chgData name="lisa diorio" userId="1375f94533d201e3" providerId="LiveId" clId="{D4A51FDF-B879-48C0-A84A-0D278589D772}" dt="2019-11-21T04:32:16.367" v="6179" actId="27636"/>
        <pc:sldMkLst>
          <pc:docMk/>
          <pc:sldMk cId="946876828" sldId="433"/>
        </pc:sldMkLst>
        <pc:spChg chg="mod">
          <ac:chgData name="lisa diorio" userId="1375f94533d201e3" providerId="LiveId" clId="{D4A51FDF-B879-48C0-A84A-0D278589D772}" dt="2019-11-21T04:30:59.256" v="6140" actId="20577"/>
          <ac:spMkLst>
            <pc:docMk/>
            <pc:sldMk cId="946876828" sldId="433"/>
            <ac:spMk id="2" creationId="{6D7EC777-55C3-4F13-B84D-F99D60AE4799}"/>
          </ac:spMkLst>
        </pc:spChg>
        <pc:spChg chg="mod">
          <ac:chgData name="lisa diorio" userId="1375f94533d201e3" providerId="LiveId" clId="{D4A51FDF-B879-48C0-A84A-0D278589D772}" dt="2019-11-21T04:32:16.367" v="6179" actId="27636"/>
          <ac:spMkLst>
            <pc:docMk/>
            <pc:sldMk cId="946876828" sldId="433"/>
            <ac:spMk id="3" creationId="{0176E95E-B8BE-4E71-8EB2-14ACA7B370DC}"/>
          </ac:spMkLst>
        </pc:spChg>
      </pc:sldChg>
      <pc:sldChg chg="add del ord">
        <pc:chgData name="lisa diorio" userId="1375f94533d201e3" providerId="LiveId" clId="{D4A51FDF-B879-48C0-A84A-0D278589D772}" dt="2019-11-21T14:26:31.153" v="7669" actId="2696"/>
        <pc:sldMkLst>
          <pc:docMk/>
          <pc:sldMk cId="3153314102" sldId="434"/>
        </pc:sldMkLst>
      </pc:sldChg>
      <pc:sldChg chg="modSp add">
        <pc:chgData name="lisa diorio" userId="1375f94533d201e3" providerId="LiveId" clId="{D4A51FDF-B879-48C0-A84A-0D278589D772}" dt="2019-11-21T14:07:09.805" v="7103" actId="27636"/>
        <pc:sldMkLst>
          <pc:docMk/>
          <pc:sldMk cId="1925248927" sldId="435"/>
        </pc:sldMkLst>
        <pc:spChg chg="mod">
          <ac:chgData name="lisa diorio" userId="1375f94533d201e3" providerId="LiveId" clId="{D4A51FDF-B879-48C0-A84A-0D278589D772}" dt="2019-11-21T04:39:41.194" v="6300" actId="20577"/>
          <ac:spMkLst>
            <pc:docMk/>
            <pc:sldMk cId="1925248927" sldId="435"/>
            <ac:spMk id="2" creationId="{EC9D0C85-3A1D-4184-BB1B-06F16590E84B}"/>
          </ac:spMkLst>
        </pc:spChg>
        <pc:spChg chg="mod">
          <ac:chgData name="lisa diorio" userId="1375f94533d201e3" providerId="LiveId" clId="{D4A51FDF-B879-48C0-A84A-0D278589D772}" dt="2019-11-21T14:07:09.805" v="7103" actId="27636"/>
          <ac:spMkLst>
            <pc:docMk/>
            <pc:sldMk cId="1925248927" sldId="435"/>
            <ac:spMk id="3" creationId="{C26163DC-EB0E-4D5B-8844-23B1AD04BA57}"/>
          </ac:spMkLst>
        </pc:spChg>
      </pc:sldChg>
      <pc:sldChg chg="addSp modSp add mod setBg setClrOvrMap">
        <pc:chgData name="lisa diorio" userId="1375f94533d201e3" providerId="LiveId" clId="{D4A51FDF-B879-48C0-A84A-0D278589D772}" dt="2019-11-21T14:30:44.833" v="7879" actId="20577"/>
        <pc:sldMkLst>
          <pc:docMk/>
          <pc:sldMk cId="27335717" sldId="436"/>
        </pc:sldMkLst>
        <pc:spChg chg="mod">
          <ac:chgData name="lisa diorio" userId="1375f94533d201e3" providerId="LiveId" clId="{D4A51FDF-B879-48C0-A84A-0D278589D772}" dt="2019-11-21T14:30:44.833" v="7879" actId="20577"/>
          <ac:spMkLst>
            <pc:docMk/>
            <pc:sldMk cId="27335717" sldId="436"/>
            <ac:spMk id="2" creationId="{BF3BD7CC-7A49-476F-837D-3B8C50D5739F}"/>
          </ac:spMkLst>
        </pc:spChg>
        <pc:spChg chg="mod">
          <ac:chgData name="lisa diorio" userId="1375f94533d201e3" providerId="LiveId" clId="{D4A51FDF-B879-48C0-A84A-0D278589D772}" dt="2019-11-21T14:10:35.492" v="7174" actId="20577"/>
          <ac:spMkLst>
            <pc:docMk/>
            <pc:sldMk cId="27335717" sldId="436"/>
            <ac:spMk id="3" creationId="{12862EE8-6504-45A7-912D-9AAD7BC47DA6}"/>
          </ac:spMkLst>
        </pc:spChg>
        <pc:spChg chg="mod ord">
          <ac:chgData name="lisa diorio" userId="1375f94533d201e3" providerId="LiveId" clId="{D4A51FDF-B879-48C0-A84A-0D278589D772}" dt="2019-11-21T14:09:58.047" v="7158" actId="26606"/>
          <ac:spMkLst>
            <pc:docMk/>
            <pc:sldMk cId="27335717" sldId="436"/>
            <ac:spMk id="4" creationId="{95261029-B2B4-4FE1-A374-F7BA7729BE5C}"/>
          </ac:spMkLst>
        </pc:spChg>
        <pc:spChg chg="add">
          <ac:chgData name="lisa diorio" userId="1375f94533d201e3" providerId="LiveId" clId="{D4A51FDF-B879-48C0-A84A-0D278589D772}" dt="2019-11-21T14:09:58.047" v="7158" actId="26606"/>
          <ac:spMkLst>
            <pc:docMk/>
            <pc:sldMk cId="27335717" sldId="436"/>
            <ac:spMk id="71" creationId="{E9751CB9-7B25-4EB8-9A6F-82F822549F12}"/>
          </ac:spMkLst>
        </pc:spChg>
        <pc:spChg chg="add">
          <ac:chgData name="lisa diorio" userId="1375f94533d201e3" providerId="LiveId" clId="{D4A51FDF-B879-48C0-A84A-0D278589D772}" dt="2019-11-21T14:09:58.047" v="7158" actId="26606"/>
          <ac:spMkLst>
            <pc:docMk/>
            <pc:sldMk cId="27335717" sldId="436"/>
            <ac:spMk id="73" creationId="{E1317383-CF3B-4B02-9512-BECBEF6362A4}"/>
          </ac:spMkLst>
        </pc:spChg>
        <pc:spChg chg="add">
          <ac:chgData name="lisa diorio" userId="1375f94533d201e3" providerId="LiveId" clId="{D4A51FDF-B879-48C0-A84A-0D278589D772}" dt="2019-11-21T14:09:58.047" v="7158" actId="26606"/>
          <ac:spMkLst>
            <pc:docMk/>
            <pc:sldMk cId="27335717" sldId="436"/>
            <ac:spMk id="75" creationId="{B1D4C7A0-6DF2-4F2D-A45D-F111582974C7}"/>
          </ac:spMkLst>
        </pc:spChg>
        <pc:spChg chg="add">
          <ac:chgData name="lisa diorio" userId="1375f94533d201e3" providerId="LiveId" clId="{D4A51FDF-B879-48C0-A84A-0D278589D772}" dt="2019-11-21T14:09:58.047" v="7158" actId="26606"/>
          <ac:spMkLst>
            <pc:docMk/>
            <pc:sldMk cId="27335717" sldId="436"/>
            <ac:spMk id="77" creationId="{DBF3943D-BCB6-4B31-809D-A005686483B4}"/>
          </ac:spMkLst>
        </pc:spChg>
        <pc:spChg chg="add">
          <ac:chgData name="lisa diorio" userId="1375f94533d201e3" providerId="LiveId" clId="{D4A51FDF-B879-48C0-A84A-0D278589D772}" dt="2019-11-21T14:09:58.047" v="7158" actId="26606"/>
          <ac:spMkLst>
            <pc:docMk/>
            <pc:sldMk cId="27335717" sldId="436"/>
            <ac:spMk id="79" creationId="{39373A6F-2E1F-4613-8E1D-D68057D29F31}"/>
          </ac:spMkLst>
        </pc:spChg>
        <pc:picChg chg="add mod">
          <ac:chgData name="lisa diorio" userId="1375f94533d201e3" providerId="LiveId" clId="{D4A51FDF-B879-48C0-A84A-0D278589D772}" dt="2019-11-21T14:10:07.813" v="7160" actId="14100"/>
          <ac:picMkLst>
            <pc:docMk/>
            <pc:sldMk cId="27335717" sldId="436"/>
            <ac:picMk id="1026" creationId="{58CB613A-CACD-44FF-AD8B-53BCC1A9E47C}"/>
          </ac:picMkLst>
        </pc:picChg>
      </pc:sldChg>
      <pc:sldChg chg="addSp modSp add">
        <pc:chgData name="lisa diorio" userId="1375f94533d201e3" providerId="LiveId" clId="{D4A51FDF-B879-48C0-A84A-0D278589D772}" dt="2019-11-21T14:26:25.083" v="7668" actId="14100"/>
        <pc:sldMkLst>
          <pc:docMk/>
          <pc:sldMk cId="3206062664" sldId="437"/>
        </pc:sldMkLst>
        <pc:spChg chg="mod">
          <ac:chgData name="lisa diorio" userId="1375f94533d201e3" providerId="LiveId" clId="{D4A51FDF-B879-48C0-A84A-0D278589D772}" dt="2019-11-21T14:26:22.965" v="7667" actId="14100"/>
          <ac:spMkLst>
            <pc:docMk/>
            <pc:sldMk cId="3206062664" sldId="437"/>
            <ac:spMk id="2" creationId="{B1681789-1073-4DFE-8F87-FC44F7C29AF0}"/>
          </ac:spMkLst>
        </pc:spChg>
        <pc:spChg chg="mod">
          <ac:chgData name="lisa diorio" userId="1375f94533d201e3" providerId="LiveId" clId="{D4A51FDF-B879-48C0-A84A-0D278589D772}" dt="2019-11-21T14:26:25.083" v="7668" actId="14100"/>
          <ac:spMkLst>
            <pc:docMk/>
            <pc:sldMk cId="3206062664" sldId="437"/>
            <ac:spMk id="3" creationId="{E95D39A7-1A53-4CA9-8A12-A428B98B267E}"/>
          </ac:spMkLst>
        </pc:spChg>
        <pc:picChg chg="add mod">
          <ac:chgData name="lisa diorio" userId="1375f94533d201e3" providerId="LiveId" clId="{D4A51FDF-B879-48C0-A84A-0D278589D772}" dt="2019-11-21T14:23:06.197" v="7442" actId="1076"/>
          <ac:picMkLst>
            <pc:docMk/>
            <pc:sldMk cId="3206062664" sldId="437"/>
            <ac:picMk id="2050" creationId="{9A60EB66-F334-4A14-A3A3-BA8753781AB8}"/>
          </ac:picMkLst>
        </pc:picChg>
      </pc:sldChg>
      <pc:sldChg chg="modSp add ord">
        <pc:chgData name="lisa diorio" userId="1375f94533d201e3" providerId="LiveId" clId="{D4A51FDF-B879-48C0-A84A-0D278589D772}" dt="2019-11-21T15:37:09.769" v="10068"/>
        <pc:sldMkLst>
          <pc:docMk/>
          <pc:sldMk cId="1380659907" sldId="438"/>
        </pc:sldMkLst>
        <pc:spChg chg="mod">
          <ac:chgData name="lisa diorio" userId="1375f94533d201e3" providerId="LiveId" clId="{D4A51FDF-B879-48C0-A84A-0D278589D772}" dt="2019-11-21T04:55:00.007" v="6924" actId="20577"/>
          <ac:spMkLst>
            <pc:docMk/>
            <pc:sldMk cId="1380659907" sldId="438"/>
            <ac:spMk id="2" creationId="{835F2D9E-1B88-4413-A820-DD16859243B8}"/>
          </ac:spMkLst>
        </pc:spChg>
        <pc:spChg chg="mod">
          <ac:chgData name="lisa diorio" userId="1375f94533d201e3" providerId="LiveId" clId="{D4A51FDF-B879-48C0-A84A-0D278589D772}" dt="2019-11-21T04:55:14.623" v="6953" actId="20577"/>
          <ac:spMkLst>
            <pc:docMk/>
            <pc:sldMk cId="1380659907" sldId="438"/>
            <ac:spMk id="3" creationId="{290E22B5-1362-4878-8B91-D1EFAD96DE7B}"/>
          </ac:spMkLst>
        </pc:spChg>
      </pc:sldChg>
      <pc:sldChg chg="addSp delSp modSp add">
        <pc:chgData name="lisa diorio" userId="1375f94533d201e3" providerId="LiveId" clId="{D4A51FDF-B879-48C0-A84A-0D278589D772}" dt="2019-11-21T15:10:02.878" v="9357" actId="27636"/>
        <pc:sldMkLst>
          <pc:docMk/>
          <pc:sldMk cId="380871660" sldId="439"/>
        </pc:sldMkLst>
        <pc:spChg chg="mod">
          <ac:chgData name="lisa diorio" userId="1375f94533d201e3" providerId="LiveId" clId="{D4A51FDF-B879-48C0-A84A-0D278589D772}" dt="2019-11-21T14:28:56.099" v="7783" actId="6549"/>
          <ac:spMkLst>
            <pc:docMk/>
            <pc:sldMk cId="380871660" sldId="439"/>
            <ac:spMk id="2" creationId="{9E182CDB-9A84-427E-AFE5-63A96BF1CFC5}"/>
          </ac:spMkLst>
        </pc:spChg>
        <pc:spChg chg="mod">
          <ac:chgData name="lisa diorio" userId="1375f94533d201e3" providerId="LiveId" clId="{D4A51FDF-B879-48C0-A84A-0D278589D772}" dt="2019-11-21T15:10:02.878" v="9357" actId="27636"/>
          <ac:spMkLst>
            <pc:docMk/>
            <pc:sldMk cId="380871660" sldId="439"/>
            <ac:spMk id="3" creationId="{8B7342E4-0902-4CBB-950C-9A469958BAFB}"/>
          </ac:spMkLst>
        </pc:spChg>
        <pc:spChg chg="add del">
          <ac:chgData name="lisa diorio" userId="1375f94533d201e3" providerId="LiveId" clId="{D4A51FDF-B879-48C0-A84A-0D278589D772}" dt="2019-11-21T15:02:32.947" v="9007"/>
          <ac:spMkLst>
            <pc:docMk/>
            <pc:sldMk cId="380871660" sldId="439"/>
            <ac:spMk id="5" creationId="{0AACA435-F035-463A-B8EC-8A5E9630ED7D}"/>
          </ac:spMkLst>
        </pc:spChg>
      </pc:sldChg>
      <pc:sldChg chg="addSp modSp add">
        <pc:chgData name="lisa diorio" userId="1375f94533d201e3" providerId="LiveId" clId="{D4A51FDF-B879-48C0-A84A-0D278589D772}" dt="2019-11-21T16:04:35.269" v="10875" actId="313"/>
        <pc:sldMkLst>
          <pc:docMk/>
          <pc:sldMk cId="3977905258" sldId="440"/>
        </pc:sldMkLst>
        <pc:spChg chg="mod">
          <ac:chgData name="lisa diorio" userId="1375f94533d201e3" providerId="LiveId" clId="{D4A51FDF-B879-48C0-A84A-0D278589D772}" dt="2019-11-21T14:03:20.335" v="6972" actId="20577"/>
          <ac:spMkLst>
            <pc:docMk/>
            <pc:sldMk cId="3977905258" sldId="440"/>
            <ac:spMk id="2" creationId="{66DA91B1-29D1-4D35-B835-02BD59207A01}"/>
          </ac:spMkLst>
        </pc:spChg>
        <pc:spChg chg="mod">
          <ac:chgData name="lisa diorio" userId="1375f94533d201e3" providerId="LiveId" clId="{D4A51FDF-B879-48C0-A84A-0D278589D772}" dt="2019-11-21T16:04:35.269" v="10875" actId="313"/>
          <ac:spMkLst>
            <pc:docMk/>
            <pc:sldMk cId="3977905258" sldId="440"/>
            <ac:spMk id="3" creationId="{182ECE7E-03BF-4A1C-83DF-575C9AA6A5D5}"/>
          </ac:spMkLst>
        </pc:spChg>
        <pc:spChg chg="add">
          <ac:chgData name="lisa diorio" userId="1375f94533d201e3" providerId="LiveId" clId="{D4A51FDF-B879-48C0-A84A-0D278589D772}" dt="2019-11-21T15:15:32.869" v="9587"/>
          <ac:spMkLst>
            <pc:docMk/>
            <pc:sldMk cId="3977905258" sldId="440"/>
            <ac:spMk id="5" creationId="{3E4DB94F-426C-49D0-9873-421041354578}"/>
          </ac:spMkLst>
        </pc:spChg>
      </pc:sldChg>
      <pc:sldChg chg="modSp add del">
        <pc:chgData name="lisa diorio" userId="1375f94533d201e3" providerId="LiveId" clId="{D4A51FDF-B879-48C0-A84A-0D278589D772}" dt="2019-11-21T18:18:07.519" v="11481" actId="2696"/>
        <pc:sldMkLst>
          <pc:docMk/>
          <pc:sldMk cId="1061903127" sldId="441"/>
        </pc:sldMkLst>
        <pc:spChg chg="mod">
          <ac:chgData name="lisa diorio" userId="1375f94533d201e3" providerId="LiveId" clId="{D4A51FDF-B879-48C0-A84A-0D278589D772}" dt="2019-11-21T14:03:45.572" v="6995" actId="20577"/>
          <ac:spMkLst>
            <pc:docMk/>
            <pc:sldMk cId="1061903127" sldId="441"/>
            <ac:spMk id="2" creationId="{A700DBAE-0302-4255-A037-29E98D626819}"/>
          </ac:spMkLst>
        </pc:spChg>
      </pc:sldChg>
      <pc:sldChg chg="modSp add">
        <pc:chgData name="lisa diorio" userId="1375f94533d201e3" providerId="LiveId" clId="{D4A51FDF-B879-48C0-A84A-0D278589D772}" dt="2019-11-21T16:04:05.038" v="10872" actId="313"/>
        <pc:sldMkLst>
          <pc:docMk/>
          <pc:sldMk cId="747123480" sldId="442"/>
        </pc:sldMkLst>
        <pc:spChg chg="mod">
          <ac:chgData name="lisa diorio" userId="1375f94533d201e3" providerId="LiveId" clId="{D4A51FDF-B879-48C0-A84A-0D278589D772}" dt="2019-11-21T14:06:52.104" v="7082" actId="20577"/>
          <ac:spMkLst>
            <pc:docMk/>
            <pc:sldMk cId="747123480" sldId="442"/>
            <ac:spMk id="2" creationId="{F2209A8E-EB00-4D02-8B81-B0B07A773E94}"/>
          </ac:spMkLst>
        </pc:spChg>
        <pc:spChg chg="mod">
          <ac:chgData name="lisa diorio" userId="1375f94533d201e3" providerId="LiveId" clId="{D4A51FDF-B879-48C0-A84A-0D278589D772}" dt="2019-11-21T16:04:05.038" v="10872" actId="313"/>
          <ac:spMkLst>
            <pc:docMk/>
            <pc:sldMk cId="747123480" sldId="442"/>
            <ac:spMk id="3" creationId="{3760D7BF-A5D6-4697-8A96-0BEE4182CCD4}"/>
          </ac:spMkLst>
        </pc:spChg>
      </pc:sldChg>
      <pc:sldChg chg="add del">
        <pc:chgData name="lisa diorio" userId="1375f94533d201e3" providerId="LiveId" clId="{D4A51FDF-B879-48C0-A84A-0D278589D772}" dt="2019-11-21T14:05:22.747" v="7061"/>
        <pc:sldMkLst>
          <pc:docMk/>
          <pc:sldMk cId="1584812920" sldId="442"/>
        </pc:sldMkLst>
      </pc:sldChg>
      <pc:sldChg chg="modSp add">
        <pc:chgData name="lisa diorio" userId="1375f94533d201e3" providerId="LiveId" clId="{D4A51FDF-B879-48C0-A84A-0D278589D772}" dt="2019-11-21T16:04:14.822" v="10874" actId="313"/>
        <pc:sldMkLst>
          <pc:docMk/>
          <pc:sldMk cId="3751020972" sldId="443"/>
        </pc:sldMkLst>
        <pc:spChg chg="mod">
          <ac:chgData name="lisa diorio" userId="1375f94533d201e3" providerId="LiveId" clId="{D4A51FDF-B879-48C0-A84A-0D278589D772}" dt="2019-11-21T14:43:19.531" v="8606" actId="6549"/>
          <ac:spMkLst>
            <pc:docMk/>
            <pc:sldMk cId="3751020972" sldId="443"/>
            <ac:spMk id="2" creationId="{6A6FEEAD-E27F-410F-8CCA-356DB9F94F7F}"/>
          </ac:spMkLst>
        </pc:spChg>
        <pc:spChg chg="mod">
          <ac:chgData name="lisa diorio" userId="1375f94533d201e3" providerId="LiveId" clId="{D4A51FDF-B879-48C0-A84A-0D278589D772}" dt="2019-11-21T16:04:14.822" v="10874" actId="313"/>
          <ac:spMkLst>
            <pc:docMk/>
            <pc:sldMk cId="3751020972" sldId="443"/>
            <ac:spMk id="3" creationId="{773CEC49-36EC-49F1-9141-AF0FE5AFDF40}"/>
          </ac:spMkLst>
        </pc:spChg>
      </pc:sldChg>
      <pc:sldChg chg="modSp add">
        <pc:chgData name="lisa diorio" userId="1375f94533d201e3" providerId="LiveId" clId="{D4A51FDF-B879-48C0-A84A-0D278589D772}" dt="2019-11-21T14:43:10.987" v="8602" actId="20577"/>
        <pc:sldMkLst>
          <pc:docMk/>
          <pc:sldMk cId="3504787713" sldId="444"/>
        </pc:sldMkLst>
        <pc:spChg chg="mod">
          <ac:chgData name="lisa diorio" userId="1375f94533d201e3" providerId="LiveId" clId="{D4A51FDF-B879-48C0-A84A-0D278589D772}" dt="2019-11-21T14:43:10.987" v="8602" actId="20577"/>
          <ac:spMkLst>
            <pc:docMk/>
            <pc:sldMk cId="3504787713" sldId="444"/>
            <ac:spMk id="2" creationId="{B4A9A5B7-5A78-4D4E-AB22-C116794CEC13}"/>
          </ac:spMkLst>
        </pc:spChg>
        <pc:spChg chg="mod">
          <ac:chgData name="lisa diorio" userId="1375f94533d201e3" providerId="LiveId" clId="{D4A51FDF-B879-48C0-A84A-0D278589D772}" dt="2019-11-21T14:42:52.855" v="8577" actId="27636"/>
          <ac:spMkLst>
            <pc:docMk/>
            <pc:sldMk cId="3504787713" sldId="444"/>
            <ac:spMk id="3" creationId="{C5E4BF9E-8870-41F8-8CBF-DA0192B978BC}"/>
          </ac:spMkLst>
        </pc:spChg>
      </pc:sldChg>
      <pc:sldChg chg="addSp modSp add">
        <pc:chgData name="lisa diorio" userId="1375f94533d201e3" providerId="LiveId" clId="{D4A51FDF-B879-48C0-A84A-0D278589D772}" dt="2019-11-21T16:10:25.002" v="11078" actId="14100"/>
        <pc:sldMkLst>
          <pc:docMk/>
          <pc:sldMk cId="3114465768" sldId="445"/>
        </pc:sldMkLst>
        <pc:spChg chg="mod">
          <ac:chgData name="lisa diorio" userId="1375f94533d201e3" providerId="LiveId" clId="{D4A51FDF-B879-48C0-A84A-0D278589D772}" dt="2019-11-21T14:43:41.243" v="8616" actId="20577"/>
          <ac:spMkLst>
            <pc:docMk/>
            <pc:sldMk cId="3114465768" sldId="445"/>
            <ac:spMk id="2" creationId="{DC09F697-ABA1-4DE2-A52B-E3477BFF9147}"/>
          </ac:spMkLst>
        </pc:spChg>
        <pc:spChg chg="mod">
          <ac:chgData name="lisa diorio" userId="1375f94533d201e3" providerId="LiveId" clId="{D4A51FDF-B879-48C0-A84A-0D278589D772}" dt="2019-11-21T16:09:56.363" v="11074" actId="27636"/>
          <ac:spMkLst>
            <pc:docMk/>
            <pc:sldMk cId="3114465768" sldId="445"/>
            <ac:spMk id="3" creationId="{4B48A0EE-4269-4AA6-A208-4790E0571EAB}"/>
          </ac:spMkLst>
        </pc:spChg>
        <pc:spChg chg="add mod">
          <ac:chgData name="lisa diorio" userId="1375f94533d201e3" providerId="LiveId" clId="{D4A51FDF-B879-48C0-A84A-0D278589D772}" dt="2019-11-21T16:10:25.002" v="11078" actId="14100"/>
          <ac:spMkLst>
            <pc:docMk/>
            <pc:sldMk cId="3114465768" sldId="445"/>
            <ac:spMk id="5" creationId="{8CA31F9D-9A69-460A-8550-D934825B1469}"/>
          </ac:spMkLst>
        </pc:spChg>
      </pc:sldChg>
      <pc:sldChg chg="modSp add">
        <pc:chgData name="lisa diorio" userId="1375f94533d201e3" providerId="LiveId" clId="{D4A51FDF-B879-48C0-A84A-0D278589D772}" dt="2019-11-21T15:08:02.040" v="9163" actId="20577"/>
        <pc:sldMkLst>
          <pc:docMk/>
          <pc:sldMk cId="2680317891" sldId="446"/>
        </pc:sldMkLst>
        <pc:spChg chg="mod">
          <ac:chgData name="lisa diorio" userId="1375f94533d201e3" providerId="LiveId" clId="{D4A51FDF-B879-48C0-A84A-0D278589D772}" dt="2019-11-21T15:08:02.040" v="9163" actId="20577"/>
          <ac:spMkLst>
            <pc:docMk/>
            <pc:sldMk cId="2680317891" sldId="446"/>
            <ac:spMk id="2" creationId="{5AD24936-0B48-421E-A27B-D3FCB810ECAE}"/>
          </ac:spMkLst>
        </pc:spChg>
        <pc:spChg chg="mod">
          <ac:chgData name="lisa diorio" userId="1375f94533d201e3" providerId="LiveId" clId="{D4A51FDF-B879-48C0-A84A-0D278589D772}" dt="2019-11-21T15:07:43.410" v="9146" actId="20577"/>
          <ac:spMkLst>
            <pc:docMk/>
            <pc:sldMk cId="2680317891" sldId="446"/>
            <ac:spMk id="3" creationId="{E42A284E-0F58-46CA-917D-8CD1276049CE}"/>
          </ac:spMkLst>
        </pc:spChg>
      </pc:sldChg>
      <pc:sldChg chg="modSp add">
        <pc:chgData name="lisa diorio" userId="1375f94533d201e3" providerId="LiveId" clId="{D4A51FDF-B879-48C0-A84A-0D278589D772}" dt="2019-11-21T15:10:13.286" v="9378"/>
        <pc:sldMkLst>
          <pc:docMk/>
          <pc:sldMk cId="54880800" sldId="447"/>
        </pc:sldMkLst>
        <pc:spChg chg="mod">
          <ac:chgData name="lisa diorio" userId="1375f94533d201e3" providerId="LiveId" clId="{D4A51FDF-B879-48C0-A84A-0D278589D772}" dt="2019-11-21T15:10:11.649" v="9377" actId="20577"/>
          <ac:spMkLst>
            <pc:docMk/>
            <pc:sldMk cId="54880800" sldId="447"/>
            <ac:spMk id="2" creationId="{7D91A78C-8D4A-4685-9E59-2B084F36B57D}"/>
          </ac:spMkLst>
        </pc:spChg>
        <pc:spChg chg="mod">
          <ac:chgData name="lisa diorio" userId="1375f94533d201e3" providerId="LiveId" clId="{D4A51FDF-B879-48C0-A84A-0D278589D772}" dt="2019-11-21T15:10:13.286" v="9378"/>
          <ac:spMkLst>
            <pc:docMk/>
            <pc:sldMk cId="54880800" sldId="447"/>
            <ac:spMk id="3" creationId="{551EA745-A62D-41F1-8ADC-0FD28615A918}"/>
          </ac:spMkLst>
        </pc:spChg>
      </pc:sldChg>
      <pc:sldChg chg="modSp add">
        <pc:chgData name="lisa diorio" userId="1375f94533d201e3" providerId="LiveId" clId="{D4A51FDF-B879-48C0-A84A-0D278589D772}" dt="2019-11-21T15:34:55.968" v="9993" actId="27636"/>
        <pc:sldMkLst>
          <pc:docMk/>
          <pc:sldMk cId="2701239230" sldId="448"/>
        </pc:sldMkLst>
        <pc:spChg chg="mod">
          <ac:chgData name="lisa diorio" userId="1375f94533d201e3" providerId="LiveId" clId="{D4A51FDF-B879-48C0-A84A-0D278589D772}" dt="2019-11-21T15:27:32.566" v="9614" actId="20577"/>
          <ac:spMkLst>
            <pc:docMk/>
            <pc:sldMk cId="2701239230" sldId="448"/>
            <ac:spMk id="2" creationId="{6366EC38-3589-42F3-AAFF-AF7508D10BD1}"/>
          </ac:spMkLst>
        </pc:spChg>
        <pc:spChg chg="mod">
          <ac:chgData name="lisa diorio" userId="1375f94533d201e3" providerId="LiveId" clId="{D4A51FDF-B879-48C0-A84A-0D278589D772}" dt="2019-11-21T15:34:55.968" v="9993" actId="27636"/>
          <ac:spMkLst>
            <pc:docMk/>
            <pc:sldMk cId="2701239230" sldId="448"/>
            <ac:spMk id="3" creationId="{5CDBAAEC-D7F1-42B5-A400-AE124B4C6450}"/>
          </ac:spMkLst>
        </pc:spChg>
      </pc:sldChg>
      <pc:sldChg chg="modSp add">
        <pc:chgData name="lisa diorio" userId="1375f94533d201e3" providerId="LiveId" clId="{D4A51FDF-B879-48C0-A84A-0D278589D772}" dt="2019-11-21T15:37:26.972" v="10070" actId="20577"/>
        <pc:sldMkLst>
          <pc:docMk/>
          <pc:sldMk cId="3673336599" sldId="449"/>
        </pc:sldMkLst>
        <pc:spChg chg="mod">
          <ac:chgData name="lisa diorio" userId="1375f94533d201e3" providerId="LiveId" clId="{D4A51FDF-B879-48C0-A84A-0D278589D772}" dt="2019-11-21T15:37:26.972" v="10070" actId="20577"/>
          <ac:spMkLst>
            <pc:docMk/>
            <pc:sldMk cId="3673336599" sldId="449"/>
            <ac:spMk id="2" creationId="{CEF47FC7-7159-4D69-9C6C-33B659A88D35}"/>
          </ac:spMkLst>
        </pc:spChg>
        <pc:spChg chg="mod">
          <ac:chgData name="lisa diorio" userId="1375f94533d201e3" providerId="LiveId" clId="{D4A51FDF-B879-48C0-A84A-0D278589D772}" dt="2019-11-21T15:36:10.558" v="10040" actId="20577"/>
          <ac:spMkLst>
            <pc:docMk/>
            <pc:sldMk cId="3673336599" sldId="449"/>
            <ac:spMk id="3" creationId="{E729F974-FF17-4404-81F6-075D95A70ED2}"/>
          </ac:spMkLst>
        </pc:spChg>
      </pc:sldChg>
      <pc:sldChg chg="addSp delSp modSp add">
        <pc:chgData name="lisa diorio" userId="1375f94533d201e3" providerId="LiveId" clId="{D4A51FDF-B879-48C0-A84A-0D278589D772}" dt="2019-11-21T16:18:30.135" v="11480" actId="14100"/>
        <pc:sldMkLst>
          <pc:docMk/>
          <pc:sldMk cId="3693671946" sldId="450"/>
        </pc:sldMkLst>
        <pc:spChg chg="mod">
          <ac:chgData name="lisa diorio" userId="1375f94533d201e3" providerId="LiveId" clId="{D4A51FDF-B879-48C0-A84A-0D278589D772}" dt="2019-11-21T16:18:30.135" v="11480" actId="14100"/>
          <ac:spMkLst>
            <pc:docMk/>
            <pc:sldMk cId="3693671946" sldId="450"/>
            <ac:spMk id="2" creationId="{2DE2980C-F87D-40DF-96F3-BDE93A95FE32}"/>
          </ac:spMkLst>
        </pc:spChg>
        <pc:spChg chg="del">
          <ac:chgData name="lisa diorio" userId="1375f94533d201e3" providerId="LiveId" clId="{D4A51FDF-B879-48C0-A84A-0D278589D772}" dt="2019-11-21T15:39:07.538" v="10093"/>
          <ac:spMkLst>
            <pc:docMk/>
            <pc:sldMk cId="3693671946" sldId="450"/>
            <ac:spMk id="3" creationId="{F273F02E-80A4-4B4D-A9D0-357DCA6230C7}"/>
          </ac:spMkLst>
        </pc:spChg>
        <pc:spChg chg="add mod">
          <ac:chgData name="lisa diorio" userId="1375f94533d201e3" providerId="LiveId" clId="{D4A51FDF-B879-48C0-A84A-0D278589D772}" dt="2019-11-21T16:18:14.890" v="11478" actId="1035"/>
          <ac:spMkLst>
            <pc:docMk/>
            <pc:sldMk cId="3693671946" sldId="450"/>
            <ac:spMk id="5" creationId="{900BA575-B1AC-4FE9-9D34-209BD421DD53}"/>
          </ac:spMkLst>
        </pc:spChg>
        <pc:spChg chg="add mod">
          <ac:chgData name="lisa diorio" userId="1375f94533d201e3" providerId="LiveId" clId="{D4A51FDF-B879-48C0-A84A-0D278589D772}" dt="2019-11-21T16:18:22.349" v="11479" actId="1076"/>
          <ac:spMkLst>
            <pc:docMk/>
            <pc:sldMk cId="3693671946" sldId="450"/>
            <ac:spMk id="6" creationId="{95EFD9AB-32E6-4F83-830C-D75A73C90777}"/>
          </ac:spMkLst>
        </pc:spChg>
        <pc:picChg chg="add mod">
          <ac:chgData name="lisa diorio" userId="1375f94533d201e3" providerId="LiveId" clId="{D4A51FDF-B879-48C0-A84A-0D278589D772}" dt="2019-11-21T16:17:43.827" v="11418" actId="14100"/>
          <ac:picMkLst>
            <pc:docMk/>
            <pc:sldMk cId="3693671946" sldId="450"/>
            <ac:picMk id="5122" creationId="{A1B27477-5698-4790-A23C-2A7AAE680F63}"/>
          </ac:picMkLst>
        </pc:picChg>
      </pc:sldChg>
      <pc:sldChg chg="addSp delSp modSp add setBg">
        <pc:chgData name="lisa diorio" userId="1375f94533d201e3" providerId="LiveId" clId="{D4A51FDF-B879-48C0-A84A-0D278589D772}" dt="2019-11-21T16:12:36.523" v="11109" actId="20577"/>
        <pc:sldMkLst>
          <pc:docMk/>
          <pc:sldMk cId="3908528711" sldId="451"/>
        </pc:sldMkLst>
        <pc:spChg chg="mod">
          <ac:chgData name="lisa diorio" userId="1375f94533d201e3" providerId="LiveId" clId="{D4A51FDF-B879-48C0-A84A-0D278589D772}" dt="2019-11-21T16:12:06.848" v="11103" actId="14100"/>
          <ac:spMkLst>
            <pc:docMk/>
            <pc:sldMk cId="3908528711" sldId="451"/>
            <ac:spMk id="2" creationId="{F2740BA5-2D8A-4565-97E9-BF4DA1EC00F2}"/>
          </ac:spMkLst>
        </pc:spChg>
        <pc:spChg chg="mod">
          <ac:chgData name="lisa diorio" userId="1375f94533d201e3" providerId="LiveId" clId="{D4A51FDF-B879-48C0-A84A-0D278589D772}" dt="2019-11-21T16:12:36.523" v="11109" actId="20577"/>
          <ac:spMkLst>
            <pc:docMk/>
            <pc:sldMk cId="3908528711" sldId="451"/>
            <ac:spMk id="3" creationId="{2DD16FD2-713C-4510-98F9-F0175EC20B3D}"/>
          </ac:spMkLst>
        </pc:spChg>
        <pc:spChg chg="mod">
          <ac:chgData name="lisa diorio" userId="1375f94533d201e3" providerId="LiveId" clId="{D4A51FDF-B879-48C0-A84A-0D278589D772}" dt="2019-11-21T16:11:02.033" v="11090" actId="1076"/>
          <ac:spMkLst>
            <pc:docMk/>
            <pc:sldMk cId="3908528711" sldId="451"/>
            <ac:spMk id="4" creationId="{02A9528C-459A-46BE-87B1-4D596539DB00}"/>
          </ac:spMkLst>
        </pc:spChg>
        <pc:spChg chg="add del">
          <ac:chgData name="lisa diorio" userId="1375f94533d201e3" providerId="LiveId" clId="{D4A51FDF-B879-48C0-A84A-0D278589D772}" dt="2019-11-21T16:12:20.058" v="11104" actId="478"/>
          <ac:spMkLst>
            <pc:docMk/>
            <pc:sldMk cId="3908528711" sldId="451"/>
            <ac:spMk id="5" creationId="{5E1A0E0E-3D7C-4550-8CCB-A27DEE1163E4}"/>
          </ac:spMkLst>
        </pc:spChg>
        <pc:spChg chg="add mod">
          <ac:chgData name="lisa diorio" userId="1375f94533d201e3" providerId="LiveId" clId="{D4A51FDF-B879-48C0-A84A-0D278589D772}" dt="2019-11-21T16:12:26.743" v="11105" actId="1076"/>
          <ac:spMkLst>
            <pc:docMk/>
            <pc:sldMk cId="3908528711" sldId="451"/>
            <ac:spMk id="6" creationId="{E79FE505-7DFD-4DF7-872B-8293C5BCA2C4}"/>
          </ac:spMkLst>
        </pc:spChg>
        <pc:spChg chg="add mod">
          <ac:chgData name="lisa diorio" userId="1375f94533d201e3" providerId="LiveId" clId="{D4A51FDF-B879-48C0-A84A-0D278589D772}" dt="2019-11-21T16:11:34.755" v="11098" actId="14100"/>
          <ac:spMkLst>
            <pc:docMk/>
            <pc:sldMk cId="3908528711" sldId="451"/>
            <ac:spMk id="7" creationId="{8CF6923E-220E-47BB-8108-B8E3D9C0A546}"/>
          </ac:spMkLst>
        </pc:spChg>
      </pc:sldChg>
    </pc:docChg>
  </pc:docChgLst>
  <pc:docChgLst>
    <pc:chgData name="lisa diorio" userId="1375f94533d201e3" providerId="LiveId" clId="{77460793-18A0-48B4-A519-738E5C90B4E3}"/>
    <pc:docChg chg="undo custSel addSld delSld modSld sldOrd">
      <pc:chgData name="lisa diorio" userId="1375f94533d201e3" providerId="LiveId" clId="{77460793-18A0-48B4-A519-738E5C90B4E3}" dt="2019-11-12T16:20:17.310" v="5140" actId="20577"/>
      <pc:docMkLst>
        <pc:docMk/>
      </pc:docMkLst>
      <pc:sldChg chg="modSp">
        <pc:chgData name="lisa diorio" userId="1375f94533d201e3" providerId="LiveId" clId="{77460793-18A0-48B4-A519-738E5C90B4E3}" dt="2019-11-12T15:26:57.494" v="4517" actId="20577"/>
        <pc:sldMkLst>
          <pc:docMk/>
          <pc:sldMk cId="3798903329" sldId="256"/>
        </pc:sldMkLst>
        <pc:spChg chg="mod">
          <ac:chgData name="lisa diorio" userId="1375f94533d201e3" providerId="LiveId" clId="{77460793-18A0-48B4-A519-738E5C90B4E3}" dt="2019-11-12T15:26:57.494" v="4517" actId="20577"/>
          <ac:spMkLst>
            <pc:docMk/>
            <pc:sldMk cId="3798903329" sldId="256"/>
            <ac:spMk id="3" creationId="{900C1677-FFE8-4862-B397-BFB4A6BE9461}"/>
          </ac:spMkLst>
        </pc:spChg>
      </pc:sldChg>
      <pc:sldChg chg="del">
        <pc:chgData name="lisa diorio" userId="1375f94533d201e3" providerId="LiveId" clId="{77460793-18A0-48B4-A519-738E5C90B4E3}" dt="2019-11-11T16:13:25.347" v="37" actId="2696"/>
        <pc:sldMkLst>
          <pc:docMk/>
          <pc:sldMk cId="0" sldId="272"/>
        </pc:sldMkLst>
      </pc:sldChg>
      <pc:sldChg chg="del">
        <pc:chgData name="lisa diorio" userId="1375f94533d201e3" providerId="LiveId" clId="{77460793-18A0-48B4-A519-738E5C90B4E3}" dt="2019-11-11T16:13:25.296" v="33" actId="2696"/>
        <pc:sldMkLst>
          <pc:docMk/>
          <pc:sldMk cId="0" sldId="273"/>
        </pc:sldMkLst>
      </pc:sldChg>
      <pc:sldChg chg="del">
        <pc:chgData name="lisa diorio" userId="1375f94533d201e3" providerId="LiveId" clId="{77460793-18A0-48B4-A519-738E5C90B4E3}" dt="2019-11-11T16:13:25.399" v="40" actId="2696"/>
        <pc:sldMkLst>
          <pc:docMk/>
          <pc:sldMk cId="0" sldId="283"/>
        </pc:sldMkLst>
      </pc:sldChg>
      <pc:sldChg chg="del">
        <pc:chgData name="lisa diorio" userId="1375f94533d201e3" providerId="LiveId" clId="{77460793-18A0-48B4-A519-738E5C90B4E3}" dt="2019-11-11T16:13:25.311" v="34" actId="2696"/>
        <pc:sldMkLst>
          <pc:docMk/>
          <pc:sldMk cId="0" sldId="305"/>
        </pc:sldMkLst>
      </pc:sldChg>
      <pc:sldChg chg="del">
        <pc:chgData name="lisa diorio" userId="1375f94533d201e3" providerId="LiveId" clId="{77460793-18A0-48B4-A519-738E5C90B4E3}" dt="2019-11-11T16:13:25.383" v="39" actId="2696"/>
        <pc:sldMkLst>
          <pc:docMk/>
          <pc:sldMk cId="0" sldId="342"/>
        </pc:sldMkLst>
      </pc:sldChg>
      <pc:sldChg chg="del">
        <pc:chgData name="lisa diorio" userId="1375f94533d201e3" providerId="LiveId" clId="{77460793-18A0-48B4-A519-738E5C90B4E3}" dt="2019-11-11T16:13:25.412" v="41" actId="2696"/>
        <pc:sldMkLst>
          <pc:docMk/>
          <pc:sldMk cId="0" sldId="345"/>
        </pc:sldMkLst>
      </pc:sldChg>
      <pc:sldChg chg="del">
        <pc:chgData name="lisa diorio" userId="1375f94533d201e3" providerId="LiveId" clId="{77460793-18A0-48B4-A519-738E5C90B4E3}" dt="2019-11-11T16:13:25.253" v="30" actId="2696"/>
        <pc:sldMkLst>
          <pc:docMk/>
          <pc:sldMk cId="1834947619" sldId="360"/>
        </pc:sldMkLst>
      </pc:sldChg>
      <pc:sldChg chg="del">
        <pc:chgData name="lisa diorio" userId="1375f94533d201e3" providerId="LiveId" clId="{77460793-18A0-48B4-A519-738E5C90B4E3}" dt="2019-11-11T16:13:25.282" v="32" actId="2696"/>
        <pc:sldMkLst>
          <pc:docMk/>
          <pc:sldMk cId="0" sldId="363"/>
        </pc:sldMkLst>
      </pc:sldChg>
      <pc:sldChg chg="modSp">
        <pc:chgData name="lisa diorio" userId="1375f94533d201e3" providerId="LiveId" clId="{77460793-18A0-48B4-A519-738E5C90B4E3}" dt="2019-11-12T03:06:36.557" v="3127" actId="114"/>
        <pc:sldMkLst>
          <pc:docMk/>
          <pc:sldMk cId="1315041440" sldId="388"/>
        </pc:sldMkLst>
        <pc:spChg chg="mod">
          <ac:chgData name="lisa diorio" userId="1375f94533d201e3" providerId="LiveId" clId="{77460793-18A0-48B4-A519-738E5C90B4E3}" dt="2019-11-12T03:06:36.557" v="3127" actId="114"/>
          <ac:spMkLst>
            <pc:docMk/>
            <pc:sldMk cId="1315041440" sldId="388"/>
            <ac:spMk id="3" creationId="{B972EAB0-607A-4D3C-9A0A-26A6A22CFB5A}"/>
          </ac:spMkLst>
        </pc:spChg>
      </pc:sldChg>
      <pc:sldChg chg="del">
        <pc:chgData name="lisa diorio" userId="1375f94533d201e3" providerId="LiveId" clId="{77460793-18A0-48B4-A519-738E5C90B4E3}" dt="2019-11-11T16:13:24.797" v="1" actId="2696"/>
        <pc:sldMkLst>
          <pc:docMk/>
          <pc:sldMk cId="858773865" sldId="389"/>
        </pc:sldMkLst>
      </pc:sldChg>
      <pc:sldChg chg="modSp add">
        <pc:chgData name="lisa diorio" userId="1375f94533d201e3" providerId="LiveId" clId="{77460793-18A0-48B4-A519-738E5C90B4E3}" dt="2019-11-12T02:51:02.256" v="2641" actId="20577"/>
        <pc:sldMkLst>
          <pc:docMk/>
          <pc:sldMk cId="3013329907" sldId="389"/>
        </pc:sldMkLst>
        <pc:spChg chg="mod">
          <ac:chgData name="lisa diorio" userId="1375f94533d201e3" providerId="LiveId" clId="{77460793-18A0-48B4-A519-738E5C90B4E3}" dt="2019-11-12T02:47:57.539" v="2319" actId="20577"/>
          <ac:spMkLst>
            <pc:docMk/>
            <pc:sldMk cId="3013329907" sldId="389"/>
            <ac:spMk id="2" creationId="{C00715AB-0809-4E05-8F55-14256CA04AF6}"/>
          </ac:spMkLst>
        </pc:spChg>
        <pc:spChg chg="mod">
          <ac:chgData name="lisa diorio" userId="1375f94533d201e3" providerId="LiveId" clId="{77460793-18A0-48B4-A519-738E5C90B4E3}" dt="2019-11-12T02:51:02.256" v="2641" actId="20577"/>
          <ac:spMkLst>
            <pc:docMk/>
            <pc:sldMk cId="3013329907" sldId="389"/>
            <ac:spMk id="3" creationId="{0287848A-2697-4561-8ABC-9C13043E29F0}"/>
          </ac:spMkLst>
        </pc:spChg>
      </pc:sldChg>
      <pc:sldChg chg="modSp add">
        <pc:chgData name="lisa diorio" userId="1375f94533d201e3" providerId="LiveId" clId="{77460793-18A0-48B4-A519-738E5C90B4E3}" dt="2019-11-12T15:54:25.711" v="4530" actId="6549"/>
        <pc:sldMkLst>
          <pc:docMk/>
          <pc:sldMk cId="595169092" sldId="390"/>
        </pc:sldMkLst>
        <pc:spChg chg="mod">
          <ac:chgData name="lisa diorio" userId="1375f94533d201e3" providerId="LiveId" clId="{77460793-18A0-48B4-A519-738E5C90B4E3}" dt="2019-11-12T15:54:25.711" v="4530" actId="6549"/>
          <ac:spMkLst>
            <pc:docMk/>
            <pc:sldMk cId="595169092" sldId="390"/>
            <ac:spMk id="2" creationId="{A791E4C1-906B-45EA-835C-BD1346040F7A}"/>
          </ac:spMkLst>
        </pc:spChg>
        <pc:spChg chg="mod">
          <ac:chgData name="lisa diorio" userId="1375f94533d201e3" providerId="LiveId" clId="{77460793-18A0-48B4-A519-738E5C90B4E3}" dt="2019-11-12T14:35:05.661" v="3388" actId="20577"/>
          <ac:spMkLst>
            <pc:docMk/>
            <pc:sldMk cId="595169092" sldId="390"/>
            <ac:spMk id="3" creationId="{E81503EE-969F-4760-80D7-55EBCEF8017A}"/>
          </ac:spMkLst>
        </pc:spChg>
      </pc:sldChg>
      <pc:sldChg chg="del">
        <pc:chgData name="lisa diorio" userId="1375f94533d201e3" providerId="LiveId" clId="{77460793-18A0-48B4-A519-738E5C90B4E3}" dt="2019-11-11T16:13:24.812" v="2" actId="2696"/>
        <pc:sldMkLst>
          <pc:docMk/>
          <pc:sldMk cId="2639833733" sldId="390"/>
        </pc:sldMkLst>
      </pc:sldChg>
      <pc:sldChg chg="modSp add">
        <pc:chgData name="lisa diorio" userId="1375f94533d201e3" providerId="LiveId" clId="{77460793-18A0-48B4-A519-738E5C90B4E3}" dt="2019-11-12T15:53:39.801" v="4519" actId="20577"/>
        <pc:sldMkLst>
          <pc:docMk/>
          <pc:sldMk cId="2511070679" sldId="391"/>
        </pc:sldMkLst>
        <pc:spChg chg="mod">
          <ac:chgData name="lisa diorio" userId="1375f94533d201e3" providerId="LiveId" clId="{77460793-18A0-48B4-A519-738E5C90B4E3}" dt="2019-11-11T22:28:28.685" v="281" actId="20577"/>
          <ac:spMkLst>
            <pc:docMk/>
            <pc:sldMk cId="2511070679" sldId="391"/>
            <ac:spMk id="2" creationId="{63391537-27BC-4301-BE27-0A74CE306906}"/>
          </ac:spMkLst>
        </pc:spChg>
        <pc:spChg chg="mod">
          <ac:chgData name="lisa diorio" userId="1375f94533d201e3" providerId="LiveId" clId="{77460793-18A0-48B4-A519-738E5C90B4E3}" dt="2019-11-12T15:53:39.801" v="4519" actId="20577"/>
          <ac:spMkLst>
            <pc:docMk/>
            <pc:sldMk cId="2511070679" sldId="391"/>
            <ac:spMk id="3" creationId="{A0293931-C1E3-4CDE-9708-D7CACE748B78}"/>
          </ac:spMkLst>
        </pc:spChg>
      </pc:sldChg>
      <pc:sldChg chg="del">
        <pc:chgData name="lisa diorio" userId="1375f94533d201e3" providerId="LiveId" clId="{77460793-18A0-48B4-A519-738E5C90B4E3}" dt="2019-11-11T16:13:24.839" v="4" actId="2696"/>
        <pc:sldMkLst>
          <pc:docMk/>
          <pc:sldMk cId="2674944026" sldId="391"/>
        </pc:sldMkLst>
      </pc:sldChg>
      <pc:sldChg chg="modSp add">
        <pc:chgData name="lisa diorio" userId="1375f94533d201e3" providerId="LiveId" clId="{77460793-18A0-48B4-A519-738E5C90B4E3}" dt="2019-11-12T15:26:26.407" v="4493" actId="20577"/>
        <pc:sldMkLst>
          <pc:docMk/>
          <pc:sldMk cId="605838681" sldId="392"/>
        </pc:sldMkLst>
        <pc:spChg chg="mod">
          <ac:chgData name="lisa diorio" userId="1375f94533d201e3" providerId="LiveId" clId="{77460793-18A0-48B4-A519-738E5C90B4E3}" dt="2019-11-12T15:20:49.210" v="4135" actId="20577"/>
          <ac:spMkLst>
            <pc:docMk/>
            <pc:sldMk cId="605838681" sldId="392"/>
            <ac:spMk id="2" creationId="{590FCF96-823F-403D-9B55-AF7A509182CF}"/>
          </ac:spMkLst>
        </pc:spChg>
        <pc:spChg chg="mod">
          <ac:chgData name="lisa diorio" userId="1375f94533d201e3" providerId="LiveId" clId="{77460793-18A0-48B4-A519-738E5C90B4E3}" dt="2019-11-12T15:26:26.407" v="4493" actId="20577"/>
          <ac:spMkLst>
            <pc:docMk/>
            <pc:sldMk cId="605838681" sldId="392"/>
            <ac:spMk id="3" creationId="{0F7CC2E6-C36A-43BA-B04F-81D6299C05AB}"/>
          </ac:spMkLst>
        </pc:spChg>
      </pc:sldChg>
      <pc:sldChg chg="del">
        <pc:chgData name="lisa diorio" userId="1375f94533d201e3" providerId="LiveId" clId="{77460793-18A0-48B4-A519-738E5C90B4E3}" dt="2019-11-11T16:13:24.865" v="6" actId="2696"/>
        <pc:sldMkLst>
          <pc:docMk/>
          <pc:sldMk cId="3390057806" sldId="392"/>
        </pc:sldMkLst>
      </pc:sldChg>
      <pc:sldChg chg="del">
        <pc:chgData name="lisa diorio" userId="1375f94533d201e3" providerId="LiveId" clId="{77460793-18A0-48B4-A519-738E5C90B4E3}" dt="2019-11-11T16:13:24.827" v="3" actId="2696"/>
        <pc:sldMkLst>
          <pc:docMk/>
          <pc:sldMk cId="924338973" sldId="393"/>
        </pc:sldMkLst>
      </pc:sldChg>
      <pc:sldChg chg="addSp delSp modSp add">
        <pc:chgData name="lisa diorio" userId="1375f94533d201e3" providerId="LiveId" clId="{77460793-18A0-48B4-A519-738E5C90B4E3}" dt="2019-11-12T15:53:48.903" v="4521" actId="20577"/>
        <pc:sldMkLst>
          <pc:docMk/>
          <pc:sldMk cId="3100983850" sldId="393"/>
        </pc:sldMkLst>
        <pc:spChg chg="mod">
          <ac:chgData name="lisa diorio" userId="1375f94533d201e3" providerId="LiveId" clId="{77460793-18A0-48B4-A519-738E5C90B4E3}" dt="2019-11-12T15:53:48.903" v="4521" actId="20577"/>
          <ac:spMkLst>
            <pc:docMk/>
            <pc:sldMk cId="3100983850" sldId="393"/>
            <ac:spMk id="2" creationId="{63178843-BFA9-4A57-8126-36AC06D2FEDF}"/>
          </ac:spMkLst>
        </pc:spChg>
        <pc:spChg chg="mod">
          <ac:chgData name="lisa diorio" userId="1375f94533d201e3" providerId="LiveId" clId="{77460793-18A0-48B4-A519-738E5C90B4E3}" dt="2019-11-12T14:36:43.914" v="3444" actId="113"/>
          <ac:spMkLst>
            <pc:docMk/>
            <pc:sldMk cId="3100983850" sldId="393"/>
            <ac:spMk id="3" creationId="{647833F7-6ECB-4B7B-BCD0-2A678E617E23}"/>
          </ac:spMkLst>
        </pc:spChg>
        <pc:spChg chg="add del mod">
          <ac:chgData name="lisa diorio" userId="1375f94533d201e3" providerId="LiveId" clId="{77460793-18A0-48B4-A519-738E5C90B4E3}" dt="2019-11-11T22:46:00.537" v="1117"/>
          <ac:spMkLst>
            <pc:docMk/>
            <pc:sldMk cId="3100983850" sldId="393"/>
            <ac:spMk id="5" creationId="{1AFE1A0B-FC96-4220-B665-FFD8C179D9D5}"/>
          </ac:spMkLst>
        </pc:spChg>
        <pc:spChg chg="add del mod">
          <ac:chgData name="lisa diorio" userId="1375f94533d201e3" providerId="LiveId" clId="{77460793-18A0-48B4-A519-738E5C90B4E3}" dt="2019-11-11T22:44:07.273" v="1032" actId="767"/>
          <ac:spMkLst>
            <pc:docMk/>
            <pc:sldMk cId="3100983850" sldId="393"/>
            <ac:spMk id="6" creationId="{706D7510-4979-4495-A459-9AAEC507D0C5}"/>
          </ac:spMkLst>
        </pc:spChg>
        <pc:spChg chg="add del mod">
          <ac:chgData name="lisa diorio" userId="1375f94533d201e3" providerId="LiveId" clId="{77460793-18A0-48B4-A519-738E5C90B4E3}" dt="2019-11-11T22:44:06.856" v="1031" actId="767"/>
          <ac:spMkLst>
            <pc:docMk/>
            <pc:sldMk cId="3100983850" sldId="393"/>
            <ac:spMk id="7" creationId="{D4CB5B7E-0C61-4DE7-8230-851B955F05D5}"/>
          </ac:spMkLst>
        </pc:spChg>
        <pc:spChg chg="add del mod">
          <ac:chgData name="lisa diorio" userId="1375f94533d201e3" providerId="LiveId" clId="{77460793-18A0-48B4-A519-738E5C90B4E3}" dt="2019-11-11T23:08:23.875" v="1145" actId="478"/>
          <ac:spMkLst>
            <pc:docMk/>
            <pc:sldMk cId="3100983850" sldId="393"/>
            <ac:spMk id="8" creationId="{147C1E0E-C78E-48B0-A8A3-99153C43C7CE}"/>
          </ac:spMkLst>
        </pc:spChg>
        <pc:spChg chg="add del mod">
          <ac:chgData name="lisa diorio" userId="1375f94533d201e3" providerId="LiveId" clId="{77460793-18A0-48B4-A519-738E5C90B4E3}" dt="2019-11-11T23:08:22.197" v="1144" actId="478"/>
          <ac:spMkLst>
            <pc:docMk/>
            <pc:sldMk cId="3100983850" sldId="393"/>
            <ac:spMk id="9" creationId="{3A8FE5FC-4BBC-4184-B116-43F57F4782F7}"/>
          </ac:spMkLst>
        </pc:spChg>
      </pc:sldChg>
      <pc:sldChg chg="del">
        <pc:chgData name="lisa diorio" userId="1375f94533d201e3" providerId="LiveId" clId="{77460793-18A0-48B4-A519-738E5C90B4E3}" dt="2019-11-11T16:13:24.851" v="5" actId="2696"/>
        <pc:sldMkLst>
          <pc:docMk/>
          <pc:sldMk cId="1888591340" sldId="394"/>
        </pc:sldMkLst>
      </pc:sldChg>
      <pc:sldChg chg="addSp modSp add">
        <pc:chgData name="lisa diorio" userId="1375f94533d201e3" providerId="LiveId" clId="{77460793-18A0-48B4-A519-738E5C90B4E3}" dt="2019-11-12T15:53:55.012" v="4523" actId="20577"/>
        <pc:sldMkLst>
          <pc:docMk/>
          <pc:sldMk cId="4232616254" sldId="394"/>
        </pc:sldMkLst>
        <pc:spChg chg="mod">
          <ac:chgData name="lisa diorio" userId="1375f94533d201e3" providerId="LiveId" clId="{77460793-18A0-48B4-A519-738E5C90B4E3}" dt="2019-11-11T23:08:49.921" v="1154" actId="20577"/>
          <ac:spMkLst>
            <pc:docMk/>
            <pc:sldMk cId="4232616254" sldId="394"/>
            <ac:spMk id="2" creationId="{63178843-BFA9-4A57-8126-36AC06D2FEDF}"/>
          </ac:spMkLst>
        </pc:spChg>
        <pc:spChg chg="mod">
          <ac:chgData name="lisa diorio" userId="1375f94533d201e3" providerId="LiveId" clId="{77460793-18A0-48B4-A519-738E5C90B4E3}" dt="2019-11-12T14:34:22.195" v="3383" actId="113"/>
          <ac:spMkLst>
            <pc:docMk/>
            <pc:sldMk cId="4232616254" sldId="394"/>
            <ac:spMk id="3" creationId="{647833F7-6ECB-4B7B-BCD0-2A678E617E23}"/>
          </ac:spMkLst>
        </pc:spChg>
        <pc:spChg chg="mod">
          <ac:chgData name="lisa diorio" userId="1375f94533d201e3" providerId="LiveId" clId="{77460793-18A0-48B4-A519-738E5C90B4E3}" dt="2019-11-11T23:09:08.103" v="1164" actId="164"/>
          <ac:spMkLst>
            <pc:docMk/>
            <pc:sldMk cId="4232616254" sldId="394"/>
            <ac:spMk id="8" creationId="{147C1E0E-C78E-48B0-A8A3-99153C43C7CE}"/>
          </ac:spMkLst>
        </pc:spChg>
        <pc:spChg chg="mod">
          <ac:chgData name="lisa diorio" userId="1375f94533d201e3" providerId="LiveId" clId="{77460793-18A0-48B4-A519-738E5C90B4E3}" dt="2019-11-11T23:09:08.103" v="1164" actId="164"/>
          <ac:spMkLst>
            <pc:docMk/>
            <pc:sldMk cId="4232616254" sldId="394"/>
            <ac:spMk id="9" creationId="{3A8FE5FC-4BBC-4184-B116-43F57F4782F7}"/>
          </ac:spMkLst>
        </pc:spChg>
        <pc:spChg chg="add mod">
          <ac:chgData name="lisa diorio" userId="1375f94533d201e3" providerId="LiveId" clId="{77460793-18A0-48B4-A519-738E5C90B4E3}" dt="2019-11-12T15:53:55.012" v="4523" actId="20577"/>
          <ac:spMkLst>
            <pc:docMk/>
            <pc:sldMk cId="4232616254" sldId="394"/>
            <ac:spMk id="10" creationId="{721C2C2F-2B3D-47FA-8B69-233D39EAA243}"/>
          </ac:spMkLst>
        </pc:spChg>
        <pc:grpChg chg="add mod">
          <ac:chgData name="lisa diorio" userId="1375f94533d201e3" providerId="LiveId" clId="{77460793-18A0-48B4-A519-738E5C90B4E3}" dt="2019-11-12T14:34:32.807" v="3384" actId="1076"/>
          <ac:grpSpMkLst>
            <pc:docMk/>
            <pc:sldMk cId="4232616254" sldId="394"/>
            <ac:grpSpMk id="5" creationId="{6F0651F2-D026-4ECF-8D64-65800346009D}"/>
          </ac:grpSpMkLst>
        </pc:grpChg>
      </pc:sldChg>
      <pc:sldChg chg="modSp add ord">
        <pc:chgData name="lisa diorio" userId="1375f94533d201e3" providerId="LiveId" clId="{77460793-18A0-48B4-A519-738E5C90B4E3}" dt="2019-11-12T14:37:08.101" v="3455" actId="20577"/>
        <pc:sldMkLst>
          <pc:docMk/>
          <pc:sldMk cId="3593603057" sldId="395"/>
        </pc:sldMkLst>
        <pc:spChg chg="mod">
          <ac:chgData name="lisa diorio" userId="1375f94533d201e3" providerId="LiveId" clId="{77460793-18A0-48B4-A519-738E5C90B4E3}" dt="2019-11-12T14:37:08.101" v="3455" actId="20577"/>
          <ac:spMkLst>
            <pc:docMk/>
            <pc:sldMk cId="3593603057" sldId="395"/>
            <ac:spMk id="2" creationId="{407E7364-A2E1-4BB5-8A67-1F3B2F9DEF9D}"/>
          </ac:spMkLst>
        </pc:spChg>
        <pc:spChg chg="mod">
          <ac:chgData name="lisa diorio" userId="1375f94533d201e3" providerId="LiveId" clId="{77460793-18A0-48B4-A519-738E5C90B4E3}" dt="2019-11-11T23:47:24.673" v="2169" actId="20577"/>
          <ac:spMkLst>
            <pc:docMk/>
            <pc:sldMk cId="3593603057" sldId="395"/>
            <ac:spMk id="3" creationId="{10C32F1E-4CBD-44AE-86F6-0A5572825CFD}"/>
          </ac:spMkLst>
        </pc:spChg>
      </pc:sldChg>
      <pc:sldChg chg="del">
        <pc:chgData name="lisa diorio" userId="1375f94533d201e3" providerId="LiveId" clId="{77460793-18A0-48B4-A519-738E5C90B4E3}" dt="2019-11-11T16:13:24.879" v="7" actId="2696"/>
        <pc:sldMkLst>
          <pc:docMk/>
          <pc:sldMk cId="3995059493" sldId="395"/>
        </pc:sldMkLst>
      </pc:sldChg>
      <pc:sldChg chg="del">
        <pc:chgData name="lisa diorio" userId="1375f94533d201e3" providerId="LiveId" clId="{77460793-18A0-48B4-A519-738E5C90B4E3}" dt="2019-11-11T16:13:24.917" v="10" actId="2696"/>
        <pc:sldMkLst>
          <pc:docMk/>
          <pc:sldMk cId="2239089489" sldId="396"/>
        </pc:sldMkLst>
      </pc:sldChg>
      <pc:sldChg chg="modSp add">
        <pc:chgData name="lisa diorio" userId="1375f94533d201e3" providerId="LiveId" clId="{77460793-18A0-48B4-A519-738E5C90B4E3}" dt="2019-11-11T23:19:36.885" v="1983" actId="20577"/>
        <pc:sldMkLst>
          <pc:docMk/>
          <pc:sldMk cId="2380311643" sldId="396"/>
        </pc:sldMkLst>
        <pc:spChg chg="mod">
          <ac:chgData name="lisa diorio" userId="1375f94533d201e3" providerId="LiveId" clId="{77460793-18A0-48B4-A519-738E5C90B4E3}" dt="2019-11-11T23:18:08.116" v="1818" actId="20577"/>
          <ac:spMkLst>
            <pc:docMk/>
            <pc:sldMk cId="2380311643" sldId="396"/>
            <ac:spMk id="2" creationId="{858A0195-374D-4CC3-9704-EF9D6F5B7ADB}"/>
          </ac:spMkLst>
        </pc:spChg>
        <pc:spChg chg="mod">
          <ac:chgData name="lisa diorio" userId="1375f94533d201e3" providerId="LiveId" clId="{77460793-18A0-48B4-A519-738E5C90B4E3}" dt="2019-11-11T23:19:36.885" v="1983" actId="20577"/>
          <ac:spMkLst>
            <pc:docMk/>
            <pc:sldMk cId="2380311643" sldId="396"/>
            <ac:spMk id="3" creationId="{94D458D0-72B8-4969-B521-CE6E05D958EE}"/>
          </ac:spMkLst>
        </pc:spChg>
      </pc:sldChg>
      <pc:sldChg chg="del">
        <pc:chgData name="lisa diorio" userId="1375f94533d201e3" providerId="LiveId" clId="{77460793-18A0-48B4-A519-738E5C90B4E3}" dt="2019-11-11T16:13:24.933" v="11" actId="2696"/>
        <pc:sldMkLst>
          <pc:docMk/>
          <pc:sldMk cId="1147300576" sldId="397"/>
        </pc:sldMkLst>
      </pc:sldChg>
      <pc:sldChg chg="modSp add">
        <pc:chgData name="lisa diorio" userId="1375f94533d201e3" providerId="LiveId" clId="{77460793-18A0-48B4-A519-738E5C90B4E3}" dt="2019-11-12T15:54:01.996" v="4529" actId="20577"/>
        <pc:sldMkLst>
          <pc:docMk/>
          <pc:sldMk cId="3346343334" sldId="397"/>
        </pc:sldMkLst>
        <pc:spChg chg="mod">
          <ac:chgData name="lisa diorio" userId="1375f94533d201e3" providerId="LiveId" clId="{77460793-18A0-48B4-A519-738E5C90B4E3}" dt="2019-11-11T23:50:01.150" v="2184" actId="20577"/>
          <ac:spMkLst>
            <pc:docMk/>
            <pc:sldMk cId="3346343334" sldId="397"/>
            <ac:spMk id="2" creationId="{7E4C8B15-0FE9-4345-8EE8-3E52AF1F37DA}"/>
          </ac:spMkLst>
        </pc:spChg>
        <pc:spChg chg="mod">
          <ac:chgData name="lisa diorio" userId="1375f94533d201e3" providerId="LiveId" clId="{77460793-18A0-48B4-A519-738E5C90B4E3}" dt="2019-11-12T15:54:01.996" v="4529" actId="20577"/>
          <ac:spMkLst>
            <pc:docMk/>
            <pc:sldMk cId="3346343334" sldId="397"/>
            <ac:spMk id="3" creationId="{A10A1723-20DF-4AF9-8695-7E914B06645F}"/>
          </ac:spMkLst>
        </pc:spChg>
      </pc:sldChg>
      <pc:sldChg chg="modSp add">
        <pc:chgData name="lisa diorio" userId="1375f94533d201e3" providerId="LiveId" clId="{77460793-18A0-48B4-A519-738E5C90B4E3}" dt="2019-11-12T02:57:19.096" v="3118" actId="20577"/>
        <pc:sldMkLst>
          <pc:docMk/>
          <pc:sldMk cId="2964643725" sldId="398"/>
        </pc:sldMkLst>
        <pc:spChg chg="mod">
          <ac:chgData name="lisa diorio" userId="1375f94533d201e3" providerId="LiveId" clId="{77460793-18A0-48B4-A519-738E5C90B4E3}" dt="2019-11-12T02:51:14.148" v="2649" actId="20577"/>
          <ac:spMkLst>
            <pc:docMk/>
            <pc:sldMk cId="2964643725" sldId="398"/>
            <ac:spMk id="2" creationId="{2A65FD0A-64A7-44B7-B4C1-7B4E97DBB51D}"/>
          </ac:spMkLst>
        </pc:spChg>
        <pc:spChg chg="mod">
          <ac:chgData name="lisa diorio" userId="1375f94533d201e3" providerId="LiveId" clId="{77460793-18A0-48B4-A519-738E5C90B4E3}" dt="2019-11-12T02:57:19.096" v="3118" actId="20577"/>
          <ac:spMkLst>
            <pc:docMk/>
            <pc:sldMk cId="2964643725" sldId="398"/>
            <ac:spMk id="3" creationId="{103FDA50-AFD5-4485-BCCB-B8484A1116F3}"/>
          </ac:spMkLst>
        </pc:spChg>
      </pc:sldChg>
      <pc:sldChg chg="del">
        <pc:chgData name="lisa diorio" userId="1375f94533d201e3" providerId="LiveId" clId="{77460793-18A0-48B4-A519-738E5C90B4E3}" dt="2019-11-11T16:13:24.887" v="8" actId="2696"/>
        <pc:sldMkLst>
          <pc:docMk/>
          <pc:sldMk cId="4101606357" sldId="398"/>
        </pc:sldMkLst>
      </pc:sldChg>
      <pc:sldChg chg="del">
        <pc:chgData name="lisa diorio" userId="1375f94533d201e3" providerId="LiveId" clId="{77460793-18A0-48B4-A519-738E5C90B4E3}" dt="2019-11-11T16:13:24.901" v="9" actId="2696"/>
        <pc:sldMkLst>
          <pc:docMk/>
          <pc:sldMk cId="1382237318" sldId="399"/>
        </pc:sldMkLst>
      </pc:sldChg>
      <pc:sldChg chg="modSp add del ord">
        <pc:chgData name="lisa diorio" userId="1375f94533d201e3" providerId="LiveId" clId="{77460793-18A0-48B4-A519-738E5C90B4E3}" dt="2019-11-12T14:36:27.259" v="3436" actId="2696"/>
        <pc:sldMkLst>
          <pc:docMk/>
          <pc:sldMk cId="2079823625" sldId="399"/>
        </pc:sldMkLst>
        <pc:spChg chg="mod">
          <ac:chgData name="lisa diorio" userId="1375f94533d201e3" providerId="LiveId" clId="{77460793-18A0-48B4-A519-738E5C90B4E3}" dt="2019-11-12T14:35:33.892" v="3428" actId="20577"/>
          <ac:spMkLst>
            <pc:docMk/>
            <pc:sldMk cId="2079823625" sldId="399"/>
            <ac:spMk id="2" creationId="{C03FB328-DF08-4E76-8E23-8AA43EC1FEF2}"/>
          </ac:spMkLst>
        </pc:spChg>
        <pc:spChg chg="mod">
          <ac:chgData name="lisa diorio" userId="1375f94533d201e3" providerId="LiveId" clId="{77460793-18A0-48B4-A519-738E5C90B4E3}" dt="2019-11-12T14:35:50.518" v="3431" actId="20577"/>
          <ac:spMkLst>
            <pc:docMk/>
            <pc:sldMk cId="2079823625" sldId="399"/>
            <ac:spMk id="3" creationId="{C483FDAF-002A-45E1-867E-146BB747F25C}"/>
          </ac:spMkLst>
        </pc:spChg>
      </pc:sldChg>
      <pc:sldChg chg="modSp add">
        <pc:chgData name="lisa diorio" userId="1375f94533d201e3" providerId="LiveId" clId="{77460793-18A0-48B4-A519-738E5C90B4E3}" dt="2019-11-12T14:58:35.615" v="3682" actId="20577"/>
        <pc:sldMkLst>
          <pc:docMk/>
          <pc:sldMk cId="4163485392" sldId="399"/>
        </pc:sldMkLst>
        <pc:spChg chg="mod">
          <ac:chgData name="lisa diorio" userId="1375f94533d201e3" providerId="LiveId" clId="{77460793-18A0-48B4-A519-738E5C90B4E3}" dt="2019-11-12T14:57:37.842" v="3616" actId="20577"/>
          <ac:spMkLst>
            <pc:docMk/>
            <pc:sldMk cId="4163485392" sldId="399"/>
            <ac:spMk id="2" creationId="{A771B031-2873-4077-BF5A-28EB9BB72F91}"/>
          </ac:spMkLst>
        </pc:spChg>
        <pc:spChg chg="mod">
          <ac:chgData name="lisa diorio" userId="1375f94533d201e3" providerId="LiveId" clId="{77460793-18A0-48B4-A519-738E5C90B4E3}" dt="2019-11-12T14:58:35.615" v="3682" actId="20577"/>
          <ac:spMkLst>
            <pc:docMk/>
            <pc:sldMk cId="4163485392" sldId="399"/>
            <ac:spMk id="3" creationId="{D6CD4BDD-03B5-4415-AF8B-3AF884DD56BF}"/>
          </ac:spMkLst>
        </pc:spChg>
      </pc:sldChg>
      <pc:sldChg chg="del">
        <pc:chgData name="lisa diorio" userId="1375f94533d201e3" providerId="LiveId" clId="{77460793-18A0-48B4-A519-738E5C90B4E3}" dt="2019-11-11T16:13:24.963" v="12" actId="2696"/>
        <pc:sldMkLst>
          <pc:docMk/>
          <pc:sldMk cId="152114333" sldId="400"/>
        </pc:sldMkLst>
      </pc:sldChg>
      <pc:sldChg chg="add del">
        <pc:chgData name="lisa diorio" userId="1375f94533d201e3" providerId="LiveId" clId="{77460793-18A0-48B4-A519-738E5C90B4E3}" dt="2019-11-12T14:58:42.663" v="3684" actId="2696"/>
        <pc:sldMkLst>
          <pc:docMk/>
          <pc:sldMk cId="388691278" sldId="400"/>
        </pc:sldMkLst>
      </pc:sldChg>
      <pc:sldChg chg="addSp delSp modSp add">
        <pc:chgData name="lisa diorio" userId="1375f94533d201e3" providerId="LiveId" clId="{77460793-18A0-48B4-A519-738E5C90B4E3}" dt="2019-11-12T15:04:57.588" v="3847" actId="1076"/>
        <pc:sldMkLst>
          <pc:docMk/>
          <pc:sldMk cId="953686041" sldId="400"/>
        </pc:sldMkLst>
        <pc:spChg chg="mod">
          <ac:chgData name="lisa diorio" userId="1375f94533d201e3" providerId="LiveId" clId="{77460793-18A0-48B4-A519-738E5C90B4E3}" dt="2019-11-12T15:03:18.640" v="3805" actId="20577"/>
          <ac:spMkLst>
            <pc:docMk/>
            <pc:sldMk cId="953686041" sldId="400"/>
            <ac:spMk id="2" creationId="{9CBDDAD3-21D6-4A35-BFC6-89CD0C7F53EE}"/>
          </ac:spMkLst>
        </pc:spChg>
        <pc:spChg chg="mod">
          <ac:chgData name="lisa diorio" userId="1375f94533d201e3" providerId="LiveId" clId="{77460793-18A0-48B4-A519-738E5C90B4E3}" dt="2019-11-12T15:04:13.689" v="3824" actId="14100"/>
          <ac:spMkLst>
            <pc:docMk/>
            <pc:sldMk cId="953686041" sldId="400"/>
            <ac:spMk id="3" creationId="{2D70803C-355D-478C-A39A-194A5EA31EF0}"/>
          </ac:spMkLst>
        </pc:spChg>
        <pc:spChg chg="add del">
          <ac:chgData name="lisa diorio" userId="1375f94533d201e3" providerId="LiveId" clId="{77460793-18A0-48B4-A519-738E5C90B4E3}" dt="2019-11-12T15:03:54.861" v="3819"/>
          <ac:spMkLst>
            <pc:docMk/>
            <pc:sldMk cId="953686041" sldId="400"/>
            <ac:spMk id="5" creationId="{3422B1AC-E07F-4B7A-9833-AD2AF8724219}"/>
          </ac:spMkLst>
        </pc:spChg>
        <pc:spChg chg="add mod">
          <ac:chgData name="lisa diorio" userId="1375f94533d201e3" providerId="LiveId" clId="{77460793-18A0-48B4-A519-738E5C90B4E3}" dt="2019-11-12T15:04:57.588" v="3847" actId="1076"/>
          <ac:spMkLst>
            <pc:docMk/>
            <pc:sldMk cId="953686041" sldId="400"/>
            <ac:spMk id="6" creationId="{CB6DF3EB-2512-462E-8FC9-B6D9A590A4A5}"/>
          </ac:spMkLst>
        </pc:spChg>
        <pc:spChg chg="add mod">
          <ac:chgData name="lisa diorio" userId="1375f94533d201e3" providerId="LiveId" clId="{77460793-18A0-48B4-A519-738E5C90B4E3}" dt="2019-11-12T15:04:57.588" v="3847" actId="1076"/>
          <ac:spMkLst>
            <pc:docMk/>
            <pc:sldMk cId="953686041" sldId="400"/>
            <ac:spMk id="7" creationId="{C6BA8162-05F9-4CB4-A8BC-91EA428A26A3}"/>
          </ac:spMkLst>
        </pc:spChg>
      </pc:sldChg>
      <pc:sldChg chg="del">
        <pc:chgData name="lisa diorio" userId="1375f94533d201e3" providerId="LiveId" clId="{77460793-18A0-48B4-A519-738E5C90B4E3}" dt="2019-11-11T16:13:24.781" v="0" actId="2696"/>
        <pc:sldMkLst>
          <pc:docMk/>
          <pc:sldMk cId="377916084" sldId="401"/>
        </pc:sldMkLst>
      </pc:sldChg>
      <pc:sldChg chg="modSp add ord">
        <pc:chgData name="lisa diorio" userId="1375f94533d201e3" providerId="LiveId" clId="{77460793-18A0-48B4-A519-738E5C90B4E3}" dt="2019-11-12T15:55:06.572" v="4537" actId="20577"/>
        <pc:sldMkLst>
          <pc:docMk/>
          <pc:sldMk cId="1057642607" sldId="401"/>
        </pc:sldMkLst>
        <pc:spChg chg="mod">
          <ac:chgData name="lisa diorio" userId="1375f94533d201e3" providerId="LiveId" clId="{77460793-18A0-48B4-A519-738E5C90B4E3}" dt="2019-11-12T15:55:06.572" v="4537" actId="20577"/>
          <ac:spMkLst>
            <pc:docMk/>
            <pc:sldMk cId="1057642607" sldId="401"/>
            <ac:spMk id="2" creationId="{3182BDA3-A719-4137-870A-F6E679536D22}"/>
          </ac:spMkLst>
        </pc:spChg>
        <pc:spChg chg="mod">
          <ac:chgData name="lisa diorio" userId="1375f94533d201e3" providerId="LiveId" clId="{77460793-18A0-48B4-A519-738E5C90B4E3}" dt="2019-11-12T15:10:12.364" v="4127" actId="20577"/>
          <ac:spMkLst>
            <pc:docMk/>
            <pc:sldMk cId="1057642607" sldId="401"/>
            <ac:spMk id="3" creationId="{DD96C098-77CD-485B-9F30-1783A27625A7}"/>
          </ac:spMkLst>
        </pc:spChg>
      </pc:sldChg>
      <pc:sldChg chg="del">
        <pc:chgData name="lisa diorio" userId="1375f94533d201e3" providerId="LiveId" clId="{77460793-18A0-48B4-A519-738E5C90B4E3}" dt="2019-11-11T16:13:24.994" v="14" actId="2696"/>
        <pc:sldMkLst>
          <pc:docMk/>
          <pc:sldMk cId="306756525" sldId="402"/>
        </pc:sldMkLst>
      </pc:sldChg>
      <pc:sldChg chg="modSp add">
        <pc:chgData name="lisa diorio" userId="1375f94533d201e3" providerId="LiveId" clId="{77460793-18A0-48B4-A519-738E5C90B4E3}" dt="2019-11-12T16:01:33.804" v="4989" actId="20577"/>
        <pc:sldMkLst>
          <pc:docMk/>
          <pc:sldMk cId="309169955" sldId="402"/>
        </pc:sldMkLst>
        <pc:spChg chg="mod">
          <ac:chgData name="lisa diorio" userId="1375f94533d201e3" providerId="LiveId" clId="{77460793-18A0-48B4-A519-738E5C90B4E3}" dt="2019-11-12T15:55:48.044" v="4569" actId="20577"/>
          <ac:spMkLst>
            <pc:docMk/>
            <pc:sldMk cId="309169955" sldId="402"/>
            <ac:spMk id="2" creationId="{37B98E4F-47AC-40BB-BE58-D9BFE4AEBEC8}"/>
          </ac:spMkLst>
        </pc:spChg>
        <pc:spChg chg="mod">
          <ac:chgData name="lisa diorio" userId="1375f94533d201e3" providerId="LiveId" clId="{77460793-18A0-48B4-A519-738E5C90B4E3}" dt="2019-11-12T16:01:33.804" v="4989" actId="20577"/>
          <ac:spMkLst>
            <pc:docMk/>
            <pc:sldMk cId="309169955" sldId="402"/>
            <ac:spMk id="3" creationId="{51E185ED-9498-4DAF-B95B-672BF5362DF0}"/>
          </ac:spMkLst>
        </pc:spChg>
      </pc:sldChg>
      <pc:sldChg chg="modSp add">
        <pc:chgData name="lisa diorio" userId="1375f94533d201e3" providerId="LiveId" clId="{77460793-18A0-48B4-A519-738E5C90B4E3}" dt="2019-11-12T16:20:17.310" v="5140" actId="20577"/>
        <pc:sldMkLst>
          <pc:docMk/>
          <pc:sldMk cId="832119000" sldId="403"/>
        </pc:sldMkLst>
        <pc:spChg chg="mod">
          <ac:chgData name="lisa diorio" userId="1375f94533d201e3" providerId="LiveId" clId="{77460793-18A0-48B4-A519-738E5C90B4E3}" dt="2019-11-12T16:18:38.695" v="5006" actId="20577"/>
          <ac:spMkLst>
            <pc:docMk/>
            <pc:sldMk cId="832119000" sldId="403"/>
            <ac:spMk id="2" creationId="{49A8CD43-3D46-40DD-8C47-332ED2D3B1C0}"/>
          </ac:spMkLst>
        </pc:spChg>
        <pc:spChg chg="mod">
          <ac:chgData name="lisa diorio" userId="1375f94533d201e3" providerId="LiveId" clId="{77460793-18A0-48B4-A519-738E5C90B4E3}" dt="2019-11-12T16:20:17.310" v="5140" actId="20577"/>
          <ac:spMkLst>
            <pc:docMk/>
            <pc:sldMk cId="832119000" sldId="403"/>
            <ac:spMk id="3" creationId="{959804DD-E5F0-41E7-AB51-F474479015AF}"/>
          </ac:spMkLst>
        </pc:spChg>
      </pc:sldChg>
      <pc:sldChg chg="del">
        <pc:chgData name="lisa diorio" userId="1375f94533d201e3" providerId="LiveId" clId="{77460793-18A0-48B4-A519-738E5C90B4E3}" dt="2019-11-11T16:13:25.010" v="15" actId="2696"/>
        <pc:sldMkLst>
          <pc:docMk/>
          <pc:sldMk cId="3397288370" sldId="403"/>
        </pc:sldMkLst>
      </pc:sldChg>
      <pc:sldChg chg="del">
        <pc:chgData name="lisa diorio" userId="1375f94533d201e3" providerId="LiveId" clId="{77460793-18A0-48B4-A519-738E5C90B4E3}" dt="2019-11-11T16:13:24.978" v="13" actId="2696"/>
        <pc:sldMkLst>
          <pc:docMk/>
          <pc:sldMk cId="2291622039" sldId="404"/>
        </pc:sldMkLst>
      </pc:sldChg>
      <pc:sldChg chg="del">
        <pc:chgData name="lisa diorio" userId="1375f94533d201e3" providerId="LiveId" clId="{77460793-18A0-48B4-A519-738E5C90B4E3}" dt="2019-11-11T16:13:25.070" v="19" actId="2696"/>
        <pc:sldMkLst>
          <pc:docMk/>
          <pc:sldMk cId="2481255553" sldId="405"/>
        </pc:sldMkLst>
      </pc:sldChg>
      <pc:sldChg chg="del">
        <pc:chgData name="lisa diorio" userId="1375f94533d201e3" providerId="LiveId" clId="{77460793-18A0-48B4-A519-738E5C90B4E3}" dt="2019-11-11T16:13:25.024" v="16" actId="2696"/>
        <pc:sldMkLst>
          <pc:docMk/>
          <pc:sldMk cId="70207263" sldId="406"/>
        </pc:sldMkLst>
      </pc:sldChg>
      <pc:sldChg chg="del">
        <pc:chgData name="lisa diorio" userId="1375f94533d201e3" providerId="LiveId" clId="{77460793-18A0-48B4-A519-738E5C90B4E3}" dt="2019-11-11T16:13:25.040" v="17" actId="2696"/>
        <pc:sldMkLst>
          <pc:docMk/>
          <pc:sldMk cId="588971992" sldId="407"/>
        </pc:sldMkLst>
      </pc:sldChg>
      <pc:sldChg chg="del">
        <pc:chgData name="lisa diorio" userId="1375f94533d201e3" providerId="LiveId" clId="{77460793-18A0-48B4-A519-738E5C90B4E3}" dt="2019-11-11T16:13:25.057" v="18" actId="2696"/>
        <pc:sldMkLst>
          <pc:docMk/>
          <pc:sldMk cId="921360659" sldId="408"/>
        </pc:sldMkLst>
      </pc:sldChg>
      <pc:sldChg chg="del">
        <pc:chgData name="lisa diorio" userId="1375f94533d201e3" providerId="LiveId" clId="{77460793-18A0-48B4-A519-738E5C90B4E3}" dt="2019-11-11T16:13:25.115" v="21" actId="2696"/>
        <pc:sldMkLst>
          <pc:docMk/>
          <pc:sldMk cId="4098798448" sldId="410"/>
        </pc:sldMkLst>
      </pc:sldChg>
      <pc:sldChg chg="del">
        <pc:chgData name="lisa diorio" userId="1375f94533d201e3" providerId="LiveId" clId="{77460793-18A0-48B4-A519-738E5C90B4E3}" dt="2019-11-11T16:13:25.100" v="20" actId="2696"/>
        <pc:sldMkLst>
          <pc:docMk/>
          <pc:sldMk cId="3863152059" sldId="411"/>
        </pc:sldMkLst>
      </pc:sldChg>
      <pc:sldChg chg="del">
        <pc:chgData name="lisa diorio" userId="1375f94533d201e3" providerId="LiveId" clId="{77460793-18A0-48B4-A519-738E5C90B4E3}" dt="2019-11-11T16:13:25.183" v="26" actId="2696"/>
        <pc:sldMkLst>
          <pc:docMk/>
          <pc:sldMk cId="2037058916" sldId="412"/>
        </pc:sldMkLst>
      </pc:sldChg>
      <pc:sldChg chg="del">
        <pc:chgData name="lisa diorio" userId="1375f94533d201e3" providerId="LiveId" clId="{77460793-18A0-48B4-A519-738E5C90B4E3}" dt="2019-11-11T16:13:25.128" v="22" actId="2696"/>
        <pc:sldMkLst>
          <pc:docMk/>
          <pc:sldMk cId="556346967" sldId="413"/>
        </pc:sldMkLst>
      </pc:sldChg>
      <pc:sldChg chg="del">
        <pc:chgData name="lisa diorio" userId="1375f94533d201e3" providerId="LiveId" clId="{77460793-18A0-48B4-A519-738E5C90B4E3}" dt="2019-11-11T16:13:25.170" v="25" actId="2696"/>
        <pc:sldMkLst>
          <pc:docMk/>
          <pc:sldMk cId="2849851086" sldId="414"/>
        </pc:sldMkLst>
      </pc:sldChg>
      <pc:sldChg chg="del">
        <pc:chgData name="lisa diorio" userId="1375f94533d201e3" providerId="LiveId" clId="{77460793-18A0-48B4-A519-738E5C90B4E3}" dt="2019-11-11T16:13:25.147" v="23" actId="2696"/>
        <pc:sldMkLst>
          <pc:docMk/>
          <pc:sldMk cId="3268583149" sldId="415"/>
        </pc:sldMkLst>
      </pc:sldChg>
      <pc:sldChg chg="del">
        <pc:chgData name="lisa diorio" userId="1375f94533d201e3" providerId="LiveId" clId="{77460793-18A0-48B4-A519-738E5C90B4E3}" dt="2019-11-11T16:13:25.159" v="24" actId="2696"/>
        <pc:sldMkLst>
          <pc:docMk/>
          <pc:sldMk cId="3504546485" sldId="416"/>
        </pc:sldMkLst>
      </pc:sldChg>
      <pc:sldChg chg="del">
        <pc:chgData name="lisa diorio" userId="1375f94533d201e3" providerId="LiveId" clId="{77460793-18A0-48B4-A519-738E5C90B4E3}" dt="2019-11-11T16:13:25.197" v="27" actId="2696"/>
        <pc:sldMkLst>
          <pc:docMk/>
          <pc:sldMk cId="58358576" sldId="417"/>
        </pc:sldMkLst>
      </pc:sldChg>
      <pc:sldChg chg="del">
        <pc:chgData name="lisa diorio" userId="1375f94533d201e3" providerId="LiveId" clId="{77460793-18A0-48B4-A519-738E5C90B4E3}" dt="2019-11-11T16:13:25.265" v="31" actId="2696"/>
        <pc:sldMkLst>
          <pc:docMk/>
          <pc:sldMk cId="192630883" sldId="451"/>
        </pc:sldMkLst>
      </pc:sldChg>
      <pc:sldChg chg="del">
        <pc:chgData name="lisa diorio" userId="1375f94533d201e3" providerId="LiveId" clId="{77460793-18A0-48B4-A519-738E5C90B4E3}" dt="2019-11-11T16:13:25.209" v="28" actId="2696"/>
        <pc:sldMkLst>
          <pc:docMk/>
          <pc:sldMk cId="4187769606" sldId="454"/>
        </pc:sldMkLst>
      </pc:sldChg>
      <pc:sldChg chg="del">
        <pc:chgData name="lisa diorio" userId="1375f94533d201e3" providerId="LiveId" clId="{77460793-18A0-48B4-A519-738E5C90B4E3}" dt="2019-11-11T16:13:25.229" v="29" actId="2696"/>
        <pc:sldMkLst>
          <pc:docMk/>
          <pc:sldMk cId="234046541" sldId="455"/>
        </pc:sldMkLst>
      </pc:sldChg>
      <pc:sldChg chg="del">
        <pc:chgData name="lisa diorio" userId="1375f94533d201e3" providerId="LiveId" clId="{77460793-18A0-48B4-A519-738E5C90B4E3}" dt="2019-11-11T16:13:25.322" v="35" actId="2696"/>
        <pc:sldMkLst>
          <pc:docMk/>
          <pc:sldMk cId="4071282827" sldId="462"/>
        </pc:sldMkLst>
      </pc:sldChg>
      <pc:sldChg chg="del">
        <pc:chgData name="lisa diorio" userId="1375f94533d201e3" providerId="LiveId" clId="{77460793-18A0-48B4-A519-738E5C90B4E3}" dt="2019-11-11T16:13:25.335" v="36" actId="2696"/>
        <pc:sldMkLst>
          <pc:docMk/>
          <pc:sldMk cId="126257555" sldId="468"/>
        </pc:sldMkLst>
      </pc:sldChg>
      <pc:sldChg chg="del">
        <pc:chgData name="lisa diorio" userId="1375f94533d201e3" providerId="LiveId" clId="{77460793-18A0-48B4-A519-738E5C90B4E3}" dt="2019-11-11T16:13:25.434" v="43" actId="2696"/>
        <pc:sldMkLst>
          <pc:docMk/>
          <pc:sldMk cId="0" sldId="537"/>
        </pc:sldMkLst>
      </pc:sldChg>
      <pc:sldChg chg="del">
        <pc:chgData name="lisa diorio" userId="1375f94533d201e3" providerId="LiveId" clId="{77460793-18A0-48B4-A519-738E5C90B4E3}" dt="2019-11-11T16:13:25.372" v="38" actId="2696"/>
        <pc:sldMkLst>
          <pc:docMk/>
          <pc:sldMk cId="3242647734" sldId="538"/>
        </pc:sldMkLst>
      </pc:sldChg>
      <pc:sldChg chg="del">
        <pc:chgData name="lisa diorio" userId="1375f94533d201e3" providerId="LiveId" clId="{77460793-18A0-48B4-A519-738E5C90B4E3}" dt="2019-11-11T16:13:25.425" v="42" actId="2696"/>
        <pc:sldMkLst>
          <pc:docMk/>
          <pc:sldMk cId="3409040029" sldId="539"/>
        </pc:sldMkLst>
      </pc:sldChg>
      <pc:sldChg chg="del">
        <pc:chgData name="lisa diorio" userId="1375f94533d201e3" providerId="LiveId" clId="{77460793-18A0-48B4-A519-738E5C90B4E3}" dt="2019-11-11T16:13:25.447" v="44" actId="2696"/>
        <pc:sldMkLst>
          <pc:docMk/>
          <pc:sldMk cId="1017327078" sldId="541"/>
        </pc:sldMkLst>
      </pc:sldChg>
    </pc:docChg>
  </pc:docChgLst>
  <pc:docChgLst>
    <pc:chgData name="lisa diorio" userId="1375f94533d201e3" providerId="LiveId" clId="{87326A45-3FC8-4A09-BB6B-A8F6D785FA29}"/>
    <pc:docChg chg="modSld sldOrd">
      <pc:chgData name="lisa diorio" userId="1375f94533d201e3" providerId="LiveId" clId="{87326A45-3FC8-4A09-BB6B-A8F6D785FA29}" dt="2020-01-11T18:44:59.899" v="0"/>
      <pc:docMkLst>
        <pc:docMk/>
      </pc:docMkLst>
      <pc:sldChg chg="ord">
        <pc:chgData name="lisa diorio" userId="1375f94533d201e3" providerId="LiveId" clId="{87326A45-3FC8-4A09-BB6B-A8F6D785FA29}" dt="2020-01-11T18:44:59.899" v="0"/>
        <pc:sldMkLst>
          <pc:docMk/>
          <pc:sldMk cId="2964643725" sldId="398"/>
        </pc:sldMkLst>
      </pc:sldChg>
    </pc:docChg>
  </pc:docChgLst>
  <pc:docChgLst>
    <pc:chgData name="lisa diorio" userId="1375f94533d201e3" providerId="LiveId" clId="{CACBFCD1-3935-49C2-824C-516CD8E0EA04}"/>
    <pc:docChg chg="undo custSel addSld delSld modSld sldOrd">
      <pc:chgData name="lisa diorio" userId="1375f94533d201e3" providerId="LiveId" clId="{CACBFCD1-3935-49C2-824C-516CD8E0EA04}" dt="2020-04-27T14:49:58.796" v="15564" actId="20577"/>
      <pc:docMkLst>
        <pc:docMk/>
      </pc:docMkLst>
      <pc:sldChg chg="modSp">
        <pc:chgData name="lisa diorio" userId="1375f94533d201e3" providerId="LiveId" clId="{CACBFCD1-3935-49C2-824C-516CD8E0EA04}" dt="2020-04-06T14:21:11.838" v="2206" actId="6549"/>
        <pc:sldMkLst>
          <pc:docMk/>
          <pc:sldMk cId="3798903329" sldId="256"/>
        </pc:sldMkLst>
        <pc:spChg chg="mod">
          <ac:chgData name="lisa diorio" userId="1375f94533d201e3" providerId="LiveId" clId="{CACBFCD1-3935-49C2-824C-516CD8E0EA04}" dt="2020-04-06T14:21:11.838" v="2206" actId="6549"/>
          <ac:spMkLst>
            <pc:docMk/>
            <pc:sldMk cId="3798903329" sldId="256"/>
            <ac:spMk id="3" creationId="{900C1677-FFE8-4862-B397-BFB4A6BE9461}"/>
          </ac:spMkLst>
        </pc:spChg>
      </pc:sldChg>
      <pc:sldChg chg="modSp">
        <pc:chgData name="lisa diorio" userId="1375f94533d201e3" providerId="LiveId" clId="{CACBFCD1-3935-49C2-824C-516CD8E0EA04}" dt="2020-04-06T14:17:07.788" v="2082" actId="20577"/>
        <pc:sldMkLst>
          <pc:docMk/>
          <pc:sldMk cId="1315041440" sldId="388"/>
        </pc:sldMkLst>
        <pc:spChg chg="mod">
          <ac:chgData name="lisa diorio" userId="1375f94533d201e3" providerId="LiveId" clId="{CACBFCD1-3935-49C2-824C-516CD8E0EA04}" dt="2020-04-06T14:17:07.788" v="2082" actId="20577"/>
          <ac:spMkLst>
            <pc:docMk/>
            <pc:sldMk cId="1315041440" sldId="388"/>
            <ac:spMk id="3" creationId="{B972EAB0-607A-4D3C-9A0A-26A6A22CFB5A}"/>
          </ac:spMkLst>
        </pc:spChg>
      </pc:sldChg>
      <pc:sldChg chg="del">
        <pc:chgData name="lisa diorio" userId="1375f94533d201e3" providerId="LiveId" clId="{CACBFCD1-3935-49C2-824C-516CD8E0EA04}" dt="2020-04-06T00:24:43.190" v="2" actId="47"/>
        <pc:sldMkLst>
          <pc:docMk/>
          <pc:sldMk cId="3013329907" sldId="389"/>
        </pc:sldMkLst>
      </pc:sldChg>
      <pc:sldChg chg="modSp del">
        <pc:chgData name="lisa diorio" userId="1375f94533d201e3" providerId="LiveId" clId="{CACBFCD1-3935-49C2-824C-516CD8E0EA04}" dt="2020-04-06T00:56:19.466" v="358" actId="47"/>
        <pc:sldMkLst>
          <pc:docMk/>
          <pc:sldMk cId="595169092" sldId="390"/>
        </pc:sldMkLst>
        <pc:spChg chg="mod">
          <ac:chgData name="lisa diorio" userId="1375f94533d201e3" providerId="LiveId" clId="{CACBFCD1-3935-49C2-824C-516CD8E0EA04}" dt="2020-04-06T00:54:57.865" v="319" actId="14100"/>
          <ac:spMkLst>
            <pc:docMk/>
            <pc:sldMk cId="595169092" sldId="390"/>
            <ac:spMk id="3" creationId="{E81503EE-969F-4760-80D7-55EBCEF8017A}"/>
          </ac:spMkLst>
        </pc:spChg>
      </pc:sldChg>
      <pc:sldChg chg="modSp del">
        <pc:chgData name="lisa diorio" userId="1375f94533d201e3" providerId="LiveId" clId="{CACBFCD1-3935-49C2-824C-516CD8E0EA04}" dt="2020-04-06T00:57:22.334" v="360" actId="2696"/>
        <pc:sldMkLst>
          <pc:docMk/>
          <pc:sldMk cId="2511070679" sldId="391"/>
        </pc:sldMkLst>
        <pc:spChg chg="mod">
          <ac:chgData name="lisa diorio" userId="1375f94533d201e3" providerId="LiveId" clId="{CACBFCD1-3935-49C2-824C-516CD8E0EA04}" dt="2020-04-06T00:56:31.055" v="359" actId="6549"/>
          <ac:spMkLst>
            <pc:docMk/>
            <pc:sldMk cId="2511070679" sldId="391"/>
            <ac:spMk id="3" creationId="{A0293931-C1E3-4CDE-9708-D7CACE748B78}"/>
          </ac:spMkLst>
        </pc:spChg>
      </pc:sldChg>
      <pc:sldChg chg="add">
        <pc:chgData name="lisa diorio" userId="1375f94533d201e3" providerId="LiveId" clId="{CACBFCD1-3935-49C2-824C-516CD8E0EA04}" dt="2020-04-06T01:52:57.625" v="1227"/>
        <pc:sldMkLst>
          <pc:docMk/>
          <pc:sldMk cId="2631336996" sldId="391"/>
        </pc:sldMkLst>
      </pc:sldChg>
      <pc:sldChg chg="modSp add del">
        <pc:chgData name="lisa diorio" userId="1375f94533d201e3" providerId="LiveId" clId="{CACBFCD1-3935-49C2-824C-516CD8E0EA04}" dt="2020-04-06T01:52:45.675" v="1226" actId="2696"/>
        <pc:sldMkLst>
          <pc:docMk/>
          <pc:sldMk cId="2764422295" sldId="391"/>
        </pc:sldMkLst>
        <pc:spChg chg="mod">
          <ac:chgData name="lisa diorio" userId="1375f94533d201e3" providerId="LiveId" clId="{CACBFCD1-3935-49C2-824C-516CD8E0EA04}" dt="2020-04-06T01:26:01.512" v="1121" actId="6549"/>
          <ac:spMkLst>
            <pc:docMk/>
            <pc:sldMk cId="2764422295" sldId="391"/>
            <ac:spMk id="3" creationId="{A0293931-C1E3-4CDE-9708-D7CACE748B78}"/>
          </ac:spMkLst>
        </pc:spChg>
      </pc:sldChg>
      <pc:sldChg chg="modSp ord">
        <pc:chgData name="lisa diorio" userId="1375f94533d201e3" providerId="LiveId" clId="{CACBFCD1-3935-49C2-824C-516CD8E0EA04}" dt="2020-04-08T13:28:32.286" v="4555" actId="6549"/>
        <pc:sldMkLst>
          <pc:docMk/>
          <pc:sldMk cId="605838681" sldId="392"/>
        </pc:sldMkLst>
        <pc:spChg chg="mod">
          <ac:chgData name="lisa diorio" userId="1375f94533d201e3" providerId="LiveId" clId="{CACBFCD1-3935-49C2-824C-516CD8E0EA04}" dt="2020-04-08T13:28:32.286" v="4555" actId="6549"/>
          <ac:spMkLst>
            <pc:docMk/>
            <pc:sldMk cId="605838681" sldId="392"/>
            <ac:spMk id="3" creationId="{0F7CC2E6-C36A-43BA-B04F-81D6299C05AB}"/>
          </ac:spMkLst>
        </pc:spChg>
      </pc:sldChg>
      <pc:sldChg chg="addSp delSp modSp">
        <pc:chgData name="lisa diorio" userId="1375f94533d201e3" providerId="LiveId" clId="{CACBFCD1-3935-49C2-824C-516CD8E0EA04}" dt="2020-04-06T12:44:20.788" v="1454" actId="207"/>
        <pc:sldMkLst>
          <pc:docMk/>
          <pc:sldMk cId="3100983850" sldId="393"/>
        </pc:sldMkLst>
        <pc:spChg chg="mod">
          <ac:chgData name="lisa diorio" userId="1375f94533d201e3" providerId="LiveId" clId="{CACBFCD1-3935-49C2-824C-516CD8E0EA04}" dt="2020-04-06T12:42:06.661" v="1367" actId="20577"/>
          <ac:spMkLst>
            <pc:docMk/>
            <pc:sldMk cId="3100983850" sldId="393"/>
            <ac:spMk id="2" creationId="{63178843-BFA9-4A57-8126-36AC06D2FEDF}"/>
          </ac:spMkLst>
        </pc:spChg>
        <pc:spChg chg="mod">
          <ac:chgData name="lisa diorio" userId="1375f94533d201e3" providerId="LiveId" clId="{CACBFCD1-3935-49C2-824C-516CD8E0EA04}" dt="2020-04-06T12:42:45.824" v="1416" actId="5793"/>
          <ac:spMkLst>
            <pc:docMk/>
            <pc:sldMk cId="3100983850" sldId="393"/>
            <ac:spMk id="3" creationId="{647833F7-6ECB-4B7B-BCD0-2A678E617E23}"/>
          </ac:spMkLst>
        </pc:spChg>
        <pc:spChg chg="add mod">
          <ac:chgData name="lisa diorio" userId="1375f94533d201e3" providerId="LiveId" clId="{CACBFCD1-3935-49C2-824C-516CD8E0EA04}" dt="2020-04-06T12:44:20.788" v="1454" actId="207"/>
          <ac:spMkLst>
            <pc:docMk/>
            <pc:sldMk cId="3100983850" sldId="393"/>
            <ac:spMk id="5" creationId="{8BEA8929-A5AD-487C-9FB5-3742DF2D6007}"/>
          </ac:spMkLst>
        </pc:spChg>
        <pc:spChg chg="add del mod">
          <ac:chgData name="lisa diorio" userId="1375f94533d201e3" providerId="LiveId" clId="{CACBFCD1-3935-49C2-824C-516CD8E0EA04}" dt="2020-04-06T12:43:07.574" v="1420" actId="767"/>
          <ac:spMkLst>
            <pc:docMk/>
            <pc:sldMk cId="3100983850" sldId="393"/>
            <ac:spMk id="6" creationId="{81E37798-7DBC-4F68-B40C-DE9EE03854F8}"/>
          </ac:spMkLst>
        </pc:spChg>
      </pc:sldChg>
      <pc:sldChg chg="modSp">
        <pc:chgData name="lisa diorio" userId="1375f94533d201e3" providerId="LiveId" clId="{CACBFCD1-3935-49C2-824C-516CD8E0EA04}" dt="2020-04-06T01:05:56.743" v="657" actId="20577"/>
        <pc:sldMkLst>
          <pc:docMk/>
          <pc:sldMk cId="4232616254" sldId="394"/>
        </pc:sldMkLst>
        <pc:spChg chg="mod">
          <ac:chgData name="lisa diorio" userId="1375f94533d201e3" providerId="LiveId" clId="{CACBFCD1-3935-49C2-824C-516CD8E0EA04}" dt="2020-04-06T01:05:56.743" v="657" actId="20577"/>
          <ac:spMkLst>
            <pc:docMk/>
            <pc:sldMk cId="4232616254" sldId="394"/>
            <ac:spMk id="3" creationId="{647833F7-6ECB-4B7B-BCD0-2A678E617E23}"/>
          </ac:spMkLst>
        </pc:spChg>
      </pc:sldChg>
      <pc:sldChg chg="modSp">
        <pc:chgData name="lisa diorio" userId="1375f94533d201e3" providerId="LiveId" clId="{CACBFCD1-3935-49C2-824C-516CD8E0EA04}" dt="2020-04-08T17:46:46.745" v="5330" actId="20577"/>
        <pc:sldMkLst>
          <pc:docMk/>
          <pc:sldMk cId="3593603057" sldId="395"/>
        </pc:sldMkLst>
        <pc:spChg chg="mod">
          <ac:chgData name="lisa diorio" userId="1375f94533d201e3" providerId="LiveId" clId="{CACBFCD1-3935-49C2-824C-516CD8E0EA04}" dt="2020-04-08T17:46:46.745" v="5330" actId="20577"/>
          <ac:spMkLst>
            <pc:docMk/>
            <pc:sldMk cId="3593603057" sldId="395"/>
            <ac:spMk id="3" creationId="{10C32F1E-4CBD-44AE-86F6-0A5572825CFD}"/>
          </ac:spMkLst>
        </pc:spChg>
      </pc:sldChg>
      <pc:sldChg chg="modSp">
        <pc:chgData name="lisa diorio" userId="1375f94533d201e3" providerId="LiveId" clId="{CACBFCD1-3935-49C2-824C-516CD8E0EA04}" dt="2020-04-06T01:17:28.649" v="1118" actId="14"/>
        <pc:sldMkLst>
          <pc:docMk/>
          <pc:sldMk cId="2380311643" sldId="396"/>
        </pc:sldMkLst>
        <pc:spChg chg="mod">
          <ac:chgData name="lisa diorio" userId="1375f94533d201e3" providerId="LiveId" clId="{CACBFCD1-3935-49C2-824C-516CD8E0EA04}" dt="2020-04-06T01:17:28.649" v="1118" actId="14"/>
          <ac:spMkLst>
            <pc:docMk/>
            <pc:sldMk cId="2380311643" sldId="396"/>
            <ac:spMk id="3" creationId="{94D458D0-72B8-4969-B521-CE6E05D958EE}"/>
          </ac:spMkLst>
        </pc:spChg>
      </pc:sldChg>
      <pc:sldChg chg="del">
        <pc:chgData name="lisa diorio" userId="1375f94533d201e3" providerId="LiveId" clId="{CACBFCD1-3935-49C2-824C-516CD8E0EA04}" dt="2020-04-06T12:45:13.593" v="1459" actId="2696"/>
        <pc:sldMkLst>
          <pc:docMk/>
          <pc:sldMk cId="3346343334" sldId="397"/>
        </pc:sldMkLst>
      </pc:sldChg>
      <pc:sldChg chg="modSp add">
        <pc:chgData name="lisa diorio" userId="1375f94533d201e3" providerId="LiveId" clId="{CACBFCD1-3935-49C2-824C-516CD8E0EA04}" dt="2020-04-06T12:46:10.860" v="1468" actId="6549"/>
        <pc:sldMkLst>
          <pc:docMk/>
          <pc:sldMk cId="3620731460" sldId="397"/>
        </pc:sldMkLst>
        <pc:spChg chg="mod">
          <ac:chgData name="lisa diorio" userId="1375f94533d201e3" providerId="LiveId" clId="{CACBFCD1-3935-49C2-824C-516CD8E0EA04}" dt="2020-04-06T12:46:08.060" v="1467" actId="20577"/>
          <ac:spMkLst>
            <pc:docMk/>
            <pc:sldMk cId="3620731460" sldId="397"/>
            <ac:spMk id="2" creationId="{7E4C8B15-0FE9-4345-8EE8-3E52AF1F37DA}"/>
          </ac:spMkLst>
        </pc:spChg>
        <pc:spChg chg="mod">
          <ac:chgData name="lisa diorio" userId="1375f94533d201e3" providerId="LiveId" clId="{CACBFCD1-3935-49C2-824C-516CD8E0EA04}" dt="2020-04-06T12:46:10.860" v="1468" actId="6549"/>
          <ac:spMkLst>
            <pc:docMk/>
            <pc:sldMk cId="3620731460" sldId="397"/>
            <ac:spMk id="3" creationId="{A10A1723-20DF-4AF9-8695-7E914B06645F}"/>
          </ac:spMkLst>
        </pc:spChg>
      </pc:sldChg>
      <pc:sldChg chg="modSp">
        <pc:chgData name="lisa diorio" userId="1375f94533d201e3" providerId="LiveId" clId="{CACBFCD1-3935-49C2-824C-516CD8E0EA04}" dt="2020-04-06T00:50:16.953" v="301" actId="6549"/>
        <pc:sldMkLst>
          <pc:docMk/>
          <pc:sldMk cId="2964643725" sldId="398"/>
        </pc:sldMkLst>
        <pc:spChg chg="mod">
          <ac:chgData name="lisa diorio" userId="1375f94533d201e3" providerId="LiveId" clId="{CACBFCD1-3935-49C2-824C-516CD8E0EA04}" dt="2020-04-06T00:24:58.237" v="17" actId="20577"/>
          <ac:spMkLst>
            <pc:docMk/>
            <pc:sldMk cId="2964643725" sldId="398"/>
            <ac:spMk id="2" creationId="{2A65FD0A-64A7-44B7-B4C1-7B4E97DBB51D}"/>
          </ac:spMkLst>
        </pc:spChg>
        <pc:spChg chg="mod">
          <ac:chgData name="lisa diorio" userId="1375f94533d201e3" providerId="LiveId" clId="{CACBFCD1-3935-49C2-824C-516CD8E0EA04}" dt="2020-04-06T00:50:16.953" v="301" actId="6549"/>
          <ac:spMkLst>
            <pc:docMk/>
            <pc:sldMk cId="2964643725" sldId="398"/>
            <ac:spMk id="3" creationId="{103FDA50-AFD5-4485-BCCB-B8484A1116F3}"/>
          </ac:spMkLst>
        </pc:spChg>
      </pc:sldChg>
      <pc:sldChg chg="modSp add">
        <pc:chgData name="lisa diorio" userId="1375f94533d201e3" providerId="LiveId" clId="{CACBFCD1-3935-49C2-824C-516CD8E0EA04}" dt="2020-04-06T14:07:32.718" v="1876"/>
        <pc:sldMkLst>
          <pc:docMk/>
          <pc:sldMk cId="814258670" sldId="400"/>
        </pc:sldMkLst>
        <pc:spChg chg="mod">
          <ac:chgData name="lisa diorio" userId="1375f94533d201e3" providerId="LiveId" clId="{CACBFCD1-3935-49C2-824C-516CD8E0EA04}" dt="2020-04-06T14:07:17.367" v="1873" actId="313"/>
          <ac:spMkLst>
            <pc:docMk/>
            <pc:sldMk cId="814258670" sldId="400"/>
            <ac:spMk id="6" creationId="{CB6DF3EB-2512-462E-8FC9-B6D9A590A4A5}"/>
          </ac:spMkLst>
        </pc:spChg>
        <pc:spChg chg="mod">
          <ac:chgData name="lisa diorio" userId="1375f94533d201e3" providerId="LiveId" clId="{CACBFCD1-3935-49C2-824C-516CD8E0EA04}" dt="2020-04-06T14:07:32.718" v="1876"/>
          <ac:spMkLst>
            <pc:docMk/>
            <pc:sldMk cId="814258670" sldId="400"/>
            <ac:spMk id="7" creationId="{C6BA8162-05F9-4CB4-A8BC-91EA428A26A3}"/>
          </ac:spMkLst>
        </pc:spChg>
      </pc:sldChg>
      <pc:sldChg chg="del">
        <pc:chgData name="lisa diorio" userId="1375f94533d201e3" providerId="LiveId" clId="{CACBFCD1-3935-49C2-824C-516CD8E0EA04}" dt="2020-04-06T12:45:13.593" v="1459" actId="2696"/>
        <pc:sldMkLst>
          <pc:docMk/>
          <pc:sldMk cId="953686041" sldId="400"/>
        </pc:sldMkLst>
      </pc:sldChg>
      <pc:sldChg chg="modSp del">
        <pc:chgData name="lisa diorio" userId="1375f94533d201e3" providerId="LiveId" clId="{CACBFCD1-3935-49C2-824C-516CD8E0EA04}" dt="2020-04-08T13:58:32.457" v="5182" actId="2696"/>
        <pc:sldMkLst>
          <pc:docMk/>
          <pc:sldMk cId="1057642607" sldId="401"/>
        </pc:sldMkLst>
        <pc:spChg chg="mod">
          <ac:chgData name="lisa diorio" userId="1375f94533d201e3" providerId="LiveId" clId="{CACBFCD1-3935-49C2-824C-516CD8E0EA04}" dt="2020-04-08T13:23:59.154" v="4414" actId="20577"/>
          <ac:spMkLst>
            <pc:docMk/>
            <pc:sldMk cId="1057642607" sldId="401"/>
            <ac:spMk id="2" creationId="{3182BDA3-A719-4137-870A-F6E679536D22}"/>
          </ac:spMkLst>
        </pc:spChg>
        <pc:spChg chg="mod">
          <ac:chgData name="lisa diorio" userId="1375f94533d201e3" providerId="LiveId" clId="{CACBFCD1-3935-49C2-824C-516CD8E0EA04}" dt="2020-04-08T13:40:27.762" v="4755" actId="6549"/>
          <ac:spMkLst>
            <pc:docMk/>
            <pc:sldMk cId="1057642607" sldId="401"/>
            <ac:spMk id="3" creationId="{DD96C098-77CD-485B-9F30-1783A27625A7}"/>
          </ac:spMkLst>
        </pc:spChg>
      </pc:sldChg>
      <pc:sldChg chg="add ord">
        <pc:chgData name="lisa diorio" userId="1375f94533d201e3" providerId="LiveId" clId="{CACBFCD1-3935-49C2-824C-516CD8E0EA04}" dt="2020-04-08T13:59:06.498" v="5187"/>
        <pc:sldMkLst>
          <pc:docMk/>
          <pc:sldMk cId="1776521166" sldId="401"/>
        </pc:sldMkLst>
      </pc:sldChg>
      <pc:sldChg chg="del">
        <pc:chgData name="lisa diorio" userId="1375f94533d201e3" providerId="LiveId" clId="{CACBFCD1-3935-49C2-824C-516CD8E0EA04}" dt="2020-04-06T12:45:13.593" v="1459" actId="2696"/>
        <pc:sldMkLst>
          <pc:docMk/>
          <pc:sldMk cId="309169955" sldId="402"/>
        </pc:sldMkLst>
      </pc:sldChg>
      <pc:sldChg chg="modSp add">
        <pc:chgData name="lisa diorio" userId="1375f94533d201e3" providerId="LiveId" clId="{CACBFCD1-3935-49C2-824C-516CD8E0EA04}" dt="2020-04-08T17:40:37.047" v="5215" actId="20577"/>
        <pc:sldMkLst>
          <pc:docMk/>
          <pc:sldMk cId="3293958084" sldId="402"/>
        </pc:sldMkLst>
        <pc:spChg chg="mod">
          <ac:chgData name="lisa diorio" userId="1375f94533d201e3" providerId="LiveId" clId="{CACBFCD1-3935-49C2-824C-516CD8E0EA04}" dt="2020-04-06T14:19:18.620" v="2203" actId="20577"/>
          <ac:spMkLst>
            <pc:docMk/>
            <pc:sldMk cId="3293958084" sldId="402"/>
            <ac:spMk id="2" creationId="{37B98E4F-47AC-40BB-BE58-D9BFE4AEBEC8}"/>
          </ac:spMkLst>
        </pc:spChg>
        <pc:spChg chg="mod">
          <ac:chgData name="lisa diorio" userId="1375f94533d201e3" providerId="LiveId" clId="{CACBFCD1-3935-49C2-824C-516CD8E0EA04}" dt="2020-04-08T17:40:37.047" v="5215" actId="20577"/>
          <ac:spMkLst>
            <pc:docMk/>
            <pc:sldMk cId="3293958084" sldId="402"/>
            <ac:spMk id="3" creationId="{51E185ED-9498-4DAF-B95B-672BF5362DF0}"/>
          </ac:spMkLst>
        </pc:spChg>
      </pc:sldChg>
      <pc:sldChg chg="modSp del">
        <pc:chgData name="lisa diorio" userId="1375f94533d201e3" providerId="LiveId" clId="{CACBFCD1-3935-49C2-824C-516CD8E0EA04}" dt="2020-04-06T12:45:13.593" v="1459" actId="2696"/>
        <pc:sldMkLst>
          <pc:docMk/>
          <pc:sldMk cId="832119000" sldId="403"/>
        </pc:sldMkLst>
        <pc:spChg chg="mod">
          <ac:chgData name="lisa diorio" userId="1375f94533d201e3" providerId="LiveId" clId="{CACBFCD1-3935-49C2-824C-516CD8E0EA04}" dt="2020-04-04T18:02:43.441" v="1" actId="20577"/>
          <ac:spMkLst>
            <pc:docMk/>
            <pc:sldMk cId="832119000" sldId="403"/>
            <ac:spMk id="3" creationId="{959804DD-E5F0-41E7-AB51-F474479015AF}"/>
          </ac:spMkLst>
        </pc:spChg>
      </pc:sldChg>
      <pc:sldChg chg="modSp add">
        <pc:chgData name="lisa diorio" userId="1375f94533d201e3" providerId="LiveId" clId="{CACBFCD1-3935-49C2-824C-516CD8E0EA04}" dt="2020-04-06T14:06:42.032" v="1855" actId="313"/>
        <pc:sldMkLst>
          <pc:docMk/>
          <pc:sldMk cId="3078019399" sldId="403"/>
        </pc:sldMkLst>
        <pc:spChg chg="mod">
          <ac:chgData name="lisa diorio" userId="1375f94533d201e3" providerId="LiveId" clId="{CACBFCD1-3935-49C2-824C-516CD8E0EA04}" dt="2020-04-06T14:06:42.032" v="1855" actId="313"/>
          <ac:spMkLst>
            <pc:docMk/>
            <pc:sldMk cId="3078019399" sldId="403"/>
            <ac:spMk id="3" creationId="{959804DD-E5F0-41E7-AB51-F474479015AF}"/>
          </ac:spMkLst>
        </pc:spChg>
      </pc:sldChg>
      <pc:sldChg chg="modSp del ord">
        <pc:chgData name="lisa diorio" userId="1375f94533d201e3" providerId="LiveId" clId="{CACBFCD1-3935-49C2-824C-516CD8E0EA04}" dt="2020-04-08T01:09:30.909" v="3180" actId="47"/>
        <pc:sldMkLst>
          <pc:docMk/>
          <pc:sldMk cId="1415871037" sldId="404"/>
        </pc:sldMkLst>
        <pc:spChg chg="mod">
          <ac:chgData name="lisa diorio" userId="1375f94533d201e3" providerId="LiveId" clId="{CACBFCD1-3935-49C2-824C-516CD8E0EA04}" dt="2020-04-07T23:21:21.825" v="2332" actId="114"/>
          <ac:spMkLst>
            <pc:docMk/>
            <pc:sldMk cId="1415871037" sldId="404"/>
            <ac:spMk id="3" creationId="{7145F6DE-5F9B-4F70-9B43-BFBA953F8D24}"/>
          </ac:spMkLst>
        </pc:spChg>
      </pc:sldChg>
      <pc:sldChg chg="modSp ord">
        <pc:chgData name="lisa diorio" userId="1375f94533d201e3" providerId="LiveId" clId="{CACBFCD1-3935-49C2-824C-516CD8E0EA04}" dt="2020-04-08T13:47:00.094" v="4989" actId="14100"/>
        <pc:sldMkLst>
          <pc:docMk/>
          <pc:sldMk cId="1391071242" sldId="405"/>
        </pc:sldMkLst>
        <pc:spChg chg="mod">
          <ac:chgData name="lisa diorio" userId="1375f94533d201e3" providerId="LiveId" clId="{CACBFCD1-3935-49C2-824C-516CD8E0EA04}" dt="2020-04-08T13:34:16.239" v="4728" actId="1076"/>
          <ac:spMkLst>
            <pc:docMk/>
            <pc:sldMk cId="1391071242" sldId="405"/>
            <ac:spMk id="2" creationId="{5E05BEF3-886A-4DBE-8B8E-B82F6FD1861B}"/>
          </ac:spMkLst>
        </pc:spChg>
        <pc:spChg chg="mod">
          <ac:chgData name="lisa diorio" userId="1375f94533d201e3" providerId="LiveId" clId="{CACBFCD1-3935-49C2-824C-516CD8E0EA04}" dt="2020-04-08T13:47:00.094" v="4989" actId="14100"/>
          <ac:spMkLst>
            <pc:docMk/>
            <pc:sldMk cId="1391071242" sldId="405"/>
            <ac:spMk id="3" creationId="{092C8535-D28C-4FDF-84DA-E262892998FA}"/>
          </ac:spMkLst>
        </pc:spChg>
      </pc:sldChg>
      <pc:sldChg chg="modSp ord">
        <pc:chgData name="lisa diorio" userId="1375f94533d201e3" providerId="LiveId" clId="{CACBFCD1-3935-49C2-824C-516CD8E0EA04}" dt="2020-04-08T13:46:00.710" v="4953" actId="27636"/>
        <pc:sldMkLst>
          <pc:docMk/>
          <pc:sldMk cId="1561557413" sldId="406"/>
        </pc:sldMkLst>
        <pc:spChg chg="mod">
          <ac:chgData name="lisa diorio" userId="1375f94533d201e3" providerId="LiveId" clId="{CACBFCD1-3935-49C2-824C-516CD8E0EA04}" dt="2020-04-08T13:46:00.710" v="4953" actId="27636"/>
          <ac:spMkLst>
            <pc:docMk/>
            <pc:sldMk cId="1561557413" sldId="406"/>
            <ac:spMk id="3" creationId="{2904DEB8-2800-4B65-BCD7-8302A0E030BB}"/>
          </ac:spMkLst>
        </pc:spChg>
      </pc:sldChg>
      <pc:sldChg chg="addSp modSp ord">
        <pc:chgData name="lisa diorio" userId="1375f94533d201e3" providerId="LiveId" clId="{CACBFCD1-3935-49C2-824C-516CD8E0EA04}" dt="2020-04-08T13:40:16.243" v="4754" actId="20577"/>
        <pc:sldMkLst>
          <pc:docMk/>
          <pc:sldMk cId="3029453800" sldId="408"/>
        </pc:sldMkLst>
        <pc:spChg chg="mod">
          <ac:chgData name="lisa diorio" userId="1375f94533d201e3" providerId="LiveId" clId="{CACBFCD1-3935-49C2-824C-516CD8E0EA04}" dt="2020-04-08T01:01:44.764" v="2407" actId="20577"/>
          <ac:spMkLst>
            <pc:docMk/>
            <pc:sldMk cId="3029453800" sldId="408"/>
            <ac:spMk id="2" creationId="{9CACC482-09D6-4AD4-9804-5BC654CC1C2B}"/>
          </ac:spMkLst>
        </pc:spChg>
        <pc:spChg chg="mod">
          <ac:chgData name="lisa diorio" userId="1375f94533d201e3" providerId="LiveId" clId="{CACBFCD1-3935-49C2-824C-516CD8E0EA04}" dt="2020-04-08T13:40:16.243" v="4754" actId="20577"/>
          <ac:spMkLst>
            <pc:docMk/>
            <pc:sldMk cId="3029453800" sldId="408"/>
            <ac:spMk id="3" creationId="{C456795E-101A-473D-92A8-19CF6B5C185E}"/>
          </ac:spMkLst>
        </pc:spChg>
        <pc:spChg chg="add mod">
          <ac:chgData name="lisa diorio" userId="1375f94533d201e3" providerId="LiveId" clId="{CACBFCD1-3935-49C2-824C-516CD8E0EA04}" dt="2020-04-08T13:26:37.516" v="4507" actId="1076"/>
          <ac:spMkLst>
            <pc:docMk/>
            <pc:sldMk cId="3029453800" sldId="408"/>
            <ac:spMk id="5" creationId="{EA710BBC-126F-498E-A6D3-8287A606FA04}"/>
          </ac:spMkLst>
        </pc:spChg>
      </pc:sldChg>
      <pc:sldChg chg="modSp del ord">
        <pc:chgData name="lisa diorio" userId="1375f94533d201e3" providerId="LiveId" clId="{CACBFCD1-3935-49C2-824C-516CD8E0EA04}" dt="2020-04-08T01:00:35.420" v="2374" actId="47"/>
        <pc:sldMkLst>
          <pc:docMk/>
          <pc:sldMk cId="3792091245" sldId="409"/>
        </pc:sldMkLst>
        <pc:spChg chg="mod">
          <ac:chgData name="lisa diorio" userId="1375f94533d201e3" providerId="LiveId" clId="{CACBFCD1-3935-49C2-824C-516CD8E0EA04}" dt="2020-04-08T01:00:31.645" v="2373" actId="21"/>
          <ac:spMkLst>
            <pc:docMk/>
            <pc:sldMk cId="3792091245" sldId="409"/>
            <ac:spMk id="3" creationId="{ECBCC445-6A98-4FA9-9AEA-59AB1992740E}"/>
          </ac:spMkLst>
        </pc:spChg>
      </pc:sldChg>
      <pc:sldChg chg="modSp">
        <pc:chgData name="lisa diorio" userId="1375f94533d201e3" providerId="LiveId" clId="{CACBFCD1-3935-49C2-824C-516CD8E0EA04}" dt="2020-04-13T14:06:45.640" v="8803" actId="20577"/>
        <pc:sldMkLst>
          <pc:docMk/>
          <pc:sldMk cId="4098798448" sldId="410"/>
        </pc:sldMkLst>
        <pc:spChg chg="mod">
          <ac:chgData name="lisa diorio" userId="1375f94533d201e3" providerId="LiveId" clId="{CACBFCD1-3935-49C2-824C-516CD8E0EA04}" dt="2020-04-13T14:06:45.640" v="8803" actId="20577"/>
          <ac:spMkLst>
            <pc:docMk/>
            <pc:sldMk cId="4098798448" sldId="410"/>
            <ac:spMk id="3" creationId="{900C1677-FFE8-4862-B397-BFB4A6BE9461}"/>
          </ac:spMkLst>
        </pc:spChg>
      </pc:sldChg>
      <pc:sldChg chg="modSp">
        <pc:chgData name="lisa diorio" userId="1375f94533d201e3" providerId="LiveId" clId="{CACBFCD1-3935-49C2-824C-516CD8E0EA04}" dt="2020-04-12T17:18:38.395" v="5553" actId="20577"/>
        <pc:sldMkLst>
          <pc:docMk/>
          <pc:sldMk cId="3015925371" sldId="411"/>
        </pc:sldMkLst>
        <pc:spChg chg="mod">
          <ac:chgData name="lisa diorio" userId="1375f94533d201e3" providerId="LiveId" clId="{CACBFCD1-3935-49C2-824C-516CD8E0EA04}" dt="2020-04-12T17:18:38.395" v="5553" actId="20577"/>
          <ac:spMkLst>
            <pc:docMk/>
            <pc:sldMk cId="3015925371" sldId="411"/>
            <ac:spMk id="2" creationId="{F6B000C2-7F37-444E-8ED0-AC78C8DA7CB6}"/>
          </ac:spMkLst>
        </pc:spChg>
        <pc:spChg chg="mod">
          <ac:chgData name="lisa diorio" userId="1375f94533d201e3" providerId="LiveId" clId="{CACBFCD1-3935-49C2-824C-516CD8E0EA04}" dt="2020-04-12T17:18:34.587" v="5548" actId="6549"/>
          <ac:spMkLst>
            <pc:docMk/>
            <pc:sldMk cId="3015925371" sldId="411"/>
            <ac:spMk id="3" creationId="{B972EAB0-607A-4D3C-9A0A-26A6A22CFB5A}"/>
          </ac:spMkLst>
        </pc:spChg>
      </pc:sldChg>
      <pc:sldChg chg="modSp">
        <pc:chgData name="lisa diorio" userId="1375f94533d201e3" providerId="LiveId" clId="{CACBFCD1-3935-49C2-824C-516CD8E0EA04}" dt="2020-04-12T17:58:06.194" v="5608" actId="20577"/>
        <pc:sldMkLst>
          <pc:docMk/>
          <pc:sldMk cId="1564488620" sldId="412"/>
        </pc:sldMkLst>
        <pc:spChg chg="mod">
          <ac:chgData name="lisa diorio" userId="1375f94533d201e3" providerId="LiveId" clId="{CACBFCD1-3935-49C2-824C-516CD8E0EA04}" dt="2020-04-12T17:58:06.194" v="5608" actId="20577"/>
          <ac:spMkLst>
            <pc:docMk/>
            <pc:sldMk cId="1564488620" sldId="412"/>
            <ac:spMk id="3" creationId="{2971E191-E3A1-4B7B-9B5A-E75889D91EB8}"/>
          </ac:spMkLst>
        </pc:spChg>
      </pc:sldChg>
      <pc:sldChg chg="modSp ord">
        <pc:chgData name="lisa diorio" userId="1375f94533d201e3" providerId="LiveId" clId="{CACBFCD1-3935-49C2-824C-516CD8E0EA04}" dt="2020-04-13T02:14:04.823" v="6590" actId="14100"/>
        <pc:sldMkLst>
          <pc:docMk/>
          <pc:sldMk cId="3087411346" sldId="413"/>
        </pc:sldMkLst>
        <pc:spChg chg="mod">
          <ac:chgData name="lisa diorio" userId="1375f94533d201e3" providerId="LiveId" clId="{CACBFCD1-3935-49C2-824C-516CD8E0EA04}" dt="2020-04-13T02:14:04.823" v="6590" actId="14100"/>
          <ac:spMkLst>
            <pc:docMk/>
            <pc:sldMk cId="3087411346" sldId="413"/>
            <ac:spMk id="2" creationId="{FB2A26F5-CA0A-4E09-9326-BCD3EABD05E2}"/>
          </ac:spMkLst>
        </pc:spChg>
        <pc:spChg chg="mod">
          <ac:chgData name="lisa diorio" userId="1375f94533d201e3" providerId="LiveId" clId="{CACBFCD1-3935-49C2-824C-516CD8E0EA04}" dt="2020-04-12T18:07:52.089" v="5807" actId="20577"/>
          <ac:spMkLst>
            <pc:docMk/>
            <pc:sldMk cId="3087411346" sldId="413"/>
            <ac:spMk id="3" creationId="{D69E3EA9-4F62-45ED-8997-4E08EC01B79D}"/>
          </ac:spMkLst>
        </pc:spChg>
      </pc:sldChg>
      <pc:sldChg chg="modSp">
        <pc:chgData name="lisa diorio" userId="1375f94533d201e3" providerId="LiveId" clId="{CACBFCD1-3935-49C2-824C-516CD8E0EA04}" dt="2020-04-13T15:39:43.936" v="8808" actId="27636"/>
        <pc:sldMkLst>
          <pc:docMk/>
          <pc:sldMk cId="1446080975" sldId="414"/>
        </pc:sldMkLst>
        <pc:spChg chg="mod">
          <ac:chgData name="lisa diorio" userId="1375f94533d201e3" providerId="LiveId" clId="{CACBFCD1-3935-49C2-824C-516CD8E0EA04}" dt="2020-04-12T18:12:21.539" v="5870" actId="14100"/>
          <ac:spMkLst>
            <pc:docMk/>
            <pc:sldMk cId="1446080975" sldId="414"/>
            <ac:spMk id="2" creationId="{72FC1126-A8BD-4483-9422-0523CAB1D6AB}"/>
          </ac:spMkLst>
        </pc:spChg>
        <pc:spChg chg="mod">
          <ac:chgData name="lisa diorio" userId="1375f94533d201e3" providerId="LiveId" clId="{CACBFCD1-3935-49C2-824C-516CD8E0EA04}" dt="2020-04-13T15:39:43.936" v="8808" actId="27636"/>
          <ac:spMkLst>
            <pc:docMk/>
            <pc:sldMk cId="1446080975" sldId="414"/>
            <ac:spMk id="3" creationId="{3B3B3982-30C9-40A3-BA81-80E0214C1F64}"/>
          </ac:spMkLst>
        </pc:spChg>
      </pc:sldChg>
      <pc:sldChg chg="modSp ord">
        <pc:chgData name="lisa diorio" userId="1375f94533d201e3" providerId="LiveId" clId="{CACBFCD1-3935-49C2-824C-516CD8E0EA04}" dt="2020-04-13T02:13:55.783" v="6589" actId="5793"/>
        <pc:sldMkLst>
          <pc:docMk/>
          <pc:sldMk cId="3493922600" sldId="415"/>
        </pc:sldMkLst>
        <pc:spChg chg="mod">
          <ac:chgData name="lisa diorio" userId="1375f94533d201e3" providerId="LiveId" clId="{CACBFCD1-3935-49C2-824C-516CD8E0EA04}" dt="2020-04-13T02:13:55.783" v="6589" actId="5793"/>
          <ac:spMkLst>
            <pc:docMk/>
            <pc:sldMk cId="3493922600" sldId="415"/>
            <ac:spMk id="2" creationId="{3D775B0A-E5AB-4894-9C5B-24104D5AE527}"/>
          </ac:spMkLst>
        </pc:spChg>
        <pc:spChg chg="mod">
          <ac:chgData name="lisa diorio" userId="1375f94533d201e3" providerId="LiveId" clId="{CACBFCD1-3935-49C2-824C-516CD8E0EA04}" dt="2020-04-12T18:06:15.159" v="5797" actId="14100"/>
          <ac:spMkLst>
            <pc:docMk/>
            <pc:sldMk cId="3493922600" sldId="415"/>
            <ac:spMk id="3" creationId="{2B64E56F-318C-4228-A989-984CA52D05FF}"/>
          </ac:spMkLst>
        </pc:spChg>
      </pc:sldChg>
      <pc:sldChg chg="modSp">
        <pc:chgData name="lisa diorio" userId="1375f94533d201e3" providerId="LiveId" clId="{CACBFCD1-3935-49C2-824C-516CD8E0EA04}" dt="2020-04-13T02:23:28.304" v="6663" actId="15"/>
        <pc:sldMkLst>
          <pc:docMk/>
          <pc:sldMk cId="937506656" sldId="416"/>
        </pc:sldMkLst>
        <pc:spChg chg="mod">
          <ac:chgData name="lisa diorio" userId="1375f94533d201e3" providerId="LiveId" clId="{CACBFCD1-3935-49C2-824C-516CD8E0EA04}" dt="2020-04-13T02:23:28.304" v="6663" actId="15"/>
          <ac:spMkLst>
            <pc:docMk/>
            <pc:sldMk cId="937506656" sldId="416"/>
            <ac:spMk id="3" creationId="{A855BA81-5804-4745-9295-EB5E44BC19FB}"/>
          </ac:spMkLst>
        </pc:spChg>
      </pc:sldChg>
      <pc:sldChg chg="modSp">
        <pc:chgData name="lisa diorio" userId="1375f94533d201e3" providerId="LiveId" clId="{CACBFCD1-3935-49C2-824C-516CD8E0EA04}" dt="2020-04-12T18:11:29.029" v="5867" actId="1076"/>
        <pc:sldMkLst>
          <pc:docMk/>
          <pc:sldMk cId="3041751069" sldId="417"/>
        </pc:sldMkLst>
        <pc:spChg chg="mod">
          <ac:chgData name="lisa diorio" userId="1375f94533d201e3" providerId="LiveId" clId="{CACBFCD1-3935-49C2-824C-516CD8E0EA04}" dt="2020-04-12T18:11:22.240" v="5866" actId="14100"/>
          <ac:spMkLst>
            <pc:docMk/>
            <pc:sldMk cId="3041751069" sldId="417"/>
            <ac:spMk id="3" creationId="{DAEB1C8B-8EA2-4AA7-A074-88823F53E270}"/>
          </ac:spMkLst>
        </pc:spChg>
        <pc:spChg chg="mod">
          <ac:chgData name="lisa diorio" userId="1375f94533d201e3" providerId="LiveId" clId="{CACBFCD1-3935-49C2-824C-516CD8E0EA04}" dt="2020-04-12T18:11:29.029" v="5867" actId="1076"/>
          <ac:spMkLst>
            <pc:docMk/>
            <pc:sldMk cId="3041751069" sldId="417"/>
            <ac:spMk id="5" creationId="{1054530B-293E-4E93-9B20-60D750F9614F}"/>
          </ac:spMkLst>
        </pc:spChg>
        <pc:cxnChg chg="mod">
          <ac:chgData name="lisa diorio" userId="1375f94533d201e3" providerId="LiveId" clId="{CACBFCD1-3935-49C2-824C-516CD8E0EA04}" dt="2020-04-12T18:11:20.313" v="5865" actId="1076"/>
          <ac:cxnSpMkLst>
            <pc:docMk/>
            <pc:sldMk cId="3041751069" sldId="417"/>
            <ac:cxnSpMk id="8" creationId="{7F720083-A97B-4FB5-8826-B5B23BA368D8}"/>
          </ac:cxnSpMkLst>
        </pc:cxnChg>
      </pc:sldChg>
      <pc:sldChg chg="modSp add">
        <pc:chgData name="lisa diorio" userId="1375f94533d201e3" providerId="LiveId" clId="{CACBFCD1-3935-49C2-824C-516CD8E0EA04}" dt="2020-04-08T13:32:33.049" v="4685" actId="1076"/>
        <pc:sldMkLst>
          <pc:docMk/>
          <pc:sldMk cId="274577794" sldId="418"/>
        </pc:sldMkLst>
        <pc:spChg chg="mod">
          <ac:chgData name="lisa diorio" userId="1375f94533d201e3" providerId="LiveId" clId="{CACBFCD1-3935-49C2-824C-516CD8E0EA04}" dt="2020-04-08T13:27:06.774" v="4531" actId="20577"/>
          <ac:spMkLst>
            <pc:docMk/>
            <pc:sldMk cId="274577794" sldId="418"/>
            <ac:spMk id="2" creationId="{D6B10973-F659-4586-B541-226DFAE68D2A}"/>
          </ac:spMkLst>
        </pc:spChg>
        <pc:graphicFrameChg chg="mod modGraphic">
          <ac:chgData name="lisa diorio" userId="1375f94533d201e3" providerId="LiveId" clId="{CACBFCD1-3935-49C2-824C-516CD8E0EA04}" dt="2020-04-08T13:32:33.049" v="4685" actId="1076"/>
          <ac:graphicFrameMkLst>
            <pc:docMk/>
            <pc:sldMk cId="274577794" sldId="418"/>
            <ac:graphicFrameMk id="5" creationId="{2708A2F6-EB4D-4456-A198-0472F8168F49}"/>
          </ac:graphicFrameMkLst>
        </pc:graphicFrameChg>
      </pc:sldChg>
      <pc:sldChg chg="del">
        <pc:chgData name="lisa diorio" userId="1375f94533d201e3" providerId="LiveId" clId="{CACBFCD1-3935-49C2-824C-516CD8E0EA04}" dt="2020-04-08T01:48:40.152" v="4325" actId="2696"/>
        <pc:sldMkLst>
          <pc:docMk/>
          <pc:sldMk cId="1002170179" sldId="418"/>
        </pc:sldMkLst>
      </pc:sldChg>
      <pc:sldChg chg="addSp delSp modSp">
        <pc:chgData name="lisa diorio" userId="1375f94533d201e3" providerId="LiveId" clId="{CACBFCD1-3935-49C2-824C-516CD8E0EA04}" dt="2020-04-13T02:59:43.446" v="7288" actId="20577"/>
        <pc:sldMkLst>
          <pc:docMk/>
          <pc:sldMk cId="560959771" sldId="419"/>
        </pc:sldMkLst>
        <pc:spChg chg="mod">
          <ac:chgData name="lisa diorio" userId="1375f94533d201e3" providerId="LiveId" clId="{CACBFCD1-3935-49C2-824C-516CD8E0EA04}" dt="2020-04-13T02:59:43.446" v="7288" actId="20577"/>
          <ac:spMkLst>
            <pc:docMk/>
            <pc:sldMk cId="560959771" sldId="419"/>
            <ac:spMk id="2" creationId="{A6CC3FBB-A9B0-44D1-B925-FB95A62CA4BC}"/>
          </ac:spMkLst>
        </pc:spChg>
        <pc:spChg chg="mod">
          <ac:chgData name="lisa diorio" userId="1375f94533d201e3" providerId="LiveId" clId="{CACBFCD1-3935-49C2-824C-516CD8E0EA04}" dt="2020-04-13T02:50:33.555" v="7247" actId="20577"/>
          <ac:spMkLst>
            <pc:docMk/>
            <pc:sldMk cId="560959771" sldId="419"/>
            <ac:spMk id="3" creationId="{7088FE56-56CE-41D5-8B1E-ED6BC9E96BCD}"/>
          </ac:spMkLst>
        </pc:spChg>
        <pc:spChg chg="add del">
          <ac:chgData name="lisa diorio" userId="1375f94533d201e3" providerId="LiveId" clId="{CACBFCD1-3935-49C2-824C-516CD8E0EA04}" dt="2020-04-12T18:12:45.561" v="5872"/>
          <ac:spMkLst>
            <pc:docMk/>
            <pc:sldMk cId="560959771" sldId="419"/>
            <ac:spMk id="5" creationId="{8FDE6FF5-07EF-4647-9305-6016197CBDA5}"/>
          </ac:spMkLst>
        </pc:spChg>
      </pc:sldChg>
      <pc:sldChg chg="modSp ord">
        <pc:chgData name="lisa diorio" userId="1375f94533d201e3" providerId="LiveId" clId="{CACBFCD1-3935-49C2-824C-516CD8E0EA04}" dt="2020-04-12T18:17:55.784" v="5988"/>
        <pc:sldMkLst>
          <pc:docMk/>
          <pc:sldMk cId="853051016" sldId="420"/>
        </pc:sldMkLst>
        <pc:spChg chg="mod">
          <ac:chgData name="lisa diorio" userId="1375f94533d201e3" providerId="LiveId" clId="{CACBFCD1-3935-49C2-824C-516CD8E0EA04}" dt="2020-04-12T18:14:33.803" v="5918" actId="114"/>
          <ac:spMkLst>
            <pc:docMk/>
            <pc:sldMk cId="853051016" sldId="420"/>
            <ac:spMk id="3" creationId="{9C591B8E-8839-4B5C-874D-8263277922ED}"/>
          </ac:spMkLst>
        </pc:spChg>
      </pc:sldChg>
      <pc:sldChg chg="modSp">
        <pc:chgData name="lisa diorio" userId="1375f94533d201e3" providerId="LiveId" clId="{CACBFCD1-3935-49C2-824C-516CD8E0EA04}" dt="2020-04-13T03:00:05.088" v="7294" actId="20577"/>
        <pc:sldMkLst>
          <pc:docMk/>
          <pc:sldMk cId="2241009057" sldId="421"/>
        </pc:sldMkLst>
        <pc:spChg chg="mod">
          <ac:chgData name="lisa diorio" userId="1375f94533d201e3" providerId="LiveId" clId="{CACBFCD1-3935-49C2-824C-516CD8E0EA04}" dt="2020-04-12T18:26:45.398" v="6242" actId="6549"/>
          <ac:spMkLst>
            <pc:docMk/>
            <pc:sldMk cId="2241009057" sldId="421"/>
            <ac:spMk id="2" creationId="{F5BF0FFC-31A3-4F07-B717-E1F7134A1EBD}"/>
          </ac:spMkLst>
        </pc:spChg>
        <pc:spChg chg="mod">
          <ac:chgData name="lisa diorio" userId="1375f94533d201e3" providerId="LiveId" clId="{CACBFCD1-3935-49C2-824C-516CD8E0EA04}" dt="2020-04-13T03:00:05.088" v="7294" actId="20577"/>
          <ac:spMkLst>
            <pc:docMk/>
            <pc:sldMk cId="2241009057" sldId="421"/>
            <ac:spMk id="3" creationId="{5ED604E8-73AB-47D2-89E5-359741EF7E40}"/>
          </ac:spMkLst>
        </pc:spChg>
      </pc:sldChg>
      <pc:sldChg chg="addSp delSp modSp del">
        <pc:chgData name="lisa diorio" userId="1375f94533d201e3" providerId="LiveId" clId="{CACBFCD1-3935-49C2-824C-516CD8E0EA04}" dt="2020-04-13T02:51:21.709" v="7248" actId="2696"/>
        <pc:sldMkLst>
          <pc:docMk/>
          <pc:sldMk cId="632341896" sldId="422"/>
        </pc:sldMkLst>
        <pc:spChg chg="mod">
          <ac:chgData name="lisa diorio" userId="1375f94533d201e3" providerId="LiveId" clId="{CACBFCD1-3935-49C2-824C-516CD8E0EA04}" dt="2020-04-12T18:27:52.135" v="6317" actId="6549"/>
          <ac:spMkLst>
            <pc:docMk/>
            <pc:sldMk cId="632341896" sldId="422"/>
            <ac:spMk id="2" creationId="{F062567D-F83E-4CE8-A65D-E47CF2732E55}"/>
          </ac:spMkLst>
        </pc:spChg>
        <pc:spChg chg="mod">
          <ac:chgData name="lisa diorio" userId="1375f94533d201e3" providerId="LiveId" clId="{CACBFCD1-3935-49C2-824C-516CD8E0EA04}" dt="2020-04-12T18:15:50.455" v="5963" actId="20577"/>
          <ac:spMkLst>
            <pc:docMk/>
            <pc:sldMk cId="632341896" sldId="422"/>
            <ac:spMk id="3" creationId="{A34ECA8A-C00B-45E2-AFF4-95816516B3F9}"/>
          </ac:spMkLst>
        </pc:spChg>
        <pc:spChg chg="add del mod">
          <ac:chgData name="lisa diorio" userId="1375f94533d201e3" providerId="LiveId" clId="{CACBFCD1-3935-49C2-824C-516CD8E0EA04}" dt="2020-04-12T18:29:14.475" v="6329"/>
          <ac:spMkLst>
            <pc:docMk/>
            <pc:sldMk cId="632341896" sldId="422"/>
            <ac:spMk id="7" creationId="{7A92BB77-0448-43B4-889B-266A2DB69435}"/>
          </ac:spMkLst>
        </pc:spChg>
        <pc:picChg chg="add mod modCrop">
          <ac:chgData name="lisa diorio" userId="1375f94533d201e3" providerId="LiveId" clId="{CACBFCD1-3935-49C2-824C-516CD8E0EA04}" dt="2020-04-12T18:29:48.479" v="6334" actId="1076"/>
          <ac:picMkLst>
            <pc:docMk/>
            <pc:sldMk cId="632341896" sldId="422"/>
            <ac:picMk id="6" creationId="{C523D8AD-DF4F-4C87-88CD-E287375226FA}"/>
          </ac:picMkLst>
        </pc:picChg>
      </pc:sldChg>
      <pc:sldChg chg="modSp add">
        <pc:chgData name="lisa diorio" userId="1375f94533d201e3" providerId="LiveId" clId="{CACBFCD1-3935-49C2-824C-516CD8E0EA04}" dt="2020-04-13T13:23:41.685" v="8317" actId="114"/>
        <pc:sldMkLst>
          <pc:docMk/>
          <pc:sldMk cId="775121721" sldId="422"/>
        </pc:sldMkLst>
        <pc:spChg chg="mod">
          <ac:chgData name="lisa diorio" userId="1375f94533d201e3" providerId="LiveId" clId="{CACBFCD1-3935-49C2-824C-516CD8E0EA04}" dt="2020-04-13T13:23:41.685" v="8317" actId="114"/>
          <ac:spMkLst>
            <pc:docMk/>
            <pc:sldMk cId="775121721" sldId="422"/>
            <ac:spMk id="2" creationId="{F062567D-F83E-4CE8-A65D-E47CF2732E55}"/>
          </ac:spMkLst>
        </pc:spChg>
        <pc:spChg chg="mod">
          <ac:chgData name="lisa diorio" userId="1375f94533d201e3" providerId="LiveId" clId="{CACBFCD1-3935-49C2-824C-516CD8E0EA04}" dt="2020-04-13T03:17:00.818" v="7719" actId="20577"/>
          <ac:spMkLst>
            <pc:docMk/>
            <pc:sldMk cId="775121721" sldId="422"/>
            <ac:spMk id="3" creationId="{A34ECA8A-C00B-45E2-AFF4-95816516B3F9}"/>
          </ac:spMkLst>
        </pc:spChg>
      </pc:sldChg>
      <pc:sldChg chg="modSp del">
        <pc:chgData name="lisa diorio" userId="1375f94533d201e3" providerId="LiveId" clId="{CACBFCD1-3935-49C2-824C-516CD8E0EA04}" dt="2020-04-13T02:51:21.709" v="7248" actId="2696"/>
        <pc:sldMkLst>
          <pc:docMk/>
          <pc:sldMk cId="977015246" sldId="423"/>
        </pc:sldMkLst>
        <pc:spChg chg="mod">
          <ac:chgData name="lisa diorio" userId="1375f94533d201e3" providerId="LiveId" clId="{CACBFCD1-3935-49C2-824C-516CD8E0EA04}" dt="2020-04-12T18:16:03.553" v="5965" actId="14100"/>
          <ac:spMkLst>
            <pc:docMk/>
            <pc:sldMk cId="977015246" sldId="423"/>
            <ac:spMk id="2" creationId="{8D459014-9992-4967-B10C-494EAD19E498}"/>
          </ac:spMkLst>
        </pc:spChg>
        <pc:spChg chg="mod">
          <ac:chgData name="lisa diorio" userId="1375f94533d201e3" providerId="LiveId" clId="{CACBFCD1-3935-49C2-824C-516CD8E0EA04}" dt="2020-04-12T18:30:39.519" v="6407" actId="20577"/>
          <ac:spMkLst>
            <pc:docMk/>
            <pc:sldMk cId="977015246" sldId="423"/>
            <ac:spMk id="3" creationId="{A13665C1-C83A-4890-9A9C-645952249F6A}"/>
          </ac:spMkLst>
        </pc:spChg>
      </pc:sldChg>
      <pc:sldChg chg="addSp modSp add">
        <pc:chgData name="lisa diorio" userId="1375f94533d201e3" providerId="LiveId" clId="{CACBFCD1-3935-49C2-824C-516CD8E0EA04}" dt="2020-04-20T01:51:14.774" v="9877"/>
        <pc:sldMkLst>
          <pc:docMk/>
          <pc:sldMk cId="3411009250" sldId="423"/>
        </pc:sldMkLst>
        <pc:spChg chg="mod">
          <ac:chgData name="lisa diorio" userId="1375f94533d201e3" providerId="LiveId" clId="{CACBFCD1-3935-49C2-824C-516CD8E0EA04}" dt="2020-04-13T03:21:08.018" v="7736" actId="20577"/>
          <ac:spMkLst>
            <pc:docMk/>
            <pc:sldMk cId="3411009250" sldId="423"/>
            <ac:spMk id="3" creationId="{A13665C1-C83A-4890-9A9C-645952249F6A}"/>
          </ac:spMkLst>
        </pc:spChg>
        <pc:spChg chg="add">
          <ac:chgData name="lisa diorio" userId="1375f94533d201e3" providerId="LiveId" clId="{CACBFCD1-3935-49C2-824C-516CD8E0EA04}" dt="2020-04-20T01:51:14.774" v="9877"/>
          <ac:spMkLst>
            <pc:docMk/>
            <pc:sldMk cId="3411009250" sldId="423"/>
            <ac:spMk id="5" creationId="{C204A395-D2C9-432F-86BC-9C412AE449E0}"/>
          </ac:spMkLst>
        </pc:spChg>
      </pc:sldChg>
      <pc:sldChg chg="modSp add">
        <pc:chgData name="lisa diorio" userId="1375f94533d201e3" providerId="LiveId" clId="{CACBFCD1-3935-49C2-824C-516CD8E0EA04}" dt="2020-04-13T02:38:35.995" v="7181" actId="113"/>
        <pc:sldMkLst>
          <pc:docMk/>
          <pc:sldMk cId="867265552" sldId="424"/>
        </pc:sldMkLst>
        <pc:spChg chg="mod">
          <ac:chgData name="lisa diorio" userId="1375f94533d201e3" providerId="LiveId" clId="{CACBFCD1-3935-49C2-824C-516CD8E0EA04}" dt="2020-04-12T18:17:33.201" v="5981" actId="5793"/>
          <ac:spMkLst>
            <pc:docMk/>
            <pc:sldMk cId="867265552" sldId="424"/>
            <ac:spMk id="2" creationId="{70813263-C72A-4EDA-965F-5039042F1D45}"/>
          </ac:spMkLst>
        </pc:spChg>
        <pc:spChg chg="mod">
          <ac:chgData name="lisa diorio" userId="1375f94533d201e3" providerId="LiveId" clId="{CACBFCD1-3935-49C2-824C-516CD8E0EA04}" dt="2020-04-13T02:38:35.995" v="7181" actId="113"/>
          <ac:spMkLst>
            <pc:docMk/>
            <pc:sldMk cId="867265552" sldId="424"/>
            <ac:spMk id="3" creationId="{05CC3803-50A8-4A6C-BF74-11168FFC9D57}"/>
          </ac:spMkLst>
        </pc:spChg>
      </pc:sldChg>
      <pc:sldChg chg="modSp del">
        <pc:chgData name="lisa diorio" userId="1375f94533d201e3" providerId="LiveId" clId="{CACBFCD1-3935-49C2-824C-516CD8E0EA04}" dt="2020-04-12T18:17:17.708" v="5975" actId="2696"/>
        <pc:sldMkLst>
          <pc:docMk/>
          <pc:sldMk cId="2690341176" sldId="424"/>
        </pc:sldMkLst>
        <pc:spChg chg="mod">
          <ac:chgData name="lisa diorio" userId="1375f94533d201e3" providerId="LiveId" clId="{CACBFCD1-3935-49C2-824C-516CD8E0EA04}" dt="2020-04-12T18:16:52.898" v="5974" actId="2711"/>
          <ac:spMkLst>
            <pc:docMk/>
            <pc:sldMk cId="2690341176" sldId="424"/>
            <ac:spMk id="3" creationId="{05CC3803-50A8-4A6C-BF74-11168FFC9D57}"/>
          </ac:spMkLst>
        </pc:spChg>
      </pc:sldChg>
      <pc:sldChg chg="del">
        <pc:chgData name="lisa diorio" userId="1375f94533d201e3" providerId="LiveId" clId="{CACBFCD1-3935-49C2-824C-516CD8E0EA04}" dt="2020-04-12T18:17:17.708" v="5975" actId="2696"/>
        <pc:sldMkLst>
          <pc:docMk/>
          <pc:sldMk cId="2499952621" sldId="425"/>
        </pc:sldMkLst>
      </pc:sldChg>
      <pc:sldChg chg="add">
        <pc:chgData name="lisa diorio" userId="1375f94533d201e3" providerId="LiveId" clId="{CACBFCD1-3935-49C2-824C-516CD8E0EA04}" dt="2020-04-12T18:17:28.824" v="5976"/>
        <pc:sldMkLst>
          <pc:docMk/>
          <pc:sldMk cId="2853808332" sldId="425"/>
        </pc:sldMkLst>
      </pc:sldChg>
      <pc:sldChg chg="modSp">
        <pc:chgData name="lisa diorio" userId="1375f94533d201e3" providerId="LiveId" clId="{CACBFCD1-3935-49C2-824C-516CD8E0EA04}" dt="2020-04-12T18:31:02.250" v="6409" actId="113"/>
        <pc:sldMkLst>
          <pc:docMk/>
          <pc:sldMk cId="399679737" sldId="426"/>
        </pc:sldMkLst>
        <pc:spChg chg="mod">
          <ac:chgData name="lisa diorio" userId="1375f94533d201e3" providerId="LiveId" clId="{CACBFCD1-3935-49C2-824C-516CD8E0EA04}" dt="2020-04-12T18:20:40.521" v="6044" actId="14100"/>
          <ac:spMkLst>
            <pc:docMk/>
            <pc:sldMk cId="399679737" sldId="426"/>
            <ac:spMk id="2" creationId="{66890808-76F3-4B5A-B4DF-1D016C6EF27A}"/>
          </ac:spMkLst>
        </pc:spChg>
        <pc:spChg chg="mod">
          <ac:chgData name="lisa diorio" userId="1375f94533d201e3" providerId="LiveId" clId="{CACBFCD1-3935-49C2-824C-516CD8E0EA04}" dt="2020-04-12T18:31:02.250" v="6409" actId="113"/>
          <ac:spMkLst>
            <pc:docMk/>
            <pc:sldMk cId="399679737" sldId="426"/>
            <ac:spMk id="3" creationId="{8DE7D2E8-92B0-4036-AA79-10F0B9E199A8}"/>
          </ac:spMkLst>
        </pc:spChg>
      </pc:sldChg>
      <pc:sldChg chg="modSp">
        <pc:chgData name="lisa diorio" userId="1375f94533d201e3" providerId="LiveId" clId="{CACBFCD1-3935-49C2-824C-516CD8E0EA04}" dt="2020-04-13T03:10:19.123" v="7338" actId="20577"/>
        <pc:sldMkLst>
          <pc:docMk/>
          <pc:sldMk cId="3757320476" sldId="427"/>
        </pc:sldMkLst>
        <pc:spChg chg="mod">
          <ac:chgData name="lisa diorio" userId="1375f94533d201e3" providerId="LiveId" clId="{CACBFCD1-3935-49C2-824C-516CD8E0EA04}" dt="2020-04-12T18:22:07.891" v="6144" actId="20577"/>
          <ac:spMkLst>
            <pc:docMk/>
            <pc:sldMk cId="3757320476" sldId="427"/>
            <ac:spMk id="2" creationId="{9F673F20-81CE-4096-AAD4-5640D19139E0}"/>
          </ac:spMkLst>
        </pc:spChg>
        <pc:spChg chg="mod">
          <ac:chgData name="lisa diorio" userId="1375f94533d201e3" providerId="LiveId" clId="{CACBFCD1-3935-49C2-824C-516CD8E0EA04}" dt="2020-04-13T03:10:19.123" v="7338" actId="20577"/>
          <ac:spMkLst>
            <pc:docMk/>
            <pc:sldMk cId="3757320476" sldId="427"/>
            <ac:spMk id="3" creationId="{A1B26165-2777-4828-9BBA-819F08CE925E}"/>
          </ac:spMkLst>
        </pc:spChg>
      </pc:sldChg>
      <pc:sldChg chg="modSp ord">
        <pc:chgData name="lisa diorio" userId="1375f94533d201e3" providerId="LiveId" clId="{CACBFCD1-3935-49C2-824C-516CD8E0EA04}" dt="2020-04-13T04:08:59.994" v="8135" actId="20577"/>
        <pc:sldMkLst>
          <pc:docMk/>
          <pc:sldMk cId="2925394726" sldId="428"/>
        </pc:sldMkLst>
        <pc:spChg chg="mod">
          <ac:chgData name="lisa diorio" userId="1375f94533d201e3" providerId="LiveId" clId="{CACBFCD1-3935-49C2-824C-516CD8E0EA04}" dt="2020-04-13T03:16:01.404" v="7709" actId="114"/>
          <ac:spMkLst>
            <pc:docMk/>
            <pc:sldMk cId="2925394726" sldId="428"/>
            <ac:spMk id="2" creationId="{D076D389-8642-4850-A3C9-7DC1F0A73720}"/>
          </ac:spMkLst>
        </pc:spChg>
        <pc:spChg chg="mod">
          <ac:chgData name="lisa diorio" userId="1375f94533d201e3" providerId="LiveId" clId="{CACBFCD1-3935-49C2-824C-516CD8E0EA04}" dt="2020-04-13T04:08:59.994" v="8135" actId="20577"/>
          <ac:spMkLst>
            <pc:docMk/>
            <pc:sldMk cId="2925394726" sldId="428"/>
            <ac:spMk id="3" creationId="{7DF0620A-80DE-44E8-856B-6FF83FCB4F01}"/>
          </ac:spMkLst>
        </pc:spChg>
      </pc:sldChg>
      <pc:sldChg chg="modSp add">
        <pc:chgData name="lisa diorio" userId="1375f94533d201e3" providerId="LiveId" clId="{CACBFCD1-3935-49C2-824C-516CD8E0EA04}" dt="2020-04-21T00:58:22.464" v="11425" actId="20577"/>
        <pc:sldMkLst>
          <pc:docMk/>
          <pc:sldMk cId="1757654655" sldId="429"/>
        </pc:sldMkLst>
        <pc:spChg chg="mod">
          <ac:chgData name="lisa diorio" userId="1375f94533d201e3" providerId="LiveId" clId="{CACBFCD1-3935-49C2-824C-516CD8E0EA04}" dt="2020-04-21T00:58:22.464" v="11425" actId="20577"/>
          <ac:spMkLst>
            <pc:docMk/>
            <pc:sldMk cId="1757654655" sldId="429"/>
            <ac:spMk id="2" creationId="{F0DEF0FB-97FE-4192-A9BD-43C5C3104CBE}"/>
          </ac:spMkLst>
        </pc:spChg>
      </pc:sldChg>
      <pc:sldChg chg="del">
        <pc:chgData name="lisa diorio" userId="1375f94533d201e3" providerId="LiveId" clId="{CACBFCD1-3935-49C2-824C-516CD8E0EA04}" dt="2020-04-21T00:57:51.734" v="11416" actId="2696"/>
        <pc:sldMkLst>
          <pc:docMk/>
          <pc:sldMk cId="2647176203" sldId="429"/>
        </pc:sldMkLst>
      </pc:sldChg>
      <pc:sldChg chg="delSp modSp add">
        <pc:chgData name="lisa diorio" userId="1375f94533d201e3" providerId="LiveId" clId="{CACBFCD1-3935-49C2-824C-516CD8E0EA04}" dt="2020-04-12T18:06:32.669" v="5801" actId="14100"/>
        <pc:sldMkLst>
          <pc:docMk/>
          <pc:sldMk cId="225535484" sldId="431"/>
        </pc:sldMkLst>
        <pc:spChg chg="mod">
          <ac:chgData name="lisa diorio" userId="1375f94533d201e3" providerId="LiveId" clId="{CACBFCD1-3935-49C2-824C-516CD8E0EA04}" dt="2020-04-12T18:06:30.624" v="5800" actId="14100"/>
          <ac:spMkLst>
            <pc:docMk/>
            <pc:sldMk cId="225535484" sldId="431"/>
            <ac:spMk id="2" creationId="{7CDF1CE3-548E-4B95-948A-35D1198AF4D1}"/>
          </ac:spMkLst>
        </pc:spChg>
        <pc:spChg chg="mod">
          <ac:chgData name="lisa diorio" userId="1375f94533d201e3" providerId="LiveId" clId="{CACBFCD1-3935-49C2-824C-516CD8E0EA04}" dt="2020-04-12T18:06:32.669" v="5801" actId="14100"/>
          <ac:spMkLst>
            <pc:docMk/>
            <pc:sldMk cId="225535484" sldId="431"/>
            <ac:spMk id="3" creationId="{9714A49B-F33B-4AC2-A034-D11523E9E49D}"/>
          </ac:spMkLst>
        </pc:spChg>
        <pc:spChg chg="del mod">
          <ac:chgData name="lisa diorio" userId="1375f94533d201e3" providerId="LiveId" clId="{CACBFCD1-3935-49C2-824C-516CD8E0EA04}" dt="2020-04-12T18:03:14.793" v="5759" actId="478"/>
          <ac:spMkLst>
            <pc:docMk/>
            <pc:sldMk cId="225535484" sldId="431"/>
            <ac:spMk id="5" creationId="{D58560DB-8B21-4CDB-977D-3F9BE580879B}"/>
          </ac:spMkLst>
        </pc:spChg>
      </pc:sldChg>
      <pc:sldChg chg="del">
        <pc:chgData name="lisa diorio" userId="1375f94533d201e3" providerId="LiveId" clId="{CACBFCD1-3935-49C2-824C-516CD8E0EA04}" dt="2020-04-07T13:28:46.601" v="2318" actId="2696"/>
        <pc:sldMkLst>
          <pc:docMk/>
          <pc:sldMk cId="3385560691" sldId="431"/>
        </pc:sldMkLst>
      </pc:sldChg>
      <pc:sldChg chg="ord">
        <pc:chgData name="lisa diorio" userId="1375f94533d201e3" providerId="LiveId" clId="{CACBFCD1-3935-49C2-824C-516CD8E0EA04}" dt="2020-04-27T13:50:57.841" v="15562"/>
        <pc:sldMkLst>
          <pc:docMk/>
          <pc:sldMk cId="946876828" sldId="433"/>
        </pc:sldMkLst>
      </pc:sldChg>
      <pc:sldChg chg="modSp add">
        <pc:chgData name="lisa diorio" userId="1375f94533d201e3" providerId="LiveId" clId="{CACBFCD1-3935-49C2-824C-516CD8E0EA04}" dt="2020-04-20T02:10:02.642" v="10070" actId="6549"/>
        <pc:sldMkLst>
          <pc:docMk/>
          <pc:sldMk cId="1897689689" sldId="435"/>
        </pc:sldMkLst>
        <pc:spChg chg="mod">
          <ac:chgData name="lisa diorio" userId="1375f94533d201e3" providerId="LiveId" clId="{CACBFCD1-3935-49C2-824C-516CD8E0EA04}" dt="2020-04-20T02:10:02.642" v="10070" actId="6549"/>
          <ac:spMkLst>
            <pc:docMk/>
            <pc:sldMk cId="1897689689" sldId="435"/>
            <ac:spMk id="3" creationId="{C26163DC-EB0E-4D5B-8844-23B1AD04BA57}"/>
          </ac:spMkLst>
        </pc:spChg>
      </pc:sldChg>
      <pc:sldChg chg="del">
        <pc:chgData name="lisa diorio" userId="1375f94533d201e3" providerId="LiveId" clId="{CACBFCD1-3935-49C2-824C-516CD8E0EA04}" dt="2020-04-19T23:34:12.140" v="9268" actId="2696"/>
        <pc:sldMkLst>
          <pc:docMk/>
          <pc:sldMk cId="1925248927" sldId="435"/>
        </pc:sldMkLst>
      </pc:sldChg>
      <pc:sldChg chg="del">
        <pc:chgData name="lisa diorio" userId="1375f94533d201e3" providerId="LiveId" clId="{CACBFCD1-3935-49C2-824C-516CD8E0EA04}" dt="2020-04-19T23:34:12.140" v="9268" actId="2696"/>
        <pc:sldMkLst>
          <pc:docMk/>
          <pc:sldMk cId="27335717" sldId="436"/>
        </pc:sldMkLst>
      </pc:sldChg>
      <pc:sldChg chg="delSp modSp add setBg delDesignElem">
        <pc:chgData name="lisa diorio" userId="1375f94533d201e3" providerId="LiveId" clId="{CACBFCD1-3935-49C2-824C-516CD8E0EA04}" dt="2020-04-20T02:11:03.466" v="10077" actId="1076"/>
        <pc:sldMkLst>
          <pc:docMk/>
          <pc:sldMk cId="2821595531" sldId="436"/>
        </pc:sldMkLst>
        <pc:spChg chg="mod">
          <ac:chgData name="lisa diorio" userId="1375f94533d201e3" providerId="LiveId" clId="{CACBFCD1-3935-49C2-824C-516CD8E0EA04}" dt="2020-04-20T00:34:13.982" v="9284" actId="27636"/>
          <ac:spMkLst>
            <pc:docMk/>
            <pc:sldMk cId="2821595531" sldId="436"/>
            <ac:spMk id="2" creationId="{BF3BD7CC-7A49-476F-837D-3B8C50D5739F}"/>
          </ac:spMkLst>
        </pc:spChg>
        <pc:spChg chg="mod">
          <ac:chgData name="lisa diorio" userId="1375f94533d201e3" providerId="LiveId" clId="{CACBFCD1-3935-49C2-824C-516CD8E0EA04}" dt="2020-04-20T02:10:57.505" v="10076" actId="1076"/>
          <ac:spMkLst>
            <pc:docMk/>
            <pc:sldMk cId="2821595531" sldId="436"/>
            <ac:spMk id="3" creationId="{12862EE8-6504-45A7-912D-9AAD7BC47DA6}"/>
          </ac:spMkLst>
        </pc:spChg>
        <pc:spChg chg="del">
          <ac:chgData name="lisa diorio" userId="1375f94533d201e3" providerId="LiveId" clId="{CACBFCD1-3935-49C2-824C-516CD8E0EA04}" dt="2020-04-19T23:34:22.695" v="9270"/>
          <ac:spMkLst>
            <pc:docMk/>
            <pc:sldMk cId="2821595531" sldId="436"/>
            <ac:spMk id="71" creationId="{E9751CB9-7B25-4EB8-9A6F-82F822549F12}"/>
          </ac:spMkLst>
        </pc:spChg>
        <pc:spChg chg="del">
          <ac:chgData name="lisa diorio" userId="1375f94533d201e3" providerId="LiveId" clId="{CACBFCD1-3935-49C2-824C-516CD8E0EA04}" dt="2020-04-19T23:34:22.695" v="9270"/>
          <ac:spMkLst>
            <pc:docMk/>
            <pc:sldMk cId="2821595531" sldId="436"/>
            <ac:spMk id="73" creationId="{E1317383-CF3B-4B02-9512-BECBEF6362A4}"/>
          </ac:spMkLst>
        </pc:spChg>
        <pc:spChg chg="del">
          <ac:chgData name="lisa diorio" userId="1375f94533d201e3" providerId="LiveId" clId="{CACBFCD1-3935-49C2-824C-516CD8E0EA04}" dt="2020-04-19T23:34:22.695" v="9270"/>
          <ac:spMkLst>
            <pc:docMk/>
            <pc:sldMk cId="2821595531" sldId="436"/>
            <ac:spMk id="75" creationId="{B1D4C7A0-6DF2-4F2D-A45D-F111582974C7}"/>
          </ac:spMkLst>
        </pc:spChg>
        <pc:spChg chg="del">
          <ac:chgData name="lisa diorio" userId="1375f94533d201e3" providerId="LiveId" clId="{CACBFCD1-3935-49C2-824C-516CD8E0EA04}" dt="2020-04-19T23:34:22.695" v="9270"/>
          <ac:spMkLst>
            <pc:docMk/>
            <pc:sldMk cId="2821595531" sldId="436"/>
            <ac:spMk id="77" creationId="{DBF3943D-BCB6-4B31-809D-A005686483B4}"/>
          </ac:spMkLst>
        </pc:spChg>
        <pc:spChg chg="del">
          <ac:chgData name="lisa diorio" userId="1375f94533d201e3" providerId="LiveId" clId="{CACBFCD1-3935-49C2-824C-516CD8E0EA04}" dt="2020-04-19T23:34:22.695" v="9270"/>
          <ac:spMkLst>
            <pc:docMk/>
            <pc:sldMk cId="2821595531" sldId="436"/>
            <ac:spMk id="79" creationId="{39373A6F-2E1F-4613-8E1D-D68057D29F31}"/>
          </ac:spMkLst>
        </pc:spChg>
        <pc:picChg chg="mod">
          <ac:chgData name="lisa diorio" userId="1375f94533d201e3" providerId="LiveId" clId="{CACBFCD1-3935-49C2-824C-516CD8E0EA04}" dt="2020-04-20T02:11:03.466" v="10077" actId="1076"/>
          <ac:picMkLst>
            <pc:docMk/>
            <pc:sldMk cId="2821595531" sldId="436"/>
            <ac:picMk id="1026" creationId="{58CB613A-CACD-44FF-AD8B-53BCC1A9E47C}"/>
          </ac:picMkLst>
        </pc:picChg>
      </pc:sldChg>
      <pc:sldChg chg="modSp del">
        <pc:chgData name="lisa diorio" userId="1375f94533d201e3" providerId="LiveId" clId="{CACBFCD1-3935-49C2-824C-516CD8E0EA04}" dt="2020-04-19T23:34:12.140" v="9268" actId="2696"/>
        <pc:sldMkLst>
          <pc:docMk/>
          <pc:sldMk cId="3206062664" sldId="437"/>
        </pc:sldMkLst>
        <pc:spChg chg="mod">
          <ac:chgData name="lisa diorio" userId="1375f94533d201e3" providerId="LiveId" clId="{CACBFCD1-3935-49C2-824C-516CD8E0EA04}" dt="2020-04-19T23:32:39.099" v="9267" actId="20577"/>
          <ac:spMkLst>
            <pc:docMk/>
            <pc:sldMk cId="3206062664" sldId="437"/>
            <ac:spMk id="3" creationId="{E95D39A7-1A53-4CA9-8A12-A428B98B267E}"/>
          </ac:spMkLst>
        </pc:spChg>
      </pc:sldChg>
      <pc:sldChg chg="modSp add">
        <pc:chgData name="lisa diorio" userId="1375f94533d201e3" providerId="LiveId" clId="{CACBFCD1-3935-49C2-824C-516CD8E0EA04}" dt="2020-04-20T02:12:24.839" v="10078" actId="1076"/>
        <pc:sldMkLst>
          <pc:docMk/>
          <pc:sldMk cId="3411282045" sldId="437"/>
        </pc:sldMkLst>
        <pc:picChg chg="mod">
          <ac:chgData name="lisa diorio" userId="1375f94533d201e3" providerId="LiveId" clId="{CACBFCD1-3935-49C2-824C-516CD8E0EA04}" dt="2020-04-20T02:12:24.839" v="10078" actId="1076"/>
          <ac:picMkLst>
            <pc:docMk/>
            <pc:sldMk cId="3411282045" sldId="437"/>
            <ac:picMk id="2050" creationId="{9A60EB66-F334-4A14-A3A3-BA8753781AB8}"/>
          </ac:picMkLst>
        </pc:picChg>
      </pc:sldChg>
      <pc:sldChg chg="addSp modSp">
        <pc:chgData name="lisa diorio" userId="1375f94533d201e3" providerId="LiveId" clId="{CACBFCD1-3935-49C2-824C-516CD8E0EA04}" dt="2020-04-27T14:49:58.796" v="15564" actId="20577"/>
        <pc:sldMkLst>
          <pc:docMk/>
          <pc:sldMk cId="1380659907" sldId="438"/>
        </pc:sldMkLst>
        <pc:spChg chg="mod">
          <ac:chgData name="lisa diorio" userId="1375f94533d201e3" providerId="LiveId" clId="{CACBFCD1-3935-49C2-824C-516CD8E0EA04}" dt="2020-04-27T03:37:04.188" v="14942" actId="14100"/>
          <ac:spMkLst>
            <pc:docMk/>
            <pc:sldMk cId="1380659907" sldId="438"/>
            <ac:spMk id="2" creationId="{835F2D9E-1B88-4413-A820-DD16859243B8}"/>
          </ac:spMkLst>
        </pc:spChg>
        <pc:spChg chg="mod">
          <ac:chgData name="lisa diorio" userId="1375f94533d201e3" providerId="LiveId" clId="{CACBFCD1-3935-49C2-824C-516CD8E0EA04}" dt="2020-04-27T03:37:56.513" v="14966" actId="207"/>
          <ac:spMkLst>
            <pc:docMk/>
            <pc:sldMk cId="1380659907" sldId="438"/>
            <ac:spMk id="3" creationId="{290E22B5-1362-4878-8B91-D1EFAD96DE7B}"/>
          </ac:spMkLst>
        </pc:spChg>
        <pc:spChg chg="add mod">
          <ac:chgData name="lisa diorio" userId="1375f94533d201e3" providerId="LiveId" clId="{CACBFCD1-3935-49C2-824C-516CD8E0EA04}" dt="2020-04-27T03:38:19.859" v="14968" actId="207"/>
          <ac:spMkLst>
            <pc:docMk/>
            <pc:sldMk cId="1380659907" sldId="438"/>
            <ac:spMk id="5" creationId="{C97DEF9F-AAA2-4AE9-82DA-37F709E6FD95}"/>
          </ac:spMkLst>
        </pc:spChg>
        <pc:spChg chg="add mod">
          <ac:chgData name="lisa diorio" userId="1375f94533d201e3" providerId="LiveId" clId="{CACBFCD1-3935-49C2-824C-516CD8E0EA04}" dt="2020-04-27T14:49:58.796" v="15564" actId="20577"/>
          <ac:spMkLst>
            <pc:docMk/>
            <pc:sldMk cId="1380659907" sldId="438"/>
            <ac:spMk id="6" creationId="{582E7120-1FD1-463A-A5F7-82183A5919E4}"/>
          </ac:spMkLst>
        </pc:spChg>
      </pc:sldChg>
      <pc:sldChg chg="modSp">
        <pc:chgData name="lisa diorio" userId="1375f94533d201e3" providerId="LiveId" clId="{CACBFCD1-3935-49C2-824C-516CD8E0EA04}" dt="2020-04-27T00:19:02.732" v="12976" actId="20577"/>
        <pc:sldMkLst>
          <pc:docMk/>
          <pc:sldMk cId="380871660" sldId="439"/>
        </pc:sldMkLst>
        <pc:spChg chg="mod">
          <ac:chgData name="lisa diorio" userId="1375f94533d201e3" providerId="LiveId" clId="{CACBFCD1-3935-49C2-824C-516CD8E0EA04}" dt="2020-04-27T00:19:02.732" v="12976" actId="20577"/>
          <ac:spMkLst>
            <pc:docMk/>
            <pc:sldMk cId="380871660" sldId="439"/>
            <ac:spMk id="3" creationId="{8B7342E4-0902-4CBB-950C-9A469958BAFB}"/>
          </ac:spMkLst>
        </pc:spChg>
      </pc:sldChg>
      <pc:sldChg chg="modSp">
        <pc:chgData name="lisa diorio" userId="1375f94533d201e3" providerId="LiveId" clId="{CACBFCD1-3935-49C2-824C-516CD8E0EA04}" dt="2020-04-27T13:30:56.241" v="15413" actId="20577"/>
        <pc:sldMkLst>
          <pc:docMk/>
          <pc:sldMk cId="3977905258" sldId="440"/>
        </pc:sldMkLst>
        <pc:spChg chg="mod">
          <ac:chgData name="lisa diorio" userId="1375f94533d201e3" providerId="LiveId" clId="{CACBFCD1-3935-49C2-824C-516CD8E0EA04}" dt="2020-04-27T13:30:56.241" v="15413" actId="20577"/>
          <ac:spMkLst>
            <pc:docMk/>
            <pc:sldMk cId="3977905258" sldId="440"/>
            <ac:spMk id="3" creationId="{182ECE7E-03BF-4A1C-83DF-575C9AA6A5D5}"/>
          </ac:spMkLst>
        </pc:spChg>
        <pc:spChg chg="mod">
          <ac:chgData name="lisa diorio" userId="1375f94533d201e3" providerId="LiveId" clId="{CACBFCD1-3935-49C2-824C-516CD8E0EA04}" dt="2020-04-27T13:00:24.552" v="15105" actId="6549"/>
          <ac:spMkLst>
            <pc:docMk/>
            <pc:sldMk cId="3977905258" sldId="440"/>
            <ac:spMk id="5" creationId="{3E4DB94F-426C-49D0-9873-421041354578}"/>
          </ac:spMkLst>
        </pc:spChg>
      </pc:sldChg>
      <pc:sldChg chg="del">
        <pc:chgData name="lisa diorio" userId="1375f94533d201e3" providerId="LiveId" clId="{CACBFCD1-3935-49C2-824C-516CD8E0EA04}" dt="2020-04-19T23:34:12.140" v="9268" actId="2696"/>
        <pc:sldMkLst>
          <pc:docMk/>
          <pc:sldMk cId="747123480" sldId="442"/>
        </pc:sldMkLst>
      </pc:sldChg>
      <pc:sldChg chg="add">
        <pc:chgData name="lisa diorio" userId="1375f94533d201e3" providerId="LiveId" clId="{CACBFCD1-3935-49C2-824C-516CD8E0EA04}" dt="2020-04-19T23:34:22.695" v="9270"/>
        <pc:sldMkLst>
          <pc:docMk/>
          <pc:sldMk cId="1263105890" sldId="442"/>
        </pc:sldMkLst>
      </pc:sldChg>
      <pc:sldChg chg="modSp">
        <pc:chgData name="lisa diorio" userId="1375f94533d201e3" providerId="LiveId" clId="{CACBFCD1-3935-49C2-824C-516CD8E0EA04}" dt="2020-04-26T23:57:57.021" v="12529" actId="20577"/>
        <pc:sldMkLst>
          <pc:docMk/>
          <pc:sldMk cId="3751020972" sldId="443"/>
        </pc:sldMkLst>
        <pc:spChg chg="mod">
          <ac:chgData name="lisa diorio" userId="1375f94533d201e3" providerId="LiveId" clId="{CACBFCD1-3935-49C2-824C-516CD8E0EA04}" dt="2020-04-26T23:45:42.935" v="12367" actId="14100"/>
          <ac:spMkLst>
            <pc:docMk/>
            <pc:sldMk cId="3751020972" sldId="443"/>
            <ac:spMk id="2" creationId="{6A6FEEAD-E27F-410F-8CCA-356DB9F94F7F}"/>
          </ac:spMkLst>
        </pc:spChg>
        <pc:spChg chg="mod">
          <ac:chgData name="lisa diorio" userId="1375f94533d201e3" providerId="LiveId" clId="{CACBFCD1-3935-49C2-824C-516CD8E0EA04}" dt="2020-04-26T23:57:57.021" v="12529" actId="20577"/>
          <ac:spMkLst>
            <pc:docMk/>
            <pc:sldMk cId="3751020972" sldId="443"/>
            <ac:spMk id="3" creationId="{773CEC49-36EC-49F1-9141-AF0FE5AFDF40}"/>
          </ac:spMkLst>
        </pc:spChg>
      </pc:sldChg>
      <pc:sldChg chg="modSp">
        <pc:chgData name="lisa diorio" userId="1375f94533d201e3" providerId="LiveId" clId="{CACBFCD1-3935-49C2-824C-516CD8E0EA04}" dt="2020-04-27T00:04:37.109" v="12911" actId="14100"/>
        <pc:sldMkLst>
          <pc:docMk/>
          <pc:sldMk cId="3504787713" sldId="444"/>
        </pc:sldMkLst>
        <pc:spChg chg="mod">
          <ac:chgData name="lisa diorio" userId="1375f94533d201e3" providerId="LiveId" clId="{CACBFCD1-3935-49C2-824C-516CD8E0EA04}" dt="2020-04-27T00:04:34.462" v="12910" actId="14100"/>
          <ac:spMkLst>
            <pc:docMk/>
            <pc:sldMk cId="3504787713" sldId="444"/>
            <ac:spMk id="2" creationId="{B4A9A5B7-5A78-4D4E-AB22-C116794CEC13}"/>
          </ac:spMkLst>
        </pc:spChg>
        <pc:spChg chg="mod">
          <ac:chgData name="lisa diorio" userId="1375f94533d201e3" providerId="LiveId" clId="{CACBFCD1-3935-49C2-824C-516CD8E0EA04}" dt="2020-04-27T00:04:37.109" v="12911" actId="14100"/>
          <ac:spMkLst>
            <pc:docMk/>
            <pc:sldMk cId="3504787713" sldId="444"/>
            <ac:spMk id="3" creationId="{C5E4BF9E-8870-41F8-8CBF-DA0192B978BC}"/>
          </ac:spMkLst>
        </pc:spChg>
      </pc:sldChg>
      <pc:sldChg chg="modSp">
        <pc:chgData name="lisa diorio" userId="1375f94533d201e3" providerId="LiveId" clId="{CACBFCD1-3935-49C2-824C-516CD8E0EA04}" dt="2020-04-27T13:24:38.177" v="15313" actId="6549"/>
        <pc:sldMkLst>
          <pc:docMk/>
          <pc:sldMk cId="3114465768" sldId="445"/>
        </pc:sldMkLst>
        <pc:spChg chg="mod">
          <ac:chgData name="lisa diorio" userId="1375f94533d201e3" providerId="LiveId" clId="{CACBFCD1-3935-49C2-824C-516CD8E0EA04}" dt="2020-04-27T13:18:03.289" v="15117" actId="20577"/>
          <ac:spMkLst>
            <pc:docMk/>
            <pc:sldMk cId="3114465768" sldId="445"/>
            <ac:spMk id="3" creationId="{4B48A0EE-4269-4AA6-A208-4790E0571EAB}"/>
          </ac:spMkLst>
        </pc:spChg>
        <pc:spChg chg="mod">
          <ac:chgData name="lisa diorio" userId="1375f94533d201e3" providerId="LiveId" clId="{CACBFCD1-3935-49C2-824C-516CD8E0EA04}" dt="2020-04-27T13:24:38.177" v="15313" actId="6549"/>
          <ac:spMkLst>
            <pc:docMk/>
            <pc:sldMk cId="3114465768" sldId="445"/>
            <ac:spMk id="5" creationId="{8CA31F9D-9A69-460A-8550-D934825B1469}"/>
          </ac:spMkLst>
        </pc:spChg>
      </pc:sldChg>
      <pc:sldChg chg="modSp">
        <pc:chgData name="lisa diorio" userId="1375f94533d201e3" providerId="LiveId" clId="{CACBFCD1-3935-49C2-824C-516CD8E0EA04}" dt="2020-04-27T00:21:46.955" v="13028" actId="20577"/>
        <pc:sldMkLst>
          <pc:docMk/>
          <pc:sldMk cId="2680317891" sldId="446"/>
        </pc:sldMkLst>
        <pc:spChg chg="mod">
          <ac:chgData name="lisa diorio" userId="1375f94533d201e3" providerId="LiveId" clId="{CACBFCD1-3935-49C2-824C-516CD8E0EA04}" dt="2020-04-27T00:21:46.955" v="13028" actId="20577"/>
          <ac:spMkLst>
            <pc:docMk/>
            <pc:sldMk cId="2680317891" sldId="446"/>
            <ac:spMk id="3" creationId="{E42A284E-0F58-46CA-917D-8CD1276049CE}"/>
          </ac:spMkLst>
        </pc:spChg>
      </pc:sldChg>
      <pc:sldChg chg="modSp">
        <pc:chgData name="lisa diorio" userId="1375f94533d201e3" providerId="LiveId" clId="{CACBFCD1-3935-49C2-824C-516CD8E0EA04}" dt="2020-04-27T00:21:00.950" v="13018" actId="20577"/>
        <pc:sldMkLst>
          <pc:docMk/>
          <pc:sldMk cId="54880800" sldId="447"/>
        </pc:sldMkLst>
        <pc:spChg chg="mod">
          <ac:chgData name="lisa diorio" userId="1375f94533d201e3" providerId="LiveId" clId="{CACBFCD1-3935-49C2-824C-516CD8E0EA04}" dt="2020-04-27T00:19:32.388" v="12992" actId="20577"/>
          <ac:spMkLst>
            <pc:docMk/>
            <pc:sldMk cId="54880800" sldId="447"/>
            <ac:spMk id="2" creationId="{7D91A78C-8D4A-4685-9E59-2B084F36B57D}"/>
          </ac:spMkLst>
        </pc:spChg>
        <pc:spChg chg="mod">
          <ac:chgData name="lisa diorio" userId="1375f94533d201e3" providerId="LiveId" clId="{CACBFCD1-3935-49C2-824C-516CD8E0EA04}" dt="2020-04-27T00:21:00.950" v="13018" actId="20577"/>
          <ac:spMkLst>
            <pc:docMk/>
            <pc:sldMk cId="54880800" sldId="447"/>
            <ac:spMk id="3" creationId="{551EA745-A62D-41F1-8ADC-0FD28615A918}"/>
          </ac:spMkLst>
        </pc:spChg>
      </pc:sldChg>
      <pc:sldChg chg="modSp">
        <pc:chgData name="lisa diorio" userId="1375f94533d201e3" providerId="LiveId" clId="{CACBFCD1-3935-49C2-824C-516CD8E0EA04}" dt="2020-04-27T00:25:32.071" v="13094" actId="20577"/>
        <pc:sldMkLst>
          <pc:docMk/>
          <pc:sldMk cId="2701239230" sldId="448"/>
        </pc:sldMkLst>
        <pc:spChg chg="mod">
          <ac:chgData name="lisa diorio" userId="1375f94533d201e3" providerId="LiveId" clId="{CACBFCD1-3935-49C2-824C-516CD8E0EA04}" dt="2020-04-27T00:25:32.071" v="13094" actId="20577"/>
          <ac:spMkLst>
            <pc:docMk/>
            <pc:sldMk cId="2701239230" sldId="448"/>
            <ac:spMk id="3" creationId="{5CDBAAEC-D7F1-42B5-A400-AE124B4C6450}"/>
          </ac:spMkLst>
        </pc:spChg>
      </pc:sldChg>
      <pc:sldChg chg="modSp add">
        <pc:chgData name="lisa diorio" userId="1375f94533d201e3" providerId="LiveId" clId="{CACBFCD1-3935-49C2-824C-516CD8E0EA04}" dt="2020-04-27T13:38:55.062" v="15560" actId="6549"/>
        <pc:sldMkLst>
          <pc:docMk/>
          <pc:sldMk cId="3260161508" sldId="450"/>
        </pc:sldMkLst>
        <pc:spChg chg="mod">
          <ac:chgData name="lisa diorio" userId="1375f94533d201e3" providerId="LiveId" clId="{CACBFCD1-3935-49C2-824C-516CD8E0EA04}" dt="2020-04-27T00:34:19.940" v="13122" actId="1076"/>
          <ac:spMkLst>
            <pc:docMk/>
            <pc:sldMk cId="3260161508" sldId="450"/>
            <ac:spMk id="5" creationId="{900BA575-B1AC-4FE9-9D34-209BD421DD53}"/>
          </ac:spMkLst>
        </pc:spChg>
        <pc:spChg chg="mod">
          <ac:chgData name="lisa diorio" userId="1375f94533d201e3" providerId="LiveId" clId="{CACBFCD1-3935-49C2-824C-516CD8E0EA04}" dt="2020-04-27T13:38:55.062" v="15560" actId="6549"/>
          <ac:spMkLst>
            <pc:docMk/>
            <pc:sldMk cId="3260161508" sldId="450"/>
            <ac:spMk id="6" creationId="{95EFD9AB-32E6-4F83-830C-D75A73C90777}"/>
          </ac:spMkLst>
        </pc:spChg>
        <pc:picChg chg="mod">
          <ac:chgData name="lisa diorio" userId="1375f94533d201e3" providerId="LiveId" clId="{CACBFCD1-3935-49C2-824C-516CD8E0EA04}" dt="2020-04-27T00:34:01.473" v="13119" actId="1076"/>
          <ac:picMkLst>
            <pc:docMk/>
            <pc:sldMk cId="3260161508" sldId="450"/>
            <ac:picMk id="5122" creationId="{A1B27477-5698-4790-A23C-2A7AAE680F63}"/>
          </ac:picMkLst>
        </pc:picChg>
      </pc:sldChg>
      <pc:sldChg chg="del">
        <pc:chgData name="lisa diorio" userId="1375f94533d201e3" providerId="LiveId" clId="{CACBFCD1-3935-49C2-824C-516CD8E0EA04}" dt="2020-04-27T00:32:50.118" v="13111" actId="2696"/>
        <pc:sldMkLst>
          <pc:docMk/>
          <pc:sldMk cId="3693671946" sldId="450"/>
        </pc:sldMkLst>
      </pc:sldChg>
      <pc:sldChg chg="addSp delSp modSp">
        <pc:chgData name="lisa diorio" userId="1375f94533d201e3" providerId="LiveId" clId="{CACBFCD1-3935-49C2-824C-516CD8E0EA04}" dt="2020-04-27T13:27:42.594" v="15327" actId="20577"/>
        <pc:sldMkLst>
          <pc:docMk/>
          <pc:sldMk cId="3908528711" sldId="451"/>
        </pc:sldMkLst>
        <pc:spChg chg="mod">
          <ac:chgData name="lisa diorio" userId="1375f94533d201e3" providerId="LiveId" clId="{CACBFCD1-3935-49C2-824C-516CD8E0EA04}" dt="2020-04-27T13:27:42.594" v="15327" actId="20577"/>
          <ac:spMkLst>
            <pc:docMk/>
            <pc:sldMk cId="3908528711" sldId="451"/>
            <ac:spMk id="2" creationId="{F2740BA5-2D8A-4565-97E9-BF4DA1EC00F2}"/>
          </ac:spMkLst>
        </pc:spChg>
        <pc:spChg chg="del mod">
          <ac:chgData name="lisa diorio" userId="1375f94533d201e3" providerId="LiveId" clId="{CACBFCD1-3935-49C2-824C-516CD8E0EA04}" dt="2020-04-27T13:26:48.459" v="15319" actId="478"/>
          <ac:spMkLst>
            <pc:docMk/>
            <pc:sldMk cId="3908528711" sldId="451"/>
            <ac:spMk id="3" creationId="{2DD16FD2-713C-4510-98F9-F0175EC20B3D}"/>
          </ac:spMkLst>
        </pc:spChg>
        <pc:spChg chg="add del mod">
          <ac:chgData name="lisa diorio" userId="1375f94533d201e3" providerId="LiveId" clId="{CACBFCD1-3935-49C2-824C-516CD8E0EA04}" dt="2020-04-27T13:26:55.325" v="15320" actId="478"/>
          <ac:spMkLst>
            <pc:docMk/>
            <pc:sldMk cId="3908528711" sldId="451"/>
            <ac:spMk id="8" creationId="{5B190989-3DFB-42AC-AAFD-F6164A581C49}"/>
          </ac:spMkLst>
        </pc:spChg>
      </pc:sldChg>
      <pc:sldChg chg="addSp delSp modSp add">
        <pc:chgData name="lisa diorio" userId="1375f94533d201e3" providerId="LiveId" clId="{CACBFCD1-3935-49C2-824C-516CD8E0EA04}" dt="2020-04-06T12:32:34.332" v="1250" actId="20577"/>
        <pc:sldMkLst>
          <pc:docMk/>
          <pc:sldMk cId="234046541" sldId="455"/>
        </pc:sldMkLst>
        <pc:spChg chg="mod">
          <ac:chgData name="lisa diorio" userId="1375f94533d201e3" providerId="LiveId" clId="{CACBFCD1-3935-49C2-824C-516CD8E0EA04}" dt="2020-04-06T12:32:34.332" v="1250" actId="20577"/>
          <ac:spMkLst>
            <pc:docMk/>
            <pc:sldMk cId="234046541" sldId="455"/>
            <ac:spMk id="2" creationId="{4546D6C7-BE93-4AC8-A9D8-ECE968C8F800}"/>
          </ac:spMkLst>
        </pc:spChg>
        <pc:spChg chg="mod">
          <ac:chgData name="lisa diorio" userId="1375f94533d201e3" providerId="LiveId" clId="{CACBFCD1-3935-49C2-824C-516CD8E0EA04}" dt="2020-04-06T00:54:43.948" v="318" actId="6549"/>
          <ac:spMkLst>
            <pc:docMk/>
            <pc:sldMk cId="234046541" sldId="455"/>
            <ac:spMk id="3" creationId="{DB5F06F0-0E94-4698-99D9-5FE14D4413A8}"/>
          </ac:spMkLst>
        </pc:spChg>
        <pc:spChg chg="add del mod">
          <ac:chgData name="lisa diorio" userId="1375f94533d201e3" providerId="LiveId" clId="{CACBFCD1-3935-49C2-824C-516CD8E0EA04}" dt="2020-04-06T12:32:23.274" v="1237" actId="478"/>
          <ac:spMkLst>
            <pc:docMk/>
            <pc:sldMk cId="234046541" sldId="455"/>
            <ac:spMk id="5" creationId="{F2994009-B506-4B11-9128-8B48620D7C97}"/>
          </ac:spMkLst>
        </pc:spChg>
      </pc:sldChg>
      <pc:sldChg chg="modSp add ord">
        <pc:chgData name="lisa diorio" userId="1375f94533d201e3" providerId="LiveId" clId="{CACBFCD1-3935-49C2-824C-516CD8E0EA04}" dt="2020-04-06T14:35:34.517" v="2244" actId="20577"/>
        <pc:sldMkLst>
          <pc:docMk/>
          <pc:sldMk cId="623983656" sldId="544"/>
        </pc:sldMkLst>
        <pc:spChg chg="mod">
          <ac:chgData name="lisa diorio" userId="1375f94533d201e3" providerId="LiveId" clId="{CACBFCD1-3935-49C2-824C-516CD8E0EA04}" dt="2020-04-06T00:53:46.856" v="303" actId="6549"/>
          <ac:spMkLst>
            <pc:docMk/>
            <pc:sldMk cId="623983656" sldId="544"/>
            <ac:spMk id="2" creationId="{9E6D1406-FD93-4B48-998D-187177C92729}"/>
          </ac:spMkLst>
        </pc:spChg>
        <pc:spChg chg="mod">
          <ac:chgData name="lisa diorio" userId="1375f94533d201e3" providerId="LiveId" clId="{CACBFCD1-3935-49C2-824C-516CD8E0EA04}" dt="2020-04-06T14:35:34.517" v="2244" actId="20577"/>
          <ac:spMkLst>
            <pc:docMk/>
            <pc:sldMk cId="623983656" sldId="544"/>
            <ac:spMk id="3" creationId="{008AC05D-ABC2-4043-B4C6-18B1FF74AA21}"/>
          </ac:spMkLst>
        </pc:spChg>
      </pc:sldChg>
      <pc:sldChg chg="add del">
        <pc:chgData name="lisa diorio" userId="1375f94533d201e3" providerId="LiveId" clId="{CACBFCD1-3935-49C2-824C-516CD8E0EA04}" dt="2020-04-06T00:54:25.747" v="306" actId="47"/>
        <pc:sldMkLst>
          <pc:docMk/>
          <pc:sldMk cId="2974336619" sldId="545"/>
        </pc:sldMkLst>
      </pc:sldChg>
      <pc:sldChg chg="addSp delSp modSp add">
        <pc:chgData name="lisa diorio" userId="1375f94533d201e3" providerId="LiveId" clId="{CACBFCD1-3935-49C2-824C-516CD8E0EA04}" dt="2020-04-06T12:40:22.262" v="1352" actId="1076"/>
        <pc:sldMkLst>
          <pc:docMk/>
          <pc:sldMk cId="3826951361" sldId="545"/>
        </pc:sldMkLst>
        <pc:spChg chg="mod">
          <ac:chgData name="lisa diorio" userId="1375f94533d201e3" providerId="LiveId" clId="{CACBFCD1-3935-49C2-824C-516CD8E0EA04}" dt="2020-04-06T01:00:19.603" v="424" actId="113"/>
          <ac:spMkLst>
            <pc:docMk/>
            <pc:sldMk cId="3826951361" sldId="545"/>
            <ac:spMk id="2" creationId="{49A5E437-E3D6-4515-B1DF-F37E393D2E6A}"/>
          </ac:spMkLst>
        </pc:spChg>
        <pc:spChg chg="del mod">
          <ac:chgData name="lisa diorio" userId="1375f94533d201e3" providerId="LiveId" clId="{CACBFCD1-3935-49C2-824C-516CD8E0EA04}" dt="2020-04-06T12:38:45.336" v="1325" actId="478"/>
          <ac:spMkLst>
            <pc:docMk/>
            <pc:sldMk cId="3826951361" sldId="545"/>
            <ac:spMk id="3" creationId="{02F4C415-F5C2-4CF9-AD94-A4016FAD704D}"/>
          </ac:spMkLst>
        </pc:spChg>
        <pc:spChg chg="add del mod">
          <ac:chgData name="lisa diorio" userId="1375f94533d201e3" providerId="LiveId" clId="{CACBFCD1-3935-49C2-824C-516CD8E0EA04}" dt="2020-04-06T12:38:49.778" v="1326" actId="478"/>
          <ac:spMkLst>
            <pc:docMk/>
            <pc:sldMk cId="3826951361" sldId="545"/>
            <ac:spMk id="6" creationId="{AD82A092-7D3E-4558-A3F8-27006D1882BF}"/>
          </ac:spMkLst>
        </pc:spChg>
        <pc:spChg chg="add mod">
          <ac:chgData name="lisa diorio" userId="1375f94533d201e3" providerId="LiveId" clId="{CACBFCD1-3935-49C2-824C-516CD8E0EA04}" dt="2020-04-06T12:40:22.262" v="1352" actId="1076"/>
          <ac:spMkLst>
            <pc:docMk/>
            <pc:sldMk cId="3826951361" sldId="545"/>
            <ac:spMk id="7" creationId="{49DE306F-2A76-46E8-B356-CFC68F479FBB}"/>
          </ac:spMkLst>
        </pc:spChg>
        <pc:picChg chg="add mod">
          <ac:chgData name="lisa diorio" userId="1375f94533d201e3" providerId="LiveId" clId="{CACBFCD1-3935-49C2-824C-516CD8E0EA04}" dt="2020-04-06T12:39:30.643" v="1333" actId="1076"/>
          <ac:picMkLst>
            <pc:docMk/>
            <pc:sldMk cId="3826951361" sldId="545"/>
            <ac:picMk id="2050" creationId="{FC5017CA-4682-4D72-8BD1-26C703AE7BBD}"/>
          </ac:picMkLst>
        </pc:picChg>
      </pc:sldChg>
      <pc:sldChg chg="addSp delSp modSp add">
        <pc:chgData name="lisa diorio" userId="1375f94533d201e3" providerId="LiveId" clId="{CACBFCD1-3935-49C2-824C-516CD8E0EA04}" dt="2020-04-06T01:05:09.138" v="643" actId="1076"/>
        <pc:sldMkLst>
          <pc:docMk/>
          <pc:sldMk cId="1581631449" sldId="546"/>
        </pc:sldMkLst>
        <pc:spChg chg="mod">
          <ac:chgData name="lisa diorio" userId="1375f94533d201e3" providerId="LiveId" clId="{CACBFCD1-3935-49C2-824C-516CD8E0EA04}" dt="2020-04-06T01:03:15.650" v="536" actId="20577"/>
          <ac:spMkLst>
            <pc:docMk/>
            <pc:sldMk cId="1581631449" sldId="546"/>
            <ac:spMk id="3" creationId="{647833F7-6ECB-4B7B-BCD0-2A678E617E23}"/>
          </ac:spMkLst>
        </pc:spChg>
        <pc:spChg chg="mod topLvl">
          <ac:chgData name="lisa diorio" userId="1375f94533d201e3" providerId="LiveId" clId="{CACBFCD1-3935-49C2-824C-516CD8E0EA04}" dt="2020-04-06T01:05:09.138" v="643" actId="1076"/>
          <ac:spMkLst>
            <pc:docMk/>
            <pc:sldMk cId="1581631449" sldId="546"/>
            <ac:spMk id="8" creationId="{147C1E0E-C78E-48B0-A8A3-99153C43C7CE}"/>
          </ac:spMkLst>
        </pc:spChg>
        <pc:spChg chg="del topLvl">
          <ac:chgData name="lisa diorio" userId="1375f94533d201e3" providerId="LiveId" clId="{CACBFCD1-3935-49C2-824C-516CD8E0EA04}" dt="2020-04-06T01:01:06.998" v="430" actId="478"/>
          <ac:spMkLst>
            <pc:docMk/>
            <pc:sldMk cId="1581631449" sldId="546"/>
            <ac:spMk id="9" creationId="{3A8FE5FC-4BBC-4184-B116-43F57F4782F7}"/>
          </ac:spMkLst>
        </pc:spChg>
        <pc:spChg chg="mod">
          <ac:chgData name="lisa diorio" userId="1375f94533d201e3" providerId="LiveId" clId="{CACBFCD1-3935-49C2-824C-516CD8E0EA04}" dt="2020-04-06T01:04:51.391" v="639" actId="20577"/>
          <ac:spMkLst>
            <pc:docMk/>
            <pc:sldMk cId="1581631449" sldId="546"/>
            <ac:spMk id="10" creationId="{721C2C2F-2B3D-47FA-8B69-233D39EAA243}"/>
          </ac:spMkLst>
        </pc:spChg>
        <pc:grpChg chg="del">
          <ac:chgData name="lisa diorio" userId="1375f94533d201e3" providerId="LiveId" clId="{CACBFCD1-3935-49C2-824C-516CD8E0EA04}" dt="2020-04-06T01:01:06.998" v="430" actId="478"/>
          <ac:grpSpMkLst>
            <pc:docMk/>
            <pc:sldMk cId="1581631449" sldId="546"/>
            <ac:grpSpMk id="5" creationId="{6F0651F2-D026-4ECF-8D64-65800346009D}"/>
          </ac:grpSpMkLst>
        </pc:grpChg>
        <pc:graphicFrameChg chg="add mod modGraphic">
          <ac:chgData name="lisa diorio" userId="1375f94533d201e3" providerId="LiveId" clId="{CACBFCD1-3935-49C2-824C-516CD8E0EA04}" dt="2020-04-06T01:03:00.459" v="528" actId="14100"/>
          <ac:graphicFrameMkLst>
            <pc:docMk/>
            <pc:sldMk cId="1581631449" sldId="546"/>
            <ac:graphicFrameMk id="6" creationId="{9B924F0E-267B-46E8-8091-CA4AE0A7F4DB}"/>
          </ac:graphicFrameMkLst>
        </pc:graphicFrameChg>
      </pc:sldChg>
      <pc:sldChg chg="addSp modSp add">
        <pc:chgData name="lisa diorio" userId="1375f94533d201e3" providerId="LiveId" clId="{CACBFCD1-3935-49C2-824C-516CD8E0EA04}" dt="2020-04-06T15:10:40.902" v="2317"/>
        <pc:sldMkLst>
          <pc:docMk/>
          <pc:sldMk cId="3405157513" sldId="547"/>
        </pc:sldMkLst>
        <pc:spChg chg="mod">
          <ac:chgData name="lisa diorio" userId="1375f94533d201e3" providerId="LiveId" clId="{CACBFCD1-3935-49C2-824C-516CD8E0EA04}" dt="2020-04-06T01:06:21.630" v="665" actId="20577"/>
          <ac:spMkLst>
            <pc:docMk/>
            <pc:sldMk cId="3405157513" sldId="547"/>
            <ac:spMk id="2" creationId="{E3054893-9D23-41A8-9A49-B5F92236C09B}"/>
          </ac:spMkLst>
        </pc:spChg>
        <pc:spChg chg="mod">
          <ac:chgData name="lisa diorio" userId="1375f94533d201e3" providerId="LiveId" clId="{CACBFCD1-3935-49C2-824C-516CD8E0EA04}" dt="2020-04-06T15:09:08.402" v="2245" actId="14100"/>
          <ac:spMkLst>
            <pc:docMk/>
            <pc:sldMk cId="3405157513" sldId="547"/>
            <ac:spMk id="3" creationId="{AB01F6DF-8B49-4FA3-9120-E5EB6C1F5F77}"/>
          </ac:spMkLst>
        </pc:spChg>
        <pc:spChg chg="add mod">
          <ac:chgData name="lisa diorio" userId="1375f94533d201e3" providerId="LiveId" clId="{CACBFCD1-3935-49C2-824C-516CD8E0EA04}" dt="2020-04-06T15:10:40.902" v="2317"/>
          <ac:spMkLst>
            <pc:docMk/>
            <pc:sldMk cId="3405157513" sldId="547"/>
            <ac:spMk id="5" creationId="{D7D08E0D-2BA8-424C-A215-B28D70D9EF26}"/>
          </ac:spMkLst>
        </pc:spChg>
      </pc:sldChg>
      <pc:sldChg chg="modSp add">
        <pc:chgData name="lisa diorio" userId="1375f94533d201e3" providerId="LiveId" clId="{CACBFCD1-3935-49C2-824C-516CD8E0EA04}" dt="2020-04-06T12:44:39.439" v="1458" actId="20577"/>
        <pc:sldMkLst>
          <pc:docMk/>
          <pc:sldMk cId="1897811985" sldId="548"/>
        </pc:sldMkLst>
        <pc:spChg chg="mod">
          <ac:chgData name="lisa diorio" userId="1375f94533d201e3" providerId="LiveId" clId="{CACBFCD1-3935-49C2-824C-516CD8E0EA04}" dt="2020-04-06T01:13:10.048" v="934" actId="20577"/>
          <ac:spMkLst>
            <pc:docMk/>
            <pc:sldMk cId="1897811985" sldId="548"/>
            <ac:spMk id="2" creationId="{E3054893-9D23-41A8-9A49-B5F92236C09B}"/>
          </ac:spMkLst>
        </pc:spChg>
        <pc:spChg chg="mod">
          <ac:chgData name="lisa diorio" userId="1375f94533d201e3" providerId="LiveId" clId="{CACBFCD1-3935-49C2-824C-516CD8E0EA04}" dt="2020-04-06T12:44:39.439" v="1458" actId="20577"/>
          <ac:spMkLst>
            <pc:docMk/>
            <pc:sldMk cId="1897811985" sldId="548"/>
            <ac:spMk id="3" creationId="{AB01F6DF-8B49-4FA3-9120-E5EB6C1F5F77}"/>
          </ac:spMkLst>
        </pc:spChg>
      </pc:sldChg>
      <pc:sldChg chg="modSp add del">
        <pc:chgData name="lisa diorio" userId="1375f94533d201e3" providerId="LiveId" clId="{CACBFCD1-3935-49C2-824C-516CD8E0EA04}" dt="2020-04-06T01:52:45.675" v="1226" actId="2696"/>
        <pc:sldMkLst>
          <pc:docMk/>
          <pc:sldMk cId="2200693043" sldId="549"/>
        </pc:sldMkLst>
        <pc:spChg chg="mod">
          <ac:chgData name="lisa diorio" userId="1375f94533d201e3" providerId="LiveId" clId="{CACBFCD1-3935-49C2-824C-516CD8E0EA04}" dt="2020-04-06T01:26:19.407" v="1146" actId="20577"/>
          <ac:spMkLst>
            <pc:docMk/>
            <pc:sldMk cId="2200693043" sldId="549"/>
            <ac:spMk id="2" creationId="{78B849D0-F38A-4AA4-9699-F6267370A026}"/>
          </ac:spMkLst>
        </pc:spChg>
        <pc:spChg chg="mod">
          <ac:chgData name="lisa diorio" userId="1375f94533d201e3" providerId="LiveId" clId="{CACBFCD1-3935-49C2-824C-516CD8E0EA04}" dt="2020-04-06T01:52:31.730" v="1225" actId="20577"/>
          <ac:spMkLst>
            <pc:docMk/>
            <pc:sldMk cId="2200693043" sldId="549"/>
            <ac:spMk id="3" creationId="{147EA652-E198-4D4F-9961-68F28041BA5F}"/>
          </ac:spMkLst>
        </pc:spChg>
      </pc:sldChg>
      <pc:sldChg chg="modSp add">
        <pc:chgData name="lisa diorio" userId="1375f94533d201e3" providerId="LiveId" clId="{CACBFCD1-3935-49C2-824C-516CD8E0EA04}" dt="2020-04-06T12:41:22.078" v="1360" actId="20577"/>
        <pc:sldMkLst>
          <pc:docMk/>
          <pc:sldMk cId="3051183417" sldId="549"/>
        </pc:sldMkLst>
        <pc:spChg chg="mod">
          <ac:chgData name="lisa diorio" userId="1375f94533d201e3" providerId="LiveId" clId="{CACBFCD1-3935-49C2-824C-516CD8E0EA04}" dt="2020-04-06T12:41:22.078" v="1360" actId="20577"/>
          <ac:spMkLst>
            <pc:docMk/>
            <pc:sldMk cId="3051183417" sldId="549"/>
            <ac:spMk id="2" creationId="{78B849D0-F38A-4AA4-9699-F6267370A026}"/>
          </ac:spMkLst>
        </pc:spChg>
      </pc:sldChg>
      <pc:sldChg chg="addSp delSp modSp add">
        <pc:chgData name="lisa diorio" userId="1375f94533d201e3" providerId="LiveId" clId="{CACBFCD1-3935-49C2-824C-516CD8E0EA04}" dt="2020-04-06T12:36:22.393" v="1323" actId="20577"/>
        <pc:sldMkLst>
          <pc:docMk/>
          <pc:sldMk cId="2141410027" sldId="550"/>
        </pc:sldMkLst>
        <pc:spChg chg="del mod">
          <ac:chgData name="lisa diorio" userId="1375f94533d201e3" providerId="LiveId" clId="{CACBFCD1-3935-49C2-824C-516CD8E0EA04}" dt="2020-04-06T12:34:46.660" v="1295" actId="478"/>
          <ac:spMkLst>
            <pc:docMk/>
            <pc:sldMk cId="2141410027" sldId="550"/>
            <ac:spMk id="2" creationId="{9A673811-BA9D-44BC-8CD7-F409FF88BFD8}"/>
          </ac:spMkLst>
        </pc:spChg>
        <pc:spChg chg="mod">
          <ac:chgData name="lisa diorio" userId="1375f94533d201e3" providerId="LiveId" clId="{CACBFCD1-3935-49C2-824C-516CD8E0EA04}" dt="2020-04-06T12:36:22.393" v="1323" actId="20577"/>
          <ac:spMkLst>
            <pc:docMk/>
            <pc:sldMk cId="2141410027" sldId="550"/>
            <ac:spMk id="3" creationId="{BE623ACF-A904-4B7D-B4E9-BF34DF82F0F6}"/>
          </ac:spMkLst>
        </pc:spChg>
        <pc:spChg chg="add mod">
          <ac:chgData name="lisa diorio" userId="1375f94533d201e3" providerId="LiveId" clId="{CACBFCD1-3935-49C2-824C-516CD8E0EA04}" dt="2020-04-06T12:34:49.550" v="1296" actId="20577"/>
          <ac:spMkLst>
            <pc:docMk/>
            <pc:sldMk cId="2141410027" sldId="550"/>
            <ac:spMk id="6" creationId="{0F7AED69-AD6E-4247-80B8-A4D4C5D904A2}"/>
          </ac:spMkLst>
        </pc:spChg>
        <pc:picChg chg="add mod">
          <ac:chgData name="lisa diorio" userId="1375f94533d201e3" providerId="LiveId" clId="{CACBFCD1-3935-49C2-824C-516CD8E0EA04}" dt="2020-04-06T12:34:58.844" v="1299" actId="1076"/>
          <ac:picMkLst>
            <pc:docMk/>
            <pc:sldMk cId="2141410027" sldId="550"/>
            <ac:picMk id="1026" creationId="{E001D2E7-459D-427D-85FB-0044BF867FCD}"/>
          </ac:picMkLst>
        </pc:picChg>
      </pc:sldChg>
      <pc:sldChg chg="modSp add">
        <pc:chgData name="lisa diorio" userId="1375f94533d201e3" providerId="LiveId" clId="{CACBFCD1-3935-49C2-824C-516CD8E0EA04}" dt="2020-04-06T14:04:59.008" v="1790" actId="20577"/>
        <pc:sldMkLst>
          <pc:docMk/>
          <pc:sldMk cId="3980994427" sldId="551"/>
        </pc:sldMkLst>
        <pc:spChg chg="mod">
          <ac:chgData name="lisa diorio" userId="1375f94533d201e3" providerId="LiveId" clId="{CACBFCD1-3935-49C2-824C-516CD8E0EA04}" dt="2020-04-06T13:56:58.947" v="1478" actId="20577"/>
          <ac:spMkLst>
            <pc:docMk/>
            <pc:sldMk cId="3980994427" sldId="551"/>
            <ac:spMk id="2" creationId="{84CA882F-6066-4047-BED9-6FE2F8A0E436}"/>
          </ac:spMkLst>
        </pc:spChg>
        <pc:spChg chg="mod">
          <ac:chgData name="lisa diorio" userId="1375f94533d201e3" providerId="LiveId" clId="{CACBFCD1-3935-49C2-824C-516CD8E0EA04}" dt="2020-04-06T14:04:59.008" v="1790" actId="20577"/>
          <ac:spMkLst>
            <pc:docMk/>
            <pc:sldMk cId="3980994427" sldId="551"/>
            <ac:spMk id="3" creationId="{C257679C-CE76-46B8-BA6F-8BC9D3BFACEB}"/>
          </ac:spMkLst>
        </pc:spChg>
      </pc:sldChg>
      <pc:sldChg chg="modSp add">
        <pc:chgData name="lisa diorio" userId="1375f94533d201e3" providerId="LiveId" clId="{CACBFCD1-3935-49C2-824C-516CD8E0EA04}" dt="2020-04-06T14:04:14.178" v="1773" actId="20577"/>
        <pc:sldMkLst>
          <pc:docMk/>
          <pc:sldMk cId="1136587676" sldId="552"/>
        </pc:sldMkLst>
        <pc:spChg chg="mod">
          <ac:chgData name="lisa diorio" userId="1375f94533d201e3" providerId="LiveId" clId="{CACBFCD1-3935-49C2-824C-516CD8E0EA04}" dt="2020-04-06T14:01:51.320" v="1655" actId="20577"/>
          <ac:spMkLst>
            <pc:docMk/>
            <pc:sldMk cId="1136587676" sldId="552"/>
            <ac:spMk id="2" creationId="{F98C2526-9227-49D2-A9F1-045B48D795E1}"/>
          </ac:spMkLst>
        </pc:spChg>
        <pc:spChg chg="mod">
          <ac:chgData name="lisa diorio" userId="1375f94533d201e3" providerId="LiveId" clId="{CACBFCD1-3935-49C2-824C-516CD8E0EA04}" dt="2020-04-06T14:04:14.178" v="1773" actId="20577"/>
          <ac:spMkLst>
            <pc:docMk/>
            <pc:sldMk cId="1136587676" sldId="552"/>
            <ac:spMk id="3" creationId="{20F188FF-1E13-4FED-B3D2-9710BC6BE6EA}"/>
          </ac:spMkLst>
        </pc:spChg>
      </pc:sldChg>
      <pc:sldChg chg="modSp add del">
        <pc:chgData name="lisa diorio" userId="1375f94533d201e3" providerId="LiveId" clId="{CACBFCD1-3935-49C2-824C-516CD8E0EA04}" dt="2020-04-06T14:08:36.681" v="1930" actId="47"/>
        <pc:sldMkLst>
          <pc:docMk/>
          <pc:sldMk cId="1997439803" sldId="553"/>
        </pc:sldMkLst>
        <pc:spChg chg="mod">
          <ac:chgData name="lisa diorio" userId="1375f94533d201e3" providerId="LiveId" clId="{CACBFCD1-3935-49C2-824C-516CD8E0EA04}" dt="2020-04-06T14:04:27.632" v="1781" actId="20577"/>
          <ac:spMkLst>
            <pc:docMk/>
            <pc:sldMk cId="1997439803" sldId="553"/>
            <ac:spMk id="2" creationId="{DD338E49-9FC0-4F53-9CA3-A71FD5D1680A}"/>
          </ac:spMkLst>
        </pc:spChg>
      </pc:sldChg>
      <pc:sldChg chg="modSp add">
        <pc:chgData name="lisa diorio" userId="1375f94533d201e3" providerId="LiveId" clId="{CACBFCD1-3935-49C2-824C-516CD8E0EA04}" dt="2020-04-06T14:08:30.635" v="1929" actId="313"/>
        <pc:sldMkLst>
          <pc:docMk/>
          <pc:sldMk cId="3143362207" sldId="554"/>
        </pc:sldMkLst>
        <pc:spChg chg="mod">
          <ac:chgData name="lisa diorio" userId="1375f94533d201e3" providerId="LiveId" clId="{CACBFCD1-3935-49C2-824C-516CD8E0EA04}" dt="2020-04-06T14:05:10.950" v="1798" actId="20577"/>
          <ac:spMkLst>
            <pc:docMk/>
            <pc:sldMk cId="3143362207" sldId="554"/>
            <ac:spMk id="2" creationId="{476DDEAB-54FA-4994-8D09-0A2FA6032FB0}"/>
          </ac:spMkLst>
        </pc:spChg>
        <pc:spChg chg="mod">
          <ac:chgData name="lisa diorio" userId="1375f94533d201e3" providerId="LiveId" clId="{CACBFCD1-3935-49C2-824C-516CD8E0EA04}" dt="2020-04-06T14:08:30.635" v="1929" actId="313"/>
          <ac:spMkLst>
            <pc:docMk/>
            <pc:sldMk cId="3143362207" sldId="554"/>
            <ac:spMk id="3" creationId="{2B9DFA4E-321F-4B4B-A178-754A51B6BC20}"/>
          </ac:spMkLst>
        </pc:spChg>
      </pc:sldChg>
      <pc:sldChg chg="modSp add">
        <pc:chgData name="lisa diorio" userId="1375f94533d201e3" providerId="LiveId" clId="{CACBFCD1-3935-49C2-824C-516CD8E0EA04}" dt="2020-04-06T14:15:03.183" v="2076" actId="20577"/>
        <pc:sldMkLst>
          <pc:docMk/>
          <pc:sldMk cId="847206970" sldId="555"/>
        </pc:sldMkLst>
        <pc:spChg chg="mod">
          <ac:chgData name="lisa diorio" userId="1375f94533d201e3" providerId="LiveId" clId="{CACBFCD1-3935-49C2-824C-516CD8E0EA04}" dt="2020-04-06T14:09:53.554" v="1964" actId="20577"/>
          <ac:spMkLst>
            <pc:docMk/>
            <pc:sldMk cId="847206970" sldId="555"/>
            <ac:spMk id="2" creationId="{6061308C-23FB-43F8-A636-3DBB4553FB79}"/>
          </ac:spMkLst>
        </pc:spChg>
        <pc:spChg chg="mod">
          <ac:chgData name="lisa diorio" userId="1375f94533d201e3" providerId="LiveId" clId="{CACBFCD1-3935-49C2-824C-516CD8E0EA04}" dt="2020-04-06T14:15:03.183" v="2076" actId="20577"/>
          <ac:spMkLst>
            <pc:docMk/>
            <pc:sldMk cId="847206970" sldId="555"/>
            <ac:spMk id="3" creationId="{D1A81555-F15C-4C34-9751-478A41B0D2D2}"/>
          </ac:spMkLst>
        </pc:spChg>
      </pc:sldChg>
      <pc:sldChg chg="modSp add">
        <pc:chgData name="lisa diorio" userId="1375f94533d201e3" providerId="LiveId" clId="{CACBFCD1-3935-49C2-824C-516CD8E0EA04}" dt="2020-04-06T14:18:20.641" v="2201" actId="20577"/>
        <pc:sldMkLst>
          <pc:docMk/>
          <pc:sldMk cId="1198394125" sldId="556"/>
        </pc:sldMkLst>
        <pc:spChg chg="mod">
          <ac:chgData name="lisa diorio" userId="1375f94533d201e3" providerId="LiveId" clId="{CACBFCD1-3935-49C2-824C-516CD8E0EA04}" dt="2020-04-06T14:17:24.767" v="2090" actId="20577"/>
          <ac:spMkLst>
            <pc:docMk/>
            <pc:sldMk cId="1198394125" sldId="556"/>
            <ac:spMk id="2" creationId="{0D024A51-6A58-4FFB-8567-4C9A528E1AD7}"/>
          </ac:spMkLst>
        </pc:spChg>
        <pc:spChg chg="mod">
          <ac:chgData name="lisa diorio" userId="1375f94533d201e3" providerId="LiveId" clId="{CACBFCD1-3935-49C2-824C-516CD8E0EA04}" dt="2020-04-06T14:18:20.641" v="2201" actId="20577"/>
          <ac:spMkLst>
            <pc:docMk/>
            <pc:sldMk cId="1198394125" sldId="556"/>
            <ac:spMk id="3" creationId="{BD5D4920-A6D1-4D33-9800-ED30D602DF45}"/>
          </ac:spMkLst>
        </pc:spChg>
      </pc:sldChg>
      <pc:sldChg chg="modSp add">
        <pc:chgData name="lisa diorio" userId="1375f94533d201e3" providerId="LiveId" clId="{CACBFCD1-3935-49C2-824C-516CD8E0EA04}" dt="2020-04-08T13:31:06.360" v="4671" actId="20577"/>
        <pc:sldMkLst>
          <pc:docMk/>
          <pc:sldMk cId="222119762" sldId="557"/>
        </pc:sldMkLst>
        <pc:spChg chg="mod">
          <ac:chgData name="lisa diorio" userId="1375f94533d201e3" providerId="LiveId" clId="{CACBFCD1-3935-49C2-824C-516CD8E0EA04}" dt="2020-04-08T01:09:22.826" v="3179" actId="27636"/>
          <ac:spMkLst>
            <pc:docMk/>
            <pc:sldMk cId="222119762" sldId="557"/>
            <ac:spMk id="2" creationId="{9A40CDE2-6F1F-4B01-812D-280908BF2548}"/>
          </ac:spMkLst>
        </pc:spChg>
        <pc:spChg chg="mod">
          <ac:chgData name="lisa diorio" userId="1375f94533d201e3" providerId="LiveId" clId="{CACBFCD1-3935-49C2-824C-516CD8E0EA04}" dt="2020-04-08T13:31:06.360" v="4671" actId="20577"/>
          <ac:spMkLst>
            <pc:docMk/>
            <pc:sldMk cId="222119762" sldId="557"/>
            <ac:spMk id="3" creationId="{D27DCF54-6B44-4615-B692-693D88A574AC}"/>
          </ac:spMkLst>
        </pc:spChg>
      </pc:sldChg>
      <pc:sldChg chg="modSp add del">
        <pc:chgData name="lisa diorio" userId="1375f94533d201e3" providerId="LiveId" clId="{CACBFCD1-3935-49C2-824C-516CD8E0EA04}" dt="2020-04-08T01:49:11.209" v="4326" actId="47"/>
        <pc:sldMkLst>
          <pc:docMk/>
          <pc:sldMk cId="969291642" sldId="558"/>
        </pc:sldMkLst>
        <pc:spChg chg="mod">
          <ac:chgData name="lisa diorio" userId="1375f94533d201e3" providerId="LiveId" clId="{CACBFCD1-3935-49C2-824C-516CD8E0EA04}" dt="2020-04-08T01:09:49.541" v="3209" actId="20577"/>
          <ac:spMkLst>
            <pc:docMk/>
            <pc:sldMk cId="969291642" sldId="558"/>
            <ac:spMk id="2" creationId="{CC608EAE-31D9-45E6-8F02-F7DC5DE9F052}"/>
          </ac:spMkLst>
        </pc:spChg>
        <pc:spChg chg="mod">
          <ac:chgData name="lisa diorio" userId="1375f94533d201e3" providerId="LiveId" clId="{CACBFCD1-3935-49C2-824C-516CD8E0EA04}" dt="2020-04-08T01:22:54.015" v="4324" actId="27636"/>
          <ac:spMkLst>
            <pc:docMk/>
            <pc:sldMk cId="969291642" sldId="558"/>
            <ac:spMk id="3" creationId="{8D62B89F-50FB-4BC6-9ECC-09C16F2C53CC}"/>
          </ac:spMkLst>
        </pc:spChg>
      </pc:sldChg>
      <pc:sldChg chg="modSp add">
        <pc:chgData name="lisa diorio" userId="1375f94533d201e3" providerId="LiveId" clId="{CACBFCD1-3935-49C2-824C-516CD8E0EA04}" dt="2020-04-08T13:44:35.889" v="4951" actId="20577"/>
        <pc:sldMkLst>
          <pc:docMk/>
          <pc:sldMk cId="3010721214" sldId="558"/>
        </pc:sldMkLst>
        <pc:spChg chg="mod">
          <ac:chgData name="lisa diorio" userId="1375f94533d201e3" providerId="LiveId" clId="{CACBFCD1-3935-49C2-824C-516CD8E0EA04}" dt="2020-04-08T13:43:08.832" v="4765" actId="20577"/>
          <ac:spMkLst>
            <pc:docMk/>
            <pc:sldMk cId="3010721214" sldId="558"/>
            <ac:spMk id="2" creationId="{E244830B-F87A-402D-9D36-B24D9736217D}"/>
          </ac:spMkLst>
        </pc:spChg>
        <pc:spChg chg="mod">
          <ac:chgData name="lisa diorio" userId="1375f94533d201e3" providerId="LiveId" clId="{CACBFCD1-3935-49C2-824C-516CD8E0EA04}" dt="2020-04-08T13:44:35.889" v="4951" actId="20577"/>
          <ac:spMkLst>
            <pc:docMk/>
            <pc:sldMk cId="3010721214" sldId="558"/>
            <ac:spMk id="3" creationId="{AC955CD1-54B2-4932-AF6B-A04A4244B24D}"/>
          </ac:spMkLst>
        </pc:spChg>
      </pc:sldChg>
      <pc:sldChg chg="modSp add ord">
        <pc:chgData name="lisa diorio" userId="1375f94533d201e3" providerId="LiveId" clId="{CACBFCD1-3935-49C2-824C-516CD8E0EA04}" dt="2020-04-08T13:59:33.023" v="5208" actId="20577"/>
        <pc:sldMkLst>
          <pc:docMk/>
          <pc:sldMk cId="5394295" sldId="559"/>
        </pc:sldMkLst>
        <pc:spChg chg="mod">
          <ac:chgData name="lisa diorio" userId="1375f94533d201e3" providerId="LiveId" clId="{CACBFCD1-3935-49C2-824C-516CD8E0EA04}" dt="2020-04-08T13:48:08.326" v="4997" actId="20577"/>
          <ac:spMkLst>
            <pc:docMk/>
            <pc:sldMk cId="5394295" sldId="559"/>
            <ac:spMk id="2" creationId="{04BC3267-35DF-4BC0-ABD3-8F5F51A05F30}"/>
          </ac:spMkLst>
        </pc:spChg>
        <pc:spChg chg="mod">
          <ac:chgData name="lisa diorio" userId="1375f94533d201e3" providerId="LiveId" clId="{CACBFCD1-3935-49C2-824C-516CD8E0EA04}" dt="2020-04-08T13:59:33.023" v="5208" actId="20577"/>
          <ac:spMkLst>
            <pc:docMk/>
            <pc:sldMk cId="5394295" sldId="559"/>
            <ac:spMk id="3" creationId="{1B38BF8F-5115-458D-9684-C6375F4D49D4}"/>
          </ac:spMkLst>
        </pc:spChg>
      </pc:sldChg>
      <pc:sldChg chg="modSp add">
        <pc:chgData name="lisa diorio" userId="1375f94533d201e3" providerId="LiveId" clId="{CACBFCD1-3935-49C2-824C-516CD8E0EA04}" dt="2020-04-08T13:56:23.018" v="5159" actId="20577"/>
        <pc:sldMkLst>
          <pc:docMk/>
          <pc:sldMk cId="3103913094" sldId="560"/>
        </pc:sldMkLst>
        <pc:spChg chg="mod">
          <ac:chgData name="lisa diorio" userId="1375f94533d201e3" providerId="LiveId" clId="{CACBFCD1-3935-49C2-824C-516CD8E0EA04}" dt="2020-04-08T13:50:58.206" v="5128" actId="20577"/>
          <ac:spMkLst>
            <pc:docMk/>
            <pc:sldMk cId="3103913094" sldId="560"/>
            <ac:spMk id="2" creationId="{13312FA8-BF30-46F3-8F72-46034F1FC45F}"/>
          </ac:spMkLst>
        </pc:spChg>
        <pc:spChg chg="mod">
          <ac:chgData name="lisa diorio" userId="1375f94533d201e3" providerId="LiveId" clId="{CACBFCD1-3935-49C2-824C-516CD8E0EA04}" dt="2020-04-08T13:56:23.018" v="5159" actId="20577"/>
          <ac:spMkLst>
            <pc:docMk/>
            <pc:sldMk cId="3103913094" sldId="560"/>
            <ac:spMk id="3" creationId="{8106B7BE-9CBD-4781-9370-68DB0916ADF8}"/>
          </ac:spMkLst>
        </pc:spChg>
      </pc:sldChg>
      <pc:sldChg chg="modSp add ord">
        <pc:chgData name="lisa diorio" userId="1375f94533d201e3" providerId="LiveId" clId="{CACBFCD1-3935-49C2-824C-516CD8E0EA04}" dt="2020-04-08T17:42:05.161" v="5265"/>
        <pc:sldMkLst>
          <pc:docMk/>
          <pc:sldMk cId="63399469" sldId="561"/>
        </pc:sldMkLst>
        <pc:spChg chg="mod">
          <ac:chgData name="lisa diorio" userId="1375f94533d201e3" providerId="LiveId" clId="{CACBFCD1-3935-49C2-824C-516CD8E0EA04}" dt="2020-04-08T17:41:47.968" v="5261" actId="14100"/>
          <ac:spMkLst>
            <pc:docMk/>
            <pc:sldMk cId="63399469" sldId="561"/>
            <ac:spMk id="2" creationId="{62639146-FE48-441D-B9EA-D0BCB4612079}"/>
          </ac:spMkLst>
        </pc:spChg>
        <pc:spChg chg="mod">
          <ac:chgData name="lisa diorio" userId="1375f94533d201e3" providerId="LiveId" clId="{CACBFCD1-3935-49C2-824C-516CD8E0EA04}" dt="2020-04-08T17:41:51.094" v="5263" actId="27636"/>
          <ac:spMkLst>
            <pc:docMk/>
            <pc:sldMk cId="63399469" sldId="561"/>
            <ac:spMk id="3" creationId="{D5EF8D66-0731-4A9C-A6C7-83E7618970C6}"/>
          </ac:spMkLst>
        </pc:spChg>
      </pc:sldChg>
      <pc:sldChg chg="addSp modSp add">
        <pc:chgData name="lisa diorio" userId="1375f94533d201e3" providerId="LiveId" clId="{CACBFCD1-3935-49C2-824C-516CD8E0EA04}" dt="2020-04-13T13:21:53.999" v="8316" actId="1076"/>
        <pc:sldMkLst>
          <pc:docMk/>
          <pc:sldMk cId="1755849797" sldId="562"/>
        </pc:sldMkLst>
        <pc:spChg chg="mod">
          <ac:chgData name="lisa diorio" userId="1375f94533d201e3" providerId="LiveId" clId="{CACBFCD1-3935-49C2-824C-516CD8E0EA04}" dt="2020-04-12T17:14:04.394" v="5541" actId="14100"/>
          <ac:spMkLst>
            <pc:docMk/>
            <pc:sldMk cId="1755849797" sldId="562"/>
            <ac:spMk id="2" creationId="{9E6D1406-FD93-4B48-998D-187177C92729}"/>
          </ac:spMkLst>
        </pc:spChg>
        <pc:spChg chg="mod">
          <ac:chgData name="lisa diorio" userId="1375f94533d201e3" providerId="LiveId" clId="{CACBFCD1-3935-49C2-824C-516CD8E0EA04}" dt="2020-04-13T13:21:51.206" v="8315" actId="1076"/>
          <ac:spMkLst>
            <pc:docMk/>
            <pc:sldMk cId="1755849797" sldId="562"/>
            <ac:spMk id="3" creationId="{008AC05D-ABC2-4043-B4C6-18B1FF74AA21}"/>
          </ac:spMkLst>
        </pc:spChg>
        <pc:spChg chg="add mod ord">
          <ac:chgData name="lisa diorio" userId="1375f94533d201e3" providerId="LiveId" clId="{CACBFCD1-3935-49C2-824C-516CD8E0EA04}" dt="2020-04-13T13:21:28.743" v="8314" actId="14100"/>
          <ac:spMkLst>
            <pc:docMk/>
            <pc:sldMk cId="1755849797" sldId="562"/>
            <ac:spMk id="5" creationId="{9E6D5918-C1E5-4722-BEB0-B63D728294EE}"/>
          </ac:spMkLst>
        </pc:spChg>
        <pc:spChg chg="add mod">
          <ac:chgData name="lisa diorio" userId="1375f94533d201e3" providerId="LiveId" clId="{CACBFCD1-3935-49C2-824C-516CD8E0EA04}" dt="2020-04-13T13:21:53.999" v="8316" actId="1076"/>
          <ac:spMkLst>
            <pc:docMk/>
            <pc:sldMk cId="1755849797" sldId="562"/>
            <ac:spMk id="6" creationId="{3ACB20E2-5A77-493F-A8D8-8B74E5EB9FC8}"/>
          </ac:spMkLst>
        </pc:spChg>
        <pc:spChg chg="add mod">
          <ac:chgData name="lisa diorio" userId="1375f94533d201e3" providerId="LiveId" clId="{CACBFCD1-3935-49C2-824C-516CD8E0EA04}" dt="2020-04-13T13:20:29.394" v="8304" actId="1076"/>
          <ac:spMkLst>
            <pc:docMk/>
            <pc:sldMk cId="1755849797" sldId="562"/>
            <ac:spMk id="7" creationId="{8A5BDD6C-96FB-4009-A094-56F8A647C05B}"/>
          </ac:spMkLst>
        </pc:spChg>
      </pc:sldChg>
      <pc:sldChg chg="modSp new">
        <pc:chgData name="lisa diorio" userId="1375f94533d201e3" providerId="LiveId" clId="{CACBFCD1-3935-49C2-824C-516CD8E0EA04}" dt="2020-04-13T15:19:00.151" v="8804" actId="6549"/>
        <pc:sldMkLst>
          <pc:docMk/>
          <pc:sldMk cId="3904175448" sldId="563"/>
        </pc:sldMkLst>
        <pc:spChg chg="mod">
          <ac:chgData name="lisa diorio" userId="1375f94533d201e3" providerId="LiveId" clId="{CACBFCD1-3935-49C2-824C-516CD8E0EA04}" dt="2020-04-12T18:03:40.094" v="5793" actId="20577"/>
          <ac:spMkLst>
            <pc:docMk/>
            <pc:sldMk cId="3904175448" sldId="563"/>
            <ac:spMk id="2" creationId="{DFBDD426-5A1F-424C-8E62-2C2E1CC066CB}"/>
          </ac:spMkLst>
        </pc:spChg>
        <pc:spChg chg="mod">
          <ac:chgData name="lisa diorio" userId="1375f94533d201e3" providerId="LiveId" clId="{CACBFCD1-3935-49C2-824C-516CD8E0EA04}" dt="2020-04-13T15:19:00.151" v="8804" actId="6549"/>
          <ac:spMkLst>
            <pc:docMk/>
            <pc:sldMk cId="3904175448" sldId="563"/>
            <ac:spMk id="3" creationId="{A765807B-723F-4973-8A58-F2D95F772B45}"/>
          </ac:spMkLst>
        </pc:spChg>
      </pc:sldChg>
      <pc:sldChg chg="modSp new">
        <pc:chgData name="lisa diorio" userId="1375f94533d201e3" providerId="LiveId" clId="{CACBFCD1-3935-49C2-824C-516CD8E0EA04}" dt="2020-04-13T02:40:16.349" v="7209" actId="20577"/>
        <pc:sldMkLst>
          <pc:docMk/>
          <pc:sldMk cId="1974421923" sldId="564"/>
        </pc:sldMkLst>
        <pc:spChg chg="mod">
          <ac:chgData name="lisa diorio" userId="1375f94533d201e3" providerId="LiveId" clId="{CACBFCD1-3935-49C2-824C-516CD8E0EA04}" dt="2020-04-12T18:25:48.044" v="6168" actId="20577"/>
          <ac:spMkLst>
            <pc:docMk/>
            <pc:sldMk cId="1974421923" sldId="564"/>
            <ac:spMk id="2" creationId="{AD63E969-39E2-4705-88D4-D8AA8C4B0B91}"/>
          </ac:spMkLst>
        </pc:spChg>
        <pc:spChg chg="mod">
          <ac:chgData name="lisa diorio" userId="1375f94533d201e3" providerId="LiveId" clId="{CACBFCD1-3935-49C2-824C-516CD8E0EA04}" dt="2020-04-13T02:40:16.349" v="7209" actId="20577"/>
          <ac:spMkLst>
            <pc:docMk/>
            <pc:sldMk cId="1974421923" sldId="564"/>
            <ac:spMk id="3" creationId="{39C5BE73-CE5F-4339-B95B-388E1C4B44DC}"/>
          </ac:spMkLst>
        </pc:spChg>
      </pc:sldChg>
      <pc:sldChg chg="modSp new del">
        <pc:chgData name="lisa diorio" userId="1375f94533d201e3" providerId="LiveId" clId="{CACBFCD1-3935-49C2-824C-516CD8E0EA04}" dt="2020-04-13T03:15:31.308" v="7684" actId="47"/>
        <pc:sldMkLst>
          <pc:docMk/>
          <pc:sldMk cId="4217742001" sldId="565"/>
        </pc:sldMkLst>
        <pc:spChg chg="mod">
          <ac:chgData name="lisa diorio" userId="1375f94533d201e3" providerId="LiveId" clId="{CACBFCD1-3935-49C2-824C-516CD8E0EA04}" dt="2020-04-12T18:33:49.072" v="6466" actId="20577"/>
          <ac:spMkLst>
            <pc:docMk/>
            <pc:sldMk cId="4217742001" sldId="565"/>
            <ac:spMk id="2" creationId="{C80E619A-DBA1-42A3-9973-956491663EE8}"/>
          </ac:spMkLst>
        </pc:spChg>
      </pc:sldChg>
      <pc:sldChg chg="modSp new ord">
        <pc:chgData name="lisa diorio" userId="1375f94533d201e3" providerId="LiveId" clId="{CACBFCD1-3935-49C2-824C-516CD8E0EA04}" dt="2020-04-20T01:53:15.692" v="9952" actId="20577"/>
        <pc:sldMkLst>
          <pc:docMk/>
          <pc:sldMk cId="141526786" sldId="566"/>
        </pc:sldMkLst>
        <pc:spChg chg="mod">
          <ac:chgData name="lisa diorio" userId="1375f94533d201e3" providerId="LiveId" clId="{CACBFCD1-3935-49C2-824C-516CD8E0EA04}" dt="2020-04-20T01:52:18.295" v="9895" actId="20577"/>
          <ac:spMkLst>
            <pc:docMk/>
            <pc:sldMk cId="141526786" sldId="566"/>
            <ac:spMk id="2" creationId="{4C568B4E-3EF9-41A2-A947-9630A868763B}"/>
          </ac:spMkLst>
        </pc:spChg>
        <pc:spChg chg="mod">
          <ac:chgData name="lisa diorio" userId="1375f94533d201e3" providerId="LiveId" clId="{CACBFCD1-3935-49C2-824C-516CD8E0EA04}" dt="2020-04-20T01:53:15.692" v="9952" actId="20577"/>
          <ac:spMkLst>
            <pc:docMk/>
            <pc:sldMk cId="141526786" sldId="566"/>
            <ac:spMk id="3" creationId="{DCAA4A2A-6B6E-4A96-B5B1-096609D51323}"/>
          </ac:spMkLst>
        </pc:spChg>
      </pc:sldChg>
      <pc:sldChg chg="modSp new">
        <pc:chgData name="lisa diorio" userId="1375f94533d201e3" providerId="LiveId" clId="{CACBFCD1-3935-49C2-824C-516CD8E0EA04}" dt="2020-04-13T03:01:04.168" v="7328" actId="20577"/>
        <pc:sldMkLst>
          <pc:docMk/>
          <pc:sldMk cId="3574052841" sldId="567"/>
        </pc:sldMkLst>
        <pc:spChg chg="mod">
          <ac:chgData name="lisa diorio" userId="1375f94533d201e3" providerId="LiveId" clId="{CACBFCD1-3935-49C2-824C-516CD8E0EA04}" dt="2020-04-13T03:01:04.168" v="7328" actId="20577"/>
          <ac:spMkLst>
            <pc:docMk/>
            <pc:sldMk cId="3574052841" sldId="567"/>
            <ac:spMk id="2" creationId="{45E4470D-E17C-42E7-9101-32BC1B2D02F4}"/>
          </ac:spMkLst>
        </pc:spChg>
        <pc:spChg chg="mod">
          <ac:chgData name="lisa diorio" userId="1375f94533d201e3" providerId="LiveId" clId="{CACBFCD1-3935-49C2-824C-516CD8E0EA04}" dt="2020-04-13T03:00:53.066" v="7303" actId="27636"/>
          <ac:spMkLst>
            <pc:docMk/>
            <pc:sldMk cId="3574052841" sldId="567"/>
            <ac:spMk id="3" creationId="{F20E15B8-9E4A-4176-897D-3AF10A191A0E}"/>
          </ac:spMkLst>
        </pc:spChg>
      </pc:sldChg>
      <pc:sldChg chg="addSp modSp new">
        <pc:chgData name="lisa diorio" userId="1375f94533d201e3" providerId="LiveId" clId="{CACBFCD1-3935-49C2-824C-516CD8E0EA04}" dt="2020-04-21T00:58:38.627" v="11449" actId="20577"/>
        <pc:sldMkLst>
          <pc:docMk/>
          <pc:sldMk cId="616851" sldId="568"/>
        </pc:sldMkLst>
        <pc:spChg chg="mod">
          <ac:chgData name="lisa diorio" userId="1375f94533d201e3" providerId="LiveId" clId="{CACBFCD1-3935-49C2-824C-516CD8E0EA04}" dt="2020-04-21T00:58:38.627" v="11449" actId="20577"/>
          <ac:spMkLst>
            <pc:docMk/>
            <pc:sldMk cId="616851" sldId="568"/>
            <ac:spMk id="2" creationId="{F93FB078-A195-4E5E-9949-69C3B68A4736}"/>
          </ac:spMkLst>
        </pc:spChg>
        <pc:spChg chg="mod">
          <ac:chgData name="lisa diorio" userId="1375f94533d201e3" providerId="LiveId" clId="{CACBFCD1-3935-49C2-824C-516CD8E0EA04}" dt="2020-04-20T02:06:52.178" v="10013" actId="20577"/>
          <ac:spMkLst>
            <pc:docMk/>
            <pc:sldMk cId="616851" sldId="568"/>
            <ac:spMk id="3" creationId="{EB0C83A3-30CD-4071-A882-B9ECE62A5551}"/>
          </ac:spMkLst>
        </pc:spChg>
        <pc:spChg chg="add mod">
          <ac:chgData name="lisa diorio" userId="1375f94533d201e3" providerId="LiveId" clId="{CACBFCD1-3935-49C2-824C-516CD8E0EA04}" dt="2020-04-20T02:08:23.836" v="10058" actId="1076"/>
          <ac:spMkLst>
            <pc:docMk/>
            <pc:sldMk cId="616851" sldId="568"/>
            <ac:spMk id="5" creationId="{7E4E6AD5-AA6A-4BCE-AFAB-2EB996B62ADF}"/>
          </ac:spMkLst>
        </pc:spChg>
      </pc:sldChg>
      <pc:sldChg chg="modSp new">
        <pc:chgData name="lisa diorio" userId="1375f94533d201e3" providerId="LiveId" clId="{CACBFCD1-3935-49C2-824C-516CD8E0EA04}" dt="2020-04-13T02:36:36.067" v="7012" actId="15"/>
        <pc:sldMkLst>
          <pc:docMk/>
          <pc:sldMk cId="239971149" sldId="569"/>
        </pc:sldMkLst>
        <pc:spChg chg="mod">
          <ac:chgData name="lisa diorio" userId="1375f94533d201e3" providerId="LiveId" clId="{CACBFCD1-3935-49C2-824C-516CD8E0EA04}" dt="2020-04-13T02:32:56.817" v="6744" actId="20577"/>
          <ac:spMkLst>
            <pc:docMk/>
            <pc:sldMk cId="239971149" sldId="569"/>
            <ac:spMk id="2" creationId="{00D23BE2-EFEE-406D-875A-027367095062}"/>
          </ac:spMkLst>
        </pc:spChg>
        <pc:spChg chg="mod">
          <ac:chgData name="lisa diorio" userId="1375f94533d201e3" providerId="LiveId" clId="{CACBFCD1-3935-49C2-824C-516CD8E0EA04}" dt="2020-04-13T02:36:36.067" v="7012" actId="15"/>
          <ac:spMkLst>
            <pc:docMk/>
            <pc:sldMk cId="239971149" sldId="569"/>
            <ac:spMk id="3" creationId="{FF2E3544-9CAD-4B07-B80F-DF61EB3DD433}"/>
          </ac:spMkLst>
        </pc:spChg>
      </pc:sldChg>
      <pc:sldChg chg="modSp new del">
        <pc:chgData name="lisa diorio" userId="1375f94533d201e3" providerId="LiveId" clId="{CACBFCD1-3935-49C2-824C-516CD8E0EA04}" dt="2020-04-13T02:39:01.858" v="7182" actId="2696"/>
        <pc:sldMkLst>
          <pc:docMk/>
          <pc:sldMk cId="4132251490" sldId="570"/>
        </pc:sldMkLst>
        <pc:spChg chg="mod">
          <ac:chgData name="lisa diorio" userId="1375f94533d201e3" providerId="LiveId" clId="{CACBFCD1-3935-49C2-824C-516CD8E0EA04}" dt="2020-04-13T02:36:57.852" v="7022" actId="20577"/>
          <ac:spMkLst>
            <pc:docMk/>
            <pc:sldMk cId="4132251490" sldId="570"/>
            <ac:spMk id="2" creationId="{4BF816A5-7A67-4B95-9A52-145BB55CEC5D}"/>
          </ac:spMkLst>
        </pc:spChg>
        <pc:spChg chg="mod">
          <ac:chgData name="lisa diorio" userId="1375f94533d201e3" providerId="LiveId" clId="{CACBFCD1-3935-49C2-824C-516CD8E0EA04}" dt="2020-04-13T02:38:05.684" v="7174" actId="20577"/>
          <ac:spMkLst>
            <pc:docMk/>
            <pc:sldMk cId="4132251490" sldId="570"/>
            <ac:spMk id="3" creationId="{15B93763-8F20-48E3-97AF-93BE46C38A70}"/>
          </ac:spMkLst>
        </pc:spChg>
      </pc:sldChg>
      <pc:sldChg chg="add">
        <pc:chgData name="lisa diorio" userId="1375f94533d201e3" providerId="LiveId" clId="{CACBFCD1-3935-49C2-824C-516CD8E0EA04}" dt="2020-04-13T02:39:11.100" v="7183"/>
        <pc:sldMkLst>
          <pc:docMk/>
          <pc:sldMk cId="4147450206" sldId="570"/>
        </pc:sldMkLst>
      </pc:sldChg>
      <pc:sldChg chg="modSp new">
        <pc:chgData name="lisa diorio" userId="1375f94533d201e3" providerId="LiveId" clId="{CACBFCD1-3935-49C2-824C-516CD8E0EA04}" dt="2020-04-13T03:15:11.465" v="7683" actId="14100"/>
        <pc:sldMkLst>
          <pc:docMk/>
          <pc:sldMk cId="551533069" sldId="571"/>
        </pc:sldMkLst>
        <pc:spChg chg="mod">
          <ac:chgData name="lisa diorio" userId="1375f94533d201e3" providerId="LiveId" clId="{CACBFCD1-3935-49C2-824C-516CD8E0EA04}" dt="2020-04-13T03:13:37.540" v="7682" actId="14100"/>
          <ac:spMkLst>
            <pc:docMk/>
            <pc:sldMk cId="551533069" sldId="571"/>
            <ac:spMk id="2" creationId="{7093BDAB-5192-44AE-A7FE-030D14B64D9E}"/>
          </ac:spMkLst>
        </pc:spChg>
        <pc:spChg chg="mod">
          <ac:chgData name="lisa diorio" userId="1375f94533d201e3" providerId="LiveId" clId="{CACBFCD1-3935-49C2-824C-516CD8E0EA04}" dt="2020-04-13T03:15:11.465" v="7683" actId="14100"/>
          <ac:spMkLst>
            <pc:docMk/>
            <pc:sldMk cId="551533069" sldId="571"/>
            <ac:spMk id="3" creationId="{F4C6F4B3-37D0-43A3-8328-9F3AA03B0E56}"/>
          </ac:spMkLst>
        </pc:spChg>
      </pc:sldChg>
      <pc:sldChg chg="modSp new">
        <pc:chgData name="lisa diorio" userId="1375f94533d201e3" providerId="LiveId" clId="{CACBFCD1-3935-49C2-824C-516CD8E0EA04}" dt="2020-04-13T03:13:09.382" v="7681" actId="20577"/>
        <pc:sldMkLst>
          <pc:docMk/>
          <pc:sldMk cId="3930180402" sldId="572"/>
        </pc:sldMkLst>
        <pc:spChg chg="mod">
          <ac:chgData name="lisa diorio" userId="1375f94533d201e3" providerId="LiveId" clId="{CACBFCD1-3935-49C2-824C-516CD8E0EA04}" dt="2020-04-13T03:11:50.164" v="7442" actId="20577"/>
          <ac:spMkLst>
            <pc:docMk/>
            <pc:sldMk cId="3930180402" sldId="572"/>
            <ac:spMk id="2" creationId="{1BC49FA8-A7F3-4C18-A32C-67F6BC286CDC}"/>
          </ac:spMkLst>
        </pc:spChg>
        <pc:spChg chg="mod">
          <ac:chgData name="lisa diorio" userId="1375f94533d201e3" providerId="LiveId" clId="{CACBFCD1-3935-49C2-824C-516CD8E0EA04}" dt="2020-04-13T03:13:09.382" v="7681" actId="20577"/>
          <ac:spMkLst>
            <pc:docMk/>
            <pc:sldMk cId="3930180402" sldId="572"/>
            <ac:spMk id="3" creationId="{ED618956-12C3-4742-AB27-68D6CC7D2B85}"/>
          </ac:spMkLst>
        </pc:spChg>
      </pc:sldChg>
      <pc:sldChg chg="modSp new">
        <pc:chgData name="lisa diorio" userId="1375f94533d201e3" providerId="LiveId" clId="{CACBFCD1-3935-49C2-824C-516CD8E0EA04}" dt="2020-04-20T01:22:07.081" v="9650" actId="20577"/>
        <pc:sldMkLst>
          <pc:docMk/>
          <pc:sldMk cId="246046602" sldId="573"/>
        </pc:sldMkLst>
        <pc:spChg chg="mod">
          <ac:chgData name="lisa diorio" userId="1375f94533d201e3" providerId="LiveId" clId="{CACBFCD1-3935-49C2-824C-516CD8E0EA04}" dt="2020-04-13T03:31:30.546" v="7744" actId="20577"/>
          <ac:spMkLst>
            <pc:docMk/>
            <pc:sldMk cId="246046602" sldId="573"/>
            <ac:spMk id="2" creationId="{5995E145-74A1-44B7-8D08-814E8CD1EB88}"/>
          </ac:spMkLst>
        </pc:spChg>
        <pc:spChg chg="mod">
          <ac:chgData name="lisa diorio" userId="1375f94533d201e3" providerId="LiveId" clId="{CACBFCD1-3935-49C2-824C-516CD8E0EA04}" dt="2020-04-20T01:22:07.081" v="9650" actId="20577"/>
          <ac:spMkLst>
            <pc:docMk/>
            <pc:sldMk cId="246046602" sldId="573"/>
            <ac:spMk id="3" creationId="{C9D084BE-2D3C-4580-A2E1-2F09CE1AFE2A}"/>
          </ac:spMkLst>
        </pc:spChg>
      </pc:sldChg>
      <pc:sldChg chg="modSp add">
        <pc:chgData name="lisa diorio" userId="1375f94533d201e3" providerId="LiveId" clId="{CACBFCD1-3935-49C2-824C-516CD8E0EA04}" dt="2020-04-13T13:17:59.124" v="8138" actId="13926"/>
        <pc:sldMkLst>
          <pc:docMk/>
          <pc:sldMk cId="1157213534" sldId="574"/>
        </pc:sldMkLst>
        <pc:spChg chg="mod">
          <ac:chgData name="lisa diorio" userId="1375f94533d201e3" providerId="LiveId" clId="{CACBFCD1-3935-49C2-824C-516CD8E0EA04}" dt="2020-04-13T13:17:59.124" v="8138" actId="13926"/>
          <ac:spMkLst>
            <pc:docMk/>
            <pc:sldMk cId="1157213534" sldId="574"/>
            <ac:spMk id="3" creationId="{103FDA50-AFD5-4485-BCCB-B8484A1116F3}"/>
          </ac:spMkLst>
        </pc:spChg>
      </pc:sldChg>
      <pc:sldChg chg="addSp delSp modSp new">
        <pc:chgData name="lisa diorio" userId="1375f94533d201e3" providerId="LiveId" clId="{CACBFCD1-3935-49C2-824C-516CD8E0EA04}" dt="2020-04-20T01:51:36.801" v="9884" actId="20577"/>
        <pc:sldMkLst>
          <pc:docMk/>
          <pc:sldMk cId="1682222116" sldId="575"/>
        </pc:sldMkLst>
        <pc:spChg chg="mod">
          <ac:chgData name="lisa diorio" userId="1375f94533d201e3" providerId="LiveId" clId="{CACBFCD1-3935-49C2-824C-516CD8E0EA04}" dt="2020-04-13T13:25:02.537" v="8349" actId="20577"/>
          <ac:spMkLst>
            <pc:docMk/>
            <pc:sldMk cId="1682222116" sldId="575"/>
            <ac:spMk id="2" creationId="{4CC5D428-47D7-4699-A27E-F726CBDB9AC6}"/>
          </ac:spMkLst>
        </pc:spChg>
        <pc:spChg chg="mod">
          <ac:chgData name="lisa diorio" userId="1375f94533d201e3" providerId="LiveId" clId="{CACBFCD1-3935-49C2-824C-516CD8E0EA04}" dt="2020-04-13T13:28:00.521" v="8377" actId="14100"/>
          <ac:spMkLst>
            <pc:docMk/>
            <pc:sldMk cId="1682222116" sldId="575"/>
            <ac:spMk id="3" creationId="{638E6850-E7CB-41CA-9D96-7D25CCB64463}"/>
          </ac:spMkLst>
        </pc:spChg>
        <pc:spChg chg="add del mod">
          <ac:chgData name="lisa diorio" userId="1375f94533d201e3" providerId="LiveId" clId="{CACBFCD1-3935-49C2-824C-516CD8E0EA04}" dt="2020-04-13T13:26:58.531" v="8366" actId="21"/>
          <ac:spMkLst>
            <pc:docMk/>
            <pc:sldMk cId="1682222116" sldId="575"/>
            <ac:spMk id="5" creationId="{5167B8AB-58AE-4FFA-9C91-1545CC08BF58}"/>
          </ac:spMkLst>
        </pc:spChg>
        <pc:spChg chg="add del mod">
          <ac:chgData name="lisa diorio" userId="1375f94533d201e3" providerId="LiveId" clId="{CACBFCD1-3935-49C2-824C-516CD8E0EA04}" dt="2020-04-20T01:51:09.275" v="9876" actId="21"/>
          <ac:spMkLst>
            <pc:docMk/>
            <pc:sldMk cId="1682222116" sldId="575"/>
            <ac:spMk id="5" creationId="{67AFDEE7-33BE-4358-96BD-98F8BF660A06}"/>
          </ac:spMkLst>
        </pc:spChg>
        <pc:spChg chg="add mod">
          <ac:chgData name="lisa diorio" userId="1375f94533d201e3" providerId="LiveId" clId="{CACBFCD1-3935-49C2-824C-516CD8E0EA04}" dt="2020-04-20T01:51:36.801" v="9884" actId="20577"/>
          <ac:spMkLst>
            <pc:docMk/>
            <pc:sldMk cId="1682222116" sldId="575"/>
            <ac:spMk id="6" creationId="{606F1033-B035-45D4-A733-201D537041A4}"/>
          </ac:spMkLst>
        </pc:spChg>
      </pc:sldChg>
      <pc:sldChg chg="addSp delSp modSp new">
        <pc:chgData name="lisa diorio" userId="1375f94533d201e3" providerId="LiveId" clId="{CACBFCD1-3935-49C2-824C-516CD8E0EA04}" dt="2020-04-13T13:27:46.884" v="8375" actId="27636"/>
        <pc:sldMkLst>
          <pc:docMk/>
          <pc:sldMk cId="1972120952" sldId="576"/>
        </pc:sldMkLst>
        <pc:spChg chg="del">
          <ac:chgData name="lisa diorio" userId="1375f94533d201e3" providerId="LiveId" clId="{CACBFCD1-3935-49C2-824C-516CD8E0EA04}" dt="2020-04-13T13:27:41.624" v="8371" actId="478"/>
          <ac:spMkLst>
            <pc:docMk/>
            <pc:sldMk cId="1972120952" sldId="576"/>
            <ac:spMk id="2" creationId="{A471B267-28A7-45AB-871C-D122651A7C1E}"/>
          </ac:spMkLst>
        </pc:spChg>
        <pc:spChg chg="del">
          <ac:chgData name="lisa diorio" userId="1375f94533d201e3" providerId="LiveId" clId="{CACBFCD1-3935-49C2-824C-516CD8E0EA04}" dt="2020-04-13T13:27:12.848" v="8369"/>
          <ac:spMkLst>
            <pc:docMk/>
            <pc:sldMk cId="1972120952" sldId="576"/>
            <ac:spMk id="3" creationId="{C9A8ABEF-4765-4B70-B3B8-C059A8F1F5C7}"/>
          </ac:spMkLst>
        </pc:spChg>
        <pc:spChg chg="add mod">
          <ac:chgData name="lisa diorio" userId="1375f94533d201e3" providerId="LiveId" clId="{CACBFCD1-3935-49C2-824C-516CD8E0EA04}" dt="2020-04-13T13:27:46.884" v="8375" actId="27636"/>
          <ac:spMkLst>
            <pc:docMk/>
            <pc:sldMk cId="1972120952" sldId="576"/>
            <ac:spMk id="5" creationId="{FA39540B-49EF-4957-81CE-D03775D51269}"/>
          </ac:spMkLst>
        </pc:spChg>
      </pc:sldChg>
      <pc:sldChg chg="modSp new">
        <pc:chgData name="lisa diorio" userId="1375f94533d201e3" providerId="LiveId" clId="{CACBFCD1-3935-49C2-824C-516CD8E0EA04}" dt="2020-04-20T01:53:47.259" v="9953" actId="6549"/>
        <pc:sldMkLst>
          <pc:docMk/>
          <pc:sldMk cId="2371856699" sldId="577"/>
        </pc:sldMkLst>
        <pc:spChg chg="mod">
          <ac:chgData name="lisa diorio" userId="1375f94533d201e3" providerId="LiveId" clId="{CACBFCD1-3935-49C2-824C-516CD8E0EA04}" dt="2020-04-20T01:53:47.259" v="9953" actId="6549"/>
          <ac:spMkLst>
            <pc:docMk/>
            <pc:sldMk cId="2371856699" sldId="577"/>
            <ac:spMk id="2" creationId="{BB4614E3-F64C-43BB-8673-5F13A4B8AEAC}"/>
          </ac:spMkLst>
        </pc:spChg>
        <pc:spChg chg="mod">
          <ac:chgData name="lisa diorio" userId="1375f94533d201e3" providerId="LiveId" clId="{CACBFCD1-3935-49C2-824C-516CD8E0EA04}" dt="2020-04-14T02:11:54.498" v="9028" actId="20577"/>
          <ac:spMkLst>
            <pc:docMk/>
            <pc:sldMk cId="2371856699" sldId="577"/>
            <ac:spMk id="3" creationId="{8F3F08AC-DF2E-4177-8438-EAADA10F7618}"/>
          </ac:spMkLst>
        </pc:spChg>
      </pc:sldChg>
      <pc:sldChg chg="modSp new">
        <pc:chgData name="lisa diorio" userId="1375f94533d201e3" providerId="LiveId" clId="{CACBFCD1-3935-49C2-824C-516CD8E0EA04}" dt="2020-04-13T18:09:35.381" v="8884" actId="313"/>
        <pc:sldMkLst>
          <pc:docMk/>
          <pc:sldMk cId="3696859285" sldId="578"/>
        </pc:sldMkLst>
        <pc:spChg chg="mod">
          <ac:chgData name="lisa diorio" userId="1375f94533d201e3" providerId="LiveId" clId="{CACBFCD1-3935-49C2-824C-516CD8E0EA04}" dt="2020-04-13T18:08:57.152" v="8877" actId="20577"/>
          <ac:spMkLst>
            <pc:docMk/>
            <pc:sldMk cId="3696859285" sldId="578"/>
            <ac:spMk id="2" creationId="{190AB97C-9DEC-4021-9C13-4D4296C7DC6F}"/>
          </ac:spMkLst>
        </pc:spChg>
        <pc:spChg chg="mod">
          <ac:chgData name="lisa diorio" userId="1375f94533d201e3" providerId="LiveId" clId="{CACBFCD1-3935-49C2-824C-516CD8E0EA04}" dt="2020-04-13T18:09:35.381" v="8884" actId="313"/>
          <ac:spMkLst>
            <pc:docMk/>
            <pc:sldMk cId="3696859285" sldId="578"/>
            <ac:spMk id="3" creationId="{BDC20B95-E02E-40CF-B79B-DF3456297FAC}"/>
          </ac:spMkLst>
        </pc:spChg>
      </pc:sldChg>
      <pc:sldChg chg="addSp modSp new">
        <pc:chgData name="lisa diorio" userId="1375f94533d201e3" providerId="LiveId" clId="{CACBFCD1-3935-49C2-824C-516CD8E0EA04}" dt="2020-04-20T01:55:37.942" v="9978" actId="20577"/>
        <pc:sldMkLst>
          <pc:docMk/>
          <pc:sldMk cId="3113806216" sldId="579"/>
        </pc:sldMkLst>
        <pc:spChg chg="mod">
          <ac:chgData name="lisa diorio" userId="1375f94533d201e3" providerId="LiveId" clId="{CACBFCD1-3935-49C2-824C-516CD8E0EA04}" dt="2020-04-14T02:12:36.514" v="9079" actId="14100"/>
          <ac:spMkLst>
            <pc:docMk/>
            <pc:sldMk cId="3113806216" sldId="579"/>
            <ac:spMk id="2" creationId="{EF782B9C-E986-4BFE-8970-910A2CBA749D}"/>
          </ac:spMkLst>
        </pc:spChg>
        <pc:spChg chg="mod">
          <ac:chgData name="lisa diorio" userId="1375f94533d201e3" providerId="LiveId" clId="{CACBFCD1-3935-49C2-824C-516CD8E0EA04}" dt="2020-04-14T02:14:19.585" v="9181" actId="27636"/>
          <ac:spMkLst>
            <pc:docMk/>
            <pc:sldMk cId="3113806216" sldId="579"/>
            <ac:spMk id="3" creationId="{532E1D0A-8CE2-47D4-8FAB-AE30A866DBB4}"/>
          </ac:spMkLst>
        </pc:spChg>
        <pc:spChg chg="add mod">
          <ac:chgData name="lisa diorio" userId="1375f94533d201e3" providerId="LiveId" clId="{CACBFCD1-3935-49C2-824C-516CD8E0EA04}" dt="2020-04-20T01:55:37.942" v="9978" actId="20577"/>
          <ac:spMkLst>
            <pc:docMk/>
            <pc:sldMk cId="3113806216" sldId="579"/>
            <ac:spMk id="5" creationId="{F79B2EA1-2206-43AE-AD67-0FF2616DB8A6}"/>
          </ac:spMkLst>
        </pc:spChg>
      </pc:sldChg>
      <pc:sldChg chg="modSp new">
        <pc:chgData name="lisa diorio" userId="1375f94533d201e3" providerId="LiveId" clId="{CACBFCD1-3935-49C2-824C-516CD8E0EA04}" dt="2020-04-14T02:15:37.041" v="9222" actId="27636"/>
        <pc:sldMkLst>
          <pc:docMk/>
          <pc:sldMk cId="1447639096" sldId="580"/>
        </pc:sldMkLst>
        <pc:spChg chg="mod">
          <ac:chgData name="lisa diorio" userId="1375f94533d201e3" providerId="LiveId" clId="{CACBFCD1-3935-49C2-824C-516CD8E0EA04}" dt="2020-04-14T02:14:44.962" v="9207" actId="20577"/>
          <ac:spMkLst>
            <pc:docMk/>
            <pc:sldMk cId="1447639096" sldId="580"/>
            <ac:spMk id="2" creationId="{2F153657-0483-4CEA-B97C-3DBFF7EA1BF2}"/>
          </ac:spMkLst>
        </pc:spChg>
        <pc:spChg chg="mod">
          <ac:chgData name="lisa diorio" userId="1375f94533d201e3" providerId="LiveId" clId="{CACBFCD1-3935-49C2-824C-516CD8E0EA04}" dt="2020-04-14T02:15:37.041" v="9222" actId="27636"/>
          <ac:spMkLst>
            <pc:docMk/>
            <pc:sldMk cId="1447639096" sldId="580"/>
            <ac:spMk id="3" creationId="{E6869CC3-B108-498B-A427-2773E30EA64D}"/>
          </ac:spMkLst>
        </pc:spChg>
      </pc:sldChg>
      <pc:sldChg chg="add del">
        <pc:chgData name="lisa diorio" userId="1375f94533d201e3" providerId="LiveId" clId="{CACBFCD1-3935-49C2-824C-516CD8E0EA04}" dt="2020-04-20T00:35:38.949" v="9288" actId="47"/>
        <pc:sldMkLst>
          <pc:docMk/>
          <pc:sldMk cId="1055275394" sldId="581"/>
        </pc:sldMkLst>
      </pc:sldChg>
      <pc:sldChg chg="modSp add">
        <pc:chgData name="lisa diorio" userId="1375f94533d201e3" providerId="LiveId" clId="{CACBFCD1-3935-49C2-824C-516CD8E0EA04}" dt="2020-04-20T00:35:54.233" v="9301" actId="20577"/>
        <pc:sldMkLst>
          <pc:docMk/>
          <pc:sldMk cId="2123807530" sldId="582"/>
        </pc:sldMkLst>
        <pc:spChg chg="mod">
          <ac:chgData name="lisa diorio" userId="1375f94533d201e3" providerId="LiveId" clId="{CACBFCD1-3935-49C2-824C-516CD8E0EA04}" dt="2020-04-20T00:35:54.233" v="9301" actId="20577"/>
          <ac:spMkLst>
            <pc:docMk/>
            <pc:sldMk cId="2123807530" sldId="582"/>
            <ac:spMk id="3" creationId="{900C1677-FFE8-4862-B397-BFB4A6BE9461}"/>
          </ac:spMkLst>
        </pc:spChg>
      </pc:sldChg>
      <pc:sldChg chg="addSp modSp add">
        <pc:chgData name="lisa diorio" userId="1375f94533d201e3" providerId="LiveId" clId="{CACBFCD1-3935-49C2-824C-516CD8E0EA04}" dt="2020-04-20T14:19:26.419" v="11414" actId="20577"/>
        <pc:sldMkLst>
          <pc:docMk/>
          <pc:sldMk cId="2911231874" sldId="583"/>
        </pc:sldMkLst>
        <pc:spChg chg="mod">
          <ac:chgData name="lisa diorio" userId="1375f94533d201e3" providerId="LiveId" clId="{CACBFCD1-3935-49C2-824C-516CD8E0EA04}" dt="2020-04-20T14:19:26.419" v="11414" actId="20577"/>
          <ac:spMkLst>
            <pc:docMk/>
            <pc:sldMk cId="2911231874" sldId="583"/>
            <ac:spMk id="3" creationId="{008AC05D-ABC2-4043-B4C6-18B1FF74AA21}"/>
          </ac:spMkLst>
        </pc:spChg>
        <pc:spChg chg="mod">
          <ac:chgData name="lisa diorio" userId="1375f94533d201e3" providerId="LiveId" clId="{CACBFCD1-3935-49C2-824C-516CD8E0EA04}" dt="2020-04-20T01:44:47.854" v="9651" actId="1076"/>
          <ac:spMkLst>
            <pc:docMk/>
            <pc:sldMk cId="2911231874" sldId="583"/>
            <ac:spMk id="5" creationId="{9E6D5918-C1E5-4722-BEB0-B63D728294EE}"/>
          </ac:spMkLst>
        </pc:spChg>
        <pc:spChg chg="mod">
          <ac:chgData name="lisa diorio" userId="1375f94533d201e3" providerId="LiveId" clId="{CACBFCD1-3935-49C2-824C-516CD8E0EA04}" dt="2020-04-20T01:13:55.308" v="9491" actId="1076"/>
          <ac:spMkLst>
            <pc:docMk/>
            <pc:sldMk cId="2911231874" sldId="583"/>
            <ac:spMk id="6" creationId="{3ACB20E2-5A77-493F-A8D8-8B74E5EB9FC8}"/>
          </ac:spMkLst>
        </pc:spChg>
        <pc:spChg chg="mod">
          <ac:chgData name="lisa diorio" userId="1375f94533d201e3" providerId="LiveId" clId="{CACBFCD1-3935-49C2-824C-516CD8E0EA04}" dt="2020-04-20T01:13:48.415" v="9489" actId="14100"/>
          <ac:spMkLst>
            <pc:docMk/>
            <pc:sldMk cId="2911231874" sldId="583"/>
            <ac:spMk id="7" creationId="{8A5BDD6C-96FB-4009-A094-56F8A647C05B}"/>
          </ac:spMkLst>
        </pc:spChg>
        <pc:spChg chg="add mod">
          <ac:chgData name="lisa diorio" userId="1375f94533d201e3" providerId="LiveId" clId="{CACBFCD1-3935-49C2-824C-516CD8E0EA04}" dt="2020-04-20T01:48:51.042" v="9843" actId="207"/>
          <ac:spMkLst>
            <pc:docMk/>
            <pc:sldMk cId="2911231874" sldId="583"/>
            <ac:spMk id="8" creationId="{247F5CC0-4E49-4A2D-A1FD-39C3E252C2A5}"/>
          </ac:spMkLst>
        </pc:spChg>
      </pc:sldChg>
      <pc:sldChg chg="modSp add">
        <pc:chgData name="lisa diorio" userId="1375f94533d201e3" providerId="LiveId" clId="{CACBFCD1-3935-49C2-824C-516CD8E0EA04}" dt="2020-04-20T01:14:29.101" v="9514" actId="20577"/>
        <pc:sldMkLst>
          <pc:docMk/>
          <pc:sldMk cId="2735557526" sldId="584"/>
        </pc:sldMkLst>
        <pc:spChg chg="mod">
          <ac:chgData name="lisa diorio" userId="1375f94533d201e3" providerId="LiveId" clId="{CACBFCD1-3935-49C2-824C-516CD8E0EA04}" dt="2020-04-20T01:14:29.101" v="9514" actId="20577"/>
          <ac:spMkLst>
            <pc:docMk/>
            <pc:sldMk cId="2735557526" sldId="584"/>
            <ac:spMk id="3" creationId="{103FDA50-AFD5-4485-BCCB-B8484A1116F3}"/>
          </ac:spMkLst>
        </pc:spChg>
      </pc:sldChg>
      <pc:sldChg chg="addSp delSp modSp new">
        <pc:chgData name="lisa diorio" userId="1375f94533d201e3" providerId="LiveId" clId="{CACBFCD1-3935-49C2-824C-516CD8E0EA04}" dt="2020-04-20T02:20:28.297" v="10658" actId="20577"/>
        <pc:sldMkLst>
          <pc:docMk/>
          <pc:sldMk cId="764745405" sldId="585"/>
        </pc:sldMkLst>
        <pc:spChg chg="mod">
          <ac:chgData name="lisa diorio" userId="1375f94533d201e3" providerId="LiveId" clId="{CACBFCD1-3935-49C2-824C-516CD8E0EA04}" dt="2020-04-20T02:19:51.366" v="10578" actId="14100"/>
          <ac:spMkLst>
            <pc:docMk/>
            <pc:sldMk cId="764745405" sldId="585"/>
            <ac:spMk id="2" creationId="{7ED26542-8918-45C5-A5DF-5CEB0A331186}"/>
          </ac:spMkLst>
        </pc:spChg>
        <pc:spChg chg="mod">
          <ac:chgData name="lisa diorio" userId="1375f94533d201e3" providerId="LiveId" clId="{CACBFCD1-3935-49C2-824C-516CD8E0EA04}" dt="2020-04-20T02:20:28.297" v="10658" actId="20577"/>
          <ac:spMkLst>
            <pc:docMk/>
            <pc:sldMk cId="764745405" sldId="585"/>
            <ac:spMk id="3" creationId="{08888941-219B-4BAD-996A-10079B617F5E}"/>
          </ac:spMkLst>
        </pc:spChg>
        <pc:spChg chg="add del">
          <ac:chgData name="lisa diorio" userId="1375f94533d201e3" providerId="LiveId" clId="{CACBFCD1-3935-49C2-824C-516CD8E0EA04}" dt="2020-04-20T02:18:00.264" v="10421"/>
          <ac:spMkLst>
            <pc:docMk/>
            <pc:sldMk cId="764745405" sldId="585"/>
            <ac:spMk id="5" creationId="{92C4304B-548B-464C-B666-2DCFBD04FFD1}"/>
          </ac:spMkLst>
        </pc:spChg>
      </pc:sldChg>
      <pc:sldChg chg="addSp delSp modSp new">
        <pc:chgData name="lisa diorio" userId="1375f94533d201e3" providerId="LiveId" clId="{CACBFCD1-3935-49C2-824C-516CD8E0EA04}" dt="2020-04-20T15:42:41.956" v="11415" actId="20577"/>
        <pc:sldMkLst>
          <pc:docMk/>
          <pc:sldMk cId="3732401273" sldId="586"/>
        </pc:sldMkLst>
        <pc:spChg chg="mod">
          <ac:chgData name="lisa diorio" userId="1375f94533d201e3" providerId="LiveId" clId="{CACBFCD1-3935-49C2-824C-516CD8E0EA04}" dt="2020-04-20T02:23:28.877" v="10772" actId="20577"/>
          <ac:spMkLst>
            <pc:docMk/>
            <pc:sldMk cId="3732401273" sldId="586"/>
            <ac:spMk id="2" creationId="{5C96676E-CB61-4682-B708-E162EF37BA00}"/>
          </ac:spMkLst>
        </pc:spChg>
        <pc:spChg chg="mod">
          <ac:chgData name="lisa diorio" userId="1375f94533d201e3" providerId="LiveId" clId="{CACBFCD1-3935-49C2-824C-516CD8E0EA04}" dt="2020-04-20T15:42:41.956" v="11415" actId="20577"/>
          <ac:spMkLst>
            <pc:docMk/>
            <pc:sldMk cId="3732401273" sldId="586"/>
            <ac:spMk id="3" creationId="{4C2F0EAD-D937-4CDD-9305-1A083AEB3EAF}"/>
          </ac:spMkLst>
        </pc:spChg>
        <pc:spChg chg="add del">
          <ac:chgData name="lisa diorio" userId="1375f94533d201e3" providerId="LiveId" clId="{CACBFCD1-3935-49C2-824C-516CD8E0EA04}" dt="2020-04-20T02:21:13.317" v="10693"/>
          <ac:spMkLst>
            <pc:docMk/>
            <pc:sldMk cId="3732401273" sldId="586"/>
            <ac:spMk id="5" creationId="{D727211C-AAEE-46B7-BB11-510C08DDBD0B}"/>
          </ac:spMkLst>
        </pc:spChg>
      </pc:sldChg>
      <pc:sldChg chg="modSp new">
        <pc:chgData name="lisa diorio" userId="1375f94533d201e3" providerId="LiveId" clId="{CACBFCD1-3935-49C2-824C-516CD8E0EA04}" dt="2020-04-20T02:29:19.451" v="11410" actId="14100"/>
        <pc:sldMkLst>
          <pc:docMk/>
          <pc:sldMk cId="657444883" sldId="587"/>
        </pc:sldMkLst>
        <pc:spChg chg="mod">
          <ac:chgData name="lisa diorio" userId="1375f94533d201e3" providerId="LiveId" clId="{CACBFCD1-3935-49C2-824C-516CD8E0EA04}" dt="2020-04-20T02:29:14.995" v="11408" actId="14100"/>
          <ac:spMkLst>
            <pc:docMk/>
            <pc:sldMk cId="657444883" sldId="587"/>
            <ac:spMk id="2" creationId="{2D859015-4351-4FEC-B093-4DA41EAC2E5D}"/>
          </ac:spMkLst>
        </pc:spChg>
        <pc:spChg chg="mod">
          <ac:chgData name="lisa diorio" userId="1375f94533d201e3" providerId="LiveId" clId="{CACBFCD1-3935-49C2-824C-516CD8E0EA04}" dt="2020-04-20T02:29:19.451" v="11410" actId="14100"/>
          <ac:spMkLst>
            <pc:docMk/>
            <pc:sldMk cId="657444883" sldId="587"/>
            <ac:spMk id="3" creationId="{4E70358D-FA60-4717-8B71-97024EBA5143}"/>
          </ac:spMkLst>
        </pc:spChg>
      </pc:sldChg>
      <pc:sldChg chg="addSp delSp modSp new del">
        <pc:chgData name="lisa diorio" userId="1375f94533d201e3" providerId="LiveId" clId="{CACBFCD1-3935-49C2-824C-516CD8E0EA04}" dt="2020-04-26T16:42:14.001" v="11453" actId="47"/>
        <pc:sldMkLst>
          <pc:docMk/>
          <pc:sldMk cId="4132398264" sldId="588"/>
        </pc:sldMkLst>
        <pc:spChg chg="del">
          <ac:chgData name="lisa diorio" userId="1375f94533d201e3" providerId="LiveId" clId="{CACBFCD1-3935-49C2-824C-516CD8E0EA04}" dt="2020-04-26T16:41:57.888" v="11451"/>
          <ac:spMkLst>
            <pc:docMk/>
            <pc:sldMk cId="4132398264" sldId="588"/>
            <ac:spMk id="2" creationId="{A18C1BB1-E544-4A47-ADDE-98AA7EA6103F}"/>
          </ac:spMkLst>
        </pc:spChg>
        <pc:spChg chg="del">
          <ac:chgData name="lisa diorio" userId="1375f94533d201e3" providerId="LiveId" clId="{CACBFCD1-3935-49C2-824C-516CD8E0EA04}" dt="2020-04-26T16:41:57.888" v="11451"/>
          <ac:spMkLst>
            <pc:docMk/>
            <pc:sldMk cId="4132398264" sldId="588"/>
            <ac:spMk id="3" creationId="{25A5ADF1-946C-4D21-A5DC-025D1FCBF981}"/>
          </ac:spMkLst>
        </pc:spChg>
        <pc:spChg chg="add mod">
          <ac:chgData name="lisa diorio" userId="1375f94533d201e3" providerId="LiveId" clId="{CACBFCD1-3935-49C2-824C-516CD8E0EA04}" dt="2020-04-26T16:41:57.888" v="11451"/>
          <ac:spMkLst>
            <pc:docMk/>
            <pc:sldMk cId="4132398264" sldId="588"/>
            <ac:spMk id="5" creationId="{7D844AAA-CB06-47BD-A1A9-F95CE6B7B0EB}"/>
          </ac:spMkLst>
        </pc:spChg>
        <pc:spChg chg="add mod">
          <ac:chgData name="lisa diorio" userId="1375f94533d201e3" providerId="LiveId" clId="{CACBFCD1-3935-49C2-824C-516CD8E0EA04}" dt="2020-04-26T16:41:57.888" v="11451"/>
          <ac:spMkLst>
            <pc:docMk/>
            <pc:sldMk cId="4132398264" sldId="588"/>
            <ac:spMk id="6" creationId="{6D15B9EE-B783-4428-A632-8EA026266C38}"/>
          </ac:spMkLst>
        </pc:spChg>
      </pc:sldChg>
      <pc:sldChg chg="modSp add">
        <pc:chgData name="lisa diorio" userId="1375f94533d201e3" providerId="LiveId" clId="{CACBFCD1-3935-49C2-824C-516CD8E0EA04}" dt="2020-04-26T16:42:27.776" v="11465" actId="20577"/>
        <pc:sldMkLst>
          <pc:docMk/>
          <pc:sldMk cId="3758204985" sldId="589"/>
        </pc:sldMkLst>
        <pc:spChg chg="mod">
          <ac:chgData name="lisa diorio" userId="1375f94533d201e3" providerId="LiveId" clId="{CACBFCD1-3935-49C2-824C-516CD8E0EA04}" dt="2020-04-26T16:42:27.776" v="11465" actId="20577"/>
          <ac:spMkLst>
            <pc:docMk/>
            <pc:sldMk cId="3758204985" sldId="589"/>
            <ac:spMk id="3" creationId="{900C1677-FFE8-4862-B397-BFB4A6BE9461}"/>
          </ac:spMkLst>
        </pc:spChg>
      </pc:sldChg>
      <pc:sldChg chg="addSp delSp modSp add">
        <pc:chgData name="lisa diorio" userId="1375f94533d201e3" providerId="LiveId" clId="{CACBFCD1-3935-49C2-824C-516CD8E0EA04}" dt="2020-04-27T03:23:44.572" v="14790" actId="27636"/>
        <pc:sldMkLst>
          <pc:docMk/>
          <pc:sldMk cId="3387396178" sldId="590"/>
        </pc:sldMkLst>
        <pc:spChg chg="mod">
          <ac:chgData name="lisa diorio" userId="1375f94533d201e3" providerId="LiveId" clId="{CACBFCD1-3935-49C2-824C-516CD8E0EA04}" dt="2020-04-27T03:23:44.572" v="14790" actId="27636"/>
          <ac:spMkLst>
            <pc:docMk/>
            <pc:sldMk cId="3387396178" sldId="590"/>
            <ac:spMk id="3" creationId="{008AC05D-ABC2-4043-B4C6-18B1FF74AA21}"/>
          </ac:spMkLst>
        </pc:spChg>
        <pc:spChg chg="del">
          <ac:chgData name="lisa diorio" userId="1375f94533d201e3" providerId="LiveId" clId="{CACBFCD1-3935-49C2-824C-516CD8E0EA04}" dt="2020-04-26T16:47:37.570" v="11506" actId="478"/>
          <ac:spMkLst>
            <pc:docMk/>
            <pc:sldMk cId="3387396178" sldId="590"/>
            <ac:spMk id="5" creationId="{9E6D5918-C1E5-4722-BEB0-B63D728294EE}"/>
          </ac:spMkLst>
        </pc:spChg>
        <pc:spChg chg="add del mod">
          <ac:chgData name="lisa diorio" userId="1375f94533d201e3" providerId="LiveId" clId="{CACBFCD1-3935-49C2-824C-516CD8E0EA04}" dt="2020-04-26T16:47:53.627" v="11510" actId="478"/>
          <ac:spMkLst>
            <pc:docMk/>
            <pc:sldMk cId="3387396178" sldId="590"/>
            <ac:spMk id="6" creationId="{3ACB20E2-5A77-493F-A8D8-8B74E5EB9FC8}"/>
          </ac:spMkLst>
        </pc:spChg>
        <pc:spChg chg="del">
          <ac:chgData name="lisa diorio" userId="1375f94533d201e3" providerId="LiveId" clId="{CACBFCD1-3935-49C2-824C-516CD8E0EA04}" dt="2020-04-26T16:47:41.625" v="11507" actId="478"/>
          <ac:spMkLst>
            <pc:docMk/>
            <pc:sldMk cId="3387396178" sldId="590"/>
            <ac:spMk id="7" creationId="{8A5BDD6C-96FB-4009-A094-56F8A647C05B}"/>
          </ac:spMkLst>
        </pc:spChg>
        <pc:spChg chg="mod">
          <ac:chgData name="lisa diorio" userId="1375f94533d201e3" providerId="LiveId" clId="{CACBFCD1-3935-49C2-824C-516CD8E0EA04}" dt="2020-04-26T17:13:49.525" v="11535" actId="1076"/>
          <ac:spMkLst>
            <pc:docMk/>
            <pc:sldMk cId="3387396178" sldId="590"/>
            <ac:spMk id="8" creationId="{247F5CC0-4E49-4A2D-A1FD-39C3E252C2A5}"/>
          </ac:spMkLst>
        </pc:spChg>
      </pc:sldChg>
      <pc:sldChg chg="addSp delSp modSp new">
        <pc:chgData name="lisa diorio" userId="1375f94533d201e3" providerId="LiveId" clId="{CACBFCD1-3935-49C2-824C-516CD8E0EA04}" dt="2020-04-27T02:36:56.860" v="14013" actId="14100"/>
        <pc:sldMkLst>
          <pc:docMk/>
          <pc:sldMk cId="1661588901" sldId="591"/>
        </pc:sldMkLst>
        <pc:spChg chg="del mod">
          <ac:chgData name="lisa diorio" userId="1375f94533d201e3" providerId="LiveId" clId="{CACBFCD1-3935-49C2-824C-516CD8E0EA04}" dt="2020-04-26T17:15:33.119" v="11561" actId="21"/>
          <ac:spMkLst>
            <pc:docMk/>
            <pc:sldMk cId="1661588901" sldId="591"/>
            <ac:spMk id="2" creationId="{E2DABEE5-3495-4DB6-820D-B6C57DE8C2AE}"/>
          </ac:spMkLst>
        </pc:spChg>
        <pc:spChg chg="del">
          <ac:chgData name="lisa diorio" userId="1375f94533d201e3" providerId="LiveId" clId="{CACBFCD1-3935-49C2-824C-516CD8E0EA04}" dt="2020-04-26T17:15:17.455" v="11556"/>
          <ac:spMkLst>
            <pc:docMk/>
            <pc:sldMk cId="1661588901" sldId="591"/>
            <ac:spMk id="3" creationId="{EA311AB3-EB99-4CC3-83BF-BC9715A01F3B}"/>
          </ac:spMkLst>
        </pc:spChg>
        <pc:spChg chg="add mod">
          <ac:chgData name="lisa diorio" userId="1375f94533d201e3" providerId="LiveId" clId="{CACBFCD1-3935-49C2-824C-516CD8E0EA04}" dt="2020-04-26T17:15:52.274" v="11565" actId="20577"/>
          <ac:spMkLst>
            <pc:docMk/>
            <pc:sldMk cId="1661588901" sldId="591"/>
            <ac:spMk id="8" creationId="{5347F3CE-D844-41A4-AEFB-70B26C8ED1DD}"/>
          </ac:spMkLst>
        </pc:spChg>
        <pc:spChg chg="add mod">
          <ac:chgData name="lisa diorio" userId="1375f94533d201e3" providerId="LiveId" clId="{CACBFCD1-3935-49C2-824C-516CD8E0EA04}" dt="2020-04-27T02:36:56.860" v="14013" actId="14100"/>
          <ac:spMkLst>
            <pc:docMk/>
            <pc:sldMk cId="1661588901" sldId="591"/>
            <ac:spMk id="9" creationId="{11B03E3A-0768-4704-ACD6-E405C0A07145}"/>
          </ac:spMkLst>
        </pc:spChg>
        <pc:spChg chg="add del mod">
          <ac:chgData name="lisa diorio" userId="1375f94533d201e3" providerId="LiveId" clId="{CACBFCD1-3935-49C2-824C-516CD8E0EA04}" dt="2020-04-27T02:36:04.798" v="14007" actId="478"/>
          <ac:spMkLst>
            <pc:docMk/>
            <pc:sldMk cId="1661588901" sldId="591"/>
            <ac:spMk id="11" creationId="{CD81A16B-A0DD-428C-AA6B-CC73F7F67C64}"/>
          </ac:spMkLst>
        </pc:spChg>
        <pc:graphicFrameChg chg="add mod">
          <ac:chgData name="lisa diorio" userId="1375f94533d201e3" providerId="LiveId" clId="{CACBFCD1-3935-49C2-824C-516CD8E0EA04}" dt="2020-04-27T02:36:38.713" v="14011" actId="14100"/>
          <ac:graphicFrameMkLst>
            <pc:docMk/>
            <pc:sldMk cId="1661588901" sldId="591"/>
            <ac:graphicFrameMk id="10" creationId="{F14901E8-73E9-4459-93CC-7665D1BF2331}"/>
          </ac:graphicFrameMkLst>
        </pc:graphicFrameChg>
        <pc:picChg chg="add mod">
          <ac:chgData name="lisa diorio" userId="1375f94533d201e3" providerId="LiveId" clId="{CACBFCD1-3935-49C2-824C-516CD8E0EA04}" dt="2020-04-27T02:36:49.267" v="14012" actId="1076"/>
          <ac:picMkLst>
            <pc:docMk/>
            <pc:sldMk cId="1661588901" sldId="591"/>
            <ac:picMk id="6" creationId="{90D3715E-15D0-42EB-9994-2CB7BA307DCD}"/>
          </ac:picMkLst>
        </pc:picChg>
      </pc:sldChg>
      <pc:sldChg chg="modSp new">
        <pc:chgData name="lisa diorio" userId="1375f94533d201e3" providerId="LiveId" clId="{CACBFCD1-3935-49C2-824C-516CD8E0EA04}" dt="2020-04-26T17:39:46.720" v="11784" actId="14100"/>
        <pc:sldMkLst>
          <pc:docMk/>
          <pc:sldMk cId="3456388382" sldId="592"/>
        </pc:sldMkLst>
        <pc:spChg chg="mod">
          <ac:chgData name="lisa diorio" userId="1375f94533d201e3" providerId="LiveId" clId="{CACBFCD1-3935-49C2-824C-516CD8E0EA04}" dt="2020-04-26T17:31:46.159" v="11772" actId="20577"/>
          <ac:spMkLst>
            <pc:docMk/>
            <pc:sldMk cId="3456388382" sldId="592"/>
            <ac:spMk id="2" creationId="{A6553271-5A9D-4F7D-B40B-2873063F3ADD}"/>
          </ac:spMkLst>
        </pc:spChg>
        <pc:spChg chg="mod">
          <ac:chgData name="lisa diorio" userId="1375f94533d201e3" providerId="LiveId" clId="{CACBFCD1-3935-49C2-824C-516CD8E0EA04}" dt="2020-04-26T17:39:46.720" v="11784" actId="14100"/>
          <ac:spMkLst>
            <pc:docMk/>
            <pc:sldMk cId="3456388382" sldId="592"/>
            <ac:spMk id="3" creationId="{6F085A47-C7BB-4151-9447-6CD0627FE252}"/>
          </ac:spMkLst>
        </pc:spChg>
      </pc:sldChg>
      <pc:sldChg chg="modSp new del">
        <pc:chgData name="lisa diorio" userId="1375f94533d201e3" providerId="LiveId" clId="{CACBFCD1-3935-49C2-824C-516CD8E0EA04}" dt="2020-04-27T00:49:33.324" v="13437" actId="47"/>
        <pc:sldMkLst>
          <pc:docMk/>
          <pc:sldMk cId="952337917" sldId="593"/>
        </pc:sldMkLst>
        <pc:spChg chg="mod">
          <ac:chgData name="lisa diorio" userId="1375f94533d201e3" providerId="LiveId" clId="{CACBFCD1-3935-49C2-824C-516CD8E0EA04}" dt="2020-04-27T00:49:30.344" v="13436" actId="21"/>
          <ac:spMkLst>
            <pc:docMk/>
            <pc:sldMk cId="952337917" sldId="593"/>
            <ac:spMk id="2" creationId="{D0CDBC81-B61F-479D-9EEE-30595CD522C5}"/>
          </ac:spMkLst>
        </pc:spChg>
      </pc:sldChg>
      <pc:sldChg chg="addSp delSp modSp new">
        <pc:chgData name="lisa diorio" userId="1375f94533d201e3" providerId="LiveId" clId="{CACBFCD1-3935-49C2-824C-516CD8E0EA04}" dt="2020-04-27T02:38:00.108" v="14014" actId="207"/>
        <pc:sldMkLst>
          <pc:docMk/>
          <pc:sldMk cId="3370517884" sldId="594"/>
        </pc:sldMkLst>
        <pc:spChg chg="mod">
          <ac:chgData name="lisa diorio" userId="1375f94533d201e3" providerId="LiveId" clId="{CACBFCD1-3935-49C2-824C-516CD8E0EA04}" dt="2020-04-27T02:19:37.368" v="13656" actId="20577"/>
          <ac:spMkLst>
            <pc:docMk/>
            <pc:sldMk cId="3370517884" sldId="594"/>
            <ac:spMk id="2" creationId="{BBDBE65A-E9FA-46D1-8DA3-6E0C0760EE77}"/>
          </ac:spMkLst>
        </pc:spChg>
        <pc:spChg chg="mod">
          <ac:chgData name="lisa diorio" userId="1375f94533d201e3" providerId="LiveId" clId="{CACBFCD1-3935-49C2-824C-516CD8E0EA04}" dt="2020-04-27T02:34:36.719" v="13995" actId="20577"/>
          <ac:spMkLst>
            <pc:docMk/>
            <pc:sldMk cId="3370517884" sldId="594"/>
            <ac:spMk id="3" creationId="{7A16BBBA-6C53-43E3-BFF5-0F80140BCFB8}"/>
          </ac:spMkLst>
        </pc:spChg>
        <pc:spChg chg="add mod">
          <ac:chgData name="lisa diorio" userId="1375f94533d201e3" providerId="LiveId" clId="{CACBFCD1-3935-49C2-824C-516CD8E0EA04}" dt="2020-04-27T02:38:00.108" v="14014" actId="207"/>
          <ac:spMkLst>
            <pc:docMk/>
            <pc:sldMk cId="3370517884" sldId="594"/>
            <ac:spMk id="5" creationId="{5F1A5133-B9F9-4C6B-8B17-4554BC581FE0}"/>
          </ac:spMkLst>
        </pc:spChg>
        <pc:spChg chg="add del">
          <ac:chgData name="lisa diorio" userId="1375f94533d201e3" providerId="LiveId" clId="{CACBFCD1-3935-49C2-824C-516CD8E0EA04}" dt="2020-04-27T02:29:39.206" v="13795"/>
          <ac:spMkLst>
            <pc:docMk/>
            <pc:sldMk cId="3370517884" sldId="594"/>
            <ac:spMk id="6" creationId="{42D09FF6-D81F-498B-9072-80DB339E7523}"/>
          </ac:spMkLst>
        </pc:spChg>
      </pc:sldChg>
      <pc:sldChg chg="addSp delSp modSp new">
        <pc:chgData name="lisa diorio" userId="1375f94533d201e3" providerId="LiveId" clId="{CACBFCD1-3935-49C2-824C-516CD8E0EA04}" dt="2020-04-27T03:24:59.970" v="14808" actId="20577"/>
        <pc:sldMkLst>
          <pc:docMk/>
          <pc:sldMk cId="767516038" sldId="595"/>
        </pc:sldMkLst>
        <pc:spChg chg="mod">
          <ac:chgData name="lisa diorio" userId="1375f94533d201e3" providerId="LiveId" clId="{CACBFCD1-3935-49C2-824C-516CD8E0EA04}" dt="2020-04-27T00:37:37.585" v="13216" actId="20577"/>
          <ac:spMkLst>
            <pc:docMk/>
            <pc:sldMk cId="767516038" sldId="595"/>
            <ac:spMk id="2" creationId="{C30942AB-4AFF-42F6-9D20-E26EBB96D39C}"/>
          </ac:spMkLst>
        </pc:spChg>
        <pc:spChg chg="mod">
          <ac:chgData name="lisa diorio" userId="1375f94533d201e3" providerId="LiveId" clId="{CACBFCD1-3935-49C2-824C-516CD8E0EA04}" dt="2020-04-27T03:24:59.970" v="14808" actId="20577"/>
          <ac:spMkLst>
            <pc:docMk/>
            <pc:sldMk cId="767516038" sldId="595"/>
            <ac:spMk id="3" creationId="{3D48656A-A365-438D-9A81-077599FBC5DA}"/>
          </ac:spMkLst>
        </pc:spChg>
        <pc:spChg chg="add mod">
          <ac:chgData name="lisa diorio" userId="1375f94533d201e3" providerId="LiveId" clId="{CACBFCD1-3935-49C2-824C-516CD8E0EA04}" dt="2020-04-27T02:54:34.171" v="14365" actId="20577"/>
          <ac:spMkLst>
            <pc:docMk/>
            <pc:sldMk cId="767516038" sldId="595"/>
            <ac:spMk id="5" creationId="{BA26942E-3288-4E25-AD19-A4349E05B37F}"/>
          </ac:spMkLst>
        </pc:spChg>
        <pc:spChg chg="add del mod">
          <ac:chgData name="lisa diorio" userId="1375f94533d201e3" providerId="LiveId" clId="{CACBFCD1-3935-49C2-824C-516CD8E0EA04}" dt="2020-04-27T02:45:13.535" v="14093" actId="478"/>
          <ac:spMkLst>
            <pc:docMk/>
            <pc:sldMk cId="767516038" sldId="595"/>
            <ac:spMk id="6" creationId="{FABB4C91-CB57-4495-B55D-E9E45AF64CDF}"/>
          </ac:spMkLst>
        </pc:spChg>
      </pc:sldChg>
      <pc:sldChg chg="addSp delSp modSp new">
        <pc:chgData name="lisa diorio" userId="1375f94533d201e3" providerId="LiveId" clId="{CACBFCD1-3935-49C2-824C-516CD8E0EA04}" dt="2020-04-27T13:21:31.610" v="15263" actId="27636"/>
        <pc:sldMkLst>
          <pc:docMk/>
          <pc:sldMk cId="3627560789" sldId="596"/>
        </pc:sldMkLst>
        <pc:spChg chg="mod">
          <ac:chgData name="lisa diorio" userId="1375f94533d201e3" providerId="LiveId" clId="{CACBFCD1-3935-49C2-824C-516CD8E0EA04}" dt="2020-04-27T00:40:43.929" v="13365" actId="20577"/>
          <ac:spMkLst>
            <pc:docMk/>
            <pc:sldMk cId="3627560789" sldId="596"/>
            <ac:spMk id="2" creationId="{B0F7FAC8-7FFB-4AC9-8687-630095F51E10}"/>
          </ac:spMkLst>
        </pc:spChg>
        <pc:spChg chg="mod">
          <ac:chgData name="lisa diorio" userId="1375f94533d201e3" providerId="LiveId" clId="{CACBFCD1-3935-49C2-824C-516CD8E0EA04}" dt="2020-04-27T13:21:22.942" v="15258" actId="27636"/>
          <ac:spMkLst>
            <pc:docMk/>
            <pc:sldMk cId="3627560789" sldId="596"/>
            <ac:spMk id="3" creationId="{AB39C0A3-3980-4948-9A3A-C2E2706C60BF}"/>
          </ac:spMkLst>
        </pc:spChg>
        <pc:spChg chg="add mod">
          <ac:chgData name="lisa diorio" userId="1375f94533d201e3" providerId="LiveId" clId="{CACBFCD1-3935-49C2-824C-516CD8E0EA04}" dt="2020-04-27T13:21:31.610" v="15263" actId="27636"/>
          <ac:spMkLst>
            <pc:docMk/>
            <pc:sldMk cId="3627560789" sldId="596"/>
            <ac:spMk id="5" creationId="{EF9C65F4-2E2B-48EB-9488-A8D3A06E00A7}"/>
          </ac:spMkLst>
        </pc:spChg>
        <pc:spChg chg="add del mod">
          <ac:chgData name="lisa diorio" userId="1375f94533d201e3" providerId="LiveId" clId="{CACBFCD1-3935-49C2-824C-516CD8E0EA04}" dt="2020-04-27T00:46:57.814" v="13429"/>
          <ac:spMkLst>
            <pc:docMk/>
            <pc:sldMk cId="3627560789" sldId="596"/>
            <ac:spMk id="6" creationId="{36BA1368-325C-4F20-A0D8-1AB757606A23}"/>
          </ac:spMkLst>
        </pc:spChg>
      </pc:sldChg>
      <pc:sldChg chg="modSp new del">
        <pc:chgData name="lisa diorio" userId="1375f94533d201e3" providerId="LiveId" clId="{CACBFCD1-3935-49C2-824C-516CD8E0EA04}" dt="2020-04-27T03:13:02.841" v="14569" actId="47"/>
        <pc:sldMkLst>
          <pc:docMk/>
          <pc:sldMk cId="2079815748" sldId="597"/>
        </pc:sldMkLst>
        <pc:spChg chg="mod">
          <ac:chgData name="lisa diorio" userId="1375f94533d201e3" providerId="LiveId" clId="{CACBFCD1-3935-49C2-824C-516CD8E0EA04}" dt="2020-04-27T03:12:59.050" v="14568" actId="21"/>
          <ac:spMkLst>
            <pc:docMk/>
            <pc:sldMk cId="2079815748" sldId="597"/>
            <ac:spMk id="2" creationId="{B9500E5C-01FF-4D9D-99ED-1D2B38B9E4D9}"/>
          </ac:spMkLst>
        </pc:spChg>
      </pc:sldChg>
      <pc:sldChg chg="modSp add del">
        <pc:chgData name="lisa diorio" userId="1375f94533d201e3" providerId="LiveId" clId="{CACBFCD1-3935-49C2-824C-516CD8E0EA04}" dt="2020-04-27T00:51:28.950" v="13451" actId="47"/>
        <pc:sldMkLst>
          <pc:docMk/>
          <pc:sldMk cId="1335876330" sldId="598"/>
        </pc:sldMkLst>
        <pc:spChg chg="mod">
          <ac:chgData name="lisa diorio" userId="1375f94533d201e3" providerId="LiveId" clId="{CACBFCD1-3935-49C2-824C-516CD8E0EA04}" dt="2020-04-27T00:49:36.515" v="13438"/>
          <ac:spMkLst>
            <pc:docMk/>
            <pc:sldMk cId="1335876330" sldId="598"/>
            <ac:spMk id="2" creationId="{DC2FC8F6-4374-441A-B0C9-6B85EE9B6B5F}"/>
          </ac:spMkLst>
        </pc:spChg>
        <pc:spChg chg="mod">
          <ac:chgData name="lisa diorio" userId="1375f94533d201e3" providerId="LiveId" clId="{CACBFCD1-3935-49C2-824C-516CD8E0EA04}" dt="2020-04-27T00:49:59.332" v="13445" actId="5793"/>
          <ac:spMkLst>
            <pc:docMk/>
            <pc:sldMk cId="1335876330" sldId="598"/>
            <ac:spMk id="3" creationId="{4C94690F-AB8C-414D-BB2D-B5EB44A69D77}"/>
          </ac:spMkLst>
        </pc:spChg>
      </pc:sldChg>
      <pc:sldChg chg="modSp add">
        <pc:chgData name="lisa diorio" userId="1375f94533d201e3" providerId="LiveId" clId="{CACBFCD1-3935-49C2-824C-516CD8E0EA04}" dt="2020-04-27T00:55:03.299" v="13529" actId="114"/>
        <pc:sldMkLst>
          <pc:docMk/>
          <pc:sldMk cId="4065795298" sldId="599"/>
        </pc:sldMkLst>
        <pc:spChg chg="mod">
          <ac:chgData name="lisa diorio" userId="1375f94533d201e3" providerId="LiveId" clId="{CACBFCD1-3935-49C2-824C-516CD8E0EA04}" dt="2020-04-27T00:54:54.954" v="13528" actId="20577"/>
          <ac:spMkLst>
            <pc:docMk/>
            <pc:sldMk cId="4065795298" sldId="599"/>
            <ac:spMk id="2" creationId="{A1C2EEF6-2B82-4746-9859-7D14A9AC10AE}"/>
          </ac:spMkLst>
        </pc:spChg>
        <pc:spChg chg="mod">
          <ac:chgData name="lisa diorio" userId="1375f94533d201e3" providerId="LiveId" clId="{CACBFCD1-3935-49C2-824C-516CD8E0EA04}" dt="2020-04-27T00:55:03.299" v="13529" actId="114"/>
          <ac:spMkLst>
            <pc:docMk/>
            <pc:sldMk cId="4065795298" sldId="599"/>
            <ac:spMk id="3" creationId="{C01AE5A3-B21F-4B52-A191-166E5D51948D}"/>
          </ac:spMkLst>
        </pc:spChg>
      </pc:sldChg>
      <pc:sldChg chg="addSp delSp modSp add ord">
        <pc:chgData name="lisa diorio" userId="1375f94533d201e3" providerId="LiveId" clId="{CACBFCD1-3935-49C2-824C-516CD8E0EA04}" dt="2020-04-27T00:54:35.469" v="13503" actId="14100"/>
        <pc:sldMkLst>
          <pc:docMk/>
          <pc:sldMk cId="1721389699" sldId="600"/>
        </pc:sldMkLst>
        <pc:spChg chg="del">
          <ac:chgData name="lisa diorio" userId="1375f94533d201e3" providerId="LiveId" clId="{CACBFCD1-3935-49C2-824C-516CD8E0EA04}" dt="2020-04-27T00:51:36.237" v="13452" actId="478"/>
          <ac:spMkLst>
            <pc:docMk/>
            <pc:sldMk cId="1721389699" sldId="600"/>
            <ac:spMk id="2" creationId="{9CC504C2-B123-4A03-85AC-ABCDE968C0D4}"/>
          </ac:spMkLst>
        </pc:spChg>
        <pc:spChg chg="mod">
          <ac:chgData name="lisa diorio" userId="1375f94533d201e3" providerId="LiveId" clId="{CACBFCD1-3935-49C2-824C-516CD8E0EA04}" dt="2020-04-27T00:53:45.587" v="13480" actId="14100"/>
          <ac:spMkLst>
            <pc:docMk/>
            <pc:sldMk cId="1721389699" sldId="600"/>
            <ac:spMk id="3" creationId="{BD3D18CE-146B-4248-A5C3-916278ADC93F}"/>
          </ac:spMkLst>
        </pc:spChg>
        <pc:spChg chg="mod">
          <ac:chgData name="lisa diorio" userId="1375f94533d201e3" providerId="LiveId" clId="{CACBFCD1-3935-49C2-824C-516CD8E0EA04}" dt="2020-04-27T00:54:29.530" v="13502" actId="255"/>
          <ac:spMkLst>
            <pc:docMk/>
            <pc:sldMk cId="1721389699" sldId="600"/>
            <ac:spMk id="4" creationId="{DF73DBCA-4CAA-42B2-BF18-2B5642F7E89E}"/>
          </ac:spMkLst>
        </pc:spChg>
        <pc:spChg chg="add mod">
          <ac:chgData name="lisa diorio" userId="1375f94533d201e3" providerId="LiveId" clId="{CACBFCD1-3935-49C2-824C-516CD8E0EA04}" dt="2020-04-27T00:52:02.120" v="13458" actId="1076"/>
          <ac:spMkLst>
            <pc:docMk/>
            <pc:sldMk cId="1721389699" sldId="600"/>
            <ac:spMk id="5" creationId="{DCEFB529-B754-4974-BC7C-1BE22B066611}"/>
          </ac:spMkLst>
        </pc:spChg>
        <pc:spChg chg="add mod">
          <ac:chgData name="lisa diorio" userId="1375f94533d201e3" providerId="LiveId" clId="{CACBFCD1-3935-49C2-824C-516CD8E0EA04}" dt="2020-04-27T00:54:35.469" v="13503" actId="14100"/>
          <ac:spMkLst>
            <pc:docMk/>
            <pc:sldMk cId="1721389699" sldId="600"/>
            <ac:spMk id="7" creationId="{87645F96-EFE4-4D8C-9D8D-A58312D2F264}"/>
          </ac:spMkLst>
        </pc:spChg>
        <pc:spChg chg="add mod">
          <ac:chgData name="lisa diorio" userId="1375f94533d201e3" providerId="LiveId" clId="{CACBFCD1-3935-49C2-824C-516CD8E0EA04}" dt="2020-04-27T00:53:41.952" v="13479" actId="14100"/>
          <ac:spMkLst>
            <pc:docMk/>
            <pc:sldMk cId="1721389699" sldId="600"/>
            <ac:spMk id="8" creationId="{3B64FC8A-A5A7-461C-A1C2-80BA9B67D6DE}"/>
          </ac:spMkLst>
        </pc:spChg>
      </pc:sldChg>
      <pc:sldChg chg="delSp modSp add">
        <pc:chgData name="lisa diorio" userId="1375f94533d201e3" providerId="LiveId" clId="{CACBFCD1-3935-49C2-824C-516CD8E0EA04}" dt="2020-04-27T00:57:20.900" v="13553" actId="1076"/>
        <pc:sldMkLst>
          <pc:docMk/>
          <pc:sldMk cId="3458426530" sldId="601"/>
        </pc:sldMkLst>
        <pc:spChg chg="mod">
          <ac:chgData name="lisa diorio" userId="1375f94533d201e3" providerId="LiveId" clId="{CACBFCD1-3935-49C2-824C-516CD8E0EA04}" dt="2020-04-27T00:55:37.372" v="13535" actId="1076"/>
          <ac:spMkLst>
            <pc:docMk/>
            <pc:sldMk cId="3458426530" sldId="601"/>
            <ac:spMk id="9" creationId="{148BBBF0-4C27-49BA-B7EE-EF9C034EAE00}"/>
          </ac:spMkLst>
        </pc:spChg>
        <pc:spChg chg="mod">
          <ac:chgData name="lisa diorio" userId="1375f94533d201e3" providerId="LiveId" clId="{CACBFCD1-3935-49C2-824C-516CD8E0EA04}" dt="2020-04-27T00:55:40.378" v="13536" actId="1076"/>
          <ac:spMkLst>
            <pc:docMk/>
            <pc:sldMk cId="3458426530" sldId="601"/>
            <ac:spMk id="10" creationId="{E3336CF3-6380-4450-9E01-90580B87A3D2}"/>
          </ac:spMkLst>
        </pc:spChg>
        <pc:spChg chg="del mod">
          <ac:chgData name="lisa diorio" userId="1375f94533d201e3" providerId="LiveId" clId="{CACBFCD1-3935-49C2-824C-516CD8E0EA04}" dt="2020-04-27T00:56:16.502" v="13542" actId="478"/>
          <ac:spMkLst>
            <pc:docMk/>
            <pc:sldMk cId="3458426530" sldId="601"/>
            <ac:spMk id="11" creationId="{F351FC3D-5ECB-41B0-B09C-624958B1C173}"/>
          </ac:spMkLst>
        </pc:spChg>
        <pc:graphicFrameChg chg="mod">
          <ac:chgData name="lisa diorio" userId="1375f94533d201e3" providerId="LiveId" clId="{CACBFCD1-3935-49C2-824C-516CD8E0EA04}" dt="2020-04-27T00:57:20.900" v="13553" actId="1076"/>
          <ac:graphicFrameMkLst>
            <pc:docMk/>
            <pc:sldMk cId="3458426530" sldId="601"/>
            <ac:graphicFrameMk id="7" creationId="{8D85530C-31DA-4811-A0B5-0839C632B6A7}"/>
          </ac:graphicFrameMkLst>
        </pc:graphicFrameChg>
        <pc:cxnChg chg="mod">
          <ac:chgData name="lisa diorio" userId="1375f94533d201e3" providerId="LiveId" clId="{CACBFCD1-3935-49C2-824C-516CD8E0EA04}" dt="2020-04-27T00:57:13.692" v="13552" actId="1076"/>
          <ac:cxnSpMkLst>
            <pc:docMk/>
            <pc:sldMk cId="3458426530" sldId="601"/>
            <ac:cxnSpMk id="13" creationId="{EE214DE1-3BFF-48C3-B2E6-DE740629E48F}"/>
          </ac:cxnSpMkLst>
        </pc:cxnChg>
      </pc:sldChg>
      <pc:sldChg chg="add del">
        <pc:chgData name="lisa diorio" userId="1375f94533d201e3" providerId="LiveId" clId="{CACBFCD1-3935-49C2-824C-516CD8E0EA04}" dt="2020-04-27T00:57:41.252" v="13554" actId="47"/>
        <pc:sldMkLst>
          <pc:docMk/>
          <pc:sldMk cId="370418237" sldId="602"/>
        </pc:sldMkLst>
      </pc:sldChg>
      <pc:sldChg chg="add ord">
        <pc:chgData name="lisa diorio" userId="1375f94533d201e3" providerId="LiveId" clId="{CACBFCD1-3935-49C2-824C-516CD8E0EA04}" dt="2020-04-27T00:57:49.797" v="13556"/>
        <pc:sldMkLst>
          <pc:docMk/>
          <pc:sldMk cId="456507960" sldId="603"/>
        </pc:sldMkLst>
      </pc:sldChg>
      <pc:sldChg chg="modSp new">
        <pc:chgData name="lisa diorio" userId="1375f94533d201e3" providerId="LiveId" clId="{CACBFCD1-3935-49C2-824C-516CD8E0EA04}" dt="2020-04-27T13:34:25.847" v="15531" actId="20577"/>
        <pc:sldMkLst>
          <pc:docMk/>
          <pc:sldMk cId="992327138" sldId="604"/>
        </pc:sldMkLst>
        <pc:spChg chg="mod">
          <ac:chgData name="lisa diorio" userId="1375f94533d201e3" providerId="LiveId" clId="{CACBFCD1-3935-49C2-824C-516CD8E0EA04}" dt="2020-04-27T13:34:25.847" v="15531" actId="20577"/>
          <ac:spMkLst>
            <pc:docMk/>
            <pc:sldMk cId="992327138" sldId="604"/>
            <ac:spMk id="2" creationId="{D7D8BDF1-A3E8-40B0-B388-40536CC599E5}"/>
          </ac:spMkLst>
        </pc:spChg>
        <pc:spChg chg="mod">
          <ac:chgData name="lisa diorio" userId="1375f94533d201e3" providerId="LiveId" clId="{CACBFCD1-3935-49C2-824C-516CD8E0EA04}" dt="2020-04-27T13:34:02.059" v="15521" actId="20577"/>
          <ac:spMkLst>
            <pc:docMk/>
            <pc:sldMk cId="992327138" sldId="604"/>
            <ac:spMk id="3" creationId="{CA492B3E-FB4C-4C64-91CC-6C8073CEE84B}"/>
          </ac:spMkLst>
        </pc:spChg>
      </pc:sldChg>
    </pc:docChg>
  </pc:docChgLst>
  <pc:docChgLst>
    <pc:chgData name="lisa diorio" userId="1375f94533d201e3" providerId="LiveId" clId="{59B547E3-9FF7-4A55-A730-ED342FF954E3}"/>
    <pc:docChg chg="delSld modSld">
      <pc:chgData name="lisa diorio" userId="1375f94533d201e3" providerId="LiveId" clId="{59B547E3-9FF7-4A55-A730-ED342FF954E3}" dt="2021-01-13T19:39:34.437" v="3" actId="2696"/>
      <pc:docMkLst>
        <pc:docMk/>
      </pc:docMkLst>
      <pc:sldChg chg="modSp mod">
        <pc:chgData name="lisa diorio" userId="1375f94533d201e3" providerId="LiveId" clId="{59B547E3-9FF7-4A55-A730-ED342FF954E3}" dt="2021-01-13T19:39:00.118" v="0" actId="6549"/>
        <pc:sldMkLst>
          <pc:docMk/>
          <pc:sldMk cId="3798903329" sldId="256"/>
        </pc:sldMkLst>
        <pc:spChg chg="mod">
          <ac:chgData name="lisa diorio" userId="1375f94533d201e3" providerId="LiveId" clId="{59B547E3-9FF7-4A55-A730-ED342FF954E3}" dt="2021-01-13T19:39:00.118" v="0" actId="6549"/>
          <ac:spMkLst>
            <pc:docMk/>
            <pc:sldMk cId="3798903329" sldId="256"/>
            <ac:spMk id="3" creationId="{900C1677-FFE8-4862-B397-BFB4A6BE9461}"/>
          </ac:spMkLst>
        </pc:spChg>
      </pc:sldChg>
      <pc:sldChg chg="del">
        <pc:chgData name="lisa diorio" userId="1375f94533d201e3" providerId="LiveId" clId="{59B547E3-9FF7-4A55-A730-ED342FF954E3}" dt="2021-01-13T19:39:06.009" v="2" actId="47"/>
        <pc:sldMkLst>
          <pc:docMk/>
          <pc:sldMk cId="2964643725" sldId="398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4098798448" sldId="410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564488620" sldId="412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087411346" sldId="413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446080975" sldId="414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493922600" sldId="415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937506656" sldId="416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041751069" sldId="417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853051016" sldId="420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241009057" sldId="421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775121721" sldId="422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411009250" sldId="423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867265552" sldId="424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853808332" sldId="425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99679737" sldId="426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757320476" sldId="427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925394726" sldId="428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757654655" sldId="429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318292236" sldId="430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25535484" sldId="431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946876828" sldId="433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897689689" sldId="435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821595531" sldId="436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411282045" sldId="437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380659907" sldId="438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335977874" sldId="439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977905258" sldId="440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263105890" sldId="442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751020972" sldId="443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504787713" sldId="444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114465768" sldId="445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988451668" sldId="446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80275918" sldId="447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701239230" sldId="448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673336599" sldId="449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260161508" sldId="450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908528711" sldId="451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904175448" sldId="563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974421923" sldId="564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4282046331" sldId="566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574052841" sldId="567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616851" sldId="568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39971149" sldId="569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4147450206" sldId="570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551533069" sldId="571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930180402" sldId="572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46046602" sldId="573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682222116" sldId="575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972120952" sldId="576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640692948" sldId="577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696859285" sldId="578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273966744" sldId="579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268573313" sldId="580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945355747" sldId="582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764745405" sldId="585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732401273" sldId="586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657444883" sldId="587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758204985" sldId="589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387396178" sldId="590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661588901" sldId="591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456388382" sldId="592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370517884" sldId="594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767516038" sldId="595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627560789" sldId="596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4065795298" sldId="599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721389699" sldId="600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458426530" sldId="601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456507960" sldId="603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992327138" sldId="604"/>
        </pc:sldMkLst>
      </pc:sldChg>
      <pc:sldChg chg="del">
        <pc:chgData name="lisa diorio" userId="1375f94533d201e3" providerId="LiveId" clId="{59B547E3-9FF7-4A55-A730-ED342FF954E3}" dt="2021-01-13T19:39:03.554" v="1" actId="47"/>
        <pc:sldMkLst>
          <pc:docMk/>
          <pc:sldMk cId="1477491560" sldId="605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992692416" sldId="607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3552468524" sldId="608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422610496" sldId="609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631975023" sldId="610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308285596" sldId="611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54754557" sldId="612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985590180" sldId="613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49570844" sldId="614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668745160" sldId="615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2878197472" sldId="616"/>
        </pc:sldMkLst>
      </pc:sldChg>
      <pc:sldChg chg="del">
        <pc:chgData name="lisa diorio" userId="1375f94533d201e3" providerId="LiveId" clId="{59B547E3-9FF7-4A55-A730-ED342FF954E3}" dt="2021-01-13T19:39:34.437" v="3" actId="2696"/>
        <pc:sldMkLst>
          <pc:docMk/>
          <pc:sldMk cId="1429201734" sldId="617"/>
        </pc:sldMkLst>
      </pc:sldChg>
    </pc:docChg>
  </pc:docChgLst>
  <pc:docChgLst>
    <pc:chgData name="lisa diorio" userId="1375f94533d201e3" providerId="LiveId" clId="{BF215E24-6574-4FB3-8F9E-631AC7AC658D}"/>
    <pc:docChg chg="undo custSel mod addSld delSld modSld sldOrd">
      <pc:chgData name="lisa diorio" userId="1375f94533d201e3" providerId="LiveId" clId="{BF215E24-6574-4FB3-8F9E-631AC7AC658D}" dt="2020-12-09T05:04:06.645" v="4274" actId="20577"/>
      <pc:docMkLst>
        <pc:docMk/>
      </pc:docMkLst>
      <pc:sldChg chg="modSp mod">
        <pc:chgData name="lisa diorio" userId="1375f94533d201e3" providerId="LiveId" clId="{BF215E24-6574-4FB3-8F9E-631AC7AC658D}" dt="2020-11-16T17:40:41.869" v="7" actId="20577"/>
        <pc:sldMkLst>
          <pc:docMk/>
          <pc:sldMk cId="3798903329" sldId="256"/>
        </pc:sldMkLst>
        <pc:spChg chg="mod">
          <ac:chgData name="lisa diorio" userId="1375f94533d201e3" providerId="LiveId" clId="{BF215E24-6574-4FB3-8F9E-631AC7AC658D}" dt="2020-11-16T17:40:41.869" v="7" actId="20577"/>
          <ac:spMkLst>
            <pc:docMk/>
            <pc:sldMk cId="3798903329" sldId="256"/>
            <ac:spMk id="3" creationId="{900C1677-FFE8-4862-B397-BFB4A6BE9461}"/>
          </ac:spMkLst>
        </pc:spChg>
      </pc:sldChg>
      <pc:sldChg chg="del">
        <pc:chgData name="lisa diorio" userId="1375f94533d201e3" providerId="LiveId" clId="{BF215E24-6574-4FB3-8F9E-631AC7AC658D}" dt="2020-11-16T17:44:43.721" v="109" actId="47"/>
        <pc:sldMkLst>
          <pc:docMk/>
          <pc:sldMk cId="1315041440" sldId="388"/>
        </pc:sldMkLst>
      </pc:sldChg>
      <pc:sldChg chg="modSp mod">
        <pc:chgData name="lisa diorio" userId="1375f94533d201e3" providerId="LiveId" clId="{BF215E24-6574-4FB3-8F9E-631AC7AC658D}" dt="2020-11-16T17:59:27.353" v="227" actId="20577"/>
        <pc:sldMkLst>
          <pc:docMk/>
          <pc:sldMk cId="2631336996" sldId="391"/>
        </pc:sldMkLst>
        <pc:spChg chg="mod">
          <ac:chgData name="lisa diorio" userId="1375f94533d201e3" providerId="LiveId" clId="{BF215E24-6574-4FB3-8F9E-631AC7AC658D}" dt="2020-11-16T17:59:27.353" v="227" actId="20577"/>
          <ac:spMkLst>
            <pc:docMk/>
            <pc:sldMk cId="2631336996" sldId="391"/>
            <ac:spMk id="3" creationId="{A0293931-C1E3-4CDE-9708-D7CACE748B78}"/>
          </ac:spMkLst>
        </pc:spChg>
      </pc:sldChg>
      <pc:sldChg chg="modSp mod">
        <pc:chgData name="lisa diorio" userId="1375f94533d201e3" providerId="LiveId" clId="{BF215E24-6574-4FB3-8F9E-631AC7AC658D}" dt="2020-11-16T18:44:27.256" v="394" actId="14100"/>
        <pc:sldMkLst>
          <pc:docMk/>
          <pc:sldMk cId="605838681" sldId="392"/>
        </pc:sldMkLst>
        <pc:spChg chg="mod">
          <ac:chgData name="lisa diorio" userId="1375f94533d201e3" providerId="LiveId" clId="{BF215E24-6574-4FB3-8F9E-631AC7AC658D}" dt="2020-11-16T18:44:27.256" v="394" actId="14100"/>
          <ac:spMkLst>
            <pc:docMk/>
            <pc:sldMk cId="605838681" sldId="392"/>
            <ac:spMk id="3" creationId="{0F7CC2E6-C36A-43BA-B04F-81D6299C05AB}"/>
          </ac:spMkLst>
        </pc:spChg>
      </pc:sldChg>
      <pc:sldChg chg="modSp mod">
        <pc:chgData name="lisa diorio" userId="1375f94533d201e3" providerId="LiveId" clId="{BF215E24-6574-4FB3-8F9E-631AC7AC658D}" dt="2020-11-16T18:02:35.669" v="287" actId="20577"/>
        <pc:sldMkLst>
          <pc:docMk/>
          <pc:sldMk cId="3100983850" sldId="393"/>
        </pc:sldMkLst>
        <pc:spChg chg="mod">
          <ac:chgData name="lisa diorio" userId="1375f94533d201e3" providerId="LiveId" clId="{BF215E24-6574-4FB3-8F9E-631AC7AC658D}" dt="2020-11-16T18:02:35.669" v="287" actId="20577"/>
          <ac:spMkLst>
            <pc:docMk/>
            <pc:sldMk cId="3100983850" sldId="393"/>
            <ac:spMk id="5" creationId="{8BEA8929-A5AD-487C-9FB5-3742DF2D6007}"/>
          </ac:spMkLst>
        </pc:spChg>
      </pc:sldChg>
      <pc:sldChg chg="modSp mod ord">
        <pc:chgData name="lisa diorio" userId="1375f94533d201e3" providerId="LiveId" clId="{BF215E24-6574-4FB3-8F9E-631AC7AC658D}" dt="2020-11-16T18:03:42.849" v="329" actId="20577"/>
        <pc:sldMkLst>
          <pc:docMk/>
          <pc:sldMk cId="4232616254" sldId="394"/>
        </pc:sldMkLst>
        <pc:spChg chg="mod">
          <ac:chgData name="lisa diorio" userId="1375f94533d201e3" providerId="LiveId" clId="{BF215E24-6574-4FB3-8F9E-631AC7AC658D}" dt="2020-11-16T18:03:42.849" v="329" actId="20577"/>
          <ac:spMkLst>
            <pc:docMk/>
            <pc:sldMk cId="4232616254" sldId="394"/>
            <ac:spMk id="3" creationId="{647833F7-6ECB-4B7B-BCD0-2A678E617E23}"/>
          </ac:spMkLst>
        </pc:spChg>
      </pc:sldChg>
      <pc:sldChg chg="addSp delSp modSp mod setBg">
        <pc:chgData name="lisa diorio" userId="1375f94533d201e3" providerId="LiveId" clId="{BF215E24-6574-4FB3-8F9E-631AC7AC658D}" dt="2020-11-16T18:54:03.893" v="442" actId="1076"/>
        <pc:sldMkLst>
          <pc:docMk/>
          <pc:sldMk cId="3593603057" sldId="395"/>
        </pc:sldMkLst>
        <pc:spChg chg="mod">
          <ac:chgData name="lisa diorio" userId="1375f94533d201e3" providerId="LiveId" clId="{BF215E24-6574-4FB3-8F9E-631AC7AC658D}" dt="2020-11-16T18:53:17.147" v="435" actId="14100"/>
          <ac:spMkLst>
            <pc:docMk/>
            <pc:sldMk cId="3593603057" sldId="395"/>
            <ac:spMk id="2" creationId="{407E7364-A2E1-4BB5-8A67-1F3B2F9DEF9D}"/>
          </ac:spMkLst>
        </pc:spChg>
        <pc:spChg chg="mod">
          <ac:chgData name="lisa diorio" userId="1375f94533d201e3" providerId="LiveId" clId="{BF215E24-6574-4FB3-8F9E-631AC7AC658D}" dt="2020-11-16T18:54:03.893" v="442" actId="1076"/>
          <ac:spMkLst>
            <pc:docMk/>
            <pc:sldMk cId="3593603057" sldId="395"/>
            <ac:spMk id="3" creationId="{10C32F1E-4CBD-44AE-86F6-0A5572825CFD}"/>
          </ac:spMkLst>
        </pc:spChg>
        <pc:spChg chg="mod">
          <ac:chgData name="lisa diorio" userId="1375f94533d201e3" providerId="LiveId" clId="{BF215E24-6574-4FB3-8F9E-631AC7AC658D}" dt="2020-11-16T18:53:01.547" v="432" actId="26606"/>
          <ac:spMkLst>
            <pc:docMk/>
            <pc:sldMk cId="3593603057" sldId="395"/>
            <ac:spMk id="4" creationId="{F046E6F5-6833-4F02-B545-12762E7C2FB9}"/>
          </ac:spMkLst>
        </pc:spChg>
        <pc:spChg chg="add del">
          <ac:chgData name="lisa diorio" userId="1375f94533d201e3" providerId="LiveId" clId="{BF215E24-6574-4FB3-8F9E-631AC7AC658D}" dt="2020-11-16T18:52:57.309" v="429" actId="26606"/>
          <ac:spMkLst>
            <pc:docMk/>
            <pc:sldMk cId="3593603057" sldId="395"/>
            <ac:spMk id="9" creationId="{A43B05A4-157F-403C-939A-ED1B6A0A029C}"/>
          </ac:spMkLst>
        </pc:spChg>
        <pc:spChg chg="add del">
          <ac:chgData name="lisa diorio" userId="1375f94533d201e3" providerId="LiveId" clId="{BF215E24-6574-4FB3-8F9E-631AC7AC658D}" dt="2020-11-16T18:52:57.309" v="429" actId="26606"/>
          <ac:spMkLst>
            <pc:docMk/>
            <pc:sldMk cId="3593603057" sldId="395"/>
            <ac:spMk id="11" creationId="{E8CCE107-A70B-4916-9A0B-751C70B9B597}"/>
          </ac:spMkLst>
        </pc:spChg>
        <pc:spChg chg="add del">
          <ac:chgData name="lisa diorio" userId="1375f94533d201e3" providerId="LiveId" clId="{BF215E24-6574-4FB3-8F9E-631AC7AC658D}" dt="2020-11-16T18:52:57.309" v="429" actId="26606"/>
          <ac:spMkLst>
            <pc:docMk/>
            <pc:sldMk cId="3593603057" sldId="395"/>
            <ac:spMk id="13" creationId="{9A925BC7-7CC5-4A0C-9B3D-8829EBF281BD}"/>
          </ac:spMkLst>
        </pc:spChg>
        <pc:spChg chg="add del">
          <ac:chgData name="lisa diorio" userId="1375f94533d201e3" providerId="LiveId" clId="{BF215E24-6574-4FB3-8F9E-631AC7AC658D}" dt="2020-11-16T18:52:57.309" v="429" actId="26606"/>
          <ac:spMkLst>
            <pc:docMk/>
            <pc:sldMk cId="3593603057" sldId="395"/>
            <ac:spMk id="15" creationId="{6E67D916-28C7-4965-BA3C-287FB857979C}"/>
          </ac:spMkLst>
        </pc:spChg>
        <pc:spChg chg="add del">
          <ac:chgData name="lisa diorio" userId="1375f94533d201e3" providerId="LiveId" clId="{BF215E24-6574-4FB3-8F9E-631AC7AC658D}" dt="2020-11-16T18:53:01.539" v="431" actId="26606"/>
          <ac:spMkLst>
            <pc:docMk/>
            <pc:sldMk cId="3593603057" sldId="395"/>
            <ac:spMk id="17" creationId="{8952EF87-C74F-4D3F-9CAD-EEA1733C9BD0}"/>
          </ac:spMkLst>
        </pc:spChg>
        <pc:spChg chg="add del">
          <ac:chgData name="lisa diorio" userId="1375f94533d201e3" providerId="LiveId" clId="{BF215E24-6574-4FB3-8F9E-631AC7AC658D}" dt="2020-11-16T18:53:01.539" v="431" actId="26606"/>
          <ac:spMkLst>
            <pc:docMk/>
            <pc:sldMk cId="3593603057" sldId="395"/>
            <ac:spMk id="18" creationId="{F858DF7D-C2D0-4B03-A7A0-2F06B789EE35}"/>
          </ac:spMkLst>
        </pc:spChg>
        <pc:spChg chg="add del">
          <ac:chgData name="lisa diorio" userId="1375f94533d201e3" providerId="LiveId" clId="{BF215E24-6574-4FB3-8F9E-631AC7AC658D}" dt="2020-11-16T18:53:01.539" v="431" actId="26606"/>
          <ac:spMkLst>
            <pc:docMk/>
            <pc:sldMk cId="3593603057" sldId="395"/>
            <ac:spMk id="19" creationId="{1B26B711-3121-40B0-8377-A64F3DC00C7A}"/>
          </ac:spMkLst>
        </pc:spChg>
        <pc:spChg chg="add del">
          <ac:chgData name="lisa diorio" userId="1375f94533d201e3" providerId="LiveId" clId="{BF215E24-6574-4FB3-8F9E-631AC7AC658D}" dt="2020-11-16T18:53:01.539" v="431" actId="26606"/>
          <ac:spMkLst>
            <pc:docMk/>
            <pc:sldMk cId="3593603057" sldId="395"/>
            <ac:spMk id="20" creationId="{645C4D3D-ABBA-4B4E-93E5-01E343719849}"/>
          </ac:spMkLst>
        </pc:spChg>
        <pc:spChg chg="add del">
          <ac:chgData name="lisa diorio" userId="1375f94533d201e3" providerId="LiveId" clId="{BF215E24-6574-4FB3-8F9E-631AC7AC658D}" dt="2020-11-16T18:53:01.539" v="431" actId="26606"/>
          <ac:spMkLst>
            <pc:docMk/>
            <pc:sldMk cId="3593603057" sldId="395"/>
            <ac:spMk id="21" creationId="{98DDD5E5-0097-4C6C-B266-5732EDA96CC4}"/>
          </ac:spMkLst>
        </pc:spChg>
        <pc:spChg chg="add">
          <ac:chgData name="lisa diorio" userId="1375f94533d201e3" providerId="LiveId" clId="{BF215E24-6574-4FB3-8F9E-631AC7AC658D}" dt="2020-11-16T18:53:01.547" v="432" actId="26606"/>
          <ac:spMkLst>
            <pc:docMk/>
            <pc:sldMk cId="3593603057" sldId="395"/>
            <ac:spMk id="23" creationId="{18FFF8BA-E008-4068-851C-2CED296AC5C1}"/>
          </ac:spMkLst>
        </pc:spChg>
        <pc:spChg chg="add">
          <ac:chgData name="lisa diorio" userId="1375f94533d201e3" providerId="LiveId" clId="{BF215E24-6574-4FB3-8F9E-631AC7AC658D}" dt="2020-11-16T18:53:01.547" v="432" actId="26606"/>
          <ac:spMkLst>
            <pc:docMk/>
            <pc:sldMk cId="3593603057" sldId="395"/>
            <ac:spMk id="24" creationId="{832B0DA7-13B0-4805-B9BD-9BFACCB233CC}"/>
          </ac:spMkLst>
        </pc:spChg>
        <pc:spChg chg="add">
          <ac:chgData name="lisa diorio" userId="1375f94533d201e3" providerId="LiveId" clId="{BF215E24-6574-4FB3-8F9E-631AC7AC658D}" dt="2020-11-16T18:53:01.547" v="432" actId="26606"/>
          <ac:spMkLst>
            <pc:docMk/>
            <pc:sldMk cId="3593603057" sldId="395"/>
            <ac:spMk id="25" creationId="{D5D17921-1EF4-488E-A9AA-AC6B7F3CE91D}"/>
          </ac:spMkLst>
        </pc:spChg>
        <pc:cxnChg chg="add mod">
          <ac:chgData name="lisa diorio" userId="1375f94533d201e3" providerId="LiveId" clId="{BF215E24-6574-4FB3-8F9E-631AC7AC658D}" dt="2020-11-16T18:53:45.622" v="438" actId="1582"/>
          <ac:cxnSpMkLst>
            <pc:docMk/>
            <pc:sldMk cId="3593603057" sldId="395"/>
            <ac:cxnSpMk id="6" creationId="{FC283E8C-BEBF-4E89-9AC0-120CADF8B63A}"/>
          </ac:cxnSpMkLst>
        </pc:cxnChg>
      </pc:sldChg>
      <pc:sldChg chg="modSp mod ord">
        <pc:chgData name="lisa diorio" userId="1375f94533d201e3" providerId="LiveId" clId="{BF215E24-6574-4FB3-8F9E-631AC7AC658D}" dt="2020-11-16T18:05:25.347" v="339" actId="20577"/>
        <pc:sldMkLst>
          <pc:docMk/>
          <pc:sldMk cId="2380311643" sldId="396"/>
        </pc:sldMkLst>
        <pc:spChg chg="mod">
          <ac:chgData name="lisa diorio" userId="1375f94533d201e3" providerId="LiveId" clId="{BF215E24-6574-4FB3-8F9E-631AC7AC658D}" dt="2020-11-16T18:05:25.347" v="339" actId="20577"/>
          <ac:spMkLst>
            <pc:docMk/>
            <pc:sldMk cId="2380311643" sldId="396"/>
            <ac:spMk id="3" creationId="{94D458D0-72B8-4969-B521-CE6E05D958EE}"/>
          </ac:spMkLst>
        </pc:spChg>
      </pc:sldChg>
      <pc:sldChg chg="modSp mod">
        <pc:chgData name="lisa diorio" userId="1375f94533d201e3" providerId="LiveId" clId="{BF215E24-6574-4FB3-8F9E-631AC7AC658D}" dt="2020-11-16T17:49:41.972" v="185" actId="20577"/>
        <pc:sldMkLst>
          <pc:docMk/>
          <pc:sldMk cId="2964643725" sldId="398"/>
        </pc:sldMkLst>
        <pc:spChg chg="mod">
          <ac:chgData name="lisa diorio" userId="1375f94533d201e3" providerId="LiveId" clId="{BF215E24-6574-4FB3-8F9E-631AC7AC658D}" dt="2020-11-16T17:49:41.972" v="185" actId="20577"/>
          <ac:spMkLst>
            <pc:docMk/>
            <pc:sldMk cId="2964643725" sldId="398"/>
            <ac:spMk id="3" creationId="{103FDA50-AFD5-4485-BCCB-B8484A1116F3}"/>
          </ac:spMkLst>
        </pc:spChg>
      </pc:sldChg>
      <pc:sldChg chg="ord">
        <pc:chgData name="lisa diorio" userId="1375f94533d201e3" providerId="LiveId" clId="{BF215E24-6574-4FB3-8F9E-631AC7AC658D}" dt="2020-11-16T18:06:40.613" v="341"/>
        <pc:sldMkLst>
          <pc:docMk/>
          <pc:sldMk cId="4163485392" sldId="399"/>
        </pc:sldMkLst>
      </pc:sldChg>
      <pc:sldChg chg="modSp mod">
        <pc:chgData name="lisa diorio" userId="1375f94533d201e3" providerId="LiveId" clId="{BF215E24-6574-4FB3-8F9E-631AC7AC658D}" dt="2020-11-16T18:54:52.765" v="445" actId="1076"/>
        <pc:sldMkLst>
          <pc:docMk/>
          <pc:sldMk cId="3029453800" sldId="408"/>
        </pc:sldMkLst>
        <pc:spChg chg="mod">
          <ac:chgData name="lisa diorio" userId="1375f94533d201e3" providerId="LiveId" clId="{BF215E24-6574-4FB3-8F9E-631AC7AC658D}" dt="2020-11-16T18:54:52.765" v="445" actId="1076"/>
          <ac:spMkLst>
            <pc:docMk/>
            <pc:sldMk cId="3029453800" sldId="408"/>
            <ac:spMk id="5" creationId="{EA710BBC-126F-498E-A6D3-8287A606FA04}"/>
          </ac:spMkLst>
        </pc:spChg>
      </pc:sldChg>
      <pc:sldChg chg="modSp mod">
        <pc:chgData name="lisa diorio" userId="1375f94533d201e3" providerId="LiveId" clId="{BF215E24-6574-4FB3-8F9E-631AC7AC658D}" dt="2020-11-23T14:53:12.818" v="1056" actId="20577"/>
        <pc:sldMkLst>
          <pc:docMk/>
          <pc:sldMk cId="4098798448" sldId="410"/>
        </pc:sldMkLst>
        <pc:spChg chg="mod">
          <ac:chgData name="lisa diorio" userId="1375f94533d201e3" providerId="LiveId" clId="{BF215E24-6574-4FB3-8F9E-631AC7AC658D}" dt="2020-11-23T14:53:12.818" v="1056" actId="20577"/>
          <ac:spMkLst>
            <pc:docMk/>
            <pc:sldMk cId="4098798448" sldId="410"/>
            <ac:spMk id="3" creationId="{900C1677-FFE8-4862-B397-BFB4A6BE9461}"/>
          </ac:spMkLst>
        </pc:spChg>
      </pc:sldChg>
      <pc:sldChg chg="del">
        <pc:chgData name="lisa diorio" userId="1375f94533d201e3" providerId="LiveId" clId="{BF215E24-6574-4FB3-8F9E-631AC7AC658D}" dt="2020-11-16T18:46:30.536" v="405" actId="47"/>
        <pc:sldMkLst>
          <pc:docMk/>
          <pc:sldMk cId="3015925371" sldId="411"/>
        </pc:sldMkLst>
      </pc:sldChg>
      <pc:sldChg chg="modSp mod">
        <pc:chgData name="lisa diorio" userId="1375f94533d201e3" providerId="LiveId" clId="{BF215E24-6574-4FB3-8F9E-631AC7AC658D}" dt="2020-11-23T14:54:32.752" v="1099" actId="20577"/>
        <pc:sldMkLst>
          <pc:docMk/>
          <pc:sldMk cId="1564488620" sldId="412"/>
        </pc:sldMkLst>
        <pc:spChg chg="mod">
          <ac:chgData name="lisa diorio" userId="1375f94533d201e3" providerId="LiveId" clId="{BF215E24-6574-4FB3-8F9E-631AC7AC658D}" dt="2020-11-23T14:54:32.752" v="1099" actId="20577"/>
          <ac:spMkLst>
            <pc:docMk/>
            <pc:sldMk cId="1564488620" sldId="412"/>
            <ac:spMk id="3" creationId="{2971E191-E3A1-4B7B-9B5A-E75889D91EB8}"/>
          </ac:spMkLst>
        </pc:spChg>
      </pc:sldChg>
      <pc:sldChg chg="addSp delSp modSp mod">
        <pc:chgData name="lisa diorio" userId="1375f94533d201e3" providerId="LiveId" clId="{BF215E24-6574-4FB3-8F9E-631AC7AC658D}" dt="2020-11-23T16:27:25.622" v="1204" actId="20577"/>
        <pc:sldMkLst>
          <pc:docMk/>
          <pc:sldMk cId="3087411346" sldId="413"/>
        </pc:sldMkLst>
        <pc:spChg chg="del mod">
          <ac:chgData name="lisa diorio" userId="1375f94533d201e3" providerId="LiveId" clId="{BF215E24-6574-4FB3-8F9E-631AC7AC658D}" dt="2020-11-23T02:20:47.693" v="597" actId="478"/>
          <ac:spMkLst>
            <pc:docMk/>
            <pc:sldMk cId="3087411346" sldId="413"/>
            <ac:spMk id="2" creationId="{FB2A26F5-CA0A-4E09-9326-BCD3EABD05E2}"/>
          </ac:spMkLst>
        </pc:spChg>
        <pc:spChg chg="mod">
          <ac:chgData name="lisa diorio" userId="1375f94533d201e3" providerId="LiveId" clId="{BF215E24-6574-4FB3-8F9E-631AC7AC658D}" dt="2020-11-23T16:27:25.622" v="1204" actId="20577"/>
          <ac:spMkLst>
            <pc:docMk/>
            <pc:sldMk cId="3087411346" sldId="413"/>
            <ac:spMk id="3" creationId="{D69E3EA9-4F62-45ED-8997-4E08EC01B79D}"/>
          </ac:spMkLst>
        </pc:spChg>
        <pc:spChg chg="add del mod">
          <ac:chgData name="lisa diorio" userId="1375f94533d201e3" providerId="LiveId" clId="{BF215E24-6574-4FB3-8F9E-631AC7AC658D}" dt="2020-11-23T02:20:52.039" v="598" actId="478"/>
          <ac:spMkLst>
            <pc:docMk/>
            <pc:sldMk cId="3087411346" sldId="413"/>
            <ac:spMk id="6" creationId="{2CFC3513-CB0E-4718-9BC7-393AFAAA7DCE}"/>
          </ac:spMkLst>
        </pc:spChg>
        <pc:picChg chg="add mod">
          <ac:chgData name="lisa diorio" userId="1375f94533d201e3" providerId="LiveId" clId="{BF215E24-6574-4FB3-8F9E-631AC7AC658D}" dt="2020-11-23T02:20:14.089" v="590" actId="1076"/>
          <ac:picMkLst>
            <pc:docMk/>
            <pc:sldMk cId="3087411346" sldId="413"/>
            <ac:picMk id="1026" creationId="{A22FC8B7-FF24-4AE7-A471-6A6EADBC2E34}"/>
          </ac:picMkLst>
        </pc:picChg>
      </pc:sldChg>
      <pc:sldChg chg="modSp mod">
        <pc:chgData name="lisa diorio" userId="1375f94533d201e3" providerId="LiveId" clId="{BF215E24-6574-4FB3-8F9E-631AC7AC658D}" dt="2020-11-23T18:32:18.405" v="1366" actId="255"/>
        <pc:sldMkLst>
          <pc:docMk/>
          <pc:sldMk cId="1446080975" sldId="414"/>
        </pc:sldMkLst>
        <pc:spChg chg="mod">
          <ac:chgData name="lisa diorio" userId="1375f94533d201e3" providerId="LiveId" clId="{BF215E24-6574-4FB3-8F9E-631AC7AC658D}" dt="2020-11-23T18:32:18.405" v="1366" actId="255"/>
          <ac:spMkLst>
            <pc:docMk/>
            <pc:sldMk cId="1446080975" sldId="414"/>
            <ac:spMk id="3" creationId="{3B3B3982-30C9-40A3-BA81-80E0214C1F64}"/>
          </ac:spMkLst>
        </pc:spChg>
      </pc:sldChg>
      <pc:sldChg chg="modSp mod">
        <pc:chgData name="lisa diorio" userId="1375f94533d201e3" providerId="LiveId" clId="{BF215E24-6574-4FB3-8F9E-631AC7AC658D}" dt="2020-11-23T02:09:37.789" v="572" actId="20577"/>
        <pc:sldMkLst>
          <pc:docMk/>
          <pc:sldMk cId="3493922600" sldId="415"/>
        </pc:sldMkLst>
        <pc:spChg chg="mod">
          <ac:chgData name="lisa diorio" userId="1375f94533d201e3" providerId="LiveId" clId="{BF215E24-6574-4FB3-8F9E-631AC7AC658D}" dt="2020-11-23T02:09:37.789" v="572" actId="20577"/>
          <ac:spMkLst>
            <pc:docMk/>
            <pc:sldMk cId="3493922600" sldId="415"/>
            <ac:spMk id="3" creationId="{2B64E56F-318C-4228-A989-984CA52D05FF}"/>
          </ac:spMkLst>
        </pc:spChg>
      </pc:sldChg>
      <pc:sldChg chg="addSp delSp modSp mod setBg">
        <pc:chgData name="lisa diorio" userId="1375f94533d201e3" providerId="LiveId" clId="{BF215E24-6574-4FB3-8F9E-631AC7AC658D}" dt="2020-11-23T02:26:01.716" v="644" actId="20577"/>
        <pc:sldMkLst>
          <pc:docMk/>
          <pc:sldMk cId="937506656" sldId="416"/>
        </pc:sldMkLst>
        <pc:spChg chg="mod">
          <ac:chgData name="lisa diorio" userId="1375f94533d201e3" providerId="LiveId" clId="{BF215E24-6574-4FB3-8F9E-631AC7AC658D}" dt="2020-11-23T02:25:49.458" v="641" actId="26606"/>
          <ac:spMkLst>
            <pc:docMk/>
            <pc:sldMk cId="937506656" sldId="416"/>
            <ac:spMk id="2" creationId="{0F35D71B-4B27-4594-B160-717BBCE61E35}"/>
          </ac:spMkLst>
        </pc:spChg>
        <pc:spChg chg="del mod">
          <ac:chgData name="lisa diorio" userId="1375f94533d201e3" providerId="LiveId" clId="{BF215E24-6574-4FB3-8F9E-631AC7AC658D}" dt="2020-11-23T02:25:49.458" v="641" actId="26606"/>
          <ac:spMkLst>
            <pc:docMk/>
            <pc:sldMk cId="937506656" sldId="416"/>
            <ac:spMk id="3" creationId="{A855BA81-5804-4745-9295-EB5E44BC19FB}"/>
          </ac:spMkLst>
        </pc:spChg>
        <pc:spChg chg="mod">
          <ac:chgData name="lisa diorio" userId="1375f94533d201e3" providerId="LiveId" clId="{BF215E24-6574-4FB3-8F9E-631AC7AC658D}" dt="2020-11-23T02:25:49.458" v="641" actId="26606"/>
          <ac:spMkLst>
            <pc:docMk/>
            <pc:sldMk cId="937506656" sldId="416"/>
            <ac:spMk id="4" creationId="{52AF8D1C-11FF-41A9-A946-79F1BE70D272}"/>
          </ac:spMkLst>
        </pc:spChg>
        <pc:graphicFrameChg chg="add mod">
          <ac:chgData name="lisa diorio" userId="1375f94533d201e3" providerId="LiveId" clId="{BF215E24-6574-4FB3-8F9E-631AC7AC658D}" dt="2020-11-23T02:26:01.716" v="644" actId="20577"/>
          <ac:graphicFrameMkLst>
            <pc:docMk/>
            <pc:sldMk cId="937506656" sldId="416"/>
            <ac:graphicFrameMk id="6" creationId="{2D3D7A82-E07E-48D0-A334-70AC68351AE8}"/>
          </ac:graphicFrameMkLst>
        </pc:graphicFrameChg>
      </pc:sldChg>
      <pc:sldChg chg="modSp mod">
        <pc:chgData name="lisa diorio" userId="1375f94533d201e3" providerId="LiveId" clId="{BF215E24-6574-4FB3-8F9E-631AC7AC658D}" dt="2020-11-23T02:26:52.690" v="675" actId="20577"/>
        <pc:sldMkLst>
          <pc:docMk/>
          <pc:sldMk cId="3041751069" sldId="417"/>
        </pc:sldMkLst>
        <pc:spChg chg="mod">
          <ac:chgData name="lisa diorio" userId="1375f94533d201e3" providerId="LiveId" clId="{BF215E24-6574-4FB3-8F9E-631AC7AC658D}" dt="2020-11-23T02:26:41.636" v="673" actId="20577"/>
          <ac:spMkLst>
            <pc:docMk/>
            <pc:sldMk cId="3041751069" sldId="417"/>
            <ac:spMk id="2" creationId="{66709E6D-877D-4E0D-BC9B-DA39081F8642}"/>
          </ac:spMkLst>
        </pc:spChg>
        <pc:spChg chg="mod">
          <ac:chgData name="lisa diorio" userId="1375f94533d201e3" providerId="LiveId" clId="{BF215E24-6574-4FB3-8F9E-631AC7AC658D}" dt="2020-11-23T02:26:52.690" v="675" actId="20577"/>
          <ac:spMkLst>
            <pc:docMk/>
            <pc:sldMk cId="3041751069" sldId="417"/>
            <ac:spMk id="3" creationId="{DAEB1C8B-8EA2-4AA7-A074-88823F53E270}"/>
          </ac:spMkLst>
        </pc:spChg>
      </pc:sldChg>
      <pc:sldChg chg="modSp mod">
        <pc:chgData name="lisa diorio" userId="1375f94533d201e3" providerId="LiveId" clId="{BF215E24-6574-4FB3-8F9E-631AC7AC658D}" dt="2020-11-16T18:45:33.091" v="402" actId="1076"/>
        <pc:sldMkLst>
          <pc:docMk/>
          <pc:sldMk cId="274577794" sldId="418"/>
        </pc:sldMkLst>
        <pc:graphicFrameChg chg="mod modGraphic">
          <ac:chgData name="lisa diorio" userId="1375f94533d201e3" providerId="LiveId" clId="{BF215E24-6574-4FB3-8F9E-631AC7AC658D}" dt="2020-11-16T18:45:33.091" v="402" actId="1076"/>
          <ac:graphicFrameMkLst>
            <pc:docMk/>
            <pc:sldMk cId="274577794" sldId="418"/>
            <ac:graphicFrameMk id="5" creationId="{2708A2F6-EB4D-4456-A198-0472F8168F49}"/>
          </ac:graphicFrameMkLst>
        </pc:graphicFrameChg>
      </pc:sldChg>
      <pc:sldChg chg="modSp del mod">
        <pc:chgData name="lisa diorio" userId="1375f94533d201e3" providerId="LiveId" clId="{BF215E24-6574-4FB3-8F9E-631AC7AC658D}" dt="2020-11-23T02:37:20.441" v="800" actId="47"/>
        <pc:sldMkLst>
          <pc:docMk/>
          <pc:sldMk cId="560959771" sldId="419"/>
        </pc:sldMkLst>
        <pc:spChg chg="mod">
          <ac:chgData name="lisa diorio" userId="1375f94533d201e3" providerId="LiveId" clId="{BF215E24-6574-4FB3-8F9E-631AC7AC658D}" dt="2020-11-23T02:30:25.528" v="688" actId="21"/>
          <ac:spMkLst>
            <pc:docMk/>
            <pc:sldMk cId="560959771" sldId="419"/>
            <ac:spMk id="3" creationId="{7088FE56-56CE-41D5-8B1E-ED6BC9E96BCD}"/>
          </ac:spMkLst>
        </pc:spChg>
      </pc:sldChg>
      <pc:sldChg chg="addSp delSp modSp mod setBg">
        <pc:chgData name="lisa diorio" userId="1375f94533d201e3" providerId="LiveId" clId="{BF215E24-6574-4FB3-8F9E-631AC7AC658D}" dt="2020-11-23T17:52:31.947" v="1284" actId="20577"/>
        <pc:sldMkLst>
          <pc:docMk/>
          <pc:sldMk cId="853051016" sldId="420"/>
        </pc:sldMkLst>
        <pc:spChg chg="mod">
          <ac:chgData name="lisa diorio" userId="1375f94533d201e3" providerId="LiveId" clId="{BF215E24-6574-4FB3-8F9E-631AC7AC658D}" dt="2020-11-23T02:28:42.066" v="680" actId="14100"/>
          <ac:spMkLst>
            <pc:docMk/>
            <pc:sldMk cId="853051016" sldId="420"/>
            <ac:spMk id="2" creationId="{7BC08AD4-A5F1-4451-BFC3-1185EBA7B9F0}"/>
          </ac:spMkLst>
        </pc:spChg>
        <pc:spChg chg="add del mod">
          <ac:chgData name="lisa diorio" userId="1375f94533d201e3" providerId="LiveId" clId="{BF215E24-6574-4FB3-8F9E-631AC7AC658D}" dt="2020-11-23T17:52:31.947" v="1284" actId="20577"/>
          <ac:spMkLst>
            <pc:docMk/>
            <pc:sldMk cId="853051016" sldId="420"/>
            <ac:spMk id="3" creationId="{9C591B8E-8839-4B5C-874D-8263277922ED}"/>
          </ac:spMkLst>
        </pc:spChg>
        <pc:spChg chg="mod">
          <ac:chgData name="lisa diorio" userId="1375f94533d201e3" providerId="LiveId" clId="{BF215E24-6574-4FB3-8F9E-631AC7AC658D}" dt="2020-11-23T02:28:15.890" v="677" actId="26606"/>
          <ac:spMkLst>
            <pc:docMk/>
            <pc:sldMk cId="853051016" sldId="420"/>
            <ac:spMk id="4" creationId="{AB227D4E-3544-44C1-8CEA-99321B57223D}"/>
          </ac:spMkLst>
        </pc:spChg>
        <pc:spChg chg="add del">
          <ac:chgData name="lisa diorio" userId="1375f94533d201e3" providerId="LiveId" clId="{BF215E24-6574-4FB3-8F9E-631AC7AC658D}" dt="2020-11-23T02:28:15.890" v="677" actId="26606"/>
          <ac:spMkLst>
            <pc:docMk/>
            <pc:sldMk cId="853051016" sldId="420"/>
            <ac:spMk id="10" creationId="{F92989FB-1024-49B7-BDF1-B3CE27D48623}"/>
          </ac:spMkLst>
        </pc:spChg>
        <pc:spChg chg="add del">
          <ac:chgData name="lisa diorio" userId="1375f94533d201e3" providerId="LiveId" clId="{BF215E24-6574-4FB3-8F9E-631AC7AC658D}" dt="2020-11-23T02:28:15.890" v="677" actId="26606"/>
          <ac:spMkLst>
            <pc:docMk/>
            <pc:sldMk cId="853051016" sldId="420"/>
            <ac:spMk id="12" creationId="{2987D6F4-EC95-4EF1-A8AD-4B70386CEEC7}"/>
          </ac:spMkLst>
        </pc:spChg>
        <pc:spChg chg="add del">
          <ac:chgData name="lisa diorio" userId="1375f94533d201e3" providerId="LiveId" clId="{BF215E24-6574-4FB3-8F9E-631AC7AC658D}" dt="2020-11-23T02:28:15.890" v="677" actId="26606"/>
          <ac:spMkLst>
            <pc:docMk/>
            <pc:sldMk cId="853051016" sldId="420"/>
            <ac:spMk id="14" creationId="{F5F792DF-9D0A-4DB6-9A9E-7312F5A7E87D}"/>
          </ac:spMkLst>
        </pc:spChg>
        <pc:graphicFrameChg chg="add del">
          <ac:chgData name="lisa diorio" userId="1375f94533d201e3" providerId="LiveId" clId="{BF215E24-6574-4FB3-8F9E-631AC7AC658D}" dt="2020-11-23T02:28:15.890" v="677" actId="26606"/>
          <ac:graphicFrameMkLst>
            <pc:docMk/>
            <pc:sldMk cId="853051016" sldId="420"/>
            <ac:graphicFrameMk id="6" creationId="{462567AC-8045-45C3-96B6-59112EC08446}"/>
          </ac:graphicFrameMkLst>
        </pc:graphicFrameChg>
      </pc:sldChg>
      <pc:sldChg chg="modSp mod">
        <pc:chgData name="lisa diorio" userId="1375f94533d201e3" providerId="LiveId" clId="{BF215E24-6574-4FB3-8F9E-631AC7AC658D}" dt="2020-11-23T18:34:49.271" v="1447" actId="20577"/>
        <pc:sldMkLst>
          <pc:docMk/>
          <pc:sldMk cId="2241009057" sldId="421"/>
        </pc:sldMkLst>
        <pc:spChg chg="mod">
          <ac:chgData name="lisa diorio" userId="1375f94533d201e3" providerId="LiveId" clId="{BF215E24-6574-4FB3-8F9E-631AC7AC658D}" dt="2020-11-23T18:34:49.271" v="1447" actId="20577"/>
          <ac:spMkLst>
            <pc:docMk/>
            <pc:sldMk cId="2241009057" sldId="421"/>
            <ac:spMk id="3" creationId="{5ED604E8-73AB-47D2-89E5-359741EF7E40}"/>
          </ac:spMkLst>
        </pc:spChg>
      </pc:sldChg>
      <pc:sldChg chg="modSp mod">
        <pc:chgData name="lisa diorio" userId="1375f94533d201e3" providerId="LiveId" clId="{BF215E24-6574-4FB3-8F9E-631AC7AC658D}" dt="2020-11-23T19:02:39.471" v="1481" actId="6549"/>
        <pc:sldMkLst>
          <pc:docMk/>
          <pc:sldMk cId="775121721" sldId="422"/>
        </pc:sldMkLst>
        <pc:spChg chg="mod">
          <ac:chgData name="lisa diorio" userId="1375f94533d201e3" providerId="LiveId" clId="{BF215E24-6574-4FB3-8F9E-631AC7AC658D}" dt="2020-11-23T19:02:39.471" v="1481" actId="6549"/>
          <ac:spMkLst>
            <pc:docMk/>
            <pc:sldMk cId="775121721" sldId="422"/>
            <ac:spMk id="2" creationId="{F062567D-F83E-4CE8-A65D-E47CF2732E55}"/>
          </ac:spMkLst>
        </pc:spChg>
      </pc:sldChg>
      <pc:sldChg chg="delSp mod">
        <pc:chgData name="lisa diorio" userId="1375f94533d201e3" providerId="LiveId" clId="{BF215E24-6574-4FB3-8F9E-631AC7AC658D}" dt="2020-11-30T20:59:29.449" v="3369" actId="478"/>
        <pc:sldMkLst>
          <pc:docMk/>
          <pc:sldMk cId="3411009250" sldId="423"/>
        </pc:sldMkLst>
        <pc:spChg chg="del">
          <ac:chgData name="lisa diorio" userId="1375f94533d201e3" providerId="LiveId" clId="{BF215E24-6574-4FB3-8F9E-631AC7AC658D}" dt="2020-11-30T20:59:29.449" v="3369" actId="478"/>
          <ac:spMkLst>
            <pc:docMk/>
            <pc:sldMk cId="3411009250" sldId="423"/>
            <ac:spMk id="5" creationId="{C204A395-D2C9-432F-86BC-9C412AE449E0}"/>
          </ac:spMkLst>
        </pc:spChg>
      </pc:sldChg>
      <pc:sldChg chg="modSp mod">
        <pc:chgData name="lisa diorio" userId="1375f94533d201e3" providerId="LiveId" clId="{BF215E24-6574-4FB3-8F9E-631AC7AC658D}" dt="2020-11-23T02:29:32.454" v="687" actId="20577"/>
        <pc:sldMkLst>
          <pc:docMk/>
          <pc:sldMk cId="867265552" sldId="424"/>
        </pc:sldMkLst>
        <pc:spChg chg="mod">
          <ac:chgData name="lisa diorio" userId="1375f94533d201e3" providerId="LiveId" clId="{BF215E24-6574-4FB3-8F9E-631AC7AC658D}" dt="2020-11-23T02:29:32.454" v="687" actId="20577"/>
          <ac:spMkLst>
            <pc:docMk/>
            <pc:sldMk cId="867265552" sldId="424"/>
            <ac:spMk id="3" creationId="{05CC3803-50A8-4A6C-BF74-11168FFC9D57}"/>
          </ac:spMkLst>
        </pc:spChg>
      </pc:sldChg>
      <pc:sldChg chg="addSp modSp mod">
        <pc:chgData name="lisa diorio" userId="1375f94533d201e3" providerId="LiveId" clId="{BF215E24-6574-4FB3-8F9E-631AC7AC658D}" dt="2020-11-23T02:53:23.374" v="967" actId="14100"/>
        <pc:sldMkLst>
          <pc:docMk/>
          <pc:sldMk cId="2925394726" sldId="428"/>
        </pc:sldMkLst>
        <pc:spChg chg="mod">
          <ac:chgData name="lisa diorio" userId="1375f94533d201e3" providerId="LiveId" clId="{BF215E24-6574-4FB3-8F9E-631AC7AC658D}" dt="2020-11-23T02:52:39.986" v="965" actId="14100"/>
          <ac:spMkLst>
            <pc:docMk/>
            <pc:sldMk cId="2925394726" sldId="428"/>
            <ac:spMk id="2" creationId="{D076D389-8642-4850-A3C9-7DC1F0A73720}"/>
          </ac:spMkLst>
        </pc:spChg>
        <pc:spChg chg="mod">
          <ac:chgData name="lisa diorio" userId="1375f94533d201e3" providerId="LiveId" clId="{BF215E24-6574-4FB3-8F9E-631AC7AC658D}" dt="2020-11-23T02:53:23.374" v="967" actId="14100"/>
          <ac:spMkLst>
            <pc:docMk/>
            <pc:sldMk cId="2925394726" sldId="428"/>
            <ac:spMk id="3" creationId="{7DF0620A-80DE-44E8-856B-6FF83FCB4F01}"/>
          </ac:spMkLst>
        </pc:spChg>
        <pc:cxnChg chg="add">
          <ac:chgData name="lisa diorio" userId="1375f94533d201e3" providerId="LiveId" clId="{BF215E24-6574-4FB3-8F9E-631AC7AC658D}" dt="2020-11-23T02:52:49.379" v="966" actId="11529"/>
          <ac:cxnSpMkLst>
            <pc:docMk/>
            <pc:sldMk cId="2925394726" sldId="428"/>
            <ac:cxnSpMk id="6" creationId="{3884F8C8-7E71-4DAE-9817-8F9412D11F7F}"/>
          </ac:cxnSpMkLst>
        </pc:cxnChg>
      </pc:sldChg>
      <pc:sldChg chg="modSp mod">
        <pc:chgData name="lisa diorio" userId="1375f94533d201e3" providerId="LiveId" clId="{BF215E24-6574-4FB3-8F9E-631AC7AC658D}" dt="2020-11-30T17:50:37.501" v="2013" actId="20577"/>
        <pc:sldMkLst>
          <pc:docMk/>
          <pc:sldMk cId="1757654655" sldId="429"/>
        </pc:sldMkLst>
        <pc:spChg chg="mod">
          <ac:chgData name="lisa diorio" userId="1375f94533d201e3" providerId="LiveId" clId="{BF215E24-6574-4FB3-8F9E-631AC7AC658D}" dt="2020-11-30T17:50:37.501" v="2013" actId="20577"/>
          <ac:spMkLst>
            <pc:docMk/>
            <pc:sldMk cId="1757654655" sldId="429"/>
            <ac:spMk id="3" creationId="{4B3320D9-CD0F-40E8-882E-D633E20C31FC}"/>
          </ac:spMkLst>
        </pc:spChg>
      </pc:sldChg>
      <pc:sldChg chg="ord">
        <pc:chgData name="lisa diorio" userId="1375f94533d201e3" providerId="LiveId" clId="{BF215E24-6574-4FB3-8F9E-631AC7AC658D}" dt="2020-11-23T02:56:28.663" v="1052"/>
        <pc:sldMkLst>
          <pc:docMk/>
          <pc:sldMk cId="3318292236" sldId="430"/>
        </pc:sldMkLst>
      </pc:sldChg>
      <pc:sldChg chg="addSp delSp modSp mod setBg">
        <pc:chgData name="lisa diorio" userId="1375f94533d201e3" providerId="LiveId" clId="{BF215E24-6574-4FB3-8F9E-631AC7AC658D}" dt="2020-11-23T16:28:21.204" v="1245" actId="5793"/>
        <pc:sldMkLst>
          <pc:docMk/>
          <pc:sldMk cId="225535484" sldId="431"/>
        </pc:sldMkLst>
        <pc:spChg chg="mod">
          <ac:chgData name="lisa diorio" userId="1375f94533d201e3" providerId="LiveId" clId="{BF215E24-6574-4FB3-8F9E-631AC7AC658D}" dt="2020-11-23T02:21:39.686" v="605" actId="26606"/>
          <ac:spMkLst>
            <pc:docMk/>
            <pc:sldMk cId="225535484" sldId="431"/>
            <ac:spMk id="2" creationId="{7CDF1CE3-548E-4B95-948A-35D1198AF4D1}"/>
          </ac:spMkLst>
        </pc:spChg>
        <pc:spChg chg="del mod">
          <ac:chgData name="lisa diorio" userId="1375f94533d201e3" providerId="LiveId" clId="{BF215E24-6574-4FB3-8F9E-631AC7AC658D}" dt="2020-11-23T02:21:39.686" v="605" actId="26606"/>
          <ac:spMkLst>
            <pc:docMk/>
            <pc:sldMk cId="225535484" sldId="431"/>
            <ac:spMk id="3" creationId="{9714A49B-F33B-4AC2-A034-D11523E9E49D}"/>
          </ac:spMkLst>
        </pc:spChg>
        <pc:spChg chg="mod">
          <ac:chgData name="lisa diorio" userId="1375f94533d201e3" providerId="LiveId" clId="{BF215E24-6574-4FB3-8F9E-631AC7AC658D}" dt="2020-11-23T02:21:39.686" v="605" actId="26606"/>
          <ac:spMkLst>
            <pc:docMk/>
            <pc:sldMk cId="225535484" sldId="431"/>
            <ac:spMk id="4" creationId="{93170FD2-0A2A-441D-9E69-505657471DD8}"/>
          </ac:spMkLst>
        </pc:spChg>
        <pc:spChg chg="add">
          <ac:chgData name="lisa diorio" userId="1375f94533d201e3" providerId="LiveId" clId="{BF215E24-6574-4FB3-8F9E-631AC7AC658D}" dt="2020-11-23T02:21:39.686" v="605" actId="26606"/>
          <ac:spMkLst>
            <pc:docMk/>
            <pc:sldMk cId="225535484" sldId="431"/>
            <ac:spMk id="10" creationId="{F92989FB-1024-49B7-BDF1-B3CE27D48623}"/>
          </ac:spMkLst>
        </pc:spChg>
        <pc:spChg chg="add">
          <ac:chgData name="lisa diorio" userId="1375f94533d201e3" providerId="LiveId" clId="{BF215E24-6574-4FB3-8F9E-631AC7AC658D}" dt="2020-11-23T02:21:39.686" v="605" actId="26606"/>
          <ac:spMkLst>
            <pc:docMk/>
            <pc:sldMk cId="225535484" sldId="431"/>
            <ac:spMk id="12" creationId="{2987D6F4-EC95-4EF1-A8AD-4B70386CEEC7}"/>
          </ac:spMkLst>
        </pc:spChg>
        <pc:spChg chg="add">
          <ac:chgData name="lisa diorio" userId="1375f94533d201e3" providerId="LiveId" clId="{BF215E24-6574-4FB3-8F9E-631AC7AC658D}" dt="2020-11-23T02:21:39.686" v="605" actId="26606"/>
          <ac:spMkLst>
            <pc:docMk/>
            <pc:sldMk cId="225535484" sldId="431"/>
            <ac:spMk id="14" creationId="{F5F792DF-9D0A-4DB6-9A9E-7312F5A7E87D}"/>
          </ac:spMkLst>
        </pc:spChg>
        <pc:graphicFrameChg chg="add mod">
          <ac:chgData name="lisa diorio" userId="1375f94533d201e3" providerId="LiveId" clId="{BF215E24-6574-4FB3-8F9E-631AC7AC658D}" dt="2020-11-23T16:28:21.204" v="1245" actId="5793"/>
          <ac:graphicFrameMkLst>
            <pc:docMk/>
            <pc:sldMk cId="225535484" sldId="431"/>
            <ac:graphicFrameMk id="6" creationId="{F1F62EEA-6C81-414A-BAAA-D2996DD56344}"/>
          </ac:graphicFrameMkLst>
        </pc:graphicFrameChg>
      </pc:sldChg>
      <pc:sldChg chg="modSp mod ord">
        <pc:chgData name="lisa diorio" userId="1375f94533d201e3" providerId="LiveId" clId="{BF215E24-6574-4FB3-8F9E-631AC7AC658D}" dt="2020-11-30T18:33:54.002" v="2707" actId="20577"/>
        <pc:sldMkLst>
          <pc:docMk/>
          <pc:sldMk cId="946876828" sldId="433"/>
        </pc:sldMkLst>
        <pc:spChg chg="mod">
          <ac:chgData name="lisa diorio" userId="1375f94533d201e3" providerId="LiveId" clId="{BF215E24-6574-4FB3-8F9E-631AC7AC658D}" dt="2020-11-30T18:32:03.641" v="2558" actId="20577"/>
          <ac:spMkLst>
            <pc:docMk/>
            <pc:sldMk cId="946876828" sldId="433"/>
            <ac:spMk id="2" creationId="{6D7EC777-55C3-4F13-B84D-F99D60AE4799}"/>
          </ac:spMkLst>
        </pc:spChg>
        <pc:spChg chg="mod">
          <ac:chgData name="lisa diorio" userId="1375f94533d201e3" providerId="LiveId" clId="{BF215E24-6574-4FB3-8F9E-631AC7AC658D}" dt="2020-11-30T18:33:54.002" v="2707" actId="20577"/>
          <ac:spMkLst>
            <pc:docMk/>
            <pc:sldMk cId="946876828" sldId="433"/>
            <ac:spMk id="3" creationId="{0176E95E-B8BE-4E71-8EB2-14ACA7B370DC}"/>
          </ac:spMkLst>
        </pc:spChg>
      </pc:sldChg>
      <pc:sldChg chg="modSp mod">
        <pc:chgData name="lisa diorio" userId="1375f94533d201e3" providerId="LiveId" clId="{BF215E24-6574-4FB3-8F9E-631AC7AC658D}" dt="2020-12-02T17:20:03.736" v="3389" actId="166"/>
        <pc:sldMkLst>
          <pc:docMk/>
          <pc:sldMk cId="2821595531" sldId="436"/>
        </pc:sldMkLst>
        <pc:spChg chg="mod">
          <ac:chgData name="lisa diorio" userId="1375f94533d201e3" providerId="LiveId" clId="{BF215E24-6574-4FB3-8F9E-631AC7AC658D}" dt="2020-11-30T14:59:40.439" v="1960" actId="20577"/>
          <ac:spMkLst>
            <pc:docMk/>
            <pc:sldMk cId="2821595531" sldId="436"/>
            <ac:spMk id="2" creationId="{BF3BD7CC-7A49-476F-837D-3B8C50D5739F}"/>
          </ac:spMkLst>
        </pc:spChg>
        <pc:spChg chg="mod ord">
          <ac:chgData name="lisa diorio" userId="1375f94533d201e3" providerId="LiveId" clId="{BF215E24-6574-4FB3-8F9E-631AC7AC658D}" dt="2020-12-02T17:20:03.736" v="3389" actId="166"/>
          <ac:spMkLst>
            <pc:docMk/>
            <pc:sldMk cId="2821595531" sldId="436"/>
            <ac:spMk id="3" creationId="{12862EE8-6504-45A7-912D-9AAD7BC47DA6}"/>
          </ac:spMkLst>
        </pc:spChg>
        <pc:picChg chg="mod">
          <ac:chgData name="lisa diorio" userId="1375f94533d201e3" providerId="LiveId" clId="{BF215E24-6574-4FB3-8F9E-631AC7AC658D}" dt="2020-11-30T15:00:01.744" v="1964" actId="14100"/>
          <ac:picMkLst>
            <pc:docMk/>
            <pc:sldMk cId="2821595531" sldId="436"/>
            <ac:picMk id="1026" creationId="{58CB613A-CACD-44FF-AD8B-53BCC1A9E47C}"/>
          </ac:picMkLst>
        </pc:picChg>
      </pc:sldChg>
      <pc:sldChg chg="modSp mod">
        <pc:chgData name="lisa diorio" userId="1375f94533d201e3" providerId="LiveId" clId="{BF215E24-6574-4FB3-8F9E-631AC7AC658D}" dt="2020-12-02T21:13:46.978" v="3916" actId="27636"/>
        <pc:sldMkLst>
          <pc:docMk/>
          <pc:sldMk cId="3411282045" sldId="437"/>
        </pc:sldMkLst>
        <pc:spChg chg="mod">
          <ac:chgData name="lisa diorio" userId="1375f94533d201e3" providerId="LiveId" clId="{BF215E24-6574-4FB3-8F9E-631AC7AC658D}" dt="2020-12-02T21:13:46.978" v="3916" actId="27636"/>
          <ac:spMkLst>
            <pc:docMk/>
            <pc:sldMk cId="3411282045" sldId="437"/>
            <ac:spMk id="3" creationId="{E95D39A7-1A53-4CA9-8A12-A428B98B267E}"/>
          </ac:spMkLst>
        </pc:spChg>
      </pc:sldChg>
      <pc:sldChg chg="del">
        <pc:chgData name="lisa diorio" userId="1375f94533d201e3" providerId="LiveId" clId="{BF215E24-6574-4FB3-8F9E-631AC7AC658D}" dt="2020-11-30T18:28:22.190" v="2444" actId="2696"/>
        <pc:sldMkLst>
          <pc:docMk/>
          <pc:sldMk cId="380871660" sldId="439"/>
        </pc:sldMkLst>
      </pc:sldChg>
      <pc:sldChg chg="modSp add mod">
        <pc:chgData name="lisa diorio" userId="1375f94533d201e3" providerId="LiveId" clId="{BF215E24-6574-4FB3-8F9E-631AC7AC658D}" dt="2020-11-30T18:29:36.893" v="2495" actId="20577"/>
        <pc:sldMkLst>
          <pc:docMk/>
          <pc:sldMk cId="2335977874" sldId="439"/>
        </pc:sldMkLst>
        <pc:spChg chg="mod">
          <ac:chgData name="lisa diorio" userId="1375f94533d201e3" providerId="LiveId" clId="{BF215E24-6574-4FB3-8F9E-631AC7AC658D}" dt="2020-11-30T18:28:55.869" v="2460" actId="20577"/>
          <ac:spMkLst>
            <pc:docMk/>
            <pc:sldMk cId="2335977874" sldId="439"/>
            <ac:spMk id="2" creationId="{9E182CDB-9A84-427E-AFE5-63A96BF1CFC5}"/>
          </ac:spMkLst>
        </pc:spChg>
        <pc:spChg chg="mod">
          <ac:chgData name="lisa diorio" userId="1375f94533d201e3" providerId="LiveId" clId="{BF215E24-6574-4FB3-8F9E-631AC7AC658D}" dt="2020-11-30T18:29:36.893" v="2495" actId="20577"/>
          <ac:spMkLst>
            <pc:docMk/>
            <pc:sldMk cId="2335977874" sldId="439"/>
            <ac:spMk id="3" creationId="{8B7342E4-0902-4CBB-950C-9A469958BAFB}"/>
          </ac:spMkLst>
        </pc:spChg>
      </pc:sldChg>
      <pc:sldChg chg="modSp add mod">
        <pc:chgData name="lisa diorio" userId="1375f94533d201e3" providerId="LiveId" clId="{BF215E24-6574-4FB3-8F9E-631AC7AC658D}" dt="2020-11-30T18:30:23.830" v="2523" actId="20577"/>
        <pc:sldMkLst>
          <pc:docMk/>
          <pc:sldMk cId="1988451668" sldId="446"/>
        </pc:sldMkLst>
        <pc:spChg chg="mod">
          <ac:chgData name="lisa diorio" userId="1375f94533d201e3" providerId="LiveId" clId="{BF215E24-6574-4FB3-8F9E-631AC7AC658D}" dt="2020-11-30T18:30:23.830" v="2523" actId="20577"/>
          <ac:spMkLst>
            <pc:docMk/>
            <pc:sldMk cId="1988451668" sldId="446"/>
            <ac:spMk id="3" creationId="{E42A284E-0F58-46CA-917D-8CD1276049CE}"/>
          </ac:spMkLst>
        </pc:spChg>
      </pc:sldChg>
      <pc:sldChg chg="del">
        <pc:chgData name="lisa diorio" userId="1375f94533d201e3" providerId="LiveId" clId="{BF215E24-6574-4FB3-8F9E-631AC7AC658D}" dt="2020-11-30T18:28:22.190" v="2444" actId="2696"/>
        <pc:sldMkLst>
          <pc:docMk/>
          <pc:sldMk cId="2680317891" sldId="446"/>
        </pc:sldMkLst>
      </pc:sldChg>
      <pc:sldChg chg="del">
        <pc:chgData name="lisa diorio" userId="1375f94533d201e3" providerId="LiveId" clId="{BF215E24-6574-4FB3-8F9E-631AC7AC658D}" dt="2020-11-30T18:28:22.190" v="2444" actId="2696"/>
        <pc:sldMkLst>
          <pc:docMk/>
          <pc:sldMk cId="54880800" sldId="447"/>
        </pc:sldMkLst>
      </pc:sldChg>
      <pc:sldChg chg="modSp add mod">
        <pc:chgData name="lisa diorio" userId="1375f94533d201e3" providerId="LiveId" clId="{BF215E24-6574-4FB3-8F9E-631AC7AC658D}" dt="2020-11-30T18:29:54.359" v="2519" actId="20577"/>
        <pc:sldMkLst>
          <pc:docMk/>
          <pc:sldMk cId="80275918" sldId="447"/>
        </pc:sldMkLst>
        <pc:spChg chg="mod">
          <ac:chgData name="lisa diorio" userId="1375f94533d201e3" providerId="LiveId" clId="{BF215E24-6574-4FB3-8F9E-631AC7AC658D}" dt="2020-11-30T18:29:54.359" v="2519" actId="20577"/>
          <ac:spMkLst>
            <pc:docMk/>
            <pc:sldMk cId="80275918" sldId="447"/>
            <ac:spMk id="3" creationId="{551EA745-A62D-41F1-8ADC-0FD28615A918}"/>
          </ac:spMkLst>
        </pc:spChg>
      </pc:sldChg>
      <pc:sldChg chg="modSp mod">
        <pc:chgData name="lisa diorio" userId="1375f94533d201e3" providerId="LiveId" clId="{BF215E24-6574-4FB3-8F9E-631AC7AC658D}" dt="2020-11-23T02:57:23.139" v="1054" actId="14100"/>
        <pc:sldMkLst>
          <pc:docMk/>
          <pc:sldMk cId="3908528711" sldId="451"/>
        </pc:sldMkLst>
        <pc:spChg chg="mod">
          <ac:chgData name="lisa diorio" userId="1375f94533d201e3" providerId="LiveId" clId="{BF215E24-6574-4FB3-8F9E-631AC7AC658D}" dt="2020-11-23T02:57:19.022" v="1053" actId="14100"/>
          <ac:spMkLst>
            <pc:docMk/>
            <pc:sldMk cId="3908528711" sldId="451"/>
            <ac:spMk id="6" creationId="{E79FE505-7DFD-4DF7-872B-8293C5BCA2C4}"/>
          </ac:spMkLst>
        </pc:spChg>
        <pc:spChg chg="mod">
          <ac:chgData name="lisa diorio" userId="1375f94533d201e3" providerId="LiveId" clId="{BF215E24-6574-4FB3-8F9E-631AC7AC658D}" dt="2020-11-23T02:57:23.139" v="1054" actId="14100"/>
          <ac:spMkLst>
            <pc:docMk/>
            <pc:sldMk cId="3908528711" sldId="451"/>
            <ac:spMk id="7" creationId="{8CF6923E-220E-47BB-8108-B8E3D9C0A546}"/>
          </ac:spMkLst>
        </pc:spChg>
      </pc:sldChg>
      <pc:sldChg chg="modSp mod">
        <pc:chgData name="lisa diorio" userId="1375f94533d201e3" providerId="LiveId" clId="{BF215E24-6574-4FB3-8F9E-631AC7AC658D}" dt="2020-11-16T17:50:16.791" v="205" actId="20577"/>
        <pc:sldMkLst>
          <pc:docMk/>
          <pc:sldMk cId="234046541" sldId="455"/>
        </pc:sldMkLst>
        <pc:spChg chg="mod">
          <ac:chgData name="lisa diorio" userId="1375f94533d201e3" providerId="LiveId" clId="{BF215E24-6574-4FB3-8F9E-631AC7AC658D}" dt="2020-11-16T17:50:16.791" v="205" actId="20577"/>
          <ac:spMkLst>
            <pc:docMk/>
            <pc:sldMk cId="234046541" sldId="455"/>
            <ac:spMk id="3" creationId="{DB5F06F0-0E94-4698-99D9-5FE14D4413A8}"/>
          </ac:spMkLst>
        </pc:spChg>
      </pc:sldChg>
      <pc:sldChg chg="del">
        <pc:chgData name="lisa diorio" userId="1375f94533d201e3" providerId="LiveId" clId="{BF215E24-6574-4FB3-8F9E-631AC7AC658D}" dt="2020-11-16T17:41:36.695" v="8" actId="47"/>
        <pc:sldMkLst>
          <pc:docMk/>
          <pc:sldMk cId="623983656" sldId="544"/>
        </pc:sldMkLst>
      </pc:sldChg>
      <pc:sldChg chg="modSp mod ord">
        <pc:chgData name="lisa diorio" userId="1375f94533d201e3" providerId="LiveId" clId="{BF215E24-6574-4FB3-8F9E-631AC7AC658D}" dt="2020-11-16T18:08:18.865" v="391" actId="20577"/>
        <pc:sldMkLst>
          <pc:docMk/>
          <pc:sldMk cId="3405157513" sldId="547"/>
        </pc:sldMkLst>
        <pc:spChg chg="mod">
          <ac:chgData name="lisa diorio" userId="1375f94533d201e3" providerId="LiveId" clId="{BF215E24-6574-4FB3-8F9E-631AC7AC658D}" dt="2020-11-16T18:08:18.865" v="391" actId="20577"/>
          <ac:spMkLst>
            <pc:docMk/>
            <pc:sldMk cId="3405157513" sldId="547"/>
            <ac:spMk id="3" creationId="{AB01F6DF-8B49-4FA3-9120-E5EB6C1F5F77}"/>
          </ac:spMkLst>
        </pc:spChg>
        <pc:spChg chg="mod">
          <ac:chgData name="lisa diorio" userId="1375f94533d201e3" providerId="LiveId" clId="{BF215E24-6574-4FB3-8F9E-631AC7AC658D}" dt="2020-11-16T18:08:11.448" v="390" actId="1076"/>
          <ac:spMkLst>
            <pc:docMk/>
            <pc:sldMk cId="3405157513" sldId="547"/>
            <ac:spMk id="5" creationId="{D7D08E0D-2BA8-424C-A215-B28D70D9EF26}"/>
          </ac:spMkLst>
        </pc:spChg>
      </pc:sldChg>
      <pc:sldChg chg="del">
        <pc:chgData name="lisa diorio" userId="1375f94533d201e3" providerId="LiveId" clId="{BF215E24-6574-4FB3-8F9E-631AC7AC658D}" dt="2020-11-16T18:08:22.471" v="392" actId="47"/>
        <pc:sldMkLst>
          <pc:docMk/>
          <pc:sldMk cId="1897811985" sldId="548"/>
        </pc:sldMkLst>
      </pc:sldChg>
      <pc:sldChg chg="modSp mod ord">
        <pc:chgData name="lisa diorio" userId="1375f94533d201e3" providerId="LiveId" clId="{BF215E24-6574-4FB3-8F9E-631AC7AC658D}" dt="2020-11-16T18:01:20.284" v="285" actId="20577"/>
        <pc:sldMkLst>
          <pc:docMk/>
          <pc:sldMk cId="3051183417" sldId="549"/>
        </pc:sldMkLst>
        <pc:spChg chg="mod">
          <ac:chgData name="lisa diorio" userId="1375f94533d201e3" providerId="LiveId" clId="{BF215E24-6574-4FB3-8F9E-631AC7AC658D}" dt="2020-11-16T18:01:20.284" v="285" actId="20577"/>
          <ac:spMkLst>
            <pc:docMk/>
            <pc:sldMk cId="3051183417" sldId="549"/>
            <ac:spMk id="2" creationId="{78B849D0-F38A-4AA4-9699-F6267370A026}"/>
          </ac:spMkLst>
        </pc:spChg>
      </pc:sldChg>
      <pc:sldChg chg="modSp">
        <pc:chgData name="lisa diorio" userId="1375f94533d201e3" providerId="LiveId" clId="{BF215E24-6574-4FB3-8F9E-631AC7AC658D}" dt="2020-11-16T17:50:38.799" v="208" actId="1076"/>
        <pc:sldMkLst>
          <pc:docMk/>
          <pc:sldMk cId="2141410027" sldId="550"/>
        </pc:sldMkLst>
        <pc:picChg chg="mod">
          <ac:chgData name="lisa diorio" userId="1375f94533d201e3" providerId="LiveId" clId="{BF215E24-6574-4FB3-8F9E-631AC7AC658D}" dt="2020-11-16T17:50:38.799" v="208" actId="1076"/>
          <ac:picMkLst>
            <pc:docMk/>
            <pc:sldMk cId="2141410027" sldId="550"/>
            <ac:picMk id="1026" creationId="{E001D2E7-459D-427D-85FB-0044BF867FCD}"/>
          </ac:picMkLst>
        </pc:picChg>
      </pc:sldChg>
      <pc:sldChg chg="del">
        <pc:chgData name="lisa diorio" userId="1375f94533d201e3" providerId="LiveId" clId="{BF215E24-6574-4FB3-8F9E-631AC7AC658D}" dt="2020-11-16T17:42:44.805" v="10" actId="47"/>
        <pc:sldMkLst>
          <pc:docMk/>
          <pc:sldMk cId="1198394125" sldId="556"/>
        </pc:sldMkLst>
      </pc:sldChg>
      <pc:sldChg chg="modSp mod">
        <pc:chgData name="lisa diorio" userId="1375f94533d201e3" providerId="LiveId" clId="{BF215E24-6574-4FB3-8F9E-631AC7AC658D}" dt="2020-11-16T18:50:45.155" v="406" actId="20577"/>
        <pc:sldMkLst>
          <pc:docMk/>
          <pc:sldMk cId="222119762" sldId="557"/>
        </pc:sldMkLst>
        <pc:spChg chg="mod">
          <ac:chgData name="lisa diorio" userId="1375f94533d201e3" providerId="LiveId" clId="{BF215E24-6574-4FB3-8F9E-631AC7AC658D}" dt="2020-11-16T18:50:45.155" v="406" actId="20577"/>
          <ac:spMkLst>
            <pc:docMk/>
            <pc:sldMk cId="222119762" sldId="557"/>
            <ac:spMk id="3" creationId="{D27DCF54-6B44-4615-B692-693D88A574AC}"/>
          </ac:spMkLst>
        </pc:spChg>
      </pc:sldChg>
      <pc:sldChg chg="del">
        <pc:chgData name="lisa diorio" userId="1375f94533d201e3" providerId="LiveId" clId="{BF215E24-6574-4FB3-8F9E-631AC7AC658D}" dt="2020-11-16T18:46:23.870" v="403" actId="47"/>
        <pc:sldMkLst>
          <pc:docMk/>
          <pc:sldMk cId="1755849797" sldId="562"/>
        </pc:sldMkLst>
      </pc:sldChg>
      <pc:sldChg chg="addSp delSp modSp mod setBg">
        <pc:chgData name="lisa diorio" userId="1375f94533d201e3" providerId="LiveId" clId="{BF215E24-6574-4FB3-8F9E-631AC7AC658D}" dt="2020-11-23T16:29:07.211" v="1255" actId="113"/>
        <pc:sldMkLst>
          <pc:docMk/>
          <pc:sldMk cId="3904175448" sldId="563"/>
        </pc:sldMkLst>
        <pc:spChg chg="mod">
          <ac:chgData name="lisa diorio" userId="1375f94533d201e3" providerId="LiveId" clId="{BF215E24-6574-4FB3-8F9E-631AC7AC658D}" dt="2020-11-23T02:24:32.820" v="634" actId="26606"/>
          <ac:spMkLst>
            <pc:docMk/>
            <pc:sldMk cId="3904175448" sldId="563"/>
            <ac:spMk id="2" creationId="{DFBDD426-5A1F-424C-8E62-2C2E1CC066CB}"/>
          </ac:spMkLst>
        </pc:spChg>
        <pc:spChg chg="mod">
          <ac:chgData name="lisa diorio" userId="1375f94533d201e3" providerId="LiveId" clId="{BF215E24-6574-4FB3-8F9E-631AC7AC658D}" dt="2020-11-23T16:29:07.211" v="1255" actId="113"/>
          <ac:spMkLst>
            <pc:docMk/>
            <pc:sldMk cId="3904175448" sldId="563"/>
            <ac:spMk id="3" creationId="{A765807B-723F-4973-8A58-F2D95F772B45}"/>
          </ac:spMkLst>
        </pc:spChg>
        <pc:spChg chg="mod">
          <ac:chgData name="lisa diorio" userId="1375f94533d201e3" providerId="LiveId" clId="{BF215E24-6574-4FB3-8F9E-631AC7AC658D}" dt="2020-11-23T02:24:32.820" v="634" actId="26606"/>
          <ac:spMkLst>
            <pc:docMk/>
            <pc:sldMk cId="3904175448" sldId="563"/>
            <ac:spMk id="4" creationId="{98685D0A-E3F0-44DE-A2D2-25EEFD53F890}"/>
          </ac:spMkLst>
        </pc:spChg>
        <pc:spChg chg="add">
          <ac:chgData name="lisa diorio" userId="1375f94533d201e3" providerId="LiveId" clId="{BF215E24-6574-4FB3-8F9E-631AC7AC658D}" dt="2020-11-23T02:24:32.820" v="634" actId="26606"/>
          <ac:spMkLst>
            <pc:docMk/>
            <pc:sldMk cId="3904175448" sldId="563"/>
            <ac:spMk id="6" creationId="{F858DF7D-C2D0-4B03-A7A0-2F06B789EE35}"/>
          </ac:spMkLst>
        </pc:spChg>
        <pc:spChg chg="add">
          <ac:chgData name="lisa diorio" userId="1375f94533d201e3" providerId="LiveId" clId="{BF215E24-6574-4FB3-8F9E-631AC7AC658D}" dt="2020-11-23T02:24:32.820" v="634" actId="26606"/>
          <ac:spMkLst>
            <pc:docMk/>
            <pc:sldMk cId="3904175448" sldId="563"/>
            <ac:spMk id="7" creationId="{1B26B711-3121-40B0-8377-A64F3DC00C7A}"/>
          </ac:spMkLst>
        </pc:spChg>
        <pc:spChg chg="add">
          <ac:chgData name="lisa diorio" userId="1375f94533d201e3" providerId="LiveId" clId="{BF215E24-6574-4FB3-8F9E-631AC7AC658D}" dt="2020-11-23T02:24:32.820" v="634" actId="26606"/>
          <ac:spMkLst>
            <pc:docMk/>
            <pc:sldMk cId="3904175448" sldId="563"/>
            <ac:spMk id="8" creationId="{645C4D3D-ABBA-4B4E-93E5-01E343719849}"/>
          </ac:spMkLst>
        </pc:spChg>
        <pc:spChg chg="add del">
          <ac:chgData name="lisa diorio" userId="1375f94533d201e3" providerId="LiveId" clId="{BF215E24-6574-4FB3-8F9E-631AC7AC658D}" dt="2020-11-23T02:24:14.563" v="632" actId="26606"/>
          <ac:spMkLst>
            <pc:docMk/>
            <pc:sldMk cId="3904175448" sldId="563"/>
            <ac:spMk id="9" creationId="{F858DF7D-C2D0-4B03-A7A0-2F06B789EE35}"/>
          </ac:spMkLst>
        </pc:spChg>
        <pc:spChg chg="add">
          <ac:chgData name="lisa diorio" userId="1375f94533d201e3" providerId="LiveId" clId="{BF215E24-6574-4FB3-8F9E-631AC7AC658D}" dt="2020-11-23T02:24:32.820" v="634" actId="26606"/>
          <ac:spMkLst>
            <pc:docMk/>
            <pc:sldMk cId="3904175448" sldId="563"/>
            <ac:spMk id="10" creationId="{98DDD5E5-0097-4C6C-B266-5732EDA96CC4}"/>
          </ac:spMkLst>
        </pc:spChg>
        <pc:spChg chg="add del">
          <ac:chgData name="lisa diorio" userId="1375f94533d201e3" providerId="LiveId" clId="{BF215E24-6574-4FB3-8F9E-631AC7AC658D}" dt="2020-11-23T02:24:14.563" v="632" actId="26606"/>
          <ac:spMkLst>
            <pc:docMk/>
            <pc:sldMk cId="3904175448" sldId="563"/>
            <ac:spMk id="11" creationId="{1B26B711-3121-40B0-8377-A64F3DC00C7A}"/>
          </ac:spMkLst>
        </pc:spChg>
        <pc:spChg chg="add">
          <ac:chgData name="lisa diorio" userId="1375f94533d201e3" providerId="LiveId" clId="{BF215E24-6574-4FB3-8F9E-631AC7AC658D}" dt="2020-11-23T02:24:32.820" v="634" actId="26606"/>
          <ac:spMkLst>
            <pc:docMk/>
            <pc:sldMk cId="3904175448" sldId="563"/>
            <ac:spMk id="12" creationId="{8952EF87-C74F-4D3F-9CAD-EEA1733C9BD0}"/>
          </ac:spMkLst>
        </pc:spChg>
        <pc:spChg chg="add del">
          <ac:chgData name="lisa diorio" userId="1375f94533d201e3" providerId="LiveId" clId="{BF215E24-6574-4FB3-8F9E-631AC7AC658D}" dt="2020-11-23T02:24:14.563" v="632" actId="26606"/>
          <ac:spMkLst>
            <pc:docMk/>
            <pc:sldMk cId="3904175448" sldId="563"/>
            <ac:spMk id="13" creationId="{645C4D3D-ABBA-4B4E-93E5-01E343719849}"/>
          </ac:spMkLst>
        </pc:spChg>
        <pc:spChg chg="add del">
          <ac:chgData name="lisa diorio" userId="1375f94533d201e3" providerId="LiveId" clId="{BF215E24-6574-4FB3-8F9E-631AC7AC658D}" dt="2020-11-23T02:24:14.563" v="632" actId="26606"/>
          <ac:spMkLst>
            <pc:docMk/>
            <pc:sldMk cId="3904175448" sldId="563"/>
            <ac:spMk id="15" creationId="{98DDD5E5-0097-4C6C-B266-5732EDA96CC4}"/>
          </ac:spMkLst>
        </pc:spChg>
        <pc:spChg chg="add del">
          <ac:chgData name="lisa diorio" userId="1375f94533d201e3" providerId="LiveId" clId="{BF215E24-6574-4FB3-8F9E-631AC7AC658D}" dt="2020-11-23T02:24:14.563" v="632" actId="26606"/>
          <ac:spMkLst>
            <pc:docMk/>
            <pc:sldMk cId="3904175448" sldId="563"/>
            <ac:spMk id="17" creationId="{8952EF87-C74F-4D3F-9CAD-EEA1733C9BD0}"/>
          </ac:spMkLst>
        </pc:spChg>
      </pc:sldChg>
      <pc:sldChg chg="del">
        <pc:chgData name="lisa diorio" userId="1375f94533d201e3" providerId="LiveId" clId="{BF215E24-6574-4FB3-8F9E-631AC7AC658D}" dt="2020-11-23T19:03:10.529" v="1482" actId="2696"/>
        <pc:sldMkLst>
          <pc:docMk/>
          <pc:sldMk cId="141526786" sldId="566"/>
        </pc:sldMkLst>
      </pc:sldChg>
      <pc:sldChg chg="modSp add mod">
        <pc:chgData name="lisa diorio" userId="1375f94533d201e3" providerId="LiveId" clId="{BF215E24-6574-4FB3-8F9E-631AC7AC658D}" dt="2020-11-23T19:03:48.281" v="1496" actId="6549"/>
        <pc:sldMkLst>
          <pc:docMk/>
          <pc:sldMk cId="4282046331" sldId="566"/>
        </pc:sldMkLst>
        <pc:spChg chg="mod">
          <ac:chgData name="lisa diorio" userId="1375f94533d201e3" providerId="LiveId" clId="{BF215E24-6574-4FB3-8F9E-631AC7AC658D}" dt="2020-11-23T19:03:48.281" v="1496" actId="6549"/>
          <ac:spMkLst>
            <pc:docMk/>
            <pc:sldMk cId="4282046331" sldId="566"/>
            <ac:spMk id="3" creationId="{DCAA4A2A-6B6E-4A96-B5B1-096609D51323}"/>
          </ac:spMkLst>
        </pc:spChg>
      </pc:sldChg>
      <pc:sldChg chg="addSp modSp mod">
        <pc:chgData name="lisa diorio" userId="1375f94533d201e3" providerId="LiveId" clId="{BF215E24-6574-4FB3-8F9E-631AC7AC658D}" dt="2020-11-23T02:42:16.537" v="910" actId="1035"/>
        <pc:sldMkLst>
          <pc:docMk/>
          <pc:sldMk cId="3574052841" sldId="567"/>
        </pc:sldMkLst>
        <pc:spChg chg="mod">
          <ac:chgData name="lisa diorio" userId="1375f94533d201e3" providerId="LiveId" clId="{BF215E24-6574-4FB3-8F9E-631AC7AC658D}" dt="2020-11-23T02:42:16.537" v="910" actId="1035"/>
          <ac:spMkLst>
            <pc:docMk/>
            <pc:sldMk cId="3574052841" sldId="567"/>
            <ac:spMk id="2" creationId="{45E4470D-E17C-42E7-9101-32BC1B2D02F4}"/>
          </ac:spMkLst>
        </pc:spChg>
        <pc:spChg chg="mod">
          <ac:chgData name="lisa diorio" userId="1375f94533d201e3" providerId="LiveId" clId="{BF215E24-6574-4FB3-8F9E-631AC7AC658D}" dt="2020-11-23T02:41:10.705" v="830" actId="14100"/>
          <ac:spMkLst>
            <pc:docMk/>
            <pc:sldMk cId="3574052841" sldId="567"/>
            <ac:spMk id="3" creationId="{F20E15B8-9E4A-4176-897D-3AF10A191A0E}"/>
          </ac:spMkLst>
        </pc:spChg>
        <pc:cxnChg chg="add mod">
          <ac:chgData name="lisa diorio" userId="1375f94533d201e3" providerId="LiveId" clId="{BF215E24-6574-4FB3-8F9E-631AC7AC658D}" dt="2020-11-23T02:42:16.537" v="910" actId="1035"/>
          <ac:cxnSpMkLst>
            <pc:docMk/>
            <pc:sldMk cId="3574052841" sldId="567"/>
            <ac:cxnSpMk id="6" creationId="{6CC03F3B-219B-4D53-83DF-18CA80FA8808}"/>
          </ac:cxnSpMkLst>
        </pc:cxnChg>
      </pc:sldChg>
      <pc:sldChg chg="addSp delSp modSp mod">
        <pc:chgData name="lisa diorio" userId="1375f94533d201e3" providerId="LiveId" clId="{BF215E24-6574-4FB3-8F9E-631AC7AC658D}" dt="2020-11-30T17:54:37.272" v="2191" actId="20577"/>
        <pc:sldMkLst>
          <pc:docMk/>
          <pc:sldMk cId="616851" sldId="568"/>
        </pc:sldMkLst>
        <pc:spChg chg="mod">
          <ac:chgData name="lisa diorio" userId="1375f94533d201e3" providerId="LiveId" clId="{BF215E24-6574-4FB3-8F9E-631AC7AC658D}" dt="2020-11-30T17:50:55.553" v="2033" actId="20577"/>
          <ac:spMkLst>
            <pc:docMk/>
            <pc:sldMk cId="616851" sldId="568"/>
            <ac:spMk id="2" creationId="{F93FB078-A195-4E5E-9949-69C3B68A4736}"/>
          </ac:spMkLst>
        </pc:spChg>
        <pc:spChg chg="mod">
          <ac:chgData name="lisa diorio" userId="1375f94533d201e3" providerId="LiveId" clId="{BF215E24-6574-4FB3-8F9E-631AC7AC658D}" dt="2020-11-30T17:54:37.272" v="2191" actId="20577"/>
          <ac:spMkLst>
            <pc:docMk/>
            <pc:sldMk cId="616851" sldId="568"/>
            <ac:spMk id="3" creationId="{EB0C83A3-30CD-4071-A882-B9ECE62A5551}"/>
          </ac:spMkLst>
        </pc:spChg>
        <pc:spChg chg="add del">
          <ac:chgData name="lisa diorio" userId="1375f94533d201e3" providerId="LiveId" clId="{BF215E24-6574-4FB3-8F9E-631AC7AC658D}" dt="2020-11-30T17:51:19.061" v="2034" actId="478"/>
          <ac:spMkLst>
            <pc:docMk/>
            <pc:sldMk cId="616851" sldId="568"/>
            <ac:spMk id="5" creationId="{7E4E6AD5-AA6A-4BCE-AFAB-2EB996B62ADF}"/>
          </ac:spMkLst>
        </pc:spChg>
      </pc:sldChg>
      <pc:sldChg chg="modSp mod">
        <pc:chgData name="lisa diorio" userId="1375f94533d201e3" providerId="LiveId" clId="{BF215E24-6574-4FB3-8F9E-631AC7AC658D}" dt="2020-11-23T18:33:26.618" v="1410" actId="20577"/>
        <pc:sldMkLst>
          <pc:docMk/>
          <pc:sldMk cId="4147450206" sldId="570"/>
        </pc:sldMkLst>
        <pc:spChg chg="mod">
          <ac:chgData name="lisa diorio" userId="1375f94533d201e3" providerId="LiveId" clId="{BF215E24-6574-4FB3-8F9E-631AC7AC658D}" dt="2020-11-23T18:33:26.618" v="1410" actId="20577"/>
          <ac:spMkLst>
            <pc:docMk/>
            <pc:sldMk cId="4147450206" sldId="570"/>
            <ac:spMk id="3" creationId="{15B93763-8F20-48E3-97AF-93BE46C38A70}"/>
          </ac:spMkLst>
        </pc:spChg>
      </pc:sldChg>
      <pc:sldChg chg="modSp mod">
        <pc:chgData name="lisa diorio" userId="1375f94533d201e3" providerId="LiveId" clId="{BF215E24-6574-4FB3-8F9E-631AC7AC658D}" dt="2020-11-23T18:36:08.425" v="1457" actId="20577"/>
        <pc:sldMkLst>
          <pc:docMk/>
          <pc:sldMk cId="551533069" sldId="571"/>
        </pc:sldMkLst>
        <pc:spChg chg="mod">
          <ac:chgData name="lisa diorio" userId="1375f94533d201e3" providerId="LiveId" clId="{BF215E24-6574-4FB3-8F9E-631AC7AC658D}" dt="2020-11-23T18:36:08.425" v="1457" actId="20577"/>
          <ac:spMkLst>
            <pc:docMk/>
            <pc:sldMk cId="551533069" sldId="571"/>
            <ac:spMk id="2" creationId="{7093BDAB-5192-44AE-A7FE-030D14B64D9E}"/>
          </ac:spMkLst>
        </pc:spChg>
      </pc:sldChg>
      <pc:sldChg chg="modSp mod">
        <pc:chgData name="lisa diorio" userId="1375f94533d201e3" providerId="LiveId" clId="{BF215E24-6574-4FB3-8F9E-631AC7AC658D}" dt="2020-11-23T02:49:36.870" v="960" actId="20577"/>
        <pc:sldMkLst>
          <pc:docMk/>
          <pc:sldMk cId="3930180402" sldId="572"/>
        </pc:sldMkLst>
        <pc:spChg chg="mod">
          <ac:chgData name="lisa diorio" userId="1375f94533d201e3" providerId="LiveId" clId="{BF215E24-6574-4FB3-8F9E-631AC7AC658D}" dt="2020-11-23T02:49:36.870" v="960" actId="20577"/>
          <ac:spMkLst>
            <pc:docMk/>
            <pc:sldMk cId="3930180402" sldId="572"/>
            <ac:spMk id="3" creationId="{ED618956-12C3-4742-AB27-68D6CC7D2B85}"/>
          </ac:spMkLst>
        </pc:spChg>
      </pc:sldChg>
      <pc:sldChg chg="modSp mod">
        <pc:chgData name="lisa diorio" userId="1375f94533d201e3" providerId="LiveId" clId="{BF215E24-6574-4FB3-8F9E-631AC7AC658D}" dt="2020-11-30T14:58:42.725" v="1939" actId="20577"/>
        <pc:sldMkLst>
          <pc:docMk/>
          <pc:sldMk cId="246046602" sldId="573"/>
        </pc:sldMkLst>
        <pc:spChg chg="mod">
          <ac:chgData name="lisa diorio" userId="1375f94533d201e3" providerId="LiveId" clId="{BF215E24-6574-4FB3-8F9E-631AC7AC658D}" dt="2020-11-30T14:58:42.725" v="1939" actId="20577"/>
          <ac:spMkLst>
            <pc:docMk/>
            <pc:sldMk cId="246046602" sldId="573"/>
            <ac:spMk id="3" creationId="{C9D084BE-2D3C-4580-A2E1-2F09CE1AFE2A}"/>
          </ac:spMkLst>
        </pc:spChg>
      </pc:sldChg>
      <pc:sldChg chg="del">
        <pc:chgData name="lisa diorio" userId="1375f94533d201e3" providerId="LiveId" clId="{BF215E24-6574-4FB3-8F9E-631AC7AC658D}" dt="2020-11-16T18:46:28.142" v="404" actId="47"/>
        <pc:sldMkLst>
          <pc:docMk/>
          <pc:sldMk cId="1157213534" sldId="574"/>
        </pc:sldMkLst>
      </pc:sldChg>
      <pc:sldChg chg="delSp mod">
        <pc:chgData name="lisa diorio" userId="1375f94533d201e3" providerId="LiveId" clId="{BF215E24-6574-4FB3-8F9E-631AC7AC658D}" dt="2020-11-30T20:59:25.207" v="3368" actId="478"/>
        <pc:sldMkLst>
          <pc:docMk/>
          <pc:sldMk cId="1682222116" sldId="575"/>
        </pc:sldMkLst>
        <pc:spChg chg="del">
          <ac:chgData name="lisa diorio" userId="1375f94533d201e3" providerId="LiveId" clId="{BF215E24-6574-4FB3-8F9E-631AC7AC658D}" dt="2020-11-30T20:59:25.207" v="3368" actId="478"/>
          <ac:spMkLst>
            <pc:docMk/>
            <pc:sldMk cId="1682222116" sldId="575"/>
            <ac:spMk id="6" creationId="{606F1033-B035-45D4-A733-201D537041A4}"/>
          </ac:spMkLst>
        </pc:spChg>
      </pc:sldChg>
      <pc:sldChg chg="del">
        <pc:chgData name="lisa diorio" userId="1375f94533d201e3" providerId="LiveId" clId="{BF215E24-6574-4FB3-8F9E-631AC7AC658D}" dt="2020-11-23T19:03:10.529" v="1482" actId="2696"/>
        <pc:sldMkLst>
          <pc:docMk/>
          <pc:sldMk cId="2371856699" sldId="577"/>
        </pc:sldMkLst>
      </pc:sldChg>
      <pc:sldChg chg="add">
        <pc:chgData name="lisa diorio" userId="1375f94533d201e3" providerId="LiveId" clId="{BF215E24-6574-4FB3-8F9E-631AC7AC658D}" dt="2020-11-23T19:03:19.306" v="1483"/>
        <pc:sldMkLst>
          <pc:docMk/>
          <pc:sldMk cId="2640692948" sldId="577"/>
        </pc:sldMkLst>
      </pc:sldChg>
      <pc:sldChg chg="modSp mod">
        <pc:chgData name="lisa diorio" userId="1375f94533d201e3" providerId="LiveId" clId="{BF215E24-6574-4FB3-8F9E-631AC7AC658D}" dt="2020-11-23T18:39:57.245" v="1475" actId="20577"/>
        <pc:sldMkLst>
          <pc:docMk/>
          <pc:sldMk cId="3696859285" sldId="578"/>
        </pc:sldMkLst>
        <pc:spChg chg="mod">
          <ac:chgData name="lisa diorio" userId="1375f94533d201e3" providerId="LiveId" clId="{BF215E24-6574-4FB3-8F9E-631AC7AC658D}" dt="2020-11-23T02:53:39.697" v="968" actId="6549"/>
          <ac:spMkLst>
            <pc:docMk/>
            <pc:sldMk cId="3696859285" sldId="578"/>
            <ac:spMk id="2" creationId="{190AB97C-9DEC-4021-9C13-4D4296C7DC6F}"/>
          </ac:spMkLst>
        </pc:spChg>
        <pc:spChg chg="mod">
          <ac:chgData name="lisa diorio" userId="1375f94533d201e3" providerId="LiveId" clId="{BF215E24-6574-4FB3-8F9E-631AC7AC658D}" dt="2020-11-23T18:39:57.245" v="1475" actId="20577"/>
          <ac:spMkLst>
            <pc:docMk/>
            <pc:sldMk cId="3696859285" sldId="578"/>
            <ac:spMk id="3" creationId="{BDC20B95-E02E-40CF-B79B-DF3456297FAC}"/>
          </ac:spMkLst>
        </pc:spChg>
      </pc:sldChg>
      <pc:sldChg chg="modSp add mod">
        <pc:chgData name="lisa diorio" userId="1375f94533d201e3" providerId="LiveId" clId="{BF215E24-6574-4FB3-8F9E-631AC7AC658D}" dt="2020-11-23T19:04:56.309" v="1536" actId="20577"/>
        <pc:sldMkLst>
          <pc:docMk/>
          <pc:sldMk cId="2273966744" sldId="579"/>
        </pc:sldMkLst>
        <pc:spChg chg="mod">
          <ac:chgData name="lisa diorio" userId="1375f94533d201e3" providerId="LiveId" clId="{BF215E24-6574-4FB3-8F9E-631AC7AC658D}" dt="2020-11-23T19:04:56.309" v="1536" actId="20577"/>
          <ac:spMkLst>
            <pc:docMk/>
            <pc:sldMk cId="2273966744" sldId="579"/>
            <ac:spMk id="3" creationId="{532E1D0A-8CE2-47D4-8FAB-AE30A866DBB4}"/>
          </ac:spMkLst>
        </pc:spChg>
      </pc:sldChg>
      <pc:sldChg chg="del">
        <pc:chgData name="lisa diorio" userId="1375f94533d201e3" providerId="LiveId" clId="{BF215E24-6574-4FB3-8F9E-631AC7AC658D}" dt="2020-11-23T19:03:10.529" v="1482" actId="2696"/>
        <pc:sldMkLst>
          <pc:docMk/>
          <pc:sldMk cId="3113806216" sldId="579"/>
        </pc:sldMkLst>
      </pc:sldChg>
      <pc:sldChg chg="del">
        <pc:chgData name="lisa diorio" userId="1375f94533d201e3" providerId="LiveId" clId="{BF215E24-6574-4FB3-8F9E-631AC7AC658D}" dt="2020-11-23T19:03:10.529" v="1482" actId="2696"/>
        <pc:sldMkLst>
          <pc:docMk/>
          <pc:sldMk cId="1447639096" sldId="580"/>
        </pc:sldMkLst>
      </pc:sldChg>
      <pc:sldChg chg="modSp add mod">
        <pc:chgData name="lisa diorio" userId="1375f94533d201e3" providerId="LiveId" clId="{BF215E24-6574-4FB3-8F9E-631AC7AC658D}" dt="2020-11-23T19:04:44.107" v="1533" actId="20577"/>
        <pc:sldMkLst>
          <pc:docMk/>
          <pc:sldMk cId="2268573313" sldId="580"/>
        </pc:sldMkLst>
        <pc:spChg chg="mod">
          <ac:chgData name="lisa diorio" userId="1375f94533d201e3" providerId="LiveId" clId="{BF215E24-6574-4FB3-8F9E-631AC7AC658D}" dt="2020-11-23T19:04:44.107" v="1533" actId="20577"/>
          <ac:spMkLst>
            <pc:docMk/>
            <pc:sldMk cId="2268573313" sldId="580"/>
            <ac:spMk id="3" creationId="{E6869CC3-B108-498B-A427-2773E30EA64D}"/>
          </ac:spMkLst>
        </pc:spChg>
      </pc:sldChg>
      <pc:sldChg chg="modSp add mod">
        <pc:chgData name="lisa diorio" userId="1375f94533d201e3" providerId="LiveId" clId="{BF215E24-6574-4FB3-8F9E-631AC7AC658D}" dt="2020-11-30T21:21:45.734" v="3382" actId="20577"/>
        <pc:sldMkLst>
          <pc:docMk/>
          <pc:sldMk cId="1945355747" sldId="582"/>
        </pc:sldMkLst>
        <pc:spChg chg="mod">
          <ac:chgData name="lisa diorio" userId="1375f94533d201e3" providerId="LiveId" clId="{BF215E24-6574-4FB3-8F9E-631AC7AC658D}" dt="2020-11-30T21:21:45.734" v="3382" actId="20577"/>
          <ac:spMkLst>
            <pc:docMk/>
            <pc:sldMk cId="1945355747" sldId="582"/>
            <ac:spMk id="3" creationId="{900C1677-FFE8-4862-B397-BFB4A6BE9461}"/>
          </ac:spMkLst>
        </pc:spChg>
      </pc:sldChg>
      <pc:sldChg chg="del">
        <pc:chgData name="lisa diorio" userId="1375f94533d201e3" providerId="LiveId" clId="{BF215E24-6574-4FB3-8F9E-631AC7AC658D}" dt="2020-11-30T14:46:38.639" v="1549" actId="2696"/>
        <pc:sldMkLst>
          <pc:docMk/>
          <pc:sldMk cId="2123807530" sldId="582"/>
        </pc:sldMkLst>
      </pc:sldChg>
      <pc:sldChg chg="del">
        <pc:chgData name="lisa diorio" userId="1375f94533d201e3" providerId="LiveId" clId="{BF215E24-6574-4FB3-8F9E-631AC7AC658D}" dt="2020-11-30T14:58:04.053" v="1923" actId="47"/>
        <pc:sldMkLst>
          <pc:docMk/>
          <pc:sldMk cId="2911231874" sldId="583"/>
        </pc:sldMkLst>
      </pc:sldChg>
      <pc:sldChg chg="del">
        <pc:chgData name="lisa diorio" userId="1375f94533d201e3" providerId="LiveId" clId="{BF215E24-6574-4FB3-8F9E-631AC7AC658D}" dt="2020-11-30T14:58:11.271" v="1924" actId="47"/>
        <pc:sldMkLst>
          <pc:docMk/>
          <pc:sldMk cId="2735557526" sldId="584"/>
        </pc:sldMkLst>
      </pc:sldChg>
      <pc:sldChg chg="modSp mod">
        <pc:chgData name="lisa diorio" userId="1375f94533d201e3" providerId="LiveId" clId="{BF215E24-6574-4FB3-8F9E-631AC7AC658D}" dt="2020-12-02T21:16:34.999" v="4062" actId="20577"/>
        <pc:sldMkLst>
          <pc:docMk/>
          <pc:sldMk cId="764745405" sldId="585"/>
        </pc:sldMkLst>
        <pc:spChg chg="mod">
          <ac:chgData name="lisa diorio" userId="1375f94533d201e3" providerId="LiveId" clId="{BF215E24-6574-4FB3-8F9E-631AC7AC658D}" dt="2020-12-02T21:14:26.033" v="3941" actId="6549"/>
          <ac:spMkLst>
            <pc:docMk/>
            <pc:sldMk cId="764745405" sldId="585"/>
            <ac:spMk id="2" creationId="{7ED26542-8918-45C5-A5DF-5CEB0A331186}"/>
          </ac:spMkLst>
        </pc:spChg>
        <pc:spChg chg="mod">
          <ac:chgData name="lisa diorio" userId="1375f94533d201e3" providerId="LiveId" clId="{BF215E24-6574-4FB3-8F9E-631AC7AC658D}" dt="2020-12-02T21:16:34.999" v="4062" actId="20577"/>
          <ac:spMkLst>
            <pc:docMk/>
            <pc:sldMk cId="764745405" sldId="585"/>
            <ac:spMk id="3" creationId="{08888941-219B-4BAD-996A-10079B617F5E}"/>
          </ac:spMkLst>
        </pc:spChg>
      </pc:sldChg>
      <pc:sldChg chg="ord">
        <pc:chgData name="lisa diorio" userId="1375f94533d201e3" providerId="LiveId" clId="{BF215E24-6574-4FB3-8F9E-631AC7AC658D}" dt="2020-12-02T21:12:58.294" v="3912"/>
        <pc:sldMkLst>
          <pc:docMk/>
          <pc:sldMk cId="3732401273" sldId="586"/>
        </pc:sldMkLst>
      </pc:sldChg>
      <pc:sldChg chg="modSp mod">
        <pc:chgData name="lisa diorio" userId="1375f94533d201e3" providerId="LiveId" clId="{BF215E24-6574-4FB3-8F9E-631AC7AC658D}" dt="2020-12-02T21:17:51.557" v="4105" actId="20577"/>
        <pc:sldMkLst>
          <pc:docMk/>
          <pc:sldMk cId="657444883" sldId="587"/>
        </pc:sldMkLst>
        <pc:spChg chg="mod">
          <ac:chgData name="lisa diorio" userId="1375f94533d201e3" providerId="LiveId" clId="{BF215E24-6574-4FB3-8F9E-631AC7AC658D}" dt="2020-12-02T21:12:28.107" v="3910" actId="6549"/>
          <ac:spMkLst>
            <pc:docMk/>
            <pc:sldMk cId="657444883" sldId="587"/>
            <ac:spMk id="2" creationId="{2D859015-4351-4FEC-B093-4DA41EAC2E5D}"/>
          </ac:spMkLst>
        </pc:spChg>
        <pc:spChg chg="mod">
          <ac:chgData name="lisa diorio" userId="1375f94533d201e3" providerId="LiveId" clId="{BF215E24-6574-4FB3-8F9E-631AC7AC658D}" dt="2020-12-02T21:17:51.557" v="4105" actId="20577"/>
          <ac:spMkLst>
            <pc:docMk/>
            <pc:sldMk cId="657444883" sldId="587"/>
            <ac:spMk id="3" creationId="{4E70358D-FA60-4717-8B71-97024EBA5143}"/>
          </ac:spMkLst>
        </pc:spChg>
      </pc:sldChg>
      <pc:sldChg chg="modSp mod ord">
        <pc:chgData name="lisa diorio" userId="1375f94533d201e3" providerId="LiveId" clId="{BF215E24-6574-4FB3-8F9E-631AC7AC658D}" dt="2020-11-30T15:01:32.598" v="1968" actId="20577"/>
        <pc:sldMkLst>
          <pc:docMk/>
          <pc:sldMk cId="3758204985" sldId="589"/>
        </pc:sldMkLst>
        <pc:spChg chg="mod">
          <ac:chgData name="lisa diorio" userId="1375f94533d201e3" providerId="LiveId" clId="{BF215E24-6574-4FB3-8F9E-631AC7AC658D}" dt="2020-11-30T15:01:32.598" v="1968" actId="20577"/>
          <ac:spMkLst>
            <pc:docMk/>
            <pc:sldMk cId="3758204985" sldId="589"/>
            <ac:spMk id="3" creationId="{900C1677-FFE8-4862-B397-BFB4A6BE9461}"/>
          </ac:spMkLst>
        </pc:spChg>
      </pc:sldChg>
      <pc:sldChg chg="modSp add mod">
        <pc:chgData name="lisa diorio" userId="1375f94533d201e3" providerId="LiveId" clId="{BF215E24-6574-4FB3-8F9E-631AC7AC658D}" dt="2020-11-16T21:18:05.468" v="495" actId="20577"/>
        <pc:sldMkLst>
          <pc:docMk/>
          <pc:sldMk cId="1477491560" sldId="605"/>
        </pc:sldMkLst>
        <pc:spChg chg="mod">
          <ac:chgData name="lisa diorio" userId="1375f94533d201e3" providerId="LiveId" clId="{BF215E24-6574-4FB3-8F9E-631AC7AC658D}" dt="2020-11-16T21:18:05.468" v="495" actId="20577"/>
          <ac:spMkLst>
            <pc:docMk/>
            <pc:sldMk cId="1477491560" sldId="605"/>
            <ac:spMk id="3" creationId="{B740451B-A9C1-43B0-A0BE-1E24023631C1}"/>
          </ac:spMkLst>
        </pc:spChg>
        <pc:spChg chg="mod">
          <ac:chgData name="lisa diorio" userId="1375f94533d201e3" providerId="LiveId" clId="{BF215E24-6574-4FB3-8F9E-631AC7AC658D}" dt="2020-11-16T17:43:54.118" v="107" actId="207"/>
          <ac:spMkLst>
            <pc:docMk/>
            <pc:sldMk cId="1477491560" sldId="605"/>
            <ac:spMk id="4" creationId="{E55CA889-2903-4BC8-A805-3D6E0081F1EE}"/>
          </ac:spMkLst>
        </pc:spChg>
      </pc:sldChg>
      <pc:sldChg chg="modSp new mod">
        <pc:chgData name="lisa diorio" userId="1375f94533d201e3" providerId="LiveId" clId="{BF215E24-6574-4FB3-8F9E-631AC7AC658D}" dt="2020-11-16T18:00:41.799" v="273" actId="255"/>
        <pc:sldMkLst>
          <pc:docMk/>
          <pc:sldMk cId="2664492654" sldId="606"/>
        </pc:sldMkLst>
        <pc:spChg chg="mod">
          <ac:chgData name="lisa diorio" userId="1375f94533d201e3" providerId="LiveId" clId="{BF215E24-6574-4FB3-8F9E-631AC7AC658D}" dt="2020-11-16T18:00:24.044" v="272" actId="20577"/>
          <ac:spMkLst>
            <pc:docMk/>
            <pc:sldMk cId="2664492654" sldId="606"/>
            <ac:spMk id="2" creationId="{DE26C60A-AC4D-4B49-9523-DBE21880B220}"/>
          </ac:spMkLst>
        </pc:spChg>
        <pc:spChg chg="mod">
          <ac:chgData name="lisa diorio" userId="1375f94533d201e3" providerId="LiveId" clId="{BF215E24-6574-4FB3-8F9E-631AC7AC658D}" dt="2020-11-16T18:00:41.799" v="273" actId="255"/>
          <ac:spMkLst>
            <pc:docMk/>
            <pc:sldMk cId="2664492654" sldId="606"/>
            <ac:spMk id="3" creationId="{9CE3596D-AE2A-4F5A-A799-31875ED17E37}"/>
          </ac:spMkLst>
        </pc:spChg>
      </pc:sldChg>
      <pc:sldChg chg="modSp add mod">
        <pc:chgData name="lisa diorio" userId="1375f94533d201e3" providerId="LiveId" clId="{BF215E24-6574-4FB3-8F9E-631AC7AC658D}" dt="2020-11-23T02:08:23.452" v="562" actId="20577"/>
        <pc:sldMkLst>
          <pc:docMk/>
          <pc:sldMk cId="2992692416" sldId="607"/>
        </pc:sldMkLst>
        <pc:spChg chg="mod">
          <ac:chgData name="lisa diorio" userId="1375f94533d201e3" providerId="LiveId" clId="{BF215E24-6574-4FB3-8F9E-631AC7AC658D}" dt="2020-11-23T02:07:55.761" v="555" actId="20577"/>
          <ac:spMkLst>
            <pc:docMk/>
            <pc:sldMk cId="2992692416" sldId="607"/>
            <ac:spMk id="3" creationId="{B740451B-A9C1-43B0-A0BE-1E24023631C1}"/>
          </ac:spMkLst>
        </pc:spChg>
        <pc:spChg chg="mod">
          <ac:chgData name="lisa diorio" userId="1375f94533d201e3" providerId="LiveId" clId="{BF215E24-6574-4FB3-8F9E-631AC7AC658D}" dt="2020-11-23T02:08:12.209" v="560" actId="6549"/>
          <ac:spMkLst>
            <pc:docMk/>
            <pc:sldMk cId="2992692416" sldId="607"/>
            <ac:spMk id="4" creationId="{E55CA889-2903-4BC8-A805-3D6E0081F1EE}"/>
          </ac:spMkLst>
        </pc:spChg>
        <pc:spChg chg="mod">
          <ac:chgData name="lisa diorio" userId="1375f94533d201e3" providerId="LiveId" clId="{BF215E24-6574-4FB3-8F9E-631AC7AC658D}" dt="2020-11-23T02:08:23.452" v="562" actId="20577"/>
          <ac:spMkLst>
            <pc:docMk/>
            <pc:sldMk cId="2992692416" sldId="607"/>
            <ac:spMk id="5" creationId="{489433BD-F84D-4B79-884A-28C42D98E772}"/>
          </ac:spMkLst>
        </pc:spChg>
      </pc:sldChg>
      <pc:sldChg chg="addSp delSp modSp add mod">
        <pc:chgData name="lisa diorio" userId="1375f94533d201e3" providerId="LiveId" clId="{BF215E24-6574-4FB3-8F9E-631AC7AC658D}" dt="2020-11-30T15:48:20.509" v="2008" actId="20577"/>
        <pc:sldMkLst>
          <pc:docMk/>
          <pc:sldMk cId="3552468524" sldId="608"/>
        </pc:sldMkLst>
        <pc:spChg chg="mod">
          <ac:chgData name="lisa diorio" userId="1375f94533d201e3" providerId="LiveId" clId="{BF215E24-6574-4FB3-8F9E-631AC7AC658D}" dt="2020-11-30T15:48:20.509" v="2008" actId="20577"/>
          <ac:spMkLst>
            <pc:docMk/>
            <pc:sldMk cId="3552468524" sldId="608"/>
            <ac:spMk id="3" creationId="{B740451B-A9C1-43B0-A0BE-1E24023631C1}"/>
          </ac:spMkLst>
        </pc:spChg>
        <pc:spChg chg="del mod">
          <ac:chgData name="lisa diorio" userId="1375f94533d201e3" providerId="LiveId" clId="{BF215E24-6574-4FB3-8F9E-631AC7AC658D}" dt="2020-11-30T14:51:00.235" v="1652" actId="478"/>
          <ac:spMkLst>
            <pc:docMk/>
            <pc:sldMk cId="3552468524" sldId="608"/>
            <ac:spMk id="4" creationId="{E55CA889-2903-4BC8-A805-3D6E0081F1EE}"/>
          </ac:spMkLst>
        </pc:spChg>
        <pc:spChg chg="del mod">
          <ac:chgData name="lisa diorio" userId="1375f94533d201e3" providerId="LiveId" clId="{BF215E24-6574-4FB3-8F9E-631AC7AC658D}" dt="2020-11-30T14:51:01.581" v="1653" actId="478"/>
          <ac:spMkLst>
            <pc:docMk/>
            <pc:sldMk cId="3552468524" sldId="608"/>
            <ac:spMk id="5" creationId="{489433BD-F84D-4B79-884A-28C42D98E772}"/>
          </ac:spMkLst>
        </pc:spChg>
        <pc:spChg chg="add mod">
          <ac:chgData name="lisa diorio" userId="1375f94533d201e3" providerId="LiveId" clId="{BF215E24-6574-4FB3-8F9E-631AC7AC658D}" dt="2020-11-30T14:51:06.009" v="1654" actId="1076"/>
          <ac:spMkLst>
            <pc:docMk/>
            <pc:sldMk cId="3552468524" sldId="608"/>
            <ac:spMk id="6" creationId="{9489BB38-704B-45BF-87DC-E171C5DD59E2}"/>
          </ac:spMkLst>
        </pc:spChg>
        <pc:spChg chg="add mod">
          <ac:chgData name="lisa diorio" userId="1375f94533d201e3" providerId="LiveId" clId="{BF215E24-6574-4FB3-8F9E-631AC7AC658D}" dt="2020-11-30T14:51:09.153" v="1655" actId="1076"/>
          <ac:spMkLst>
            <pc:docMk/>
            <pc:sldMk cId="3552468524" sldId="608"/>
            <ac:spMk id="7" creationId="{68FAB181-704A-4989-B674-A1020E7F2A9C}"/>
          </ac:spMkLst>
        </pc:spChg>
      </pc:sldChg>
      <pc:sldChg chg="modSp new del mod">
        <pc:chgData name="lisa diorio" userId="1375f94533d201e3" providerId="LiveId" clId="{BF215E24-6574-4FB3-8F9E-631AC7AC658D}" dt="2020-11-30T14:46:44.249" v="1551" actId="47"/>
        <pc:sldMkLst>
          <pc:docMk/>
          <pc:sldMk cId="4274633153" sldId="608"/>
        </pc:sldMkLst>
        <pc:spChg chg="mod">
          <ac:chgData name="lisa diorio" userId="1375f94533d201e3" providerId="LiveId" clId="{BF215E24-6574-4FB3-8F9E-631AC7AC658D}" dt="2020-11-23T23:12:53.976" v="1548" actId="20577"/>
          <ac:spMkLst>
            <pc:docMk/>
            <pc:sldMk cId="4274633153" sldId="608"/>
            <ac:spMk id="2" creationId="{0EE47A76-237D-410A-8D71-CF13D2981505}"/>
          </ac:spMkLst>
        </pc:spChg>
      </pc:sldChg>
      <pc:sldChg chg="modSp add mod">
        <pc:chgData name="lisa diorio" userId="1375f94533d201e3" providerId="LiveId" clId="{BF215E24-6574-4FB3-8F9E-631AC7AC658D}" dt="2020-11-30T14:55:41.389" v="1880" actId="400"/>
        <pc:sldMkLst>
          <pc:docMk/>
          <pc:sldMk cId="1422610496" sldId="609"/>
        </pc:sldMkLst>
        <pc:spChg chg="mod">
          <ac:chgData name="lisa diorio" userId="1375f94533d201e3" providerId="LiveId" clId="{BF215E24-6574-4FB3-8F9E-631AC7AC658D}" dt="2020-11-30T14:55:41.389" v="1880" actId="400"/>
          <ac:spMkLst>
            <pc:docMk/>
            <pc:sldMk cId="1422610496" sldId="609"/>
            <ac:spMk id="3" creationId="{103FDA50-AFD5-4485-BCCB-B8484A1116F3}"/>
          </ac:spMkLst>
        </pc:spChg>
      </pc:sldChg>
      <pc:sldChg chg="modSp new mod">
        <pc:chgData name="lisa diorio" userId="1375f94533d201e3" providerId="LiveId" clId="{BF215E24-6574-4FB3-8F9E-631AC7AC658D}" dt="2020-11-30T17:53:34.106" v="2170" actId="12"/>
        <pc:sldMkLst>
          <pc:docMk/>
          <pc:sldMk cId="631975023" sldId="610"/>
        </pc:sldMkLst>
        <pc:spChg chg="mod">
          <ac:chgData name="lisa diorio" userId="1375f94533d201e3" providerId="LiveId" clId="{BF215E24-6574-4FB3-8F9E-631AC7AC658D}" dt="2020-11-30T17:51:27.974" v="2047" actId="20577"/>
          <ac:spMkLst>
            <pc:docMk/>
            <pc:sldMk cId="631975023" sldId="610"/>
            <ac:spMk id="2" creationId="{DA693465-33F9-4D01-B2F5-78121538426A}"/>
          </ac:spMkLst>
        </pc:spChg>
        <pc:spChg chg="mod">
          <ac:chgData name="lisa diorio" userId="1375f94533d201e3" providerId="LiveId" clId="{BF215E24-6574-4FB3-8F9E-631AC7AC658D}" dt="2020-11-30T17:53:34.106" v="2170" actId="12"/>
          <ac:spMkLst>
            <pc:docMk/>
            <pc:sldMk cId="631975023" sldId="610"/>
            <ac:spMk id="3" creationId="{35688EC9-29D2-4105-A174-AFB5C2E83ACC}"/>
          </ac:spMkLst>
        </pc:spChg>
      </pc:sldChg>
      <pc:sldChg chg="modSp new mod">
        <pc:chgData name="lisa diorio" userId="1375f94533d201e3" providerId="LiveId" clId="{BF215E24-6574-4FB3-8F9E-631AC7AC658D}" dt="2020-11-30T17:56:12.107" v="2308" actId="12"/>
        <pc:sldMkLst>
          <pc:docMk/>
          <pc:sldMk cId="1308285596" sldId="611"/>
        </pc:sldMkLst>
        <pc:spChg chg="mod">
          <ac:chgData name="lisa diorio" userId="1375f94533d201e3" providerId="LiveId" clId="{BF215E24-6574-4FB3-8F9E-631AC7AC658D}" dt="2020-11-30T17:55:41.896" v="2226" actId="20577"/>
          <ac:spMkLst>
            <pc:docMk/>
            <pc:sldMk cId="1308285596" sldId="611"/>
            <ac:spMk id="2" creationId="{86CBE9EE-682C-4325-B229-79AD9C288394}"/>
          </ac:spMkLst>
        </pc:spChg>
        <pc:spChg chg="mod">
          <ac:chgData name="lisa diorio" userId="1375f94533d201e3" providerId="LiveId" clId="{BF215E24-6574-4FB3-8F9E-631AC7AC658D}" dt="2020-11-30T17:56:12.107" v="2308" actId="12"/>
          <ac:spMkLst>
            <pc:docMk/>
            <pc:sldMk cId="1308285596" sldId="611"/>
            <ac:spMk id="3" creationId="{F10FB00F-6CB4-4C01-A51A-77052E244A65}"/>
          </ac:spMkLst>
        </pc:spChg>
      </pc:sldChg>
      <pc:sldChg chg="modSp new mod">
        <pc:chgData name="lisa diorio" userId="1375f94533d201e3" providerId="LiveId" clId="{BF215E24-6574-4FB3-8F9E-631AC7AC658D}" dt="2020-11-30T19:58:24.034" v="2722" actId="27636"/>
        <pc:sldMkLst>
          <pc:docMk/>
          <pc:sldMk cId="254754557" sldId="612"/>
        </pc:sldMkLst>
        <pc:spChg chg="mod">
          <ac:chgData name="lisa diorio" userId="1375f94533d201e3" providerId="LiveId" clId="{BF215E24-6574-4FB3-8F9E-631AC7AC658D}" dt="2020-11-30T19:58:21.606" v="2720" actId="14100"/>
          <ac:spMkLst>
            <pc:docMk/>
            <pc:sldMk cId="254754557" sldId="612"/>
            <ac:spMk id="2" creationId="{99853D2E-1ED8-417A-94AA-FFC6EB0D6CEF}"/>
          </ac:spMkLst>
        </pc:spChg>
        <pc:spChg chg="mod">
          <ac:chgData name="lisa diorio" userId="1375f94533d201e3" providerId="LiveId" clId="{BF215E24-6574-4FB3-8F9E-631AC7AC658D}" dt="2020-11-30T19:58:24.034" v="2722" actId="27636"/>
          <ac:spMkLst>
            <pc:docMk/>
            <pc:sldMk cId="254754557" sldId="612"/>
            <ac:spMk id="3" creationId="{49DF0FA6-E357-422A-AF1C-2001DB1058BB}"/>
          </ac:spMkLst>
        </pc:spChg>
      </pc:sldChg>
      <pc:sldChg chg="modSp add mod">
        <pc:chgData name="lisa diorio" userId="1375f94533d201e3" providerId="LiveId" clId="{BF215E24-6574-4FB3-8F9E-631AC7AC658D}" dt="2020-11-30T20:36:26.582" v="3367" actId="20577"/>
        <pc:sldMkLst>
          <pc:docMk/>
          <pc:sldMk cId="985590180" sldId="613"/>
        </pc:sldMkLst>
        <pc:spChg chg="mod">
          <ac:chgData name="lisa diorio" userId="1375f94533d201e3" providerId="LiveId" clId="{BF215E24-6574-4FB3-8F9E-631AC7AC658D}" dt="2020-11-30T20:01:39.632" v="2767" actId="20577"/>
          <ac:spMkLst>
            <pc:docMk/>
            <pc:sldMk cId="985590180" sldId="613"/>
            <ac:spMk id="2" creationId="{99853D2E-1ED8-417A-94AA-FFC6EB0D6CEF}"/>
          </ac:spMkLst>
        </pc:spChg>
        <pc:spChg chg="mod">
          <ac:chgData name="lisa diorio" userId="1375f94533d201e3" providerId="LiveId" clId="{BF215E24-6574-4FB3-8F9E-631AC7AC658D}" dt="2020-11-30T20:36:26.582" v="3367" actId="20577"/>
          <ac:spMkLst>
            <pc:docMk/>
            <pc:sldMk cId="985590180" sldId="613"/>
            <ac:spMk id="3" creationId="{49DF0FA6-E357-422A-AF1C-2001DB1058BB}"/>
          </ac:spMkLst>
        </pc:spChg>
      </pc:sldChg>
      <pc:sldChg chg="modSp new del mod">
        <pc:chgData name="lisa diorio" userId="1375f94533d201e3" providerId="LiveId" clId="{BF215E24-6574-4FB3-8F9E-631AC7AC658D}" dt="2020-11-30T18:28:46.392" v="2446" actId="47"/>
        <pc:sldMkLst>
          <pc:docMk/>
          <pc:sldMk cId="1417796390" sldId="613"/>
        </pc:sldMkLst>
        <pc:spChg chg="mod">
          <ac:chgData name="lisa diorio" userId="1375f94533d201e3" providerId="LiveId" clId="{BF215E24-6574-4FB3-8F9E-631AC7AC658D}" dt="2020-11-30T18:27:03.663" v="2347" actId="20577"/>
          <ac:spMkLst>
            <pc:docMk/>
            <pc:sldMk cId="1417796390" sldId="613"/>
            <ac:spMk id="2" creationId="{3C8CB858-AA03-4F12-BAB8-5A86A88797EA}"/>
          </ac:spMkLst>
        </pc:spChg>
        <pc:spChg chg="mod">
          <ac:chgData name="lisa diorio" userId="1375f94533d201e3" providerId="LiveId" clId="{BF215E24-6574-4FB3-8F9E-631AC7AC658D}" dt="2020-11-30T18:27:50.897" v="2443" actId="20577"/>
          <ac:spMkLst>
            <pc:docMk/>
            <pc:sldMk cId="1417796390" sldId="613"/>
            <ac:spMk id="3" creationId="{4575E073-FC08-4F22-8A8A-ADA18930CACB}"/>
          </ac:spMkLst>
        </pc:spChg>
      </pc:sldChg>
      <pc:sldChg chg="add del">
        <pc:chgData name="lisa diorio" userId="1375f94533d201e3" providerId="LiveId" clId="{BF215E24-6574-4FB3-8F9E-631AC7AC658D}" dt="2020-11-30T18:32:21.029" v="2563"/>
        <pc:sldMkLst>
          <pc:docMk/>
          <pc:sldMk cId="2772142383" sldId="613"/>
        </pc:sldMkLst>
      </pc:sldChg>
      <pc:sldChg chg="modSp add mod">
        <pc:chgData name="lisa diorio" userId="1375f94533d201e3" providerId="LiveId" clId="{BF215E24-6574-4FB3-8F9E-631AC7AC658D}" dt="2020-12-07T21:31:03.429" v="4187" actId="20577"/>
        <pc:sldMkLst>
          <pc:docMk/>
          <pc:sldMk cId="49570844" sldId="614"/>
        </pc:sldMkLst>
        <pc:spChg chg="mod">
          <ac:chgData name="lisa diorio" userId="1375f94533d201e3" providerId="LiveId" clId="{BF215E24-6574-4FB3-8F9E-631AC7AC658D}" dt="2020-12-07T21:30:36.427" v="4169" actId="20577"/>
          <ac:spMkLst>
            <pc:docMk/>
            <pc:sldMk cId="49570844" sldId="614"/>
            <ac:spMk id="2" creationId="{4AB843E9-F16A-424E-9113-2789656E2522}"/>
          </ac:spMkLst>
        </pc:spChg>
        <pc:spChg chg="mod">
          <ac:chgData name="lisa diorio" userId="1375f94533d201e3" providerId="LiveId" clId="{BF215E24-6574-4FB3-8F9E-631AC7AC658D}" dt="2020-12-07T21:31:03.429" v="4187" actId="20577"/>
          <ac:spMkLst>
            <pc:docMk/>
            <pc:sldMk cId="49570844" sldId="614"/>
            <ac:spMk id="3" creationId="{821E8949-C140-4E4D-BAB3-DE2C2DF04C33}"/>
          </ac:spMkLst>
        </pc:spChg>
      </pc:sldChg>
      <pc:sldChg chg="modSp new del mod">
        <pc:chgData name="lisa diorio" userId="1375f94533d201e3" providerId="LiveId" clId="{BF215E24-6574-4FB3-8F9E-631AC7AC658D}" dt="2020-12-02T20:51:57.595" v="3856" actId="2696"/>
        <pc:sldMkLst>
          <pc:docMk/>
          <pc:sldMk cId="999810099" sldId="614"/>
        </pc:sldMkLst>
        <pc:spChg chg="mod">
          <ac:chgData name="lisa diorio" userId="1375f94533d201e3" providerId="LiveId" clId="{BF215E24-6574-4FB3-8F9E-631AC7AC658D}" dt="2020-12-02T20:51:49.649" v="3853" actId="14100"/>
          <ac:spMkLst>
            <pc:docMk/>
            <pc:sldMk cId="999810099" sldId="614"/>
            <ac:spMk id="2" creationId="{4AB843E9-F16A-424E-9113-2789656E2522}"/>
          </ac:spMkLst>
        </pc:spChg>
        <pc:spChg chg="mod">
          <ac:chgData name="lisa diorio" userId="1375f94533d201e3" providerId="LiveId" clId="{BF215E24-6574-4FB3-8F9E-631AC7AC658D}" dt="2020-12-02T20:51:52.647" v="3855" actId="27636"/>
          <ac:spMkLst>
            <pc:docMk/>
            <pc:sldMk cId="999810099" sldId="614"/>
            <ac:spMk id="3" creationId="{821E8949-C140-4E4D-BAB3-DE2C2DF04C33}"/>
          </ac:spMkLst>
        </pc:spChg>
      </pc:sldChg>
      <pc:sldChg chg="modSp add del mod">
        <pc:chgData name="lisa diorio" userId="1375f94533d201e3" providerId="LiveId" clId="{BF215E24-6574-4FB3-8F9E-631AC7AC658D}" dt="2020-12-07T21:23:47.881" v="4106" actId="2696"/>
        <pc:sldMkLst>
          <pc:docMk/>
          <pc:sldMk cId="2297182294" sldId="614"/>
        </pc:sldMkLst>
        <pc:spChg chg="mod">
          <ac:chgData name="lisa diorio" userId="1375f94533d201e3" providerId="LiveId" clId="{BF215E24-6574-4FB3-8F9E-631AC7AC658D}" dt="2020-12-02T20:53:12.489" v="3888" actId="20577"/>
          <ac:spMkLst>
            <pc:docMk/>
            <pc:sldMk cId="2297182294" sldId="614"/>
            <ac:spMk id="2" creationId="{4AB843E9-F16A-424E-9113-2789656E2522}"/>
          </ac:spMkLst>
        </pc:spChg>
        <pc:spChg chg="mod">
          <ac:chgData name="lisa diorio" userId="1375f94533d201e3" providerId="LiveId" clId="{BF215E24-6574-4FB3-8F9E-631AC7AC658D}" dt="2020-12-02T20:53:37.658" v="3890" actId="108"/>
          <ac:spMkLst>
            <pc:docMk/>
            <pc:sldMk cId="2297182294" sldId="614"/>
            <ac:spMk id="3" creationId="{821E8949-C140-4E4D-BAB3-DE2C2DF04C33}"/>
          </ac:spMkLst>
        </pc:spChg>
      </pc:sldChg>
      <pc:sldChg chg="add del">
        <pc:chgData name="lisa diorio" userId="1375f94533d201e3" providerId="LiveId" clId="{BF215E24-6574-4FB3-8F9E-631AC7AC658D}" dt="2020-11-30T18:32:21.029" v="2563"/>
        <pc:sldMkLst>
          <pc:docMk/>
          <pc:sldMk cId="3210611765" sldId="614"/>
        </pc:sldMkLst>
      </pc:sldChg>
      <pc:sldChg chg="modSp add mod">
        <pc:chgData name="lisa diorio" userId="1375f94533d201e3" providerId="LiveId" clId="{BF215E24-6574-4FB3-8F9E-631AC7AC658D}" dt="2020-12-07T21:24:44.200" v="4112" actId="20577"/>
        <pc:sldMkLst>
          <pc:docMk/>
          <pc:sldMk cId="668745160" sldId="615"/>
        </pc:sldMkLst>
        <pc:spChg chg="mod">
          <ac:chgData name="lisa diorio" userId="1375f94533d201e3" providerId="LiveId" clId="{BF215E24-6574-4FB3-8F9E-631AC7AC658D}" dt="2020-12-07T21:24:44.200" v="4112" actId="20577"/>
          <ac:spMkLst>
            <pc:docMk/>
            <pc:sldMk cId="668745160" sldId="615"/>
            <ac:spMk id="3" creationId="{900C1677-FFE8-4862-B397-BFB4A6BE9461}"/>
          </ac:spMkLst>
        </pc:spChg>
      </pc:sldChg>
      <pc:sldChg chg="add del">
        <pc:chgData name="lisa diorio" userId="1375f94533d201e3" providerId="LiveId" clId="{BF215E24-6574-4FB3-8F9E-631AC7AC658D}" dt="2020-11-30T18:32:21.029" v="2563"/>
        <pc:sldMkLst>
          <pc:docMk/>
          <pc:sldMk cId="872588448" sldId="615"/>
        </pc:sldMkLst>
      </pc:sldChg>
      <pc:sldChg chg="modSp add mod">
        <pc:chgData name="lisa diorio" userId="1375f94533d201e3" providerId="LiveId" clId="{BF215E24-6574-4FB3-8F9E-631AC7AC658D}" dt="2020-12-09T05:04:06.645" v="4274" actId="20577"/>
        <pc:sldMkLst>
          <pc:docMk/>
          <pc:sldMk cId="2878197472" sldId="616"/>
        </pc:sldMkLst>
        <pc:spChg chg="mod">
          <ac:chgData name="lisa diorio" userId="1375f94533d201e3" providerId="LiveId" clId="{BF215E24-6574-4FB3-8F9E-631AC7AC658D}" dt="2020-12-09T05:04:06.645" v="4274" actId="20577"/>
          <ac:spMkLst>
            <pc:docMk/>
            <pc:sldMk cId="2878197472" sldId="616"/>
            <ac:spMk id="3" creationId="{B740451B-A9C1-43B0-A0BE-1E24023631C1}"/>
          </ac:spMkLst>
        </pc:spChg>
      </pc:sldChg>
      <pc:sldChg chg="modSp add mod">
        <pc:chgData name="lisa diorio" userId="1375f94533d201e3" providerId="LiveId" clId="{BF215E24-6574-4FB3-8F9E-631AC7AC658D}" dt="2020-12-07T21:27:14.881" v="4164" actId="400"/>
        <pc:sldMkLst>
          <pc:docMk/>
          <pc:sldMk cId="1429201734" sldId="617"/>
        </pc:sldMkLst>
        <pc:spChg chg="mod">
          <ac:chgData name="lisa diorio" userId="1375f94533d201e3" providerId="LiveId" clId="{BF215E24-6574-4FB3-8F9E-631AC7AC658D}" dt="2020-12-07T21:27:14.881" v="4164" actId="400"/>
          <ac:spMkLst>
            <pc:docMk/>
            <pc:sldMk cId="1429201734" sldId="617"/>
            <ac:spMk id="3" creationId="{103FDA50-AFD5-4485-BCCB-B8484A1116F3}"/>
          </ac:spMkLst>
        </pc:spChg>
      </pc:sldChg>
    </pc:docChg>
  </pc:docChgLst>
  <pc:docChgLst>
    <pc:chgData name="lisa diorio" userId="1375f94533d201e3" providerId="LiveId" clId="{EF827C8A-3846-4696-A56F-71A4EF3F9B2D}"/>
    <pc:docChg chg="undo custSel addSld delSld modSld">
      <pc:chgData name="lisa diorio" userId="1375f94533d201e3" providerId="LiveId" clId="{EF827C8A-3846-4696-A56F-71A4EF3F9B2D}" dt="2021-03-29T03:05:57.597" v="262" actId="14100"/>
      <pc:docMkLst>
        <pc:docMk/>
      </pc:docMkLst>
      <pc:sldChg chg="add del">
        <pc:chgData name="lisa diorio" userId="1375f94533d201e3" providerId="LiveId" clId="{EF827C8A-3846-4696-A56F-71A4EF3F9B2D}" dt="2021-03-29T02:58:39.583" v="3"/>
        <pc:sldMkLst>
          <pc:docMk/>
          <pc:sldMk cId="1732491276" sldId="549"/>
        </pc:sldMkLst>
      </pc:sldChg>
      <pc:sldChg chg="modSp add del mod">
        <pc:chgData name="lisa diorio" userId="1375f94533d201e3" providerId="LiveId" clId="{EF827C8A-3846-4696-A56F-71A4EF3F9B2D}" dt="2021-03-29T03:00:06.587" v="28" actId="20577"/>
        <pc:sldMkLst>
          <pc:docMk/>
          <pc:sldMk cId="3051183417" sldId="549"/>
        </pc:sldMkLst>
        <pc:spChg chg="mod">
          <ac:chgData name="lisa diorio" userId="1375f94533d201e3" providerId="LiveId" clId="{EF827C8A-3846-4696-A56F-71A4EF3F9B2D}" dt="2021-03-29T02:58:48.853" v="15" actId="20577"/>
          <ac:spMkLst>
            <pc:docMk/>
            <pc:sldMk cId="3051183417" sldId="549"/>
            <ac:spMk id="2" creationId="{78B849D0-F38A-4AA4-9699-F6267370A026}"/>
          </ac:spMkLst>
        </pc:spChg>
        <pc:spChg chg="mod">
          <ac:chgData name="lisa diorio" userId="1375f94533d201e3" providerId="LiveId" clId="{EF827C8A-3846-4696-A56F-71A4EF3F9B2D}" dt="2021-03-29T03:00:06.587" v="28" actId="20577"/>
          <ac:spMkLst>
            <pc:docMk/>
            <pc:sldMk cId="3051183417" sldId="549"/>
            <ac:spMk id="3" creationId="{147EA652-E198-4D4F-9961-68F28041BA5F}"/>
          </ac:spMkLst>
        </pc:spChg>
      </pc:sldChg>
      <pc:sldChg chg="modSp mod">
        <pc:chgData name="lisa diorio" userId="1375f94533d201e3" providerId="LiveId" clId="{EF827C8A-3846-4696-A56F-71A4EF3F9B2D}" dt="2021-03-29T03:05:57.597" v="262" actId="14100"/>
        <pc:sldMkLst>
          <pc:docMk/>
          <pc:sldMk cId="63399469" sldId="561"/>
        </pc:sldMkLst>
        <pc:spChg chg="mod">
          <ac:chgData name="lisa diorio" userId="1375f94533d201e3" providerId="LiveId" clId="{EF827C8A-3846-4696-A56F-71A4EF3F9B2D}" dt="2021-03-29T03:05:57.597" v="262" actId="14100"/>
          <ac:spMkLst>
            <pc:docMk/>
            <pc:sldMk cId="63399469" sldId="561"/>
            <ac:spMk id="3" creationId="{D5EF8D66-0731-4A9C-A6C7-83E7618970C6}"/>
          </ac:spMkLst>
        </pc:spChg>
      </pc:sldChg>
      <pc:sldChg chg="modSp new mod">
        <pc:chgData name="lisa diorio" userId="1375f94533d201e3" providerId="LiveId" clId="{EF827C8A-3846-4696-A56F-71A4EF3F9B2D}" dt="2021-03-29T03:03:35.893" v="245" actId="20577"/>
        <pc:sldMkLst>
          <pc:docMk/>
          <pc:sldMk cId="1326512716" sldId="607"/>
        </pc:sldMkLst>
        <pc:spChg chg="mod">
          <ac:chgData name="lisa diorio" userId="1375f94533d201e3" providerId="LiveId" clId="{EF827C8A-3846-4696-A56F-71A4EF3F9B2D}" dt="2021-03-29T03:00:38.221" v="64" actId="20577"/>
          <ac:spMkLst>
            <pc:docMk/>
            <pc:sldMk cId="1326512716" sldId="607"/>
            <ac:spMk id="2" creationId="{CB4A2F34-A43F-40B0-B57C-099227C0B82E}"/>
          </ac:spMkLst>
        </pc:spChg>
        <pc:spChg chg="mod">
          <ac:chgData name="lisa diorio" userId="1375f94533d201e3" providerId="LiveId" clId="{EF827C8A-3846-4696-A56F-71A4EF3F9B2D}" dt="2021-03-29T03:03:35.893" v="245" actId="20577"/>
          <ac:spMkLst>
            <pc:docMk/>
            <pc:sldMk cId="1326512716" sldId="607"/>
            <ac:spMk id="3" creationId="{E48B398F-8D70-43D4-A26A-4510ED01BC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C384-F952-4B2E-A267-B65185C89C64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E6619-72A3-41AA-9758-44C25633A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8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9854-3543-4C24-B534-359E07978F99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9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1FCD-3E82-44FF-81E4-4C9BB6A5D1E7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EA6-E1F9-46A0-9CAE-8FF031C819C9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9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095767"/>
            <a:ext cx="11029615" cy="3634486"/>
          </a:xfrm>
        </p:spPr>
        <p:txBody>
          <a:bodyPr anchor="t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04D-7CC8-43E9-BAC4-20FB4E74B993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9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CF7-062F-47AA-9A3B-9D2569420FE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1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8490-8BE8-4C74-8F92-166BC3D35167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1C61-9C17-40CC-B6BA-995299D2ED0D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CA4-0DD9-4893-98E5-F7DD4D480C71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7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0FA2-A429-4791-A257-307561ABA32C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FEF0D1EF-2D12-45C4-8961-3AE89EABE779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3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C5E-370A-4985-A4C2-31C3C70F8383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7B37AF-98E5-409A-969D-E706795CC7ED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246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cloud/atla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5/06/beginners-guide-mongodb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FD097-05FB-4D3D-B9AD-09091B843D36}"/>
              </a:ext>
            </a:extLst>
          </p:cNvPr>
          <p:cNvSpPr/>
          <p:nvPr/>
        </p:nvSpPr>
        <p:spPr>
          <a:xfrm>
            <a:off x="914400" y="1160131"/>
            <a:ext cx="5842000" cy="317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D9495-BD53-40FB-8DAA-AAC33CD45B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0" y="-2343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0A5CEF-6CBF-4DCE-A31A-388FBE248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160131"/>
            <a:ext cx="5791199" cy="147501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Comp 20</a:t>
            </a:r>
            <a:b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Web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1677-FFE8-4862-B397-BFB4A6BE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2838679"/>
            <a:ext cx="10225530" cy="1721598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en-US" sz="2000" dirty="0">
                <a:solidFill>
                  <a:schemeClr val="bg1"/>
                </a:solidFill>
              </a:rPr>
              <a:t>NoSQL Databases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5ACF4C-01E3-4AF7-B3BB-DAA23DF6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0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8843-BFA9-4A57-8126-36AC06D2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33F7-6ECB-4B7B-BCD0-2A678E61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0876"/>
            <a:ext cx="4627115" cy="4533037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b="1" dirty="0"/>
              <a:t>RDBMS</a:t>
            </a:r>
            <a:r>
              <a:rPr lang="en-US" sz="2200" dirty="0"/>
              <a:t>:</a:t>
            </a:r>
          </a:p>
          <a:p>
            <a:pPr lvl="1"/>
            <a:r>
              <a:rPr lang="en-US" sz="2200" i="1" dirty="0"/>
              <a:t>Tables are related</a:t>
            </a:r>
            <a:r>
              <a:rPr lang="en-US" sz="2200" dirty="0"/>
              <a:t> via a primary key – foreign key relationship</a:t>
            </a:r>
          </a:p>
          <a:p>
            <a:pPr lvl="1"/>
            <a:r>
              <a:rPr lang="en-US" sz="2200" dirty="0"/>
              <a:t>“Join” data </a:t>
            </a:r>
            <a:r>
              <a:rPr lang="en-US" sz="2200" dirty="0" err="1"/>
              <a:t>frommultiple</a:t>
            </a:r>
            <a:r>
              <a:rPr lang="en-US" sz="2200" dirty="0"/>
              <a:t> tables </a:t>
            </a:r>
            <a:br>
              <a:rPr lang="en-US" sz="2200" dirty="0"/>
            </a:br>
            <a:r>
              <a:rPr lang="en-US" sz="2200" dirty="0"/>
              <a:t>on retrieval</a:t>
            </a:r>
          </a:p>
          <a:p>
            <a:pPr lvl="1"/>
            <a:r>
              <a:rPr lang="en-US" sz="2200" dirty="0"/>
              <a:t>select * from products </a:t>
            </a:r>
            <a:br>
              <a:rPr lang="en-US" sz="2200" dirty="0"/>
            </a:br>
            <a:r>
              <a:rPr lang="en-US" sz="2200" dirty="0"/>
              <a:t>inner join suppliers </a:t>
            </a:r>
            <a:br>
              <a:rPr lang="en-US" sz="2200" dirty="0"/>
            </a:br>
            <a:r>
              <a:rPr lang="en-US" sz="2200" dirty="0"/>
              <a:t>on products.supplier_id = 	    </a:t>
            </a:r>
            <a:br>
              <a:rPr lang="en-US" sz="2200" dirty="0"/>
            </a:br>
            <a:r>
              <a:rPr lang="en-US" sz="2200" dirty="0"/>
              <a:t>     suppliers.id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A1815-4F2B-41AA-A2F9-8EF63C1A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0651F2-D026-4ECF-8D64-65800346009D}"/>
              </a:ext>
            </a:extLst>
          </p:cNvPr>
          <p:cNvGrpSpPr/>
          <p:nvPr/>
        </p:nvGrpSpPr>
        <p:grpSpPr>
          <a:xfrm>
            <a:off x="4381500" y="987138"/>
            <a:ext cx="3429000" cy="1439728"/>
            <a:chOff x="1341783" y="4716116"/>
            <a:chExt cx="3429000" cy="14397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7C1E0E-C78E-48B0-A8A3-99153C43C7CE}"/>
                </a:ext>
              </a:extLst>
            </p:cNvPr>
            <p:cNvSpPr/>
            <p:nvPr/>
          </p:nvSpPr>
          <p:spPr>
            <a:xfrm>
              <a:off x="1341783" y="4716117"/>
              <a:ext cx="1257300" cy="1439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Products</a:t>
              </a:r>
              <a:br>
                <a:rPr lang="en-US" dirty="0"/>
              </a:br>
              <a:r>
                <a:rPr lang="en-US" dirty="0"/>
                <a:t>id, name, price, supplier_id</a:t>
              </a:r>
            </a:p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8FE5FC-4BBC-4184-B116-43F57F4782F7}"/>
                </a:ext>
              </a:extLst>
            </p:cNvPr>
            <p:cNvSpPr/>
            <p:nvPr/>
          </p:nvSpPr>
          <p:spPr>
            <a:xfrm>
              <a:off x="3513483" y="4716116"/>
              <a:ext cx="1257300" cy="1439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Suppliers</a:t>
              </a:r>
              <a:br>
                <a:rPr lang="en-US" dirty="0"/>
              </a:br>
              <a:r>
                <a:rPr lang="en-US" dirty="0"/>
                <a:t>id, name, phone</a:t>
              </a: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1C2C2F-2B3D-47FA-8B69-233D39EAA243}"/>
              </a:ext>
            </a:extLst>
          </p:cNvPr>
          <p:cNvSpPr txBox="1">
            <a:spLocks/>
          </p:cNvSpPr>
          <p:nvPr/>
        </p:nvSpPr>
        <p:spPr>
          <a:xfrm>
            <a:off x="6306133" y="2465517"/>
            <a:ext cx="5208350" cy="43235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sz="2200" b="1" dirty="0"/>
              <a:t>MongoDB</a:t>
            </a:r>
            <a:r>
              <a:rPr lang="en-US" sz="2200" dirty="0"/>
              <a:t>: “join” the data as you create it: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/>
              <a:t>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/>
              <a:t>  id: 10</a:t>
            </a:r>
            <a:br>
              <a:rPr lang="en-US" sz="2200" dirty="0"/>
            </a:br>
            <a:r>
              <a:rPr lang="en-US" sz="2200" dirty="0"/>
              <a:t>  name: “widget”</a:t>
            </a:r>
            <a:br>
              <a:rPr lang="en-US" sz="2200" dirty="0"/>
            </a:br>
            <a:r>
              <a:rPr lang="en-US" sz="2200" dirty="0"/>
              <a:t>  price: 3.5, </a:t>
            </a:r>
            <a:br>
              <a:rPr lang="en-US" sz="2200" dirty="0"/>
            </a:br>
            <a:r>
              <a:rPr lang="en-US" sz="2200" dirty="0"/>
              <a:t>  supplier {</a:t>
            </a:r>
            <a:br>
              <a:rPr lang="en-US" sz="2200" dirty="0"/>
            </a:br>
            <a:r>
              <a:rPr lang="en-US" sz="2200" dirty="0"/>
              <a:t>     id: 101</a:t>
            </a:r>
            <a:br>
              <a:rPr lang="en-US" sz="2200" dirty="0"/>
            </a:br>
            <a:r>
              <a:rPr lang="en-US" sz="2200" dirty="0"/>
              <a:t>     name:  “Acme Inc”</a:t>
            </a:r>
            <a:br>
              <a:rPr lang="en-US" sz="2200" dirty="0"/>
            </a:br>
            <a:r>
              <a:rPr lang="en-US" sz="2200" dirty="0"/>
              <a:t>     phone: “999-999-9999” 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61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0195-374D-4CC3-9704-EF9D6F5B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58D0-72B8-4969-B521-CE6E05D9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Capped Collection</a:t>
            </a:r>
          </a:p>
          <a:p>
            <a:pPr lvl="1"/>
            <a:r>
              <a:rPr lang="en-US" dirty="0"/>
              <a:t>When you create a collection you can specify that it is </a:t>
            </a:r>
            <a:r>
              <a:rPr lang="en-US" i="1" dirty="0"/>
              <a:t>capped</a:t>
            </a:r>
          </a:p>
          <a:p>
            <a:pPr lvl="2"/>
            <a:r>
              <a:rPr lang="en-US" dirty="0"/>
              <a:t>Limit memory size</a:t>
            </a:r>
          </a:p>
          <a:p>
            <a:pPr lvl="2"/>
            <a:r>
              <a:rPr lang="en-US" dirty="0"/>
              <a:t>Limit # of documents</a:t>
            </a:r>
          </a:p>
          <a:p>
            <a:pPr lvl="1"/>
            <a:r>
              <a:rPr lang="en-US" dirty="0"/>
              <a:t>When the specified limits are reached, it automatically deletes the oldest entries</a:t>
            </a:r>
          </a:p>
          <a:p>
            <a:r>
              <a:rPr lang="en-US" dirty="0"/>
              <a:t>Auto index</a:t>
            </a:r>
          </a:p>
          <a:p>
            <a:pPr lvl="1"/>
            <a:r>
              <a:rPr lang="en-US" dirty="0"/>
              <a:t>_id field must be unique in a document</a:t>
            </a:r>
          </a:p>
          <a:p>
            <a:pPr lvl="1"/>
            <a:r>
              <a:rPr lang="en-US" dirty="0"/>
              <a:t>Specify the autoIndexId option to have it automatically assigned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E17A2-E9EF-42B1-9C6D-8F0D828B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1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B031-2873-4077-BF5A-28EB9BB7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D4BDD-03B5-4415-AF8B-3AF884DD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… and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010C2-146C-4E29-924A-3725432F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8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2F34-A43F-40B0-B57C-099227C0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 Using 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98F-8D70-43D4-A26A-4510ED01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 the sample databases</a:t>
            </a:r>
          </a:p>
          <a:p>
            <a:r>
              <a:rPr lang="en-US" dirty="0"/>
              <a:t>In the </a:t>
            </a:r>
            <a:r>
              <a:rPr lang="en-US" dirty="0" err="1"/>
              <a:t>sample_mflix</a:t>
            </a:r>
            <a:r>
              <a:rPr lang="en-US" dirty="0"/>
              <a:t> database, what collections do you see?</a:t>
            </a:r>
          </a:p>
          <a:p>
            <a:r>
              <a:rPr lang="en-US" dirty="0"/>
              <a:t>How is a document different </a:t>
            </a:r>
            <a:r>
              <a:rPr lang="en-US" dirty="0" err="1"/>
              <a:t>froma</a:t>
            </a:r>
            <a:r>
              <a:rPr lang="en-US" dirty="0"/>
              <a:t> row in a table?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11450-B89E-44C4-B085-CC2DEF14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4893-9D23-41A8-9A49-B5F92236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F6DF-8B49-4FA3-9120-E5EB6C1F5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79" y="2095767"/>
            <a:ext cx="6796726" cy="36344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Create a MongoDB collection of textbooks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Book 1:  Competitive Swimming by Bob Smith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Book 2:  Coding for Dummies by John Jones</a:t>
            </a:r>
          </a:p>
          <a:p>
            <a:pPr>
              <a:lnSpc>
                <a:spcPct val="110000"/>
              </a:lnSpc>
            </a:pPr>
            <a:r>
              <a:rPr lang="en-US" dirty="0"/>
              <a:t>Now add a publisher for each book: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Book 1:  Competitive Swimming by Bob Smith, Published by Wiley, NJ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Book 2:  Coding for Dummies by John Jones, Published by Pearson, 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B2C56-3A79-4675-A3ED-A4845E57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08E0D-2BA8-424C-A215-B28D70D9EF26}"/>
              </a:ext>
            </a:extLst>
          </p:cNvPr>
          <p:cNvSpPr txBox="1"/>
          <p:nvPr/>
        </p:nvSpPr>
        <p:spPr>
          <a:xfrm>
            <a:off x="8061361" y="2095767"/>
            <a:ext cx="3786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“title”: “Competitive Swimming ”,</a:t>
            </a:r>
          </a:p>
          <a:p>
            <a:r>
              <a:rPr lang="en-US" dirty="0"/>
              <a:t>  “author”: “Bob Smith”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“title”: “Coding for Dummies”,</a:t>
            </a:r>
          </a:p>
          <a:p>
            <a:r>
              <a:rPr lang="en-US" dirty="0"/>
              <a:t>  “author”: “John Jones”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0515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8B15-0FE9-4345-8EE8-3E52AF1F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filters:  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1723-20DF-4AF9-8695-7E914B06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Analogous to WHERE clause in SQL</a:t>
            </a:r>
          </a:p>
          <a:p>
            <a:r>
              <a:rPr lang="en-US" dirty="0"/>
              <a:t>Equality (field equals a value)</a:t>
            </a:r>
          </a:p>
          <a:p>
            <a:pPr lvl="1"/>
            <a:r>
              <a:rPr lang="en-US" dirty="0"/>
              <a:t>{“field” : “value”}</a:t>
            </a:r>
          </a:p>
          <a:p>
            <a:r>
              <a:rPr lang="en-US" dirty="0"/>
              <a:t>Comparison (less than/greater than/etc.)</a:t>
            </a:r>
          </a:p>
          <a:p>
            <a:pPr lvl="1"/>
            <a:r>
              <a:rPr lang="en-US" dirty="0"/>
              <a:t>$lt, $lte, $gt, $gte, $ne</a:t>
            </a:r>
          </a:p>
          <a:p>
            <a:pPr lvl="1"/>
            <a:r>
              <a:rPr lang="en-US" dirty="0"/>
              <a:t>{“field” :  {$gt: 10}}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E17CB-F342-4DF3-8D15-CC475733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3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882F-6066-4047-BED9-6FE2F8A0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679C-CE76-46B8-BA6F-8BC9D3BFA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sample_mflix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Find the document for the movie:  Gertie the Dinosaur</a:t>
            </a:r>
          </a:p>
          <a:p>
            <a:pPr lvl="1"/>
            <a:r>
              <a:rPr lang="en-US" dirty="0"/>
              <a:t>Find all movies from 2015 </a:t>
            </a:r>
          </a:p>
          <a:p>
            <a:pPr lvl="1"/>
            <a:r>
              <a:rPr lang="en-US" dirty="0"/>
              <a:t>Find all movies with a running time of 30 min or less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62BC-F481-4C7F-B376-CB375D9A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9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DAD3-21D6-4A35-BFC6-89CD0C7F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filters:  And /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803C-355D-478C-A39A-194A5EA3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095767"/>
            <a:ext cx="2658964" cy="662342"/>
          </a:xfrm>
        </p:spPr>
        <p:txBody>
          <a:bodyPr/>
          <a:lstStyle/>
          <a:p>
            <a:r>
              <a:rPr lang="en-US" dirty="0"/>
              <a:t>$and, $or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2969B-EF43-4775-BFA9-DADC5BF8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DF3EB-2512-462E-8FC9-B6D9A590A4A5}"/>
              </a:ext>
            </a:extLst>
          </p:cNvPr>
          <p:cNvSpPr txBox="1"/>
          <p:nvPr/>
        </p:nvSpPr>
        <p:spPr>
          <a:xfrm>
            <a:off x="1008821" y="3289852"/>
            <a:ext cx="474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$and: [</a:t>
            </a:r>
          </a:p>
          <a:p>
            <a:r>
              <a:rPr lang="en-US" dirty="0"/>
              <a:t>         {“field1”: “value1”}, {“field2”:”value2”}</a:t>
            </a:r>
          </a:p>
          <a:p>
            <a:r>
              <a:rPr lang="en-US" dirty="0"/>
              <a:t>      ]</a:t>
            </a:r>
          </a:p>
          <a:p>
            <a:r>
              <a:rPr lang="en-US" dirty="0"/>
              <a:t>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A8162-05F9-4CB4-A8BC-91EA428A26A3}"/>
              </a:ext>
            </a:extLst>
          </p:cNvPr>
          <p:cNvSpPr txBox="1"/>
          <p:nvPr/>
        </p:nvSpPr>
        <p:spPr>
          <a:xfrm>
            <a:off x="6758608" y="3289852"/>
            <a:ext cx="4740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$or: [</a:t>
            </a:r>
          </a:p>
          <a:p>
            <a:r>
              <a:rPr lang="en-US" dirty="0"/>
              <a:t>          {“field1”: “value1”}, {“field2”:”value2”}      ]</a:t>
            </a:r>
          </a:p>
          <a:p>
            <a:r>
              <a:rPr lang="en-US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814258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2526-9227-49D2-A9F1-045B48D7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88FF-1E13-4FED-B3D2-9710BC6B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sample_supplies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Find sales that occurred in Austin or Denver</a:t>
            </a:r>
          </a:p>
          <a:p>
            <a:pPr lvl="1"/>
            <a:r>
              <a:rPr lang="en-US" dirty="0"/>
              <a:t>Find all online sales from London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2D3D0-6ED1-4853-85C9-C9F4ADAC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8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D43-3D46-40DD-8C47-332ED2D3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“like”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04DD-E5F0-41E7-AB51-F4744790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 patterned value, use a regular expression:</a:t>
            </a:r>
          </a:p>
          <a:p>
            <a:r>
              <a:rPr lang="en-US" dirty="0"/>
              <a:t>{“field”: /</a:t>
            </a:r>
            <a:r>
              <a:rPr lang="en-US" dirty="0" err="1"/>
              <a:t>val</a:t>
            </a:r>
            <a:r>
              <a:rPr lang="en-US" dirty="0"/>
              <a:t>/}  … find anywhere</a:t>
            </a:r>
          </a:p>
          <a:p>
            <a:r>
              <a:rPr lang="en-US" dirty="0"/>
              <a:t>{“field”: /^</a:t>
            </a:r>
            <a:r>
              <a:rPr lang="en-US" dirty="0" err="1"/>
              <a:t>val</a:t>
            </a:r>
            <a:r>
              <a:rPr lang="en-US" dirty="0"/>
              <a:t>/}  … starts with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73FDB-BFDB-43B3-82C2-6FDA8B9E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1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D6C7-BE93-4AC8-A9D8-ECE968C8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err="1"/>
              <a:t>Nosql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06F0-0E94-4698-99D9-5FE14D44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for massive amount of data</a:t>
            </a:r>
          </a:p>
          <a:p>
            <a:r>
              <a:rPr lang="en-US" dirty="0"/>
              <a:t>No schema</a:t>
            </a:r>
          </a:p>
          <a:p>
            <a:r>
              <a:rPr lang="en-US" dirty="0"/>
              <a:t>No tables (instead there are documents)</a:t>
            </a:r>
          </a:p>
          <a:p>
            <a:r>
              <a:rPr lang="en-US" dirty="0"/>
              <a:t>Key - value pairs</a:t>
            </a:r>
          </a:p>
          <a:p>
            <a:r>
              <a:rPr lang="en-US" dirty="0"/>
              <a:t>No query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8773E-928F-4652-8128-68DC3479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DEAB-54FA-4994-8D09-0A2FA603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FA4E-321F-4B4B-A178-754A51B6B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sample_mflix</a:t>
            </a:r>
            <a:r>
              <a:rPr lang="en-US" dirty="0"/>
              <a:t> database, </a:t>
            </a:r>
          </a:p>
          <a:p>
            <a:pPr lvl="1"/>
            <a:r>
              <a:rPr lang="en-US" dirty="0"/>
              <a:t>Find movies that start with the letter “L”</a:t>
            </a:r>
          </a:p>
          <a:p>
            <a:pPr lvl="1"/>
            <a:r>
              <a:rPr lang="en-US" dirty="0"/>
              <a:t>Find movies with the word “men” in the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9463-29CC-4C90-8EB6-FF469E2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6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8E4F-47AC-40BB-BE58-D9BFE4AE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85ED-9498-4DAF-B95B-672BF536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Check if the array contains at least one document with the value</a:t>
            </a:r>
          </a:p>
          <a:p>
            <a:pPr lvl="1"/>
            <a:r>
              <a:rPr lang="en-US" dirty="0"/>
              <a:t>{“field”: “</a:t>
            </a:r>
            <a:r>
              <a:rPr lang="en-US" dirty="0" err="1"/>
              <a:t>val</a:t>
            </a:r>
            <a:r>
              <a:rPr lang="en-US" dirty="0"/>
              <a:t>”}</a:t>
            </a:r>
          </a:p>
          <a:p>
            <a:r>
              <a:rPr lang="en-US" dirty="0"/>
              <a:t>Find documents with the exact array structure</a:t>
            </a:r>
          </a:p>
          <a:p>
            <a:pPr lvl="1"/>
            <a:r>
              <a:rPr lang="en-US" dirty="0"/>
              <a:t>{ “field”: [“val1", “val2"] }</a:t>
            </a:r>
          </a:p>
          <a:p>
            <a:pPr lvl="1"/>
            <a:r>
              <a:rPr lang="en-US" dirty="0"/>
              <a:t> { “</a:t>
            </a:r>
            <a:r>
              <a:rPr lang="en-US" dirty="0" err="1"/>
              <a:t>pet_name</a:t>
            </a:r>
            <a:r>
              <a:rPr lang="en-US" dirty="0"/>
              <a:t>”: [“</a:t>
            </a:r>
            <a:r>
              <a:rPr lang="en-US" dirty="0" err="1"/>
              <a:t>fido</a:t>
            </a:r>
            <a:r>
              <a:rPr lang="en-US" dirty="0"/>
              <a:t>", “fifi"] } </a:t>
            </a:r>
          </a:p>
          <a:p>
            <a:r>
              <a:rPr lang="en-US" dirty="0"/>
              <a:t>Find documents that match all specified items: $all</a:t>
            </a:r>
          </a:p>
          <a:p>
            <a:pPr lvl="1"/>
            <a:r>
              <a:rPr lang="en-US" dirty="0"/>
              <a:t>Order does not matter</a:t>
            </a:r>
          </a:p>
          <a:p>
            <a:pPr lvl="1"/>
            <a:r>
              <a:rPr lang="en-US" dirty="0"/>
              <a:t>There can be other items in the array as well</a:t>
            </a:r>
          </a:p>
          <a:p>
            <a:pPr lvl="1"/>
            <a:r>
              <a:rPr lang="sv-SE" dirty="0"/>
              <a:t> { ”field”: { $all: [”val1", ”val2"] }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FAB40-5079-4046-B3AD-94F3425F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5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308C-23FB-43F8-A636-3DBB4553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1555-F15C-4C34-9751-478A41B0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sample_mflix</a:t>
            </a:r>
            <a:r>
              <a:rPr lang="en-US" dirty="0"/>
              <a:t> database, </a:t>
            </a:r>
          </a:p>
          <a:p>
            <a:pPr lvl="1"/>
            <a:r>
              <a:rPr lang="en-US" dirty="0"/>
              <a:t>Find comedy movies (hint:  look in the “genre”)</a:t>
            </a:r>
          </a:p>
          <a:p>
            <a:pPr lvl="1"/>
            <a:r>
              <a:rPr lang="en-US" dirty="0"/>
              <a:t>Find comedy movies that are also a drama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3EF1D-22EC-44E7-A104-C1057130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06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9146-FE48-441D-B9EA-D0BCB461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898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8D66-0731-4A9C-A6C7-83E76189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14513"/>
            <a:ext cx="10512559" cy="44243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Does an item exist anywhere in an array.  Example - show movies that are Comedies (they may be something else as well)</a:t>
            </a:r>
          </a:p>
          <a:p>
            <a:pPr lvl="1">
              <a:lnSpc>
                <a:spcPct val="110000"/>
              </a:lnSpc>
              <a:spcAft>
                <a:spcPts val="1800"/>
              </a:spcAft>
            </a:pPr>
            <a:r>
              <a:rPr lang="en-US" sz="2200" dirty="0"/>
              <a:t>{"</a:t>
            </a:r>
            <a:r>
              <a:rPr lang="en-US" sz="2200" dirty="0" err="1"/>
              <a:t>genres":"Comedy</a:t>
            </a:r>
            <a:r>
              <a:rPr lang="en-US" sz="2200" dirty="0"/>
              <a:t>"}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Does the array structure match exactly (the items and the order).  Example - find movies that are a Comedy and a Short - and nothing else</a:t>
            </a:r>
          </a:p>
          <a:p>
            <a:pPr lvl="1">
              <a:lnSpc>
                <a:spcPct val="110000"/>
              </a:lnSpc>
              <a:spcAft>
                <a:spcPts val="1800"/>
              </a:spcAft>
            </a:pPr>
            <a:r>
              <a:rPr lang="en-US" sz="2200" dirty="0"/>
              <a:t>{"genres":["Comedy", "Short"] }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Do all of the items appear in the array.  Example - find movie that include the genre: Short and Comedy</a:t>
            </a:r>
          </a:p>
          <a:p>
            <a:pPr lvl="1">
              <a:lnSpc>
                <a:spcPct val="110000"/>
              </a:lnSpc>
              <a:spcAft>
                <a:spcPts val="1800"/>
              </a:spcAft>
            </a:pPr>
            <a:r>
              <a:rPr lang="en-US" sz="2200" dirty="0"/>
              <a:t>{"genres":{$all: ["Comedy", "Short"] } }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Do any of the items appear in the array.  Example - show movies that are Comedies or Short films.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{$or: [{"</a:t>
            </a:r>
            <a:r>
              <a:rPr lang="en-US" sz="2200" dirty="0" err="1"/>
              <a:t>genres":"Comedy</a:t>
            </a:r>
            <a:r>
              <a:rPr lang="en-US" sz="2200" dirty="0"/>
              <a:t>"},{"</a:t>
            </a:r>
            <a:r>
              <a:rPr lang="en-US" sz="2200" dirty="0" err="1"/>
              <a:t>genres":"Short</a:t>
            </a:r>
            <a:r>
              <a:rPr lang="en-US" sz="2200" dirty="0"/>
              <a:t>"}]}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05CDF-581D-4002-985D-3D3009D5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9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CF96-823F-403D-9B55-AF7A509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C2E6-C36A-43BA-B04F-81D6299C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95766"/>
            <a:ext cx="9745871" cy="4060077"/>
          </a:xfrm>
        </p:spPr>
        <p:txBody>
          <a:bodyPr>
            <a:normAutofit/>
          </a:bodyPr>
          <a:lstStyle/>
          <a:p>
            <a:r>
              <a:rPr lang="en-US" dirty="0"/>
              <a:t>Indexing is important to any database (RDBMS or NoSQL)</a:t>
            </a:r>
          </a:p>
          <a:p>
            <a:r>
              <a:rPr lang="en-US" dirty="0"/>
              <a:t>An index allows faster </a:t>
            </a:r>
            <a:r>
              <a:rPr lang="en-US" i="1" dirty="0"/>
              <a:t>find</a:t>
            </a:r>
            <a:r>
              <a:rPr lang="en-US" dirty="0"/>
              <a:t> operations by pre-indexing fields that are likely to be search fields</a:t>
            </a:r>
          </a:p>
          <a:p>
            <a:r>
              <a:rPr lang="en-US" dirty="0"/>
              <a:t>Too many indexes defeat the purpose</a:t>
            </a:r>
          </a:p>
          <a:p>
            <a:r>
              <a:rPr lang="en-US" dirty="0"/>
              <a:t>In MongoDB you can specify</a:t>
            </a:r>
          </a:p>
          <a:p>
            <a:pPr lvl="1"/>
            <a:r>
              <a:rPr lang="en-US" dirty="0"/>
              <a:t>One or more index fields</a:t>
            </a:r>
          </a:p>
          <a:p>
            <a:pPr lvl="1"/>
            <a:r>
              <a:rPr lang="en-US" dirty="0"/>
              <a:t>When to index (background)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A898E-EFA1-4124-A781-BEAA2E8D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38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CDE2-6F1F-4B01-812D-280908BF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4576"/>
          </a:xfrm>
        </p:spPr>
        <p:txBody>
          <a:bodyPr>
            <a:normAutofit/>
          </a:bodyPr>
          <a:lstStyle/>
          <a:p>
            <a:r>
              <a:rPr lang="en-US" dirty="0"/>
              <a:t>Local connection to your </a:t>
            </a:r>
            <a:r>
              <a:rPr lang="en-US" dirty="0" err="1"/>
              <a:t>mongodb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CF54-6B44-4615-B692-693D88A5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09240"/>
            <a:ext cx="11029615" cy="4782263"/>
          </a:xfrm>
        </p:spPr>
        <p:txBody>
          <a:bodyPr>
            <a:normAutofit fontScale="92500"/>
          </a:bodyPr>
          <a:lstStyle/>
          <a:p>
            <a:r>
              <a:rPr lang="en-US" dirty="0"/>
              <a:t>MongoDB Compass</a:t>
            </a:r>
          </a:p>
          <a:p>
            <a:pPr lvl="1"/>
            <a:r>
              <a:rPr lang="en-US" dirty="0"/>
              <a:t>Locally based GUI to interact with local or remote MongoDB Databases</a:t>
            </a:r>
          </a:p>
          <a:p>
            <a:r>
              <a:rPr lang="en-US" dirty="0"/>
              <a:t>MongoDB Shell</a:t>
            </a:r>
          </a:p>
          <a:p>
            <a:pPr lvl="1"/>
            <a:r>
              <a:rPr lang="en-US" dirty="0"/>
              <a:t>Command line interface to manipulate your MongoDB databases</a:t>
            </a:r>
          </a:p>
          <a:p>
            <a:pPr lvl="1"/>
            <a:r>
              <a:rPr lang="en-US" dirty="0"/>
              <a:t>Allows copy/paste for complex commands</a:t>
            </a:r>
          </a:p>
          <a:p>
            <a:pPr lvl="1"/>
            <a:r>
              <a:rPr lang="en-US" dirty="0"/>
              <a:t>Shell commands are analogous to working with your database </a:t>
            </a:r>
            <a:r>
              <a:rPr lang="en-US" dirty="0" err="1"/>
              <a:t>programatically</a:t>
            </a:r>
            <a:r>
              <a:rPr lang="en-US" dirty="0"/>
              <a:t>- so it is a good way to test insert commands and queries</a:t>
            </a:r>
          </a:p>
          <a:p>
            <a:r>
              <a:rPr lang="en-US" dirty="0"/>
              <a:t>You will need to download on to your local system and ensure your IP is whitelisted</a:t>
            </a:r>
          </a:p>
          <a:p>
            <a:r>
              <a:rPr lang="en-US" dirty="0"/>
              <a:t>Connection string – indicates server and credentials - can get this from MongoDB Atlas</a:t>
            </a:r>
          </a:p>
          <a:p>
            <a:r>
              <a:rPr lang="en-US" dirty="0"/>
              <a:t>Make sure that the executable path for the shell is on your system path.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D67BF-CA87-4CD6-A816-4EB7E5C1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9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0973-F659-4586-B541-226DFAE6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38409"/>
          </a:xfrm>
        </p:spPr>
        <p:txBody>
          <a:bodyPr/>
          <a:lstStyle/>
          <a:p>
            <a:r>
              <a:rPr lang="en-US" dirty="0"/>
              <a:t>Command line cheat sheet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08A2F6-EB4D-4456-A198-0472F8168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994837"/>
              </p:ext>
            </p:extLst>
          </p:nvPr>
        </p:nvGraphicFramePr>
        <p:xfrm>
          <a:off x="2721172" y="1785556"/>
          <a:ext cx="709684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858">
                  <a:extLst>
                    <a:ext uri="{9D8B030D-6E8A-4147-A177-3AD203B41FA5}">
                      <a16:colId xmlns:a16="http://schemas.microsoft.com/office/drawing/2014/main" val="2772540113"/>
                    </a:ext>
                  </a:extLst>
                </a:gridCol>
                <a:gridCol w="4637987">
                  <a:extLst>
                    <a:ext uri="{9D8B030D-6E8A-4147-A177-3AD203B41FA5}">
                      <a16:colId xmlns:a16="http://schemas.microsoft.com/office/drawing/2014/main" val="1439655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3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directory or Show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0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 /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current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1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folder structure as a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1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folder/directory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6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up one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down one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 /      cd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home or root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1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r>
                        <a:rPr lang="en-US" dirty="0"/>
                        <a:t> / 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a new folder below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7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(remove) a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8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 arrow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Repeats last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4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 command line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818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DED64-7A0F-4908-A1FB-4BB6E38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7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BEF3-886A-4DBE-8B8E-B82F6FD1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84" y="3027721"/>
            <a:ext cx="2786262" cy="880459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br>
              <a:rPr lang="en-US" dirty="0"/>
            </a:br>
            <a:r>
              <a:rPr lang="en-US" dirty="0"/>
              <a:t>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8535-D28C-4FDF-84DA-E2628929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072662"/>
            <a:ext cx="7724608" cy="54907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// comment</a:t>
            </a:r>
          </a:p>
          <a:p>
            <a:r>
              <a:rPr lang="en-US" dirty="0"/>
              <a:t>help</a:t>
            </a:r>
          </a:p>
          <a:p>
            <a:pPr lvl="1"/>
            <a:r>
              <a:rPr lang="en-US" dirty="0"/>
              <a:t>Basic commands</a:t>
            </a:r>
          </a:p>
          <a:p>
            <a:r>
              <a:rPr lang="en-US" dirty="0"/>
              <a:t>show </a:t>
            </a:r>
            <a:r>
              <a:rPr lang="en-US" dirty="0" err="1"/>
              <a:t>dbs</a:t>
            </a:r>
            <a:endParaRPr lang="en-US" dirty="0"/>
          </a:p>
          <a:p>
            <a:pPr lvl="1"/>
            <a:r>
              <a:rPr lang="en-US" dirty="0"/>
              <a:t>Finds all databases in the cluster you connected</a:t>
            </a:r>
          </a:p>
          <a:p>
            <a:r>
              <a:rPr lang="en-US" dirty="0"/>
              <a:t>use </a:t>
            </a:r>
            <a:r>
              <a:rPr lang="en-US" i="1" dirty="0" err="1"/>
              <a:t>db</a:t>
            </a:r>
            <a:endParaRPr lang="en-US" i="1" dirty="0"/>
          </a:p>
          <a:p>
            <a:pPr lvl="1"/>
            <a:r>
              <a:rPr lang="en-US" dirty="0"/>
              <a:t>Select a database – must do this first!</a:t>
            </a:r>
          </a:p>
          <a:p>
            <a:r>
              <a:rPr lang="en-US" dirty="0"/>
              <a:t>show collections</a:t>
            </a:r>
          </a:p>
          <a:p>
            <a:pPr lvl="1"/>
            <a:r>
              <a:rPr lang="en-US" dirty="0"/>
              <a:t>Show all collections in the selected database</a:t>
            </a:r>
          </a:p>
          <a:p>
            <a:r>
              <a:rPr lang="en-US" dirty="0" err="1"/>
              <a:t>db.help</a:t>
            </a:r>
            <a:r>
              <a:rPr lang="en-US" dirty="0"/>
              <a:t>(), </a:t>
            </a:r>
            <a:r>
              <a:rPr lang="en-US" dirty="0" err="1"/>
              <a:t>db.</a:t>
            </a:r>
            <a:r>
              <a:rPr lang="en-US" i="1" dirty="0" err="1"/>
              <a:t>collection</a:t>
            </a:r>
            <a:r>
              <a:rPr lang="en-US" dirty="0" err="1"/>
              <a:t>.help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Help on database methods and collection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1955-7371-46AD-9277-0D9574DE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71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30B-F87A-402D-9D36-B24D9736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5CD1-54B2-4932-AF6B-A04A4244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your cluster via the shell</a:t>
            </a:r>
          </a:p>
          <a:p>
            <a:r>
              <a:rPr lang="en-US" dirty="0"/>
              <a:t>List all databases</a:t>
            </a:r>
          </a:p>
          <a:p>
            <a:r>
              <a:rPr lang="en-US" dirty="0"/>
              <a:t>List all collections in the  </a:t>
            </a:r>
            <a:r>
              <a:rPr lang="en-US" dirty="0" err="1"/>
              <a:t>mflix</a:t>
            </a:r>
            <a:r>
              <a:rPr lang="en-US" dirty="0"/>
              <a:t> database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E3DD4-81D7-4532-BBF9-282DBA0B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21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B3E0-DAC3-4179-A2EB-4A53E3C1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DEB8-2800-4B65-BCD7-8302A0E03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</a:t>
            </a:r>
            <a:r>
              <a:rPr lang="en-US" i="1" dirty="0" err="1"/>
              <a:t>collection</a:t>
            </a:r>
            <a:r>
              <a:rPr lang="en-US" dirty="0" err="1"/>
              <a:t>.find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Show all documents in a collection</a:t>
            </a:r>
          </a:p>
          <a:p>
            <a:r>
              <a:rPr lang="en-US" dirty="0" err="1"/>
              <a:t>db.</a:t>
            </a:r>
            <a:r>
              <a:rPr lang="en-US" i="1" dirty="0" err="1"/>
              <a:t>collection</a:t>
            </a:r>
            <a:r>
              <a:rPr lang="en-US" dirty="0" err="1"/>
              <a:t>.findOne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Show first document in a collection – formatted</a:t>
            </a:r>
          </a:p>
          <a:p>
            <a:r>
              <a:rPr lang="en-US" dirty="0" err="1"/>
              <a:t>db.createCollection</a:t>
            </a:r>
            <a:r>
              <a:rPr lang="en-US" dirty="0"/>
              <a:t>(‘</a:t>
            </a:r>
            <a:r>
              <a:rPr lang="en-US" i="1" dirty="0"/>
              <a:t>name</a:t>
            </a:r>
            <a:r>
              <a:rPr lang="en-US" dirty="0"/>
              <a:t>’)</a:t>
            </a:r>
          </a:p>
          <a:p>
            <a:r>
              <a:rPr lang="en-US" dirty="0" err="1"/>
              <a:t>db.</a:t>
            </a:r>
            <a:r>
              <a:rPr lang="en-US" i="1" dirty="0" err="1"/>
              <a:t>collection</a:t>
            </a:r>
            <a:r>
              <a:rPr lang="en-US" dirty="0" err="1"/>
              <a:t>.drop</a:t>
            </a:r>
            <a:r>
              <a:rPr lang="en-US" dirty="0"/>
              <a:t>()</a:t>
            </a:r>
          </a:p>
          <a:p>
            <a:r>
              <a:rPr lang="en-US" dirty="0" err="1"/>
              <a:t>db.insertOne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592E7-301F-40A9-8D9B-0A8A8BF8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5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3ACF-A904-4B7D-B4E9-BF34DF82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964729"/>
            <a:ext cx="11029615" cy="27655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Document based</a:t>
            </a:r>
          </a:p>
          <a:p>
            <a:r>
              <a:rPr lang="en-US" dirty="0"/>
              <a:t>JSON format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Easily Scalable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Data stored as BSON: Binary encoded JSON documents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A3650-1CC3-4F68-9978-3FF22DC7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mongodb-logo-rgb">
            <a:extLst>
              <a:ext uri="{FF2B5EF4-FFF2-40B4-BE49-F238E27FC236}">
                <a16:creationId xmlns:a16="http://schemas.microsoft.com/office/drawing/2014/main" id="{E001D2E7-459D-427D-85FB-0044BF86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325" y="1026794"/>
            <a:ext cx="4166758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F7AED69-AD6E-4247-80B8-A4D4C5D9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141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E7364-A2E1-4BB5-8A67-1F3B2F9D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702156"/>
            <a:ext cx="3360612" cy="51566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CRUD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operations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2F1E-4CBD-44AE-86F6-0A557282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809" y="1009396"/>
            <a:ext cx="7187933" cy="6155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Create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db.</a:t>
            </a:r>
            <a:r>
              <a:rPr lang="en-US" i="1" dirty="0" err="1"/>
              <a:t>collection</a:t>
            </a:r>
            <a:r>
              <a:rPr lang="en-US" dirty="0" err="1"/>
              <a:t>.insertOne</a:t>
            </a:r>
            <a:r>
              <a:rPr lang="en-US" dirty="0"/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db.products.insertOne</a:t>
            </a:r>
            <a:r>
              <a:rPr lang="en-US" dirty="0"/>
              <a:t>({name: “widget”, price: 25})</a:t>
            </a:r>
          </a:p>
          <a:p>
            <a:pPr>
              <a:lnSpc>
                <a:spcPct val="90000"/>
              </a:lnSpc>
            </a:pPr>
            <a:r>
              <a:rPr lang="en-US" dirty="0"/>
              <a:t>Read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db.</a:t>
            </a:r>
            <a:r>
              <a:rPr lang="en-US" i="1" dirty="0" err="1"/>
              <a:t>collection</a:t>
            </a:r>
            <a:r>
              <a:rPr lang="en-US" dirty="0" err="1"/>
              <a:t>.find</a:t>
            </a:r>
            <a:r>
              <a:rPr lang="en-US" dirty="0"/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Format of find() command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db.</a:t>
            </a:r>
            <a:r>
              <a:rPr lang="en-US" i="1" dirty="0" err="1"/>
              <a:t>collection</a:t>
            </a:r>
            <a:r>
              <a:rPr lang="en-US" dirty="0" err="1"/>
              <a:t>.find</a:t>
            </a:r>
            <a:r>
              <a:rPr lang="en-US" dirty="0"/>
              <a:t>({</a:t>
            </a:r>
            <a:r>
              <a:rPr lang="en-US" i="1" dirty="0"/>
              <a:t>condition</a:t>
            </a:r>
            <a:r>
              <a:rPr lang="en-US" dirty="0"/>
              <a:t>}, {</a:t>
            </a:r>
            <a:r>
              <a:rPr lang="en-US" i="1" dirty="0"/>
              <a:t>fields to show</a:t>
            </a:r>
            <a:r>
              <a:rPr lang="en-US" dirty="0"/>
              <a:t>})</a:t>
            </a:r>
          </a:p>
          <a:p>
            <a:pPr>
              <a:lnSpc>
                <a:spcPct val="90000"/>
              </a:lnSpc>
            </a:pPr>
            <a:r>
              <a:rPr lang="en-US" dirty="0"/>
              <a:t>Update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db.</a:t>
            </a:r>
            <a:r>
              <a:rPr lang="en-US" i="1" dirty="0" err="1"/>
              <a:t>collection</a:t>
            </a:r>
            <a:r>
              <a:rPr lang="en-US" dirty="0" err="1"/>
              <a:t>.updateOne</a:t>
            </a:r>
            <a:r>
              <a:rPr lang="en-US" dirty="0"/>
              <a:t>()</a:t>
            </a:r>
          </a:p>
          <a:p>
            <a:pPr>
              <a:lnSpc>
                <a:spcPct val="90000"/>
              </a:lnSpc>
            </a:pPr>
            <a:r>
              <a:rPr lang="en-US" dirty="0"/>
              <a:t>Delete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db.</a:t>
            </a:r>
            <a:r>
              <a:rPr lang="en-US" i="1" dirty="0" err="1"/>
              <a:t>collection</a:t>
            </a:r>
            <a:r>
              <a:rPr lang="en-US" dirty="0" err="1"/>
              <a:t>.deleteOne</a:t>
            </a:r>
            <a:r>
              <a:rPr lang="en-US" dirty="0"/>
              <a:t>()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6E6F5-6833-4F02-B545-12762E7C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283E8C-BEBF-4E89-9AC0-120CADF8B63A}"/>
              </a:ext>
            </a:extLst>
          </p:cNvPr>
          <p:cNvCxnSpPr/>
          <p:nvPr/>
        </p:nvCxnSpPr>
        <p:spPr>
          <a:xfrm>
            <a:off x="3845577" y="1019432"/>
            <a:ext cx="0" cy="484384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03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2FA8-BF30-46F3-8F72-46034F1F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B7BE-9CBD-4781-9370-68DB0916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the Textbooks database</a:t>
            </a:r>
          </a:p>
          <a:p>
            <a:pPr lvl="2"/>
            <a:r>
              <a:rPr lang="en-US" dirty="0"/>
              <a:t>Add a new book to the books collection</a:t>
            </a:r>
          </a:p>
          <a:p>
            <a:pPr lvl="2"/>
            <a:r>
              <a:rPr lang="en-US" dirty="0"/>
              <a:t>Remove the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B679A-C5BB-4411-8591-7234A509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13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C482-09D6-4AD4-9804-5BC654CC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data: 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795E-101A-473D-92A8-19CF6B5C1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095766"/>
            <a:ext cx="5315255" cy="4444181"/>
          </a:xfrm>
        </p:spPr>
        <p:txBody>
          <a:bodyPr>
            <a:normAutofit/>
          </a:bodyPr>
          <a:lstStyle/>
          <a:p>
            <a:r>
              <a:rPr lang="en-US" dirty="0"/>
              <a:t>Get all field keys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Object.keys</a:t>
            </a:r>
            <a:r>
              <a:rPr lang="en-US" dirty="0"/>
              <a:t>(</a:t>
            </a:r>
            <a:r>
              <a:rPr lang="en-US" dirty="0" err="1"/>
              <a:t>db.</a:t>
            </a:r>
            <a:r>
              <a:rPr lang="en-US" i="1" dirty="0" err="1"/>
              <a:t>collection</a:t>
            </a:r>
            <a:r>
              <a:rPr lang="en-US" dirty="0" err="1"/>
              <a:t>.findOne</a:t>
            </a:r>
            <a:r>
              <a:rPr lang="en-US" dirty="0"/>
              <a:t>());</a:t>
            </a:r>
          </a:p>
          <a:p>
            <a:r>
              <a:rPr lang="en-US" dirty="0"/>
              <a:t>Find one field value only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db.</a:t>
            </a:r>
            <a:r>
              <a:rPr lang="en-US" i="1" dirty="0" err="1"/>
              <a:t>collection</a:t>
            </a:r>
            <a:r>
              <a:rPr lang="en-US" dirty="0" err="1"/>
              <a:t>.find</a:t>
            </a:r>
            <a:r>
              <a:rPr lang="en-US" dirty="0"/>
              <a:t>({}, {“key”:1})</a:t>
            </a:r>
          </a:p>
          <a:p>
            <a:r>
              <a:rPr lang="en-US" dirty="0"/>
              <a:t>Do not list a field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db.</a:t>
            </a:r>
            <a:r>
              <a:rPr lang="en-US" i="1" dirty="0" err="1"/>
              <a:t>collection</a:t>
            </a:r>
            <a:r>
              <a:rPr lang="en-US" dirty="0" err="1"/>
              <a:t>.find</a:t>
            </a:r>
            <a:r>
              <a:rPr lang="en-US" dirty="0"/>
              <a:t>({}, {“key”:1, “_id”:0})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1BA33-0512-4976-A3B1-A66BD061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10BBC-126F-498E-A6D3-8287A606FA04}"/>
              </a:ext>
            </a:extLst>
          </p:cNvPr>
          <p:cNvSpPr txBox="1"/>
          <p:nvPr/>
        </p:nvSpPr>
        <p:spPr>
          <a:xfrm>
            <a:off x="6657012" y="2205720"/>
            <a:ext cx="53152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all values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/>
              <a:t>db.</a:t>
            </a:r>
            <a:r>
              <a:rPr lang="en-US" sz="2400" i="1" dirty="0" err="1"/>
              <a:t>collection</a:t>
            </a:r>
            <a:r>
              <a:rPr lang="en-US" sz="2400" dirty="0" err="1"/>
              <a:t>.find</a:t>
            </a:r>
            <a:r>
              <a:rPr lang="en-US" sz="2400" dirty="0"/>
              <a:t>().</a:t>
            </a:r>
            <a:r>
              <a:rPr lang="en-US" sz="2400" dirty="0" err="1"/>
              <a:t>forEach</a:t>
            </a:r>
            <a:r>
              <a:rPr lang="en-US" sz="2400" dirty="0"/>
              <a:t>(function(doc) {</a:t>
            </a:r>
          </a:p>
          <a:p>
            <a:r>
              <a:rPr lang="en-US" sz="2400" dirty="0"/>
              <a:t>    for (field in doc) {</a:t>
            </a:r>
          </a:p>
          <a:p>
            <a:r>
              <a:rPr lang="en-US" sz="2400" dirty="0"/>
              <a:t>        print(doc[field]);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53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BDA3-A719-4137-870A-F6E67953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77262"/>
          </a:xfrm>
        </p:spPr>
        <p:txBody>
          <a:bodyPr/>
          <a:lstStyle/>
          <a:p>
            <a:r>
              <a:rPr lang="en-US" dirty="0"/>
              <a:t>modifying query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C098-77CD-485B-9F30-1783A2762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99462"/>
            <a:ext cx="11029615" cy="48164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at the end of a find operation:</a:t>
            </a:r>
          </a:p>
          <a:p>
            <a:pPr lvl="1"/>
            <a:r>
              <a:rPr lang="en-US" dirty="0" err="1"/>
              <a:t>db.</a:t>
            </a:r>
            <a:r>
              <a:rPr lang="en-US" i="1" dirty="0" err="1"/>
              <a:t>collection</a:t>
            </a:r>
            <a:r>
              <a:rPr lang="en-US" dirty="0" err="1"/>
              <a:t>.find</a:t>
            </a:r>
            <a:r>
              <a:rPr lang="en-US" dirty="0"/>
              <a:t>({}, {“key”:1}).limit(2)</a:t>
            </a:r>
          </a:p>
          <a:p>
            <a:r>
              <a:rPr lang="en-US" dirty="0"/>
              <a:t>limit()</a:t>
            </a:r>
          </a:p>
          <a:p>
            <a:pPr lvl="1"/>
            <a:r>
              <a:rPr lang="en-US" dirty="0"/>
              <a:t>How many documents to display</a:t>
            </a:r>
          </a:p>
          <a:p>
            <a:r>
              <a:rPr lang="en-US" dirty="0"/>
              <a:t>skip()</a:t>
            </a:r>
          </a:p>
          <a:p>
            <a:pPr lvl="1"/>
            <a:r>
              <a:rPr lang="en-US" dirty="0"/>
              <a:t>How many to skip over prior to choosing for display</a:t>
            </a:r>
          </a:p>
          <a:p>
            <a:r>
              <a:rPr lang="en-US" dirty="0"/>
              <a:t>pretty()</a:t>
            </a:r>
          </a:p>
          <a:p>
            <a:pPr lvl="1"/>
            <a:r>
              <a:rPr lang="en-US" dirty="0"/>
              <a:t>Output is easier to read</a:t>
            </a:r>
          </a:p>
          <a:p>
            <a:r>
              <a:rPr lang="en-US" dirty="0"/>
              <a:t>sort(field: direction)</a:t>
            </a:r>
          </a:p>
          <a:p>
            <a:pPr lvl="1"/>
            <a:r>
              <a:rPr lang="en-US" dirty="0"/>
              <a:t>Direction: 1 is ascending, -1 is decending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B6F45-E34D-4540-95BD-CC7083A0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21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3267-35DF-4BC0-ABD3-8F5F51A0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BF8F-5115-458D-9684-C6375F4D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the </a:t>
            </a:r>
            <a:r>
              <a:rPr lang="en-US" dirty="0" err="1"/>
              <a:t>mflix</a:t>
            </a:r>
            <a:r>
              <a:rPr lang="en-US" dirty="0"/>
              <a:t> database:</a:t>
            </a:r>
          </a:p>
          <a:p>
            <a:pPr lvl="2"/>
            <a:r>
              <a:rPr lang="en-US" dirty="0"/>
              <a:t>Find the document for the movie:  Gertie the Dinosaur</a:t>
            </a:r>
          </a:p>
          <a:p>
            <a:pPr lvl="2"/>
            <a:r>
              <a:rPr lang="en-US" dirty="0"/>
              <a:t>Find all movies from 2015 – display titles only</a:t>
            </a:r>
          </a:p>
          <a:p>
            <a:pPr lvl="2"/>
            <a:r>
              <a:rPr lang="en-US" dirty="0"/>
              <a:t>Show the first 3 movies from 2015 – display titles only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C7D6F-A51C-432F-B098-DBC17985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49D0-F38A-4AA4-9699-F6267370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 </a:t>
            </a:r>
            <a:r>
              <a:rPr lang="en-US" dirty="0" err="1"/>
              <a:t>Mongodb</a:t>
            </a:r>
            <a:r>
              <a:rPr lang="en-US" dirty="0"/>
              <a:t> atlas account:  Quick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A652-E198-4D4F-9961-68F28041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https://www.mongodb.com/cloud/atlas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cluster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sample data and/or add your own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AB7AB-2CAB-4878-AA48-BD3F04FE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8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1537-27BC-4301-BE27-0A74CE30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Mongodb.atlas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3931-C1E3-4CDE-9708-D7CACE74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environment for hosting </a:t>
            </a:r>
            <a:r>
              <a:rPr lang="en-US" dirty="0">
                <a:latin typeface="Calibri" panose="020F0502020204030204" pitchFamily="34" charset="0"/>
              </a:rPr>
              <a:t>MongoDB </a:t>
            </a:r>
            <a:r>
              <a:rPr lang="en-US" dirty="0"/>
              <a:t>databases</a:t>
            </a:r>
          </a:p>
          <a:p>
            <a:r>
              <a:rPr lang="en-US" dirty="0"/>
              <a:t>Can connect to server side program (node.js)</a:t>
            </a:r>
          </a:p>
          <a:p>
            <a:r>
              <a:rPr lang="en-US" dirty="0"/>
              <a:t>Allows for insert/update/query of data</a:t>
            </a:r>
          </a:p>
          <a:p>
            <a:r>
              <a:rPr lang="en-US" dirty="0"/>
              <a:t>Allows for users and data access permissions</a:t>
            </a:r>
          </a:p>
          <a:p>
            <a:r>
              <a:rPr lang="en-US" dirty="0"/>
              <a:t>Sample data can be loaded as a sandbox to practice</a:t>
            </a:r>
          </a:p>
          <a:p>
            <a:r>
              <a:rPr lang="en-US" dirty="0">
                <a:latin typeface="Calibri" panose="020F0502020204030204" pitchFamily="34" charset="0"/>
              </a:rPr>
              <a:t>There is a free tier you can use for academic projects.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1A8C6-4370-44A8-93E2-68B845E1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C60A-AC4D-4B49-9523-DBE21880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atlas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596D-AE2A-4F5A-A799-31875ED1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</a:rPr>
              <a:t>Cluster</a:t>
            </a: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</a:rPr>
              <a:t>A cluster is a unit of storage for the hosted database. Clusters can be shared or dedicated. It is the easy deployment of additional clusters that gives MongoDB Atlas powerful scaling ability.</a:t>
            </a:r>
          </a:p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</a:rPr>
              <a:t>Project</a:t>
            </a: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</a:rPr>
              <a:t>Projects help to segregate teams/security within an organization</a:t>
            </a: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</a:rPr>
              <a:t>For the purpose of this course‐ you are likely to have one cluster and one project.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A71-2028-414F-9F8D-2B4D4AFA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9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E437-E3D6-4515-B1DF-F37E393D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and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E0E60-C2DE-4B87-BAEA-91839C8B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traditional RDBMS vs NoSQL">
            <a:extLst>
              <a:ext uri="{FF2B5EF4-FFF2-40B4-BE49-F238E27FC236}">
                <a16:creationId xmlns:a16="http://schemas.microsoft.com/office/drawing/2014/main" id="{FC5017CA-4682-4D72-8BD1-26C703AE7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" r="1254" b="4187"/>
          <a:stretch/>
        </p:blipFill>
        <p:spPr bwMode="auto">
          <a:xfrm>
            <a:off x="2669801" y="2663072"/>
            <a:ext cx="7006814" cy="33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DE306F-2A76-46E8-B356-CFC68F479FBB}"/>
              </a:ext>
            </a:extLst>
          </p:cNvPr>
          <p:cNvSpPr txBox="1"/>
          <p:nvPr/>
        </p:nvSpPr>
        <p:spPr>
          <a:xfrm>
            <a:off x="212103" y="6498754"/>
            <a:ext cx="3791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credit: </a:t>
            </a:r>
            <a:r>
              <a:rPr lang="en-US" sz="800" dirty="0">
                <a:hlinkClick r:id="rId3"/>
              </a:rPr>
              <a:t>https://www.analyticsvidhya.com/blog/2015/06/beginners-guide-mongodb/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2695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8843-BFA9-4A57-8126-36AC06D2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33F7-6ECB-4B7B-BCD0-2A678E61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0877"/>
            <a:ext cx="5208350" cy="228547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b="1" dirty="0"/>
              <a:t>RDBMS</a:t>
            </a:r>
            <a:r>
              <a:rPr lang="en-US" sz="2200" dirty="0"/>
              <a:t>:  store data in a table called products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A1815-4F2B-41AA-A2F9-8EF63C1A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C1E0E-C78E-48B0-A8A3-99153C43C7CE}"/>
              </a:ext>
            </a:extLst>
          </p:cNvPr>
          <p:cNvSpPr/>
          <p:nvPr/>
        </p:nvSpPr>
        <p:spPr>
          <a:xfrm>
            <a:off x="3079861" y="1119592"/>
            <a:ext cx="2081223" cy="9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Products</a:t>
            </a:r>
            <a:br>
              <a:rPr lang="en-US" dirty="0"/>
            </a:br>
            <a:r>
              <a:rPr lang="en-US" dirty="0"/>
              <a:t>id, name, price</a:t>
            </a:r>
          </a:p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1C2C2F-2B3D-47FA-8B69-233D39EAA243}"/>
              </a:ext>
            </a:extLst>
          </p:cNvPr>
          <p:cNvSpPr txBox="1">
            <a:spLocks/>
          </p:cNvSpPr>
          <p:nvPr/>
        </p:nvSpPr>
        <p:spPr>
          <a:xfrm>
            <a:off x="6306133" y="2465517"/>
            <a:ext cx="5208350" cy="4323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sz="2200" b="1" dirty="0"/>
              <a:t>MongoDB</a:t>
            </a:r>
            <a:r>
              <a:rPr lang="en-US" sz="2200" dirty="0"/>
              <a:t>:  create a collection which has only one document in this case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/>
              <a:t>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/>
              <a:t>  id: 10,</a:t>
            </a:r>
            <a:br>
              <a:rPr lang="en-US" sz="2200" dirty="0"/>
            </a:br>
            <a:r>
              <a:rPr lang="en-US" sz="2200" dirty="0"/>
              <a:t>  name: “Widget”,</a:t>
            </a:r>
            <a:br>
              <a:rPr lang="en-US" sz="2200" dirty="0"/>
            </a:br>
            <a:r>
              <a:rPr lang="en-US" sz="2200" dirty="0"/>
              <a:t>  price: 3.5</a:t>
            </a:r>
            <a:br>
              <a:rPr lang="en-US" sz="2200" dirty="0"/>
            </a:br>
            <a:r>
              <a:rPr lang="en-US" sz="2200" dirty="0"/>
              <a:t>}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924F0E-267B-46E8-8091-CA4AE0A7F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80012"/>
              </p:ext>
            </p:extLst>
          </p:nvPr>
        </p:nvGraphicFramePr>
        <p:xfrm>
          <a:off x="677517" y="4166325"/>
          <a:ext cx="4109895" cy="150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965">
                  <a:extLst>
                    <a:ext uri="{9D8B030D-6E8A-4147-A177-3AD203B41FA5}">
                      <a16:colId xmlns:a16="http://schemas.microsoft.com/office/drawing/2014/main" val="1574572150"/>
                    </a:ext>
                  </a:extLst>
                </a:gridCol>
                <a:gridCol w="1369965">
                  <a:extLst>
                    <a:ext uri="{9D8B030D-6E8A-4147-A177-3AD203B41FA5}">
                      <a16:colId xmlns:a16="http://schemas.microsoft.com/office/drawing/2014/main" val="848849844"/>
                    </a:ext>
                  </a:extLst>
                </a:gridCol>
                <a:gridCol w="1369965">
                  <a:extLst>
                    <a:ext uri="{9D8B030D-6E8A-4147-A177-3AD203B41FA5}">
                      <a16:colId xmlns:a16="http://schemas.microsoft.com/office/drawing/2014/main" val="373961041"/>
                    </a:ext>
                  </a:extLst>
                </a:gridCol>
              </a:tblGrid>
              <a:tr h="75015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70160"/>
                  </a:ext>
                </a:extLst>
              </a:tr>
              <a:tr h="75015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65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63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8843-BFA9-4A57-8126-36AC06D2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</a:t>
            </a:r>
            <a:r>
              <a:rPr lang="en-US" dirty="0" err="1"/>
              <a:t>mongoDB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33F7-6ECB-4B7B-BCD0-2A678E61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95766"/>
            <a:ext cx="11029615" cy="4328147"/>
          </a:xfrm>
        </p:spPr>
        <p:txBody>
          <a:bodyPr>
            <a:normAutofit/>
          </a:bodyPr>
          <a:lstStyle/>
          <a:p>
            <a:r>
              <a:rPr lang="en-US" dirty="0"/>
              <a:t>When designing the database, think about the entities and the corresponding data</a:t>
            </a:r>
          </a:p>
          <a:p>
            <a:r>
              <a:rPr lang="en-US" dirty="0"/>
              <a:t>Redundant data is ok.  Memory is cheap.  </a:t>
            </a:r>
            <a:r>
              <a:rPr lang="en-US" i="1" dirty="0"/>
              <a:t>Optimize for performance.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A1815-4F2B-41AA-A2F9-8EF63C1A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A8929-A5AD-487C-9FB5-3742DF2D6007}"/>
              </a:ext>
            </a:extLst>
          </p:cNvPr>
          <p:cNvSpPr txBox="1"/>
          <p:nvPr/>
        </p:nvSpPr>
        <p:spPr>
          <a:xfrm>
            <a:off x="2840648" y="3569675"/>
            <a:ext cx="651070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 Point</a:t>
            </a:r>
            <a:br>
              <a:rPr lang="en-US" sz="2800" dirty="0"/>
            </a:br>
            <a:r>
              <a:rPr lang="en-US" sz="2800" dirty="0"/>
              <a:t>Data is “joined” as you create a document NOT when you retrieve the data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09838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F41"/>
      </a:dk2>
      <a:lt2>
        <a:srgbClr val="EBE9EE"/>
      </a:lt2>
      <a:accent1>
        <a:srgbClr val="82AF44"/>
      </a:accent1>
      <a:accent2>
        <a:srgbClr val="4EB23A"/>
      </a:accent2>
      <a:accent3>
        <a:srgbClr val="47B662"/>
      </a:accent3>
      <a:accent4>
        <a:srgbClr val="3AB28A"/>
      </a:accent4>
      <a:accent5>
        <a:srgbClr val="47AEB7"/>
      </a:accent5>
      <a:accent6>
        <a:srgbClr val="3A76B2"/>
      </a:accent6>
      <a:hlink>
        <a:srgbClr val="9973D0"/>
      </a:hlink>
      <a:folHlink>
        <a:srgbClr val="84848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1824</Words>
  <Application>Microsoft Office PowerPoint</Application>
  <PresentationFormat>Widescreen</PresentationFormat>
  <Paragraphs>319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 Black</vt:lpstr>
      <vt:lpstr>Calibri</vt:lpstr>
      <vt:lpstr>Gill Sans MT</vt:lpstr>
      <vt:lpstr>Wingdings</vt:lpstr>
      <vt:lpstr>Wingdings 2</vt:lpstr>
      <vt:lpstr>DividendVTI</vt:lpstr>
      <vt:lpstr>Comp 20 Web Programming</vt:lpstr>
      <vt:lpstr>Recall: Nosql Database</vt:lpstr>
      <vt:lpstr> </vt:lpstr>
      <vt:lpstr>Set up a Mongodb atlas account:  Quick Start</vt:lpstr>
      <vt:lpstr>Mongodb.atlas</vt:lpstr>
      <vt:lpstr>Mongodb atlas Terms</vt:lpstr>
      <vt:lpstr>Collections and Documents</vt:lpstr>
      <vt:lpstr>example</vt:lpstr>
      <vt:lpstr>SQL vs mongoDB database</vt:lpstr>
      <vt:lpstr>example</vt:lpstr>
      <vt:lpstr>Collection options</vt:lpstr>
      <vt:lpstr>Data types</vt:lpstr>
      <vt:lpstr>Demo:  Using sample data</vt:lpstr>
      <vt:lpstr>Try it</vt:lpstr>
      <vt:lpstr>Query filters:  Find</vt:lpstr>
      <vt:lpstr>Try it</vt:lpstr>
      <vt:lpstr>Query filters:  And / or</vt:lpstr>
      <vt:lpstr>Try it</vt:lpstr>
      <vt:lpstr>“like” queries</vt:lpstr>
      <vt:lpstr>Try it</vt:lpstr>
      <vt:lpstr>Querying arrays</vt:lpstr>
      <vt:lpstr>Try it</vt:lpstr>
      <vt:lpstr>examples</vt:lpstr>
      <vt:lpstr>indexing</vt:lpstr>
      <vt:lpstr>Local connection to your mongodb database</vt:lpstr>
      <vt:lpstr>Command line cheat sheet</vt:lpstr>
      <vt:lpstr>Using  the Shell</vt:lpstr>
      <vt:lpstr>Try it</vt:lpstr>
      <vt:lpstr>Working with collections</vt:lpstr>
      <vt:lpstr>CRUD operations</vt:lpstr>
      <vt:lpstr>Try it</vt:lpstr>
      <vt:lpstr>Querying data: find</vt:lpstr>
      <vt:lpstr>modifying query output</vt:lpstr>
      <vt:lpstr>Try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 Web Programming</dc:title>
  <dc:creator>lisa diorio</dc:creator>
  <cp:lastModifiedBy>lisa diorio</cp:lastModifiedBy>
  <cp:revision>1</cp:revision>
  <cp:lastPrinted>2020-11-23T19:06:30Z</cp:lastPrinted>
  <dcterms:created xsi:type="dcterms:W3CDTF">2020-11-23T02:25:49Z</dcterms:created>
  <dcterms:modified xsi:type="dcterms:W3CDTF">2021-03-29T03:06:09Z</dcterms:modified>
</cp:coreProperties>
</file>