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46"/>
  </p:notesMasterIdLst>
  <p:sldIdLst>
    <p:sldId id="256" r:id="rId2"/>
    <p:sldId id="412" r:id="rId3"/>
    <p:sldId id="415" r:id="rId4"/>
    <p:sldId id="413" r:id="rId5"/>
    <p:sldId id="431" r:id="rId6"/>
    <p:sldId id="563" r:id="rId7"/>
    <p:sldId id="416" r:id="rId8"/>
    <p:sldId id="417" r:id="rId9"/>
    <p:sldId id="614" r:id="rId10"/>
    <p:sldId id="569" r:id="rId11"/>
    <p:sldId id="414" r:id="rId12"/>
    <p:sldId id="420" r:id="rId13"/>
    <p:sldId id="424" r:id="rId14"/>
    <p:sldId id="425" r:id="rId15"/>
    <p:sldId id="570" r:id="rId16"/>
    <p:sldId id="564" r:id="rId17"/>
    <p:sldId id="421" r:id="rId18"/>
    <p:sldId id="567" r:id="rId19"/>
    <p:sldId id="426" r:id="rId20"/>
    <p:sldId id="427" r:id="rId21"/>
    <p:sldId id="571" r:id="rId22"/>
    <p:sldId id="615" r:id="rId23"/>
    <p:sldId id="428" r:id="rId24"/>
    <p:sldId id="572" r:id="rId25"/>
    <p:sldId id="578" r:id="rId26"/>
    <p:sldId id="566" r:id="rId27"/>
    <p:sldId id="577" r:id="rId28"/>
    <p:sldId id="579" r:id="rId29"/>
    <p:sldId id="580" r:id="rId30"/>
    <p:sldId id="422" r:id="rId31"/>
    <p:sldId id="423" r:id="rId32"/>
    <p:sldId id="575" r:id="rId33"/>
    <p:sldId id="576" r:id="rId34"/>
    <p:sldId id="573" r:id="rId35"/>
    <p:sldId id="429" r:id="rId36"/>
    <p:sldId id="568" r:id="rId37"/>
    <p:sldId id="610" r:id="rId38"/>
    <p:sldId id="611" r:id="rId39"/>
    <p:sldId id="612" r:id="rId40"/>
    <p:sldId id="613" r:id="rId41"/>
    <p:sldId id="439" r:id="rId42"/>
    <p:sldId id="447" r:id="rId43"/>
    <p:sldId id="446" r:id="rId44"/>
    <p:sldId id="43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0088B-A053-4D75-991A-7BFE0A2B674A}" v="105" dt="2021-04-12T17:33:25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35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diorio" userId="1375f94533d201e3" providerId="LiveId" clId="{A820088B-A053-4D75-991A-7BFE0A2B674A}"/>
    <pc:docChg chg="undo custSel addSld modSld sldOrd">
      <pc:chgData name="lisa diorio" userId="1375f94533d201e3" providerId="LiveId" clId="{A820088B-A053-4D75-991A-7BFE0A2B674A}" dt="2021-04-12T21:18:31.595" v="1056" actId="6549"/>
      <pc:docMkLst>
        <pc:docMk/>
      </pc:docMkLst>
      <pc:sldChg chg="modSp mod">
        <pc:chgData name="lisa diorio" userId="1375f94533d201e3" providerId="LiveId" clId="{A820088B-A053-4D75-991A-7BFE0A2B674A}" dt="2021-04-12T17:47:01.912" v="624" actId="20577"/>
        <pc:sldMkLst>
          <pc:docMk/>
          <pc:sldMk cId="1446080975" sldId="414"/>
        </pc:sldMkLst>
        <pc:spChg chg="mod">
          <ac:chgData name="lisa diorio" userId="1375f94533d201e3" providerId="LiveId" clId="{A820088B-A053-4D75-991A-7BFE0A2B674A}" dt="2021-04-12T17:35:03.518" v="503" actId="6549"/>
          <ac:spMkLst>
            <pc:docMk/>
            <pc:sldMk cId="1446080975" sldId="414"/>
            <ac:spMk id="2" creationId="{72FC1126-A8BD-4483-9422-0523CAB1D6AB}"/>
          </ac:spMkLst>
        </pc:spChg>
        <pc:spChg chg="mod">
          <ac:chgData name="lisa diorio" userId="1375f94533d201e3" providerId="LiveId" clId="{A820088B-A053-4D75-991A-7BFE0A2B674A}" dt="2021-04-12T17:47:01.912" v="624" actId="20577"/>
          <ac:spMkLst>
            <pc:docMk/>
            <pc:sldMk cId="1446080975" sldId="414"/>
            <ac:spMk id="3" creationId="{3B3B3982-30C9-40A3-BA81-80E0214C1F64}"/>
          </ac:spMkLst>
        </pc:spChg>
      </pc:sldChg>
      <pc:sldChg chg="modSp">
        <pc:chgData name="lisa diorio" userId="1375f94533d201e3" providerId="LiveId" clId="{A820088B-A053-4D75-991A-7BFE0A2B674A}" dt="2021-04-12T17:23:13.646" v="107" actId="20577"/>
        <pc:sldMkLst>
          <pc:docMk/>
          <pc:sldMk cId="937506656" sldId="416"/>
        </pc:sldMkLst>
        <pc:graphicFrameChg chg="mod">
          <ac:chgData name="lisa diorio" userId="1375f94533d201e3" providerId="LiveId" clId="{A820088B-A053-4D75-991A-7BFE0A2B674A}" dt="2021-04-12T17:23:13.646" v="107" actId="20577"/>
          <ac:graphicFrameMkLst>
            <pc:docMk/>
            <pc:sldMk cId="937506656" sldId="416"/>
            <ac:graphicFrameMk id="6" creationId="{2D3D7A82-E07E-48D0-A334-70AC68351AE8}"/>
          </ac:graphicFrameMkLst>
        </pc:graphicFrameChg>
      </pc:sldChg>
      <pc:sldChg chg="modSp mod">
        <pc:chgData name="lisa diorio" userId="1375f94533d201e3" providerId="LiveId" clId="{A820088B-A053-4D75-991A-7BFE0A2B674A}" dt="2021-04-12T17:35:58.043" v="504" actId="113"/>
        <pc:sldMkLst>
          <pc:docMk/>
          <pc:sldMk cId="853051016" sldId="420"/>
        </pc:sldMkLst>
        <pc:spChg chg="mod">
          <ac:chgData name="lisa diorio" userId="1375f94533d201e3" providerId="LiveId" clId="{A820088B-A053-4D75-991A-7BFE0A2B674A}" dt="2021-04-12T17:35:58.043" v="504" actId="113"/>
          <ac:spMkLst>
            <pc:docMk/>
            <pc:sldMk cId="853051016" sldId="420"/>
            <ac:spMk id="3" creationId="{9C591B8E-8839-4B5C-874D-8263277922ED}"/>
          </ac:spMkLst>
        </pc:spChg>
      </pc:sldChg>
      <pc:sldChg chg="modSp mod">
        <pc:chgData name="lisa diorio" userId="1375f94533d201e3" providerId="LiveId" clId="{A820088B-A053-4D75-991A-7BFE0A2B674A}" dt="2021-04-12T18:55:19.850" v="1042" actId="20577"/>
        <pc:sldMkLst>
          <pc:docMk/>
          <pc:sldMk cId="775121721" sldId="422"/>
        </pc:sldMkLst>
        <pc:spChg chg="mod">
          <ac:chgData name="lisa diorio" userId="1375f94533d201e3" providerId="LiveId" clId="{A820088B-A053-4D75-991A-7BFE0A2B674A}" dt="2021-04-12T18:55:19.850" v="1042" actId="20577"/>
          <ac:spMkLst>
            <pc:docMk/>
            <pc:sldMk cId="775121721" sldId="422"/>
            <ac:spMk id="3" creationId="{A34ECA8A-C00B-45E2-AFF4-95816516B3F9}"/>
          </ac:spMkLst>
        </pc:spChg>
      </pc:sldChg>
      <pc:sldChg chg="modSp mod">
        <pc:chgData name="lisa diorio" userId="1375f94533d201e3" providerId="LiveId" clId="{A820088B-A053-4D75-991A-7BFE0A2B674A}" dt="2021-04-12T18:55:26.881" v="1049" actId="20577"/>
        <pc:sldMkLst>
          <pc:docMk/>
          <pc:sldMk cId="3411009250" sldId="423"/>
        </pc:sldMkLst>
        <pc:spChg chg="mod">
          <ac:chgData name="lisa diorio" userId="1375f94533d201e3" providerId="LiveId" clId="{A820088B-A053-4D75-991A-7BFE0A2B674A}" dt="2021-04-12T18:55:26.881" v="1049" actId="20577"/>
          <ac:spMkLst>
            <pc:docMk/>
            <pc:sldMk cId="3411009250" sldId="423"/>
            <ac:spMk id="3" creationId="{A13665C1-C83A-4890-9A9C-645952249F6A}"/>
          </ac:spMkLst>
        </pc:spChg>
      </pc:sldChg>
      <pc:sldChg chg="modSp mod">
        <pc:chgData name="lisa diorio" userId="1375f94533d201e3" providerId="LiveId" clId="{A820088B-A053-4D75-991A-7BFE0A2B674A}" dt="2021-04-12T17:37:36.963" v="539" actId="20577"/>
        <pc:sldMkLst>
          <pc:docMk/>
          <pc:sldMk cId="2853808332" sldId="425"/>
        </pc:sldMkLst>
        <pc:spChg chg="mod">
          <ac:chgData name="lisa diorio" userId="1375f94533d201e3" providerId="LiveId" clId="{A820088B-A053-4D75-991A-7BFE0A2B674A}" dt="2021-04-12T17:37:36.963" v="539" actId="20577"/>
          <ac:spMkLst>
            <pc:docMk/>
            <pc:sldMk cId="2853808332" sldId="425"/>
            <ac:spMk id="3" creationId="{4830CA7E-B733-4758-8FE6-1C6053C08E2C}"/>
          </ac:spMkLst>
        </pc:spChg>
      </pc:sldChg>
      <pc:sldChg chg="modSp mod">
        <pc:chgData name="lisa diorio" userId="1375f94533d201e3" providerId="LiveId" clId="{A820088B-A053-4D75-991A-7BFE0A2B674A}" dt="2021-04-12T17:50:44.678" v="650" actId="20577"/>
        <pc:sldMkLst>
          <pc:docMk/>
          <pc:sldMk cId="3757320476" sldId="427"/>
        </pc:sldMkLst>
        <pc:spChg chg="mod">
          <ac:chgData name="lisa diorio" userId="1375f94533d201e3" providerId="LiveId" clId="{A820088B-A053-4D75-991A-7BFE0A2B674A}" dt="2021-04-12T17:50:44.678" v="650" actId="20577"/>
          <ac:spMkLst>
            <pc:docMk/>
            <pc:sldMk cId="3757320476" sldId="427"/>
            <ac:spMk id="2" creationId="{9F673F20-81CE-4096-AAD4-5640D19139E0}"/>
          </ac:spMkLst>
        </pc:spChg>
      </pc:sldChg>
      <pc:sldChg chg="ord">
        <pc:chgData name="lisa diorio" userId="1375f94533d201e3" providerId="LiveId" clId="{A820088B-A053-4D75-991A-7BFE0A2B674A}" dt="2021-04-12T17:51:53.869" v="674"/>
        <pc:sldMkLst>
          <pc:docMk/>
          <pc:sldMk cId="2925394726" sldId="428"/>
        </pc:sldMkLst>
      </pc:sldChg>
      <pc:sldChg chg="modSp mod">
        <pc:chgData name="lisa diorio" userId="1375f94533d201e3" providerId="LiveId" clId="{A820088B-A053-4D75-991A-7BFE0A2B674A}" dt="2021-04-07T21:39:29.978" v="4" actId="27636"/>
        <pc:sldMkLst>
          <pc:docMk/>
          <pc:sldMk cId="3904175448" sldId="563"/>
        </pc:sldMkLst>
        <pc:spChg chg="mod">
          <ac:chgData name="lisa diorio" userId="1375f94533d201e3" providerId="LiveId" clId="{A820088B-A053-4D75-991A-7BFE0A2B674A}" dt="2021-04-07T21:39:29.978" v="4" actId="27636"/>
          <ac:spMkLst>
            <pc:docMk/>
            <pc:sldMk cId="3904175448" sldId="563"/>
            <ac:spMk id="3" creationId="{A765807B-723F-4973-8A58-F2D95F772B45}"/>
          </ac:spMkLst>
        </pc:spChg>
      </pc:sldChg>
      <pc:sldChg chg="modSp mod">
        <pc:chgData name="lisa diorio" userId="1375f94533d201e3" providerId="LiveId" clId="{A820088B-A053-4D75-991A-7BFE0A2B674A}" dt="2021-04-12T17:47:32.412" v="637" actId="1076"/>
        <pc:sldMkLst>
          <pc:docMk/>
          <pc:sldMk cId="3574052841" sldId="567"/>
        </pc:sldMkLst>
        <pc:spChg chg="mod">
          <ac:chgData name="lisa diorio" userId="1375f94533d201e3" providerId="LiveId" clId="{A820088B-A053-4D75-991A-7BFE0A2B674A}" dt="2021-04-12T17:47:32.412" v="637" actId="1076"/>
          <ac:spMkLst>
            <pc:docMk/>
            <pc:sldMk cId="3574052841" sldId="567"/>
            <ac:spMk id="2" creationId="{45E4470D-E17C-42E7-9101-32BC1B2D02F4}"/>
          </ac:spMkLst>
        </pc:spChg>
      </pc:sldChg>
      <pc:sldChg chg="modSp mod">
        <pc:chgData name="lisa diorio" userId="1375f94533d201e3" providerId="LiveId" clId="{A820088B-A053-4D75-991A-7BFE0A2B674A}" dt="2021-04-12T17:29:04.611" v="183" actId="20577"/>
        <pc:sldMkLst>
          <pc:docMk/>
          <pc:sldMk cId="239971149" sldId="569"/>
        </pc:sldMkLst>
        <pc:spChg chg="mod">
          <ac:chgData name="lisa diorio" userId="1375f94533d201e3" providerId="LiveId" clId="{A820088B-A053-4D75-991A-7BFE0A2B674A}" dt="2021-04-12T17:29:04.611" v="183" actId="20577"/>
          <ac:spMkLst>
            <pc:docMk/>
            <pc:sldMk cId="239971149" sldId="569"/>
            <ac:spMk id="3" creationId="{FF2E3544-9CAD-4B07-B80F-DF61EB3DD433}"/>
          </ac:spMkLst>
        </pc:spChg>
      </pc:sldChg>
      <pc:sldChg chg="modSp mod">
        <pc:chgData name="lisa diorio" userId="1375f94533d201e3" providerId="LiveId" clId="{A820088B-A053-4D75-991A-7BFE0A2B674A}" dt="2021-04-12T17:45:37.901" v="590" actId="20577"/>
        <pc:sldMkLst>
          <pc:docMk/>
          <pc:sldMk cId="4147450206" sldId="570"/>
        </pc:sldMkLst>
        <pc:spChg chg="mod">
          <ac:chgData name="lisa diorio" userId="1375f94533d201e3" providerId="LiveId" clId="{A820088B-A053-4D75-991A-7BFE0A2B674A}" dt="2021-04-12T17:45:37.901" v="590" actId="20577"/>
          <ac:spMkLst>
            <pc:docMk/>
            <pc:sldMk cId="4147450206" sldId="570"/>
            <ac:spMk id="3" creationId="{15B93763-8F20-48E3-97AF-93BE46C38A70}"/>
          </ac:spMkLst>
        </pc:spChg>
      </pc:sldChg>
      <pc:sldChg chg="modSp mod">
        <pc:chgData name="lisa diorio" userId="1375f94533d201e3" providerId="LiveId" clId="{A820088B-A053-4D75-991A-7BFE0A2B674A}" dt="2021-04-12T18:50:55.010" v="1028" actId="20577"/>
        <pc:sldMkLst>
          <pc:docMk/>
          <pc:sldMk cId="3930180402" sldId="572"/>
        </pc:sldMkLst>
        <pc:spChg chg="mod">
          <ac:chgData name="lisa diorio" userId="1375f94533d201e3" providerId="LiveId" clId="{A820088B-A053-4D75-991A-7BFE0A2B674A}" dt="2021-04-12T17:51:15.129" v="672" actId="20577"/>
          <ac:spMkLst>
            <pc:docMk/>
            <pc:sldMk cId="3930180402" sldId="572"/>
            <ac:spMk id="2" creationId="{1BC49FA8-A7F3-4C18-A32C-67F6BC286CDC}"/>
          </ac:spMkLst>
        </pc:spChg>
        <pc:spChg chg="mod">
          <ac:chgData name="lisa diorio" userId="1375f94533d201e3" providerId="LiveId" clId="{A820088B-A053-4D75-991A-7BFE0A2B674A}" dt="2021-04-12T18:50:55.010" v="1028" actId="20577"/>
          <ac:spMkLst>
            <pc:docMk/>
            <pc:sldMk cId="3930180402" sldId="572"/>
            <ac:spMk id="3" creationId="{ED618956-12C3-4742-AB27-68D6CC7D2B85}"/>
          </ac:spMkLst>
        </pc:spChg>
      </pc:sldChg>
      <pc:sldChg chg="modSp mod">
        <pc:chgData name="lisa diorio" userId="1375f94533d201e3" providerId="LiveId" clId="{A820088B-A053-4D75-991A-7BFE0A2B674A}" dt="2021-04-12T18:51:53.258" v="1033" actId="20577"/>
        <pc:sldMkLst>
          <pc:docMk/>
          <pc:sldMk cId="2640692948" sldId="577"/>
        </pc:sldMkLst>
        <pc:spChg chg="mod">
          <ac:chgData name="lisa diorio" userId="1375f94533d201e3" providerId="LiveId" clId="{A820088B-A053-4D75-991A-7BFE0A2B674A}" dt="2021-04-12T18:51:53.258" v="1033" actId="20577"/>
          <ac:spMkLst>
            <pc:docMk/>
            <pc:sldMk cId="2640692948" sldId="577"/>
            <ac:spMk id="3" creationId="{8F3F08AC-DF2E-4177-8438-EAADA10F7618}"/>
          </ac:spMkLst>
        </pc:spChg>
      </pc:sldChg>
      <pc:sldChg chg="delSp mod">
        <pc:chgData name="lisa diorio" userId="1375f94533d201e3" providerId="LiveId" clId="{A820088B-A053-4D75-991A-7BFE0A2B674A}" dt="2021-04-12T18:51:38.179" v="1029" actId="478"/>
        <pc:sldMkLst>
          <pc:docMk/>
          <pc:sldMk cId="2273966744" sldId="579"/>
        </pc:sldMkLst>
        <pc:spChg chg="del">
          <ac:chgData name="lisa diorio" userId="1375f94533d201e3" providerId="LiveId" clId="{A820088B-A053-4D75-991A-7BFE0A2B674A}" dt="2021-04-12T18:51:38.179" v="1029" actId="478"/>
          <ac:spMkLst>
            <pc:docMk/>
            <pc:sldMk cId="2273966744" sldId="579"/>
            <ac:spMk id="5" creationId="{F79B2EA1-2206-43AE-AD67-0FF2616DB8A6}"/>
          </ac:spMkLst>
        </pc:spChg>
      </pc:sldChg>
      <pc:sldChg chg="modSp mod">
        <pc:chgData name="lisa diorio" userId="1375f94533d201e3" providerId="LiveId" clId="{A820088B-A053-4D75-991A-7BFE0A2B674A}" dt="2021-04-12T21:18:31.595" v="1056" actId="6549"/>
        <pc:sldMkLst>
          <pc:docMk/>
          <pc:sldMk cId="985590180" sldId="613"/>
        </pc:sldMkLst>
        <pc:spChg chg="mod">
          <ac:chgData name="lisa diorio" userId="1375f94533d201e3" providerId="LiveId" clId="{A820088B-A053-4D75-991A-7BFE0A2B674A}" dt="2021-04-12T21:18:31.595" v="1056" actId="6549"/>
          <ac:spMkLst>
            <pc:docMk/>
            <pc:sldMk cId="985590180" sldId="613"/>
            <ac:spMk id="3" creationId="{49DF0FA6-E357-422A-AF1C-2001DB1058BB}"/>
          </ac:spMkLst>
        </pc:spChg>
      </pc:sldChg>
      <pc:sldChg chg="addSp modSp new mod">
        <pc:chgData name="lisa diorio" userId="1375f94533d201e3" providerId="LiveId" clId="{A820088B-A053-4D75-991A-7BFE0A2B674A}" dt="2021-04-12T17:34:26.035" v="500" actId="14100"/>
        <pc:sldMkLst>
          <pc:docMk/>
          <pc:sldMk cId="296069970" sldId="614"/>
        </pc:sldMkLst>
        <pc:spChg chg="mod">
          <ac:chgData name="lisa diorio" userId="1375f94533d201e3" providerId="LiveId" clId="{A820088B-A053-4D75-991A-7BFE0A2B674A}" dt="2021-04-12T17:34:26.035" v="500" actId="14100"/>
          <ac:spMkLst>
            <pc:docMk/>
            <pc:sldMk cId="296069970" sldId="614"/>
            <ac:spMk id="2" creationId="{6098F268-EB74-4292-B1F4-70BF5E5FB68D}"/>
          </ac:spMkLst>
        </pc:spChg>
        <pc:spChg chg="mod">
          <ac:chgData name="lisa diorio" userId="1375f94533d201e3" providerId="LiveId" clId="{A820088B-A053-4D75-991A-7BFE0A2B674A}" dt="2021-04-12T17:33:29.883" v="487" actId="27636"/>
          <ac:spMkLst>
            <pc:docMk/>
            <pc:sldMk cId="296069970" sldId="614"/>
            <ac:spMk id="3" creationId="{9BA6CEBF-CF79-4E13-9A96-1BB638B6AB47}"/>
          </ac:spMkLst>
        </pc:spChg>
        <pc:spChg chg="add mod">
          <ac:chgData name="lisa diorio" userId="1375f94533d201e3" providerId="LiveId" clId="{A820088B-A053-4D75-991A-7BFE0A2B674A}" dt="2021-04-12T17:34:18.188" v="499" actId="14100"/>
          <ac:spMkLst>
            <pc:docMk/>
            <pc:sldMk cId="296069970" sldId="614"/>
            <ac:spMk id="5" creationId="{EC3725A9-6C46-48A5-B3CA-E62D7B2FD4ED}"/>
          </ac:spMkLst>
        </pc:spChg>
      </pc:sldChg>
      <pc:sldChg chg="modSp add mod ord">
        <pc:chgData name="lisa diorio" userId="1375f94533d201e3" providerId="LiveId" clId="{A820088B-A053-4D75-991A-7BFE0A2B674A}" dt="2021-04-12T17:53:19.599" v="821" actId="20577"/>
        <pc:sldMkLst>
          <pc:docMk/>
          <pc:sldMk cId="2618019721" sldId="615"/>
        </pc:sldMkLst>
        <pc:spChg chg="mod">
          <ac:chgData name="lisa diorio" userId="1375f94533d201e3" providerId="LiveId" clId="{A820088B-A053-4D75-991A-7BFE0A2B674A}" dt="2021-04-12T17:53:19.599" v="821" actId="20577"/>
          <ac:spMkLst>
            <pc:docMk/>
            <pc:sldMk cId="2618019721" sldId="615"/>
            <ac:spMk id="2" creationId="{1BC49FA8-A7F3-4C18-A32C-67F6BC286CDC}"/>
          </ac:spMkLst>
        </pc:spChg>
        <pc:spChg chg="mod">
          <ac:chgData name="lisa diorio" userId="1375f94533d201e3" providerId="LiveId" clId="{A820088B-A053-4D75-991A-7BFE0A2B674A}" dt="2021-04-12T17:52:59.320" v="796" actId="20577"/>
          <ac:spMkLst>
            <pc:docMk/>
            <pc:sldMk cId="2618019721" sldId="615"/>
            <ac:spMk id="3" creationId="{ED618956-12C3-4742-AB27-68D6CC7D2B85}"/>
          </ac:spMkLst>
        </pc:spChg>
      </pc:sldChg>
    </pc:docChg>
  </pc:docChgLst>
  <pc:docChgLst>
    <pc:chgData name="lisa diorio" userId="1375f94533d201e3" providerId="LiveId" clId="{60310CB1-E14A-4644-AF5A-6AACA9D28251}"/>
    <pc:docChg chg="delSld modSld">
      <pc:chgData name="lisa diorio" userId="1375f94533d201e3" providerId="LiveId" clId="{60310CB1-E14A-4644-AF5A-6AACA9D28251}" dt="2021-01-13T19:42:57.419" v="14" actId="47"/>
      <pc:docMkLst>
        <pc:docMk/>
      </pc:docMkLst>
      <pc:sldChg chg="modSp mod">
        <pc:chgData name="lisa diorio" userId="1375f94533d201e3" providerId="LiveId" clId="{60310CB1-E14A-4644-AF5A-6AACA9D28251}" dt="2021-01-13T19:42:12.799" v="9" actId="6549"/>
        <pc:sldMkLst>
          <pc:docMk/>
          <pc:sldMk cId="3798903329" sldId="256"/>
        </pc:sldMkLst>
        <pc:spChg chg="mod">
          <ac:chgData name="lisa diorio" userId="1375f94533d201e3" providerId="LiveId" clId="{60310CB1-E14A-4644-AF5A-6AACA9D28251}" dt="2021-01-13T19:42:12.799" v="9" actId="6549"/>
          <ac:spMkLst>
            <pc:docMk/>
            <pc:sldMk cId="3798903329" sldId="256"/>
            <ac:spMk id="3" creationId="{900C1677-FFE8-4862-B397-BFB4A6BE9461}"/>
          </ac:spMkLst>
        </pc:spChg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2631336996" sldId="391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605838681" sldId="392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3100983850" sldId="393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4232616254" sldId="394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3593603057" sldId="395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2380311643" sldId="396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3620731460" sldId="397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2964643725" sldId="398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4163485392" sldId="399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814258670" sldId="400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1776521166" sldId="401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3293958084" sldId="402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3078019399" sldId="403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1391071242" sldId="405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1561557413" sldId="406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3029453800" sldId="408"/>
        </pc:sldMkLst>
      </pc:sldChg>
      <pc:sldChg chg="del">
        <pc:chgData name="lisa diorio" userId="1375f94533d201e3" providerId="LiveId" clId="{60310CB1-E14A-4644-AF5A-6AACA9D28251}" dt="2021-01-13T19:42:00.893" v="1" actId="47"/>
        <pc:sldMkLst>
          <pc:docMk/>
          <pc:sldMk cId="4098798448" sldId="410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274577794" sldId="418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3318292236" sldId="430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1897689689" sldId="435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2821595531" sldId="436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3411282045" sldId="437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1380659907" sldId="438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3977905258" sldId="440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1263105890" sldId="442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3751020972" sldId="443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3504787713" sldId="444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3114465768" sldId="445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2701239230" sldId="448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3673336599" sldId="449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3260161508" sldId="450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3908528711" sldId="451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234046541" sldId="455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3826951361" sldId="545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1581631449" sldId="546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3405157513" sldId="547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3051183417" sldId="549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2141410027" sldId="550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3980994427" sldId="551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1136587676" sldId="552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3143362207" sldId="554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847206970" sldId="555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222119762" sldId="557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3010721214" sldId="558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5394295" sldId="559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3103913094" sldId="560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63399469" sldId="561"/>
        </pc:sldMkLst>
      </pc:sldChg>
      <pc:sldChg chg="del">
        <pc:chgData name="lisa diorio" userId="1375f94533d201e3" providerId="LiveId" clId="{60310CB1-E14A-4644-AF5A-6AACA9D28251}" dt="2021-01-13T19:42:31.281" v="11" actId="47"/>
        <pc:sldMkLst>
          <pc:docMk/>
          <pc:sldMk cId="1945355747" sldId="582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764745405" sldId="585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3732401273" sldId="586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657444883" sldId="587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3758204985" sldId="589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3387396178" sldId="590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1661588901" sldId="591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3456388382" sldId="592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3370517884" sldId="594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767516038" sldId="595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3627560789" sldId="596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4065795298" sldId="599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1721389699" sldId="600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3458426530" sldId="601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456507960" sldId="603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992327138" sldId="604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1477491560" sldId="605"/>
        </pc:sldMkLst>
      </pc:sldChg>
      <pc:sldChg chg="del">
        <pc:chgData name="lisa diorio" userId="1375f94533d201e3" providerId="LiveId" clId="{60310CB1-E14A-4644-AF5A-6AACA9D28251}" dt="2021-01-13T19:41:56.426" v="0" actId="47"/>
        <pc:sldMkLst>
          <pc:docMk/>
          <pc:sldMk cId="2664492654" sldId="606"/>
        </pc:sldMkLst>
      </pc:sldChg>
      <pc:sldChg chg="del">
        <pc:chgData name="lisa diorio" userId="1375f94533d201e3" providerId="LiveId" clId="{60310CB1-E14A-4644-AF5A-6AACA9D28251}" dt="2021-01-13T19:42:19.183" v="10" actId="47"/>
        <pc:sldMkLst>
          <pc:docMk/>
          <pc:sldMk cId="2992692416" sldId="607"/>
        </pc:sldMkLst>
      </pc:sldChg>
      <pc:sldChg chg="del">
        <pc:chgData name="lisa diorio" userId="1375f94533d201e3" providerId="LiveId" clId="{60310CB1-E14A-4644-AF5A-6AACA9D28251}" dt="2021-01-13T19:42:32.572" v="12" actId="47"/>
        <pc:sldMkLst>
          <pc:docMk/>
          <pc:sldMk cId="3552468524" sldId="608"/>
        </pc:sldMkLst>
      </pc:sldChg>
      <pc:sldChg chg="del">
        <pc:chgData name="lisa diorio" userId="1375f94533d201e3" providerId="LiveId" clId="{60310CB1-E14A-4644-AF5A-6AACA9D28251}" dt="2021-01-13T19:42:34.069" v="13" actId="47"/>
        <pc:sldMkLst>
          <pc:docMk/>
          <pc:sldMk cId="1422610496" sldId="609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49570844" sldId="614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668745160" sldId="615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2878197472" sldId="616"/>
        </pc:sldMkLst>
      </pc:sldChg>
      <pc:sldChg chg="del">
        <pc:chgData name="lisa diorio" userId="1375f94533d201e3" providerId="LiveId" clId="{60310CB1-E14A-4644-AF5A-6AACA9D28251}" dt="2021-01-13T19:42:57.419" v="14" actId="47"/>
        <pc:sldMkLst>
          <pc:docMk/>
          <pc:sldMk cId="1429201734" sldId="61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18070B-3C5B-46AE-A74C-3EBA4D0427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983576-5006-45B2-A727-DE849185695F}">
      <dgm:prSet/>
      <dgm:spPr/>
      <dgm:t>
        <a:bodyPr/>
        <a:lstStyle/>
        <a:p>
          <a:r>
            <a:rPr lang="en-US"/>
            <a:t>Think of Node as a runtime engine to deploy server-side code</a:t>
          </a:r>
        </a:p>
      </dgm:t>
    </dgm:pt>
    <dgm:pt modelId="{E0C5CDC6-8632-473C-B1DA-A57822883F9B}" type="parTrans" cxnId="{93EC7561-28EB-4120-BEF8-D0AF86566EF0}">
      <dgm:prSet/>
      <dgm:spPr/>
      <dgm:t>
        <a:bodyPr/>
        <a:lstStyle/>
        <a:p>
          <a:endParaRPr lang="en-US"/>
        </a:p>
      </dgm:t>
    </dgm:pt>
    <dgm:pt modelId="{E8581442-A279-45CD-A62F-2FF443E6B1B4}" type="sibTrans" cxnId="{93EC7561-28EB-4120-BEF8-D0AF86566EF0}">
      <dgm:prSet/>
      <dgm:spPr/>
      <dgm:t>
        <a:bodyPr/>
        <a:lstStyle/>
        <a:p>
          <a:endParaRPr lang="en-US"/>
        </a:p>
      </dgm:t>
    </dgm:pt>
    <dgm:pt modelId="{5A7F4D29-F966-4354-8906-22192EDE29CE}">
      <dgm:prSet/>
      <dgm:spPr/>
      <dgm:t>
        <a:bodyPr/>
        <a:lstStyle/>
        <a:p>
          <a:r>
            <a:rPr lang="en-US" dirty="0"/>
            <a:t>Node.JS runs a script as a single thread but creates an environment with the benefits of a multi-threaded system by using callback functions</a:t>
          </a:r>
        </a:p>
      </dgm:t>
    </dgm:pt>
    <dgm:pt modelId="{034894F5-16C8-45F7-AC17-1E45B48648C6}" type="parTrans" cxnId="{69A33D6C-5AF4-4C80-90B5-2A1DD234EF95}">
      <dgm:prSet/>
      <dgm:spPr/>
      <dgm:t>
        <a:bodyPr/>
        <a:lstStyle/>
        <a:p>
          <a:endParaRPr lang="en-US"/>
        </a:p>
      </dgm:t>
    </dgm:pt>
    <dgm:pt modelId="{863D693F-3EEC-4560-BAA5-E2977F198EAC}" type="sibTrans" cxnId="{69A33D6C-5AF4-4C80-90B5-2A1DD234EF95}">
      <dgm:prSet/>
      <dgm:spPr/>
      <dgm:t>
        <a:bodyPr/>
        <a:lstStyle/>
        <a:p>
          <a:endParaRPr lang="en-US"/>
        </a:p>
      </dgm:t>
    </dgm:pt>
    <dgm:pt modelId="{A3097A3C-59AB-4E87-88F7-4711A271960D}">
      <dgm:prSet/>
      <dgm:spPr/>
      <dgm:t>
        <a:bodyPr/>
        <a:lstStyle/>
        <a:p>
          <a:r>
            <a:rPr lang="en-US" dirty="0"/>
            <a:t>This is especially significant when there is a resource that you may need to wait on (such as an API or a database)</a:t>
          </a:r>
        </a:p>
      </dgm:t>
    </dgm:pt>
    <dgm:pt modelId="{56C89619-AD24-4CC3-AE62-8E13A630154A}" type="parTrans" cxnId="{23001C09-DD57-443F-95AF-B370DF2B85BE}">
      <dgm:prSet/>
      <dgm:spPr/>
      <dgm:t>
        <a:bodyPr/>
        <a:lstStyle/>
        <a:p>
          <a:endParaRPr lang="en-US"/>
        </a:p>
      </dgm:t>
    </dgm:pt>
    <dgm:pt modelId="{4154C07D-793E-428F-9400-F79FF8972C9C}" type="sibTrans" cxnId="{23001C09-DD57-443F-95AF-B370DF2B85BE}">
      <dgm:prSet/>
      <dgm:spPr/>
      <dgm:t>
        <a:bodyPr/>
        <a:lstStyle/>
        <a:p>
          <a:endParaRPr lang="en-US"/>
        </a:p>
      </dgm:t>
    </dgm:pt>
    <dgm:pt modelId="{84BE375D-8836-4DD0-A389-95EA4AA00C37}" type="pres">
      <dgm:prSet presAssocID="{BA18070B-3C5B-46AE-A74C-3EBA4D042751}" presName="linear" presStyleCnt="0">
        <dgm:presLayoutVars>
          <dgm:animLvl val="lvl"/>
          <dgm:resizeHandles val="exact"/>
        </dgm:presLayoutVars>
      </dgm:prSet>
      <dgm:spPr/>
    </dgm:pt>
    <dgm:pt modelId="{82DC1508-49C7-4442-889C-018353087087}" type="pres">
      <dgm:prSet presAssocID="{1B983576-5006-45B2-A727-DE84918569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4BACCC-E758-4964-B2CE-60CED6215842}" type="pres">
      <dgm:prSet presAssocID="{E8581442-A279-45CD-A62F-2FF443E6B1B4}" presName="spacer" presStyleCnt="0"/>
      <dgm:spPr/>
    </dgm:pt>
    <dgm:pt modelId="{B1EEC1D6-BCFB-47CD-A604-088E497D1FD1}" type="pres">
      <dgm:prSet presAssocID="{5A7F4D29-F966-4354-8906-22192EDE29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7139DCC-963F-44B5-B542-90DD6E46C210}" type="pres">
      <dgm:prSet presAssocID="{863D693F-3EEC-4560-BAA5-E2977F198EAC}" presName="spacer" presStyleCnt="0"/>
      <dgm:spPr/>
    </dgm:pt>
    <dgm:pt modelId="{02A44714-4300-4A2C-A62A-3BE1475FEFEA}" type="pres">
      <dgm:prSet presAssocID="{A3097A3C-59AB-4E87-88F7-4711A27196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3001C09-DD57-443F-95AF-B370DF2B85BE}" srcId="{BA18070B-3C5B-46AE-A74C-3EBA4D042751}" destId="{A3097A3C-59AB-4E87-88F7-4711A271960D}" srcOrd="2" destOrd="0" parTransId="{56C89619-AD24-4CC3-AE62-8E13A630154A}" sibTransId="{4154C07D-793E-428F-9400-F79FF8972C9C}"/>
    <dgm:cxn modelId="{93EC7561-28EB-4120-BEF8-D0AF86566EF0}" srcId="{BA18070B-3C5B-46AE-A74C-3EBA4D042751}" destId="{1B983576-5006-45B2-A727-DE849185695F}" srcOrd="0" destOrd="0" parTransId="{E0C5CDC6-8632-473C-B1DA-A57822883F9B}" sibTransId="{E8581442-A279-45CD-A62F-2FF443E6B1B4}"/>
    <dgm:cxn modelId="{C3D17049-21E5-429B-8A15-CF2253CCE180}" type="presOf" srcId="{5A7F4D29-F966-4354-8906-22192EDE29CE}" destId="{B1EEC1D6-BCFB-47CD-A604-088E497D1FD1}" srcOrd="0" destOrd="0" presId="urn:microsoft.com/office/officeart/2005/8/layout/vList2"/>
    <dgm:cxn modelId="{69A33D6C-5AF4-4C80-90B5-2A1DD234EF95}" srcId="{BA18070B-3C5B-46AE-A74C-3EBA4D042751}" destId="{5A7F4D29-F966-4354-8906-22192EDE29CE}" srcOrd="1" destOrd="0" parTransId="{034894F5-16C8-45F7-AC17-1E45B48648C6}" sibTransId="{863D693F-3EEC-4560-BAA5-E2977F198EAC}"/>
    <dgm:cxn modelId="{3B572382-989B-429B-BA72-1F2B6B8AD870}" type="presOf" srcId="{A3097A3C-59AB-4E87-88F7-4711A271960D}" destId="{02A44714-4300-4A2C-A62A-3BE1475FEFEA}" srcOrd="0" destOrd="0" presId="urn:microsoft.com/office/officeart/2005/8/layout/vList2"/>
    <dgm:cxn modelId="{27782EE6-E599-42CF-BFC8-5BCFDE2424B2}" type="presOf" srcId="{BA18070B-3C5B-46AE-A74C-3EBA4D042751}" destId="{84BE375D-8836-4DD0-A389-95EA4AA00C37}" srcOrd="0" destOrd="0" presId="urn:microsoft.com/office/officeart/2005/8/layout/vList2"/>
    <dgm:cxn modelId="{29B39FE6-A584-41E8-B414-8D3BAC51CB0B}" type="presOf" srcId="{1B983576-5006-45B2-A727-DE849185695F}" destId="{82DC1508-49C7-4442-889C-018353087087}" srcOrd="0" destOrd="0" presId="urn:microsoft.com/office/officeart/2005/8/layout/vList2"/>
    <dgm:cxn modelId="{CF0750E2-2BA9-406B-9B2D-E7CC2534E7EA}" type="presParOf" srcId="{84BE375D-8836-4DD0-A389-95EA4AA00C37}" destId="{82DC1508-49C7-4442-889C-018353087087}" srcOrd="0" destOrd="0" presId="urn:microsoft.com/office/officeart/2005/8/layout/vList2"/>
    <dgm:cxn modelId="{307AB999-20E4-483A-8BDC-9D3D7AFB3689}" type="presParOf" srcId="{84BE375D-8836-4DD0-A389-95EA4AA00C37}" destId="{734BACCC-E758-4964-B2CE-60CED6215842}" srcOrd="1" destOrd="0" presId="urn:microsoft.com/office/officeart/2005/8/layout/vList2"/>
    <dgm:cxn modelId="{7A3469F4-C0F3-49FB-9590-55F569AF9E5E}" type="presParOf" srcId="{84BE375D-8836-4DD0-A389-95EA4AA00C37}" destId="{B1EEC1D6-BCFB-47CD-A604-088E497D1FD1}" srcOrd="2" destOrd="0" presId="urn:microsoft.com/office/officeart/2005/8/layout/vList2"/>
    <dgm:cxn modelId="{8C858028-8032-4E30-864D-13A2736492D7}" type="presParOf" srcId="{84BE375D-8836-4DD0-A389-95EA4AA00C37}" destId="{E7139DCC-963F-44B5-B542-90DD6E46C210}" srcOrd="3" destOrd="0" presId="urn:microsoft.com/office/officeart/2005/8/layout/vList2"/>
    <dgm:cxn modelId="{0437E904-75DD-451C-8C37-6707DED616E9}" type="presParOf" srcId="{84BE375D-8836-4DD0-A389-95EA4AA00C37}" destId="{02A44714-4300-4A2C-A62A-3BE1475FEFE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01CBDD-EB2A-47CA-B3CD-2C090E7E714C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0B5D70-758C-4FBF-8F60-C12EF1FF182A}">
      <dgm:prSet/>
      <dgm:spPr/>
      <dgm:t>
        <a:bodyPr/>
        <a:lstStyle/>
        <a:p>
          <a:r>
            <a:rPr lang="en-US"/>
            <a:t>Download</a:t>
          </a:r>
        </a:p>
      </dgm:t>
    </dgm:pt>
    <dgm:pt modelId="{BE3020B7-44E7-48B2-8364-BADA97E1600C}" type="parTrans" cxnId="{61A4A3DA-6AD6-4FF1-BC6E-AA01857BC29C}">
      <dgm:prSet/>
      <dgm:spPr/>
      <dgm:t>
        <a:bodyPr/>
        <a:lstStyle/>
        <a:p>
          <a:endParaRPr lang="en-US"/>
        </a:p>
      </dgm:t>
    </dgm:pt>
    <dgm:pt modelId="{9FDBF06D-00E2-489A-A185-8C9458C4AB1A}" type="sibTrans" cxnId="{61A4A3DA-6AD6-4FF1-BC6E-AA01857BC29C}">
      <dgm:prSet/>
      <dgm:spPr/>
      <dgm:t>
        <a:bodyPr/>
        <a:lstStyle/>
        <a:p>
          <a:endParaRPr lang="en-US"/>
        </a:p>
      </dgm:t>
    </dgm:pt>
    <dgm:pt modelId="{102516A9-5599-4793-B52D-17A498A33F76}">
      <dgm:prSet/>
      <dgm:spPr/>
      <dgm:t>
        <a:bodyPr/>
        <a:lstStyle/>
        <a:p>
          <a:r>
            <a:rPr lang="en-US" i="1" dirty="0"/>
            <a:t>Download</a:t>
          </a:r>
          <a:r>
            <a:rPr lang="en-US" dirty="0"/>
            <a:t> Node.js and </a:t>
          </a:r>
          <a:r>
            <a:rPr lang="en-US" dirty="0" err="1"/>
            <a:t>npm</a:t>
          </a:r>
          <a:r>
            <a:rPr lang="en-US" dirty="0"/>
            <a:t> (node package manager) installer</a:t>
          </a:r>
        </a:p>
      </dgm:t>
    </dgm:pt>
    <dgm:pt modelId="{07B9B3D3-94F7-4EB2-A3BB-27F5A77F337C}" type="parTrans" cxnId="{D65205EF-59EC-4523-964F-D2477CE6A446}">
      <dgm:prSet/>
      <dgm:spPr/>
      <dgm:t>
        <a:bodyPr/>
        <a:lstStyle/>
        <a:p>
          <a:endParaRPr lang="en-US"/>
        </a:p>
      </dgm:t>
    </dgm:pt>
    <dgm:pt modelId="{69ABE599-ECE8-4D14-9D13-6FD1470BB3FD}" type="sibTrans" cxnId="{D65205EF-59EC-4523-964F-D2477CE6A446}">
      <dgm:prSet/>
      <dgm:spPr/>
      <dgm:t>
        <a:bodyPr/>
        <a:lstStyle/>
        <a:p>
          <a:endParaRPr lang="en-US"/>
        </a:p>
      </dgm:t>
    </dgm:pt>
    <dgm:pt modelId="{1C618C5D-5C48-490E-B78A-A72C746967EB}">
      <dgm:prSet/>
      <dgm:spPr/>
      <dgm:t>
        <a:bodyPr/>
        <a:lstStyle/>
        <a:p>
          <a:r>
            <a:rPr lang="en-US" dirty="0"/>
            <a:t>https://nodejs.org/</a:t>
          </a:r>
        </a:p>
      </dgm:t>
    </dgm:pt>
    <dgm:pt modelId="{4FC67906-648C-4FC5-BE6A-7277AECAC938}" type="parTrans" cxnId="{EBF8234B-99AD-437C-A246-4B31FC795665}">
      <dgm:prSet/>
      <dgm:spPr/>
      <dgm:t>
        <a:bodyPr/>
        <a:lstStyle/>
        <a:p>
          <a:endParaRPr lang="en-US"/>
        </a:p>
      </dgm:t>
    </dgm:pt>
    <dgm:pt modelId="{B5C8AB17-2E28-4BA3-8FDD-CB48910F6D54}" type="sibTrans" cxnId="{EBF8234B-99AD-437C-A246-4B31FC795665}">
      <dgm:prSet/>
      <dgm:spPr/>
      <dgm:t>
        <a:bodyPr/>
        <a:lstStyle/>
        <a:p>
          <a:endParaRPr lang="en-US"/>
        </a:p>
      </dgm:t>
    </dgm:pt>
    <dgm:pt modelId="{7562D170-A1F0-4396-94CE-5966CF1251AC}">
      <dgm:prSet/>
      <dgm:spPr/>
      <dgm:t>
        <a:bodyPr/>
        <a:lstStyle/>
        <a:p>
          <a:r>
            <a:rPr lang="en-US"/>
            <a:t>Open</a:t>
          </a:r>
        </a:p>
      </dgm:t>
    </dgm:pt>
    <dgm:pt modelId="{19A37AA8-29A0-4649-813A-F95064FBB9DB}" type="parTrans" cxnId="{A95FBF09-082D-4EDC-AC9B-1AF2E2575A88}">
      <dgm:prSet/>
      <dgm:spPr/>
      <dgm:t>
        <a:bodyPr/>
        <a:lstStyle/>
        <a:p>
          <a:endParaRPr lang="en-US"/>
        </a:p>
      </dgm:t>
    </dgm:pt>
    <dgm:pt modelId="{3F85EE91-B502-4F1E-A316-1B0E091B66E1}" type="sibTrans" cxnId="{A95FBF09-082D-4EDC-AC9B-1AF2E2575A88}">
      <dgm:prSet/>
      <dgm:spPr/>
      <dgm:t>
        <a:bodyPr/>
        <a:lstStyle/>
        <a:p>
          <a:endParaRPr lang="en-US"/>
        </a:p>
      </dgm:t>
    </dgm:pt>
    <dgm:pt modelId="{A34228F9-C0FB-4276-A201-586BE11C224B}">
      <dgm:prSet/>
      <dgm:spPr/>
      <dgm:t>
        <a:bodyPr/>
        <a:lstStyle/>
        <a:p>
          <a:r>
            <a:rPr lang="en-US" i="1" dirty="0"/>
            <a:t>Open</a:t>
          </a:r>
          <a:r>
            <a:rPr lang="en-US" dirty="0"/>
            <a:t> a “command” window</a:t>
          </a:r>
        </a:p>
      </dgm:t>
    </dgm:pt>
    <dgm:pt modelId="{F64257FE-0D5D-499C-A280-59C507639645}" type="parTrans" cxnId="{2E6B8803-911E-4B2F-8D3D-EE5A603BEFC1}">
      <dgm:prSet/>
      <dgm:spPr/>
      <dgm:t>
        <a:bodyPr/>
        <a:lstStyle/>
        <a:p>
          <a:endParaRPr lang="en-US"/>
        </a:p>
      </dgm:t>
    </dgm:pt>
    <dgm:pt modelId="{B95A0C6E-F1B6-4BB3-A168-6B33129DA8A6}" type="sibTrans" cxnId="{2E6B8803-911E-4B2F-8D3D-EE5A603BEFC1}">
      <dgm:prSet/>
      <dgm:spPr/>
      <dgm:t>
        <a:bodyPr/>
        <a:lstStyle/>
        <a:p>
          <a:endParaRPr lang="en-US"/>
        </a:p>
      </dgm:t>
    </dgm:pt>
    <dgm:pt modelId="{3FB9EFDC-59ED-49E1-B693-3B4AEB2C03E7}">
      <dgm:prSet/>
      <dgm:spPr/>
      <dgm:t>
        <a:bodyPr/>
        <a:lstStyle/>
        <a:p>
          <a:r>
            <a:rPr lang="en-US" dirty="0"/>
            <a:t>Run</a:t>
          </a:r>
        </a:p>
      </dgm:t>
    </dgm:pt>
    <dgm:pt modelId="{DF2DA290-29F7-4039-B8CE-7D2433327FDE}" type="parTrans" cxnId="{F53A3187-139A-4E08-AC54-3E540AD93D0E}">
      <dgm:prSet/>
      <dgm:spPr/>
      <dgm:t>
        <a:bodyPr/>
        <a:lstStyle/>
        <a:p>
          <a:endParaRPr lang="en-US"/>
        </a:p>
      </dgm:t>
    </dgm:pt>
    <dgm:pt modelId="{1E1C2B17-9898-46A3-ACC4-DBAE96193887}" type="sibTrans" cxnId="{F53A3187-139A-4E08-AC54-3E540AD93D0E}">
      <dgm:prSet/>
      <dgm:spPr/>
      <dgm:t>
        <a:bodyPr/>
        <a:lstStyle/>
        <a:p>
          <a:endParaRPr lang="en-US"/>
        </a:p>
      </dgm:t>
    </dgm:pt>
    <dgm:pt modelId="{A6BDE0CC-890B-4AAC-8793-D8B2FCEB5B44}">
      <dgm:prSet/>
      <dgm:spPr/>
      <dgm:t>
        <a:bodyPr/>
        <a:lstStyle/>
        <a:p>
          <a:r>
            <a:rPr lang="en-US" dirty="0"/>
            <a:t>Use the </a:t>
          </a:r>
          <a:r>
            <a:rPr lang="en-US" i="1" dirty="0"/>
            <a:t>command</a:t>
          </a:r>
          <a:r>
            <a:rPr lang="en-US" dirty="0"/>
            <a:t> “node” to enter the node command interface</a:t>
          </a:r>
        </a:p>
      </dgm:t>
    </dgm:pt>
    <dgm:pt modelId="{06953F68-B228-4B87-B677-88672307F7A3}" type="parTrans" cxnId="{3FFAAFE4-593D-4DC5-B03B-D1B907F75472}">
      <dgm:prSet/>
      <dgm:spPr/>
      <dgm:t>
        <a:bodyPr/>
        <a:lstStyle/>
        <a:p>
          <a:endParaRPr lang="en-US"/>
        </a:p>
      </dgm:t>
    </dgm:pt>
    <dgm:pt modelId="{206049C3-BFEA-464F-8675-2952095E5800}" type="sibTrans" cxnId="{3FFAAFE4-593D-4DC5-B03B-D1B907F75472}">
      <dgm:prSet/>
      <dgm:spPr/>
      <dgm:t>
        <a:bodyPr/>
        <a:lstStyle/>
        <a:p>
          <a:endParaRPr lang="en-US"/>
        </a:p>
      </dgm:t>
    </dgm:pt>
    <dgm:pt modelId="{ADA2270F-D8BF-4D9A-BC25-253FD5333B55}">
      <dgm:prSet/>
      <dgm:spPr/>
      <dgm:t>
        <a:bodyPr/>
        <a:lstStyle/>
        <a:p>
          <a:r>
            <a:rPr lang="en-US" dirty="0"/>
            <a:t>Use version: node-v14.16.1</a:t>
          </a:r>
        </a:p>
      </dgm:t>
    </dgm:pt>
    <dgm:pt modelId="{98E2E940-C3C8-45C0-A586-0F76C47C7292}" type="parTrans" cxnId="{6B5DE00F-AD14-4639-86B3-0C357D7F4B75}">
      <dgm:prSet/>
      <dgm:spPr/>
    </dgm:pt>
    <dgm:pt modelId="{117D9912-6167-40C8-8C68-AD4363EC3441}" type="sibTrans" cxnId="{6B5DE00F-AD14-4639-86B3-0C357D7F4B75}">
      <dgm:prSet/>
      <dgm:spPr/>
    </dgm:pt>
    <dgm:pt modelId="{66556F1D-472D-4D00-B252-C07C207D352A}" type="pres">
      <dgm:prSet presAssocID="{BF01CBDD-EB2A-47CA-B3CD-2C090E7E714C}" presName="Name0" presStyleCnt="0">
        <dgm:presLayoutVars>
          <dgm:dir/>
          <dgm:animLvl val="lvl"/>
          <dgm:resizeHandles val="exact"/>
        </dgm:presLayoutVars>
      </dgm:prSet>
      <dgm:spPr/>
    </dgm:pt>
    <dgm:pt modelId="{17FC5310-4654-410F-8ED2-BDB3806BA70F}" type="pres">
      <dgm:prSet presAssocID="{7A0B5D70-758C-4FBF-8F60-C12EF1FF182A}" presName="composite" presStyleCnt="0"/>
      <dgm:spPr/>
    </dgm:pt>
    <dgm:pt modelId="{06C0F375-3296-45C9-B4D1-7333D32648A9}" type="pres">
      <dgm:prSet presAssocID="{7A0B5D70-758C-4FBF-8F60-C12EF1FF182A}" presName="parTx" presStyleLbl="alignNode1" presStyleIdx="0" presStyleCnt="3">
        <dgm:presLayoutVars>
          <dgm:chMax val="0"/>
          <dgm:chPref val="0"/>
        </dgm:presLayoutVars>
      </dgm:prSet>
      <dgm:spPr/>
    </dgm:pt>
    <dgm:pt modelId="{8475B525-B7E3-4778-B214-6BD897DCA247}" type="pres">
      <dgm:prSet presAssocID="{7A0B5D70-758C-4FBF-8F60-C12EF1FF182A}" presName="desTx" presStyleLbl="alignAccFollowNode1" presStyleIdx="0" presStyleCnt="3" custLinFactNeighborX="-20042" custLinFactNeighborY="-392">
        <dgm:presLayoutVars/>
      </dgm:prSet>
      <dgm:spPr/>
    </dgm:pt>
    <dgm:pt modelId="{CD577DE8-B94B-4223-B3CA-7FB61989F3F9}" type="pres">
      <dgm:prSet presAssocID="{9FDBF06D-00E2-489A-A185-8C9458C4AB1A}" presName="space" presStyleCnt="0"/>
      <dgm:spPr/>
    </dgm:pt>
    <dgm:pt modelId="{CF2DD487-5913-42FE-8428-51D7BFC91570}" type="pres">
      <dgm:prSet presAssocID="{7562D170-A1F0-4396-94CE-5966CF1251AC}" presName="composite" presStyleCnt="0"/>
      <dgm:spPr/>
    </dgm:pt>
    <dgm:pt modelId="{B8A24E59-5557-4A9A-9774-4772B7A8D0AA}" type="pres">
      <dgm:prSet presAssocID="{7562D170-A1F0-4396-94CE-5966CF1251AC}" presName="parTx" presStyleLbl="alignNode1" presStyleIdx="1" presStyleCnt="3">
        <dgm:presLayoutVars>
          <dgm:chMax val="0"/>
          <dgm:chPref val="0"/>
        </dgm:presLayoutVars>
      </dgm:prSet>
      <dgm:spPr/>
    </dgm:pt>
    <dgm:pt modelId="{D123AC71-4060-4852-BFFD-083EAECCFE85}" type="pres">
      <dgm:prSet presAssocID="{7562D170-A1F0-4396-94CE-5966CF1251AC}" presName="desTx" presStyleLbl="alignAccFollowNode1" presStyleIdx="1" presStyleCnt="3">
        <dgm:presLayoutVars/>
      </dgm:prSet>
      <dgm:spPr/>
    </dgm:pt>
    <dgm:pt modelId="{5C1CDF6E-B98F-4DB4-BDB4-5883BCBEF5BD}" type="pres">
      <dgm:prSet presAssocID="{3F85EE91-B502-4F1E-A316-1B0E091B66E1}" presName="space" presStyleCnt="0"/>
      <dgm:spPr/>
    </dgm:pt>
    <dgm:pt modelId="{C6E9BA24-AE64-4971-BB23-1D1A155CF1A1}" type="pres">
      <dgm:prSet presAssocID="{3FB9EFDC-59ED-49E1-B693-3B4AEB2C03E7}" presName="composite" presStyleCnt="0"/>
      <dgm:spPr/>
    </dgm:pt>
    <dgm:pt modelId="{521A7E49-EA66-42CA-B7AD-507873D16CD5}" type="pres">
      <dgm:prSet presAssocID="{3FB9EFDC-59ED-49E1-B693-3B4AEB2C03E7}" presName="parTx" presStyleLbl="alignNode1" presStyleIdx="2" presStyleCnt="3">
        <dgm:presLayoutVars>
          <dgm:chMax val="0"/>
          <dgm:chPref val="0"/>
        </dgm:presLayoutVars>
      </dgm:prSet>
      <dgm:spPr/>
    </dgm:pt>
    <dgm:pt modelId="{BF5C89FA-0B52-45DA-B996-6091A8065B10}" type="pres">
      <dgm:prSet presAssocID="{3FB9EFDC-59ED-49E1-B693-3B4AEB2C03E7}" presName="desTx" presStyleLbl="alignAccFollowNode1" presStyleIdx="2" presStyleCnt="3">
        <dgm:presLayoutVars/>
      </dgm:prSet>
      <dgm:spPr/>
    </dgm:pt>
  </dgm:ptLst>
  <dgm:cxnLst>
    <dgm:cxn modelId="{2E6B8803-911E-4B2F-8D3D-EE5A603BEFC1}" srcId="{7562D170-A1F0-4396-94CE-5966CF1251AC}" destId="{A34228F9-C0FB-4276-A201-586BE11C224B}" srcOrd="0" destOrd="0" parTransId="{F64257FE-0D5D-499C-A280-59C507639645}" sibTransId="{B95A0C6E-F1B6-4BB3-A168-6B33129DA8A6}"/>
    <dgm:cxn modelId="{A95FBF09-082D-4EDC-AC9B-1AF2E2575A88}" srcId="{BF01CBDD-EB2A-47CA-B3CD-2C090E7E714C}" destId="{7562D170-A1F0-4396-94CE-5966CF1251AC}" srcOrd="1" destOrd="0" parTransId="{19A37AA8-29A0-4649-813A-F95064FBB9DB}" sibTransId="{3F85EE91-B502-4F1E-A316-1B0E091B66E1}"/>
    <dgm:cxn modelId="{6B5DE00F-AD14-4639-86B3-0C357D7F4B75}" srcId="{102516A9-5599-4793-B52D-17A498A33F76}" destId="{ADA2270F-D8BF-4D9A-BC25-253FD5333B55}" srcOrd="1" destOrd="0" parTransId="{98E2E940-C3C8-45C0-A586-0F76C47C7292}" sibTransId="{117D9912-6167-40C8-8C68-AD4363EC3441}"/>
    <dgm:cxn modelId="{EBF8234B-99AD-437C-A246-4B31FC795665}" srcId="{102516A9-5599-4793-B52D-17A498A33F76}" destId="{1C618C5D-5C48-490E-B78A-A72C746967EB}" srcOrd="0" destOrd="0" parTransId="{4FC67906-648C-4FC5-BE6A-7277AECAC938}" sibTransId="{B5C8AB17-2E28-4BA3-8FDD-CB48910F6D54}"/>
    <dgm:cxn modelId="{52421751-A1B6-4FE6-8512-A4EE03B3B467}" type="presOf" srcId="{3FB9EFDC-59ED-49E1-B693-3B4AEB2C03E7}" destId="{521A7E49-EA66-42CA-B7AD-507873D16CD5}" srcOrd="0" destOrd="0" presId="urn:microsoft.com/office/officeart/2016/7/layout/HorizontalActionList"/>
    <dgm:cxn modelId="{4D1B4C78-ADA4-4476-BC24-1779B92E9845}" type="presOf" srcId="{7562D170-A1F0-4396-94CE-5966CF1251AC}" destId="{B8A24E59-5557-4A9A-9774-4772B7A8D0AA}" srcOrd="0" destOrd="0" presId="urn:microsoft.com/office/officeart/2016/7/layout/HorizontalActionList"/>
    <dgm:cxn modelId="{D0F8995A-6F4C-4AD6-9D6C-3278130CF4F5}" type="presOf" srcId="{ADA2270F-D8BF-4D9A-BC25-253FD5333B55}" destId="{8475B525-B7E3-4778-B214-6BD897DCA247}" srcOrd="0" destOrd="2" presId="urn:microsoft.com/office/officeart/2016/7/layout/HorizontalActionList"/>
    <dgm:cxn modelId="{226D0B81-2807-44D1-B83B-E112B4D42123}" type="presOf" srcId="{7A0B5D70-758C-4FBF-8F60-C12EF1FF182A}" destId="{06C0F375-3296-45C9-B4D1-7333D32648A9}" srcOrd="0" destOrd="0" presId="urn:microsoft.com/office/officeart/2016/7/layout/HorizontalActionList"/>
    <dgm:cxn modelId="{7C8F8D86-B1AC-45D6-99D5-42D7870BC3B3}" type="presOf" srcId="{1C618C5D-5C48-490E-B78A-A72C746967EB}" destId="{8475B525-B7E3-4778-B214-6BD897DCA247}" srcOrd="0" destOrd="1" presId="urn:microsoft.com/office/officeart/2016/7/layout/HorizontalActionList"/>
    <dgm:cxn modelId="{F53A3187-139A-4E08-AC54-3E540AD93D0E}" srcId="{BF01CBDD-EB2A-47CA-B3CD-2C090E7E714C}" destId="{3FB9EFDC-59ED-49E1-B693-3B4AEB2C03E7}" srcOrd="2" destOrd="0" parTransId="{DF2DA290-29F7-4039-B8CE-7D2433327FDE}" sibTransId="{1E1C2B17-9898-46A3-ACC4-DBAE96193887}"/>
    <dgm:cxn modelId="{BFDAD4BC-BCB5-4025-A56A-C9798AA546E5}" type="presOf" srcId="{BF01CBDD-EB2A-47CA-B3CD-2C090E7E714C}" destId="{66556F1D-472D-4D00-B252-C07C207D352A}" srcOrd="0" destOrd="0" presId="urn:microsoft.com/office/officeart/2016/7/layout/HorizontalActionList"/>
    <dgm:cxn modelId="{18DCB2D4-6B26-4451-BA3A-2ADA0132A304}" type="presOf" srcId="{A34228F9-C0FB-4276-A201-586BE11C224B}" destId="{D123AC71-4060-4852-BFFD-083EAECCFE85}" srcOrd="0" destOrd="0" presId="urn:microsoft.com/office/officeart/2016/7/layout/HorizontalActionList"/>
    <dgm:cxn modelId="{61A4A3DA-6AD6-4FF1-BC6E-AA01857BC29C}" srcId="{BF01CBDD-EB2A-47CA-B3CD-2C090E7E714C}" destId="{7A0B5D70-758C-4FBF-8F60-C12EF1FF182A}" srcOrd="0" destOrd="0" parTransId="{BE3020B7-44E7-48B2-8364-BADA97E1600C}" sibTransId="{9FDBF06D-00E2-489A-A185-8C9458C4AB1A}"/>
    <dgm:cxn modelId="{3FFAAFE4-593D-4DC5-B03B-D1B907F75472}" srcId="{3FB9EFDC-59ED-49E1-B693-3B4AEB2C03E7}" destId="{A6BDE0CC-890B-4AAC-8793-D8B2FCEB5B44}" srcOrd="0" destOrd="0" parTransId="{06953F68-B228-4B87-B677-88672307F7A3}" sibTransId="{206049C3-BFEA-464F-8675-2952095E5800}"/>
    <dgm:cxn modelId="{E3298FED-2B88-41F2-88F0-805DD61850BD}" type="presOf" srcId="{A6BDE0CC-890B-4AAC-8793-D8B2FCEB5B44}" destId="{BF5C89FA-0B52-45DA-B996-6091A8065B10}" srcOrd="0" destOrd="0" presId="urn:microsoft.com/office/officeart/2016/7/layout/HorizontalActionList"/>
    <dgm:cxn modelId="{D65205EF-59EC-4523-964F-D2477CE6A446}" srcId="{7A0B5D70-758C-4FBF-8F60-C12EF1FF182A}" destId="{102516A9-5599-4793-B52D-17A498A33F76}" srcOrd="0" destOrd="0" parTransId="{07B9B3D3-94F7-4EB2-A3BB-27F5A77F337C}" sibTransId="{69ABE599-ECE8-4D14-9D13-6FD1470BB3FD}"/>
    <dgm:cxn modelId="{C800E9F4-EE4D-496F-95BC-E53F3901460B}" type="presOf" srcId="{102516A9-5599-4793-B52D-17A498A33F76}" destId="{8475B525-B7E3-4778-B214-6BD897DCA247}" srcOrd="0" destOrd="0" presId="urn:microsoft.com/office/officeart/2016/7/layout/HorizontalActionList"/>
    <dgm:cxn modelId="{2418CAE9-34D6-42B9-A04C-1D7D5BC85C14}" type="presParOf" srcId="{66556F1D-472D-4D00-B252-C07C207D352A}" destId="{17FC5310-4654-410F-8ED2-BDB3806BA70F}" srcOrd="0" destOrd="0" presId="urn:microsoft.com/office/officeart/2016/7/layout/HorizontalActionList"/>
    <dgm:cxn modelId="{BFF5D183-792C-4954-A4CD-D53A2A1D9928}" type="presParOf" srcId="{17FC5310-4654-410F-8ED2-BDB3806BA70F}" destId="{06C0F375-3296-45C9-B4D1-7333D32648A9}" srcOrd="0" destOrd="0" presId="urn:microsoft.com/office/officeart/2016/7/layout/HorizontalActionList"/>
    <dgm:cxn modelId="{581960B4-FE85-4348-925D-58C3A6C07B73}" type="presParOf" srcId="{17FC5310-4654-410F-8ED2-BDB3806BA70F}" destId="{8475B525-B7E3-4778-B214-6BD897DCA247}" srcOrd="1" destOrd="0" presId="urn:microsoft.com/office/officeart/2016/7/layout/HorizontalActionList"/>
    <dgm:cxn modelId="{2391A147-41AE-4566-9D15-159599DA51EF}" type="presParOf" srcId="{66556F1D-472D-4D00-B252-C07C207D352A}" destId="{CD577DE8-B94B-4223-B3CA-7FB61989F3F9}" srcOrd="1" destOrd="0" presId="urn:microsoft.com/office/officeart/2016/7/layout/HorizontalActionList"/>
    <dgm:cxn modelId="{01F7323A-0FE7-4007-BE0B-D20FC64E6626}" type="presParOf" srcId="{66556F1D-472D-4D00-B252-C07C207D352A}" destId="{CF2DD487-5913-42FE-8428-51D7BFC91570}" srcOrd="2" destOrd="0" presId="urn:microsoft.com/office/officeart/2016/7/layout/HorizontalActionList"/>
    <dgm:cxn modelId="{98341E3B-666D-400F-8837-BF0F918CF53B}" type="presParOf" srcId="{CF2DD487-5913-42FE-8428-51D7BFC91570}" destId="{B8A24E59-5557-4A9A-9774-4772B7A8D0AA}" srcOrd="0" destOrd="0" presId="urn:microsoft.com/office/officeart/2016/7/layout/HorizontalActionList"/>
    <dgm:cxn modelId="{5D5F5F70-F525-4FC8-BA16-904D10611FFD}" type="presParOf" srcId="{CF2DD487-5913-42FE-8428-51D7BFC91570}" destId="{D123AC71-4060-4852-BFFD-083EAECCFE85}" srcOrd="1" destOrd="0" presId="urn:microsoft.com/office/officeart/2016/7/layout/HorizontalActionList"/>
    <dgm:cxn modelId="{FA4353D4-2D3B-41E3-B6E0-06D1FB50E48F}" type="presParOf" srcId="{66556F1D-472D-4D00-B252-C07C207D352A}" destId="{5C1CDF6E-B98F-4DB4-BDB4-5883BCBEF5BD}" srcOrd="3" destOrd="0" presId="urn:microsoft.com/office/officeart/2016/7/layout/HorizontalActionList"/>
    <dgm:cxn modelId="{8D2209A4-A5D3-4E5C-8F4C-AAF3DAFF250E}" type="presParOf" srcId="{66556F1D-472D-4D00-B252-C07C207D352A}" destId="{C6E9BA24-AE64-4971-BB23-1D1A155CF1A1}" srcOrd="4" destOrd="0" presId="urn:microsoft.com/office/officeart/2016/7/layout/HorizontalActionList"/>
    <dgm:cxn modelId="{224C9A01-9326-42A5-BD75-1B636474B291}" type="presParOf" srcId="{C6E9BA24-AE64-4971-BB23-1D1A155CF1A1}" destId="{521A7E49-EA66-42CA-B7AD-507873D16CD5}" srcOrd="0" destOrd="0" presId="urn:microsoft.com/office/officeart/2016/7/layout/HorizontalActionList"/>
    <dgm:cxn modelId="{BB3CD75A-37B0-4313-A10D-382D1ECAB732}" type="presParOf" srcId="{C6E9BA24-AE64-4971-BB23-1D1A155CF1A1}" destId="{BF5C89FA-0B52-45DA-B996-6091A8065B10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C1508-49C7-4442-889C-018353087087}">
      <dsp:nvSpPr>
        <dsp:cNvPr id="0" name=""/>
        <dsp:cNvSpPr/>
      </dsp:nvSpPr>
      <dsp:spPr>
        <a:xfrm>
          <a:off x="0" y="209224"/>
          <a:ext cx="7012370" cy="13803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Think of Node as a runtime engine to deploy server-side code</a:t>
          </a:r>
        </a:p>
      </dsp:txBody>
      <dsp:txXfrm>
        <a:off x="67381" y="276605"/>
        <a:ext cx="6877608" cy="1245545"/>
      </dsp:txXfrm>
    </dsp:sp>
    <dsp:sp modelId="{B1EEC1D6-BCFB-47CD-A604-088E497D1FD1}">
      <dsp:nvSpPr>
        <dsp:cNvPr id="0" name=""/>
        <dsp:cNvSpPr/>
      </dsp:nvSpPr>
      <dsp:spPr>
        <a:xfrm>
          <a:off x="0" y="1664411"/>
          <a:ext cx="7012370" cy="1380307"/>
        </a:xfrm>
        <a:prstGeom prst="roundRect">
          <a:avLst/>
        </a:prstGeom>
        <a:solidFill>
          <a:schemeClr val="accent2">
            <a:hueOff val="737896"/>
            <a:satOff val="-3488"/>
            <a:lumOff val="166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Node.JS runs a script as a single thread but creates an environment with the benefits of a multi-threaded system by using callback functions</a:t>
          </a:r>
        </a:p>
      </dsp:txBody>
      <dsp:txXfrm>
        <a:off x="67381" y="1731792"/>
        <a:ext cx="6877608" cy="1245545"/>
      </dsp:txXfrm>
    </dsp:sp>
    <dsp:sp modelId="{02A44714-4300-4A2C-A62A-3BE1475FEFEA}">
      <dsp:nvSpPr>
        <dsp:cNvPr id="0" name=""/>
        <dsp:cNvSpPr/>
      </dsp:nvSpPr>
      <dsp:spPr>
        <a:xfrm>
          <a:off x="0" y="3119599"/>
          <a:ext cx="7012370" cy="1380307"/>
        </a:xfrm>
        <a:prstGeom prst="roundRect">
          <a:avLst/>
        </a:prstGeom>
        <a:solidFill>
          <a:schemeClr val="accent2">
            <a:hueOff val="1475793"/>
            <a:satOff val="-6975"/>
            <a:lumOff val="333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This is especially significant when there is a resource that you may need to wait on (such as an API or a database)</a:t>
          </a:r>
        </a:p>
      </dsp:txBody>
      <dsp:txXfrm>
        <a:off x="67381" y="3186980"/>
        <a:ext cx="6877608" cy="1245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0F375-3296-45C9-B4D1-7333D32648A9}">
      <dsp:nvSpPr>
        <dsp:cNvPr id="0" name=""/>
        <dsp:cNvSpPr/>
      </dsp:nvSpPr>
      <dsp:spPr>
        <a:xfrm>
          <a:off x="7790" y="271817"/>
          <a:ext cx="3599526" cy="10798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43" tIns="284443" rIns="284443" bIns="28444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Download</a:t>
          </a:r>
        </a:p>
      </dsp:txBody>
      <dsp:txXfrm>
        <a:off x="7790" y="271817"/>
        <a:ext cx="3599526" cy="1079857"/>
      </dsp:txXfrm>
    </dsp:sp>
    <dsp:sp modelId="{8475B525-B7E3-4778-B214-6BD897DCA247}">
      <dsp:nvSpPr>
        <dsp:cNvPr id="0" name=""/>
        <dsp:cNvSpPr/>
      </dsp:nvSpPr>
      <dsp:spPr>
        <a:xfrm>
          <a:off x="0" y="1343087"/>
          <a:ext cx="3599526" cy="219078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553" tIns="355553" rIns="355553" bIns="355553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1" kern="1200" dirty="0"/>
            <a:t>Download</a:t>
          </a:r>
          <a:r>
            <a:rPr lang="en-US" sz="2200" kern="1200" dirty="0"/>
            <a:t> Node.js and </a:t>
          </a:r>
          <a:r>
            <a:rPr lang="en-US" sz="2200" kern="1200" dirty="0" err="1"/>
            <a:t>npm</a:t>
          </a:r>
          <a:r>
            <a:rPr lang="en-US" sz="2200" kern="1200" dirty="0"/>
            <a:t> (node package manager) installer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https://nodejs.org/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Use version: node-v14.16.1</a:t>
          </a:r>
        </a:p>
      </dsp:txBody>
      <dsp:txXfrm>
        <a:off x="0" y="1343087"/>
        <a:ext cx="3599526" cy="2190788"/>
      </dsp:txXfrm>
    </dsp:sp>
    <dsp:sp modelId="{B8A24E59-5557-4A9A-9774-4772B7A8D0AA}">
      <dsp:nvSpPr>
        <dsp:cNvPr id="0" name=""/>
        <dsp:cNvSpPr/>
      </dsp:nvSpPr>
      <dsp:spPr>
        <a:xfrm>
          <a:off x="3715211" y="271817"/>
          <a:ext cx="3599526" cy="10798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43" tIns="284443" rIns="284443" bIns="28444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Open</a:t>
          </a:r>
        </a:p>
      </dsp:txBody>
      <dsp:txXfrm>
        <a:off x="3715211" y="271817"/>
        <a:ext cx="3599526" cy="1079857"/>
      </dsp:txXfrm>
    </dsp:sp>
    <dsp:sp modelId="{D123AC71-4060-4852-BFFD-083EAECCFE85}">
      <dsp:nvSpPr>
        <dsp:cNvPr id="0" name=""/>
        <dsp:cNvSpPr/>
      </dsp:nvSpPr>
      <dsp:spPr>
        <a:xfrm>
          <a:off x="3715211" y="1351675"/>
          <a:ext cx="3599526" cy="219078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553" tIns="355553" rIns="355553" bIns="355553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1" kern="1200" dirty="0"/>
            <a:t>Open</a:t>
          </a:r>
          <a:r>
            <a:rPr lang="en-US" sz="2200" kern="1200" dirty="0"/>
            <a:t> a “command” window</a:t>
          </a:r>
        </a:p>
      </dsp:txBody>
      <dsp:txXfrm>
        <a:off x="3715211" y="1351675"/>
        <a:ext cx="3599526" cy="2190788"/>
      </dsp:txXfrm>
    </dsp:sp>
    <dsp:sp modelId="{521A7E49-EA66-42CA-B7AD-507873D16CD5}">
      <dsp:nvSpPr>
        <dsp:cNvPr id="0" name=""/>
        <dsp:cNvSpPr/>
      </dsp:nvSpPr>
      <dsp:spPr>
        <a:xfrm>
          <a:off x="7422632" y="271817"/>
          <a:ext cx="3599526" cy="10798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43" tIns="284443" rIns="284443" bIns="28444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Run</a:t>
          </a:r>
        </a:p>
      </dsp:txBody>
      <dsp:txXfrm>
        <a:off x="7422632" y="271817"/>
        <a:ext cx="3599526" cy="1079857"/>
      </dsp:txXfrm>
    </dsp:sp>
    <dsp:sp modelId="{BF5C89FA-0B52-45DA-B996-6091A8065B10}">
      <dsp:nvSpPr>
        <dsp:cNvPr id="0" name=""/>
        <dsp:cNvSpPr/>
      </dsp:nvSpPr>
      <dsp:spPr>
        <a:xfrm>
          <a:off x="7422632" y="1351675"/>
          <a:ext cx="3599526" cy="219078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553" tIns="355553" rIns="355553" bIns="355553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 the </a:t>
          </a:r>
          <a:r>
            <a:rPr lang="en-US" sz="2200" i="1" kern="1200" dirty="0"/>
            <a:t>command</a:t>
          </a:r>
          <a:r>
            <a:rPr lang="en-US" sz="2200" kern="1200" dirty="0"/>
            <a:t> “node” to enter the node command interface</a:t>
          </a:r>
        </a:p>
      </dsp:txBody>
      <dsp:txXfrm>
        <a:off x="7422632" y="1351675"/>
        <a:ext cx="3599526" cy="219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7C384-F952-4B2E-A267-B65185C89C64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E6619-72A3-41AA-9758-44C25633A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8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9854-3543-4C24-B534-359E07978F99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9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1FCD-3E82-44FF-81E4-4C9BB6A5D1E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EA6-E1F9-46A0-9CAE-8FF031C819C9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9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095767"/>
            <a:ext cx="11029615" cy="3634486"/>
          </a:xfrm>
        </p:spPr>
        <p:txBody>
          <a:bodyPr anchor="t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04D-7CC8-43E9-BAC4-20FB4E74B993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9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1CF7-062F-47AA-9A3B-9D2569420FE8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1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8490-8BE8-4C74-8F92-166BC3D3516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2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1C61-9C17-40CC-B6BA-995299D2ED0D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6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5CA4-0DD9-4893-98E5-F7DD4D480C71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7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0FA2-A429-4791-A257-307561ABA32C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0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FEF0D1EF-2D12-45C4-8961-3AE89EABE779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3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BC5E-370A-4985-A4C2-31C3C70F8383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07B37AF-98E5-409A-969D-E706795CC7ED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246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ute-pictures.blogspot.com/2009/06/growing-green-plant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mongoosej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4FD097-05FB-4D3D-B9AD-09091B843D36}"/>
              </a:ext>
            </a:extLst>
          </p:cNvPr>
          <p:cNvSpPr/>
          <p:nvPr/>
        </p:nvSpPr>
        <p:spPr>
          <a:xfrm>
            <a:off x="914400" y="1160131"/>
            <a:ext cx="5842000" cy="317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D9495-BD53-40FB-8DAA-AAC33CD45B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0" y="-23433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0A5CEF-6CBF-4DCE-A31A-388FBE248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160131"/>
            <a:ext cx="5791199" cy="147501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Comp 20</a:t>
            </a:r>
            <a:b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Web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C1677-FFE8-4862-B397-BFB4A6BE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2838679"/>
            <a:ext cx="10225530" cy="1721598"/>
          </a:xfrm>
        </p:spPr>
        <p:txBody>
          <a:bodyPr>
            <a:normAutofit/>
          </a:bodyPr>
          <a:lstStyle/>
          <a:p>
            <a:pPr>
              <a:spcAft>
                <a:spcPts val="200"/>
              </a:spcAft>
            </a:pPr>
            <a:r>
              <a:rPr lang="en-US" sz="2000" dirty="0">
                <a:solidFill>
                  <a:schemeClr val="bg1"/>
                </a:solidFill>
              </a:rPr>
              <a:t>NODE.JS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5ACF4C-01E3-4AF7-B3BB-DAA23DF6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03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3BE2-EFEE-406D-875A-02736709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3544-9CAD-4B07-B80F-DF61EB3DD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command line prompt and start the node terminal</a:t>
            </a:r>
          </a:p>
          <a:p>
            <a:r>
              <a:rPr lang="en-US" dirty="0"/>
              <a:t>Try the following:</a:t>
            </a:r>
          </a:p>
          <a:p>
            <a:pPr lvl="1"/>
            <a:r>
              <a:rPr lang="en-US" dirty="0"/>
              <a:t>Display “Hi there” using console.log</a:t>
            </a:r>
          </a:p>
          <a:p>
            <a:pPr lvl="1"/>
            <a:r>
              <a:rPr lang="en-US" dirty="0"/>
              <a:t>Create a variable “x” and set it to 30, then display x</a:t>
            </a:r>
          </a:p>
          <a:p>
            <a:pPr lvl="1"/>
            <a:r>
              <a:rPr lang="en-US" dirty="0"/>
              <a:t>Create a loop to display 10 asterisks on the screen, one per line</a:t>
            </a:r>
          </a:p>
          <a:p>
            <a:pPr lvl="1"/>
            <a:r>
              <a:rPr lang="en-US" dirty="0"/>
              <a:t>Create a loop to display 10 asterisks on the screen, all on one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2E29E-20DC-46C7-B761-07D5FED2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1126-A8BD-4483-9422-0523CAB1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10004"/>
            <a:ext cx="11029616" cy="980872"/>
          </a:xfrm>
        </p:spPr>
        <p:txBody>
          <a:bodyPr/>
          <a:lstStyle/>
          <a:p>
            <a:r>
              <a:rPr lang="en-US" dirty="0"/>
              <a:t>using node.js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3982-30C9-40A3-BA81-80E0214C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31" y="2490061"/>
            <a:ext cx="10731577" cy="32401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var http = require('http');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http.createServer(function (req, res)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res.writeHead(200, {'Content-Type': 'text/html'});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res.write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('Hello World!’);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res.end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}).listen(8080);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  <a:cs typeface="Courier New" panose="02070309020205020404" pitchFamily="49" charset="0"/>
              </a:rPr>
              <a:t>In this case, activate the server by going to the URL:  </a:t>
            </a:r>
            <a:r>
              <a:rPr lang="en-US" i="1" dirty="0">
                <a:hlinkClick r:id="rId2"/>
              </a:rPr>
              <a:t>http://localhost:8080/</a:t>
            </a:r>
            <a:endParaRPr lang="en-US" i="1" dirty="0"/>
          </a:p>
          <a:p>
            <a:endParaRPr lang="en-US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3400" dirty="0">
                <a:cs typeface="Courier New" panose="02070309020205020404" pitchFamily="49" charset="0"/>
              </a:rPr>
              <a:t>Try it:  Place the code into a file called hello.js and use .load to run via an external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A8743-5E91-4253-9EA2-13FB4CE1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8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8AD4-A5F1-4451-BFC3-1185EBA7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84200"/>
          </a:xfrm>
        </p:spPr>
        <p:txBody>
          <a:bodyPr/>
          <a:lstStyle/>
          <a:p>
            <a:r>
              <a:rPr lang="en-US" dirty="0"/>
              <a:t>Breaking down hello.js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1B8E-8839-4B5C-874D-826327792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var http = require('http’);</a:t>
            </a:r>
          </a:p>
          <a:p>
            <a:r>
              <a:rPr lang="en-US" i="1" dirty="0"/>
              <a:t>http</a:t>
            </a:r>
            <a:r>
              <a:rPr lang="en-US" dirty="0"/>
              <a:t> is a pre-installed </a:t>
            </a:r>
            <a:r>
              <a:rPr lang="en-US" b="1" dirty="0"/>
              <a:t>module</a:t>
            </a:r>
          </a:p>
          <a:p>
            <a:r>
              <a:rPr lang="en-US" dirty="0"/>
              <a:t>There are a wealth of existing modules you can access</a:t>
            </a:r>
          </a:p>
          <a:p>
            <a:r>
              <a:rPr lang="en-US" dirty="0"/>
              <a:t>You can also create your own</a:t>
            </a:r>
          </a:p>
          <a:p>
            <a:r>
              <a:rPr lang="en-US" dirty="0"/>
              <a:t>Example:  install the email module</a:t>
            </a:r>
          </a:p>
          <a:p>
            <a:pPr marL="324000" lvl="1" indent="0">
              <a:buNone/>
            </a:pPr>
            <a:r>
              <a:rPr lang="en-US" dirty="0"/>
              <a:t>npm install nodemailer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27D4E-3544-44C1-8CEA-99321B57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5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3263-C72A-4EDA-965F-5039042F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http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3803-50A8-4A6C-BF74-11168FFC9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95766"/>
            <a:ext cx="11029615" cy="4060077"/>
          </a:xfrm>
        </p:spPr>
        <p:txBody>
          <a:bodyPr>
            <a:normAutofit fontScale="92500"/>
          </a:bodyPr>
          <a:lstStyle/>
          <a:p>
            <a:r>
              <a:rPr lang="en-US" dirty="0"/>
              <a:t>The HTTP module creates a server and then returns a response when the server is accessed</a:t>
            </a:r>
          </a:p>
          <a:p>
            <a:r>
              <a:rPr lang="en-US" dirty="0"/>
              <a:t>.</a:t>
            </a:r>
            <a:r>
              <a:rPr lang="en-US" b="1" dirty="0"/>
              <a:t>createServer</a:t>
            </a:r>
          </a:p>
          <a:p>
            <a:pPr lvl="1"/>
            <a:r>
              <a:rPr lang="en-US" dirty="0"/>
              <a:t>Creates the server on the specified port</a:t>
            </a:r>
          </a:p>
          <a:p>
            <a:pPr marL="324000" lvl="1" indent="0">
              <a:lnSpc>
                <a:spcPct val="110000"/>
              </a:lnSpc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http.createServer(function (req, res) {</a:t>
            </a:r>
            <a:b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  //code for response goes here</a:t>
            </a:r>
          </a:p>
          <a:p>
            <a:pPr marL="324000" lvl="1" indent="0">
              <a:lnSpc>
                <a:spcPct val="110000"/>
              </a:lnSpc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}).listen(8080); 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+mj-lt"/>
                <a:cs typeface="Courier New" panose="02070309020205020404" pitchFamily="49" charset="0"/>
              </a:rPr>
              <a:t>req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is request object coming into the server</a:t>
            </a:r>
          </a:p>
          <a:p>
            <a:r>
              <a:rPr lang="en-US" b="1" dirty="0">
                <a:latin typeface="+mj-lt"/>
                <a:cs typeface="Courier New" panose="02070309020205020404" pitchFamily="49" charset="0"/>
              </a:rPr>
              <a:t>res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is the response object going out to the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AA5F9-3B87-4EA4-9E55-62AB2262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6568-1B7B-4292-9E32-F8AFF138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Responding to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0CA7E-B733-4758-8FE6-1C6053C0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//</a:t>
            </a:r>
            <a:r>
              <a:rPr lang="en-US" dirty="0"/>
              <a:t>Write the HTTP headers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(200, {'Content-Type': 'text/html’});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('Hello Strange World!’);	//</a:t>
            </a:r>
            <a:r>
              <a:rPr lang="en-US" dirty="0"/>
              <a:t>Write to the page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			//</a:t>
            </a:r>
            <a:r>
              <a:rPr lang="en-US" dirty="0"/>
              <a:t>Done creating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7BAE0-E277-4C14-88D3-1E911A76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0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16A5-7A67-4B95-9A52-145BB55C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3763-8F20-48E3-97AF-93BE46C38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hello.js to display your name and the town you currently live in when the web server event is triggered</a:t>
            </a:r>
          </a:p>
          <a:p>
            <a:r>
              <a:rPr lang="en-US" dirty="0"/>
              <a:t>Open a command window and navigate to the relevant folder </a:t>
            </a:r>
          </a:p>
          <a:p>
            <a:r>
              <a:rPr lang="en-US" dirty="0"/>
              <a:t>Run it:  “node tryit.js”</a:t>
            </a:r>
          </a:p>
          <a:p>
            <a:r>
              <a:rPr lang="en-US" dirty="0" err="1"/>
              <a:t>Ctrl+C</a:t>
            </a:r>
            <a:r>
              <a:rPr lang="en-US" dirty="0"/>
              <a:t>  to stop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384E7-15BB-4415-A930-0E0E1BF2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50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E969-39E2-4705-88D4-D8AA8C4B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BE73-CE5F-4339-B95B-388E1C4B4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types of modules – based on their location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Core Modules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Local Modules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Third Party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79397-E09C-4EBF-9086-6B42955E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21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0FFC-31A3-4F07-B717-E1F7134A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04E8-73AB-47D2-89E5-359741EF7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use a core module, you only need to </a:t>
            </a:r>
            <a:r>
              <a:rPr lang="en-US" i="1" dirty="0"/>
              <a:t>require</a:t>
            </a:r>
            <a:r>
              <a:rPr lang="en-US" dirty="0"/>
              <a:t> it because it is already installed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var m = require('</a:t>
            </a:r>
            <a:r>
              <a:rPr lang="en-US" dirty="0" err="1">
                <a:latin typeface="Consolas" panose="020B0609020204030204" pitchFamily="49" charset="0"/>
              </a:rPr>
              <a:t>the_module</a:t>
            </a:r>
            <a:r>
              <a:rPr lang="en-US" dirty="0">
                <a:latin typeface="Consolas" panose="020B0609020204030204" pitchFamily="49" charset="0"/>
              </a:rPr>
              <a:t>');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Common core modules</a:t>
            </a:r>
          </a:p>
          <a:p>
            <a:pPr lvl="1"/>
            <a:r>
              <a:rPr lang="en-US" dirty="0"/>
              <a:t>http			creates Node.js http server.</a:t>
            </a:r>
          </a:p>
          <a:p>
            <a:pPr lvl="1"/>
            <a:r>
              <a:rPr lang="en-US" dirty="0"/>
              <a:t>url				parses a url</a:t>
            </a:r>
          </a:p>
          <a:p>
            <a:pPr lvl="1"/>
            <a:r>
              <a:rPr lang="en-US" dirty="0"/>
              <a:t>querystring		parses a query string</a:t>
            </a:r>
          </a:p>
          <a:p>
            <a:pPr lvl="1"/>
            <a:r>
              <a:rPr lang="en-US" dirty="0"/>
              <a:t>path			deal with file paths</a:t>
            </a:r>
          </a:p>
          <a:p>
            <a:pPr lvl="1"/>
            <a:r>
              <a:rPr lang="en-US" dirty="0"/>
              <a:t>fs				file I/O</a:t>
            </a:r>
          </a:p>
          <a:p>
            <a:pPr lvl="1"/>
            <a:r>
              <a:rPr lang="en-US" dirty="0"/>
              <a:t>util			useful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A47DF-B0D5-4D60-BD03-017A9B01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0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70D-E17C-42E7-9101-32BC1B2D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92" y="2573191"/>
            <a:ext cx="3623211" cy="2508458"/>
          </a:xfrm>
        </p:spPr>
        <p:txBody>
          <a:bodyPr>
            <a:normAutofit fontScale="90000"/>
          </a:bodyPr>
          <a:lstStyle/>
          <a:p>
            <a:r>
              <a:rPr lang="en-US" dirty="0"/>
              <a:t>Handling an http request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  </a:t>
            </a:r>
            <a:br>
              <a:rPr lang="en-US" dirty="0"/>
            </a:br>
            <a:r>
              <a:rPr lang="en-US" dirty="0"/>
              <a:t>Multi-page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E15B8-9E4A-4176-897D-3AF10A191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719" y="1153338"/>
            <a:ext cx="7512090" cy="52705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var http = require('http');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http.createServer</a:t>
            </a:r>
            <a:r>
              <a:rPr lang="en-US" sz="2000" dirty="0">
                <a:latin typeface="Consolas" panose="020B0609020204030204" pitchFamily="49" charset="0"/>
              </a:rPr>
              <a:t>(function (req, res)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res.writeHead</a:t>
            </a:r>
            <a:r>
              <a:rPr lang="en-US" sz="2000" dirty="0">
                <a:latin typeface="Consolas" panose="020B0609020204030204" pitchFamily="49" charset="0"/>
              </a:rPr>
              <a:t>(200, {'</a:t>
            </a:r>
            <a:r>
              <a:rPr lang="en-US" sz="2000" dirty="0" err="1">
                <a:latin typeface="Consolas" panose="020B0609020204030204" pitchFamily="49" charset="0"/>
              </a:rPr>
              <a:t>Content-Type':'text</a:t>
            </a:r>
            <a:r>
              <a:rPr lang="en-US" sz="2000" dirty="0">
                <a:latin typeface="Consolas" panose="020B0609020204030204" pitchFamily="49" charset="0"/>
              </a:rPr>
              <a:t>/html'});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if (req.url == "/")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  </a:t>
            </a:r>
            <a:r>
              <a:rPr lang="en-US" sz="2000" dirty="0" err="1">
                <a:latin typeface="Consolas" panose="020B0609020204030204" pitchFamily="49" charset="0"/>
              </a:rPr>
              <a:t>res.write</a:t>
            </a:r>
            <a:r>
              <a:rPr lang="en-US" sz="2000" dirty="0">
                <a:latin typeface="Consolas" panose="020B0609020204030204" pitchFamily="49" charset="0"/>
              </a:rPr>
              <a:t>("This is the home page");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else if (req.url == "/about")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  </a:t>
            </a:r>
            <a:r>
              <a:rPr lang="en-US" sz="2000" dirty="0" err="1">
                <a:latin typeface="Consolas" panose="020B0609020204030204" pitchFamily="49" charset="0"/>
              </a:rPr>
              <a:t>res.write</a:t>
            </a:r>
            <a:r>
              <a:rPr lang="en-US" sz="2000" dirty="0">
                <a:latin typeface="Consolas" panose="020B0609020204030204" pitchFamily="49" charset="0"/>
              </a:rPr>
              <a:t> ("This is the about page");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else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  </a:t>
            </a:r>
            <a:r>
              <a:rPr lang="en-US" sz="2000" dirty="0" err="1">
                <a:latin typeface="Consolas" panose="020B0609020204030204" pitchFamily="49" charset="0"/>
              </a:rPr>
              <a:t>res.write</a:t>
            </a:r>
            <a:r>
              <a:rPr lang="en-US" sz="2000" dirty="0">
                <a:latin typeface="Consolas" panose="020B0609020204030204" pitchFamily="49" charset="0"/>
              </a:rPr>
              <a:t> ("Unknown page request");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res.end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}).listen(8080);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472E8-958B-4909-80D6-325818D9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C03F3B-219B-4D53-83DF-18CA80FA8808}"/>
              </a:ext>
            </a:extLst>
          </p:cNvPr>
          <p:cNvCxnSpPr>
            <a:cxnSpLocks/>
          </p:cNvCxnSpPr>
          <p:nvPr/>
        </p:nvCxnSpPr>
        <p:spPr>
          <a:xfrm>
            <a:off x="326243" y="3565705"/>
            <a:ext cx="2908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05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0808-76F3-4B5A-B4DF-1D016C6E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14517"/>
          </a:xfrm>
        </p:spPr>
        <p:txBody>
          <a:bodyPr/>
          <a:lstStyle/>
          <a:p>
            <a:r>
              <a:rPr lang="en-US" dirty="0"/>
              <a:t>Getting post or get data sent from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7D2E8-92B0-4036-AA79-10F0B9E19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4742"/>
            <a:ext cx="11029615" cy="452917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For GET data use the URL module </a:t>
            </a:r>
          </a:p>
          <a:p>
            <a:pPr lvl="1"/>
            <a:r>
              <a:rPr lang="en-US" dirty="0"/>
              <a:t>Gets the query string out of the </a:t>
            </a:r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/>
              <a:t>var url = require('</a:t>
            </a:r>
            <a:r>
              <a:rPr lang="en-US" dirty="0" err="1"/>
              <a:t>url</a:t>
            </a:r>
            <a:r>
              <a:rPr lang="en-US" dirty="0"/>
              <a:t>’);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.parse()			parses a url into parts</a:t>
            </a:r>
          </a:p>
          <a:p>
            <a:r>
              <a:rPr lang="en-US" dirty="0"/>
              <a:t>.host				protocol and server name/domain</a:t>
            </a:r>
          </a:p>
          <a:p>
            <a:r>
              <a:rPr lang="en-US" dirty="0"/>
              <a:t>.pathname		path within the url</a:t>
            </a:r>
          </a:p>
          <a:p>
            <a:r>
              <a:rPr lang="en-US" dirty="0"/>
              <a:t>.search			query string (including ‘?’)</a:t>
            </a:r>
          </a:p>
          <a:p>
            <a:r>
              <a:rPr lang="en-US" dirty="0"/>
              <a:t>.query			returns query string as an object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For POST data, use the </a:t>
            </a:r>
            <a:r>
              <a:rPr lang="en-US" b="1" dirty="0" err="1"/>
              <a:t>querystring</a:t>
            </a:r>
            <a:r>
              <a:rPr lang="en-US" b="1" dirty="0"/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2040D-0764-4342-A87C-57CB076D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3876-D6B6-4A3C-9473-1E8CABD2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–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E191-E3A1-4B7B-9B5A-E75889D91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open source </a:t>
            </a:r>
            <a:r>
              <a:rPr lang="en-US" b="1" i="1" dirty="0"/>
              <a:t>server</a:t>
            </a:r>
            <a:r>
              <a:rPr lang="en-US" dirty="0"/>
              <a:t> environment</a:t>
            </a:r>
          </a:p>
          <a:p>
            <a:r>
              <a:rPr lang="en-US" dirty="0"/>
              <a:t>Built to serve client requests</a:t>
            </a:r>
          </a:p>
          <a:p>
            <a:r>
              <a:rPr lang="en-US" dirty="0"/>
              <a:t>Underlying language is JavaScript </a:t>
            </a:r>
          </a:p>
          <a:p>
            <a:r>
              <a:rPr lang="en-US" dirty="0">
                <a:highlight>
                  <a:srgbClr val="FFFF00"/>
                </a:highlight>
              </a:rPr>
              <a:t>Asynchronous</a:t>
            </a:r>
            <a:r>
              <a:rPr lang="en-US" dirty="0"/>
              <a:t>!</a:t>
            </a:r>
          </a:p>
          <a:p>
            <a:r>
              <a:rPr lang="en-US" dirty="0"/>
              <a:t>Typically, a Node.JS file will consist of tasks that are executed when a port on a server is accessed.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BF5B8-A136-4BAD-B8C5-A6EECEE1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88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3F20-81CE-4096-AAD4-5640D191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 the query string as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6165-2777-4828-9BBA-819F08CE9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53343"/>
            <a:ext cx="11029615" cy="34769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var http = require('http');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var adr = require('url');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http.createServer(function (req, res)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res.writeHead(200, {'Content-Type': 'text/html'});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var qobj = adr.parse(req.url, true).query;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res.end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qobj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}).listen(8080);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3D88A-A86B-4B49-8973-D5EE7CC0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20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BDAB-5192-44AE-A7FE-030D14B6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74717"/>
          </a:xfrm>
        </p:spPr>
        <p:txBody>
          <a:bodyPr/>
          <a:lstStyle/>
          <a:p>
            <a:r>
              <a:rPr lang="en-US" dirty="0"/>
              <a:t>Example: Get a value from the query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6F4B3-37D0-43A3-8328-9F3AA03B0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43404"/>
            <a:ext cx="11029615" cy="43805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var http = require('http');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var 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 = require('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http.createServer</a:t>
            </a:r>
            <a:r>
              <a:rPr lang="en-US" dirty="0">
                <a:latin typeface="Consolas" panose="020B0609020204030204" pitchFamily="49" charset="0"/>
              </a:rPr>
              <a:t>(function (req, res)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res.writeHead</a:t>
            </a:r>
            <a:r>
              <a:rPr lang="en-US" dirty="0">
                <a:latin typeface="Consolas" panose="020B0609020204030204" pitchFamily="49" charset="0"/>
              </a:rPr>
              <a:t>(200, {'Content-Type': 'text/html'});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var </a:t>
            </a:r>
            <a:r>
              <a:rPr lang="en-US" dirty="0" err="1">
                <a:latin typeface="Consolas" panose="020B0609020204030204" pitchFamily="49" charset="0"/>
              </a:rPr>
              <a:t>qobj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url.parse</a:t>
            </a:r>
            <a:r>
              <a:rPr lang="en-US" dirty="0">
                <a:latin typeface="Consolas" panose="020B0609020204030204" pitchFamily="49" charset="0"/>
              </a:rPr>
              <a:t>(req.url, true).query;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var txt = </a:t>
            </a:r>
            <a:r>
              <a:rPr lang="en-US" dirty="0" err="1">
                <a:latin typeface="Consolas" panose="020B0609020204030204" pitchFamily="49" charset="0"/>
              </a:rPr>
              <a:t>qobj.x</a:t>
            </a:r>
            <a:r>
              <a:rPr lang="en-US" dirty="0">
                <a:latin typeface="Consolas" panose="020B0609020204030204" pitchFamily="49" charset="0"/>
              </a:rPr>
              <a:t>;   // assume x is </a:t>
            </a:r>
            <a:r>
              <a:rPr lang="en-US" dirty="0" err="1">
                <a:latin typeface="Consolas" panose="020B0609020204030204" pitchFamily="49" charset="0"/>
              </a:rPr>
              <a:t>querystring</a:t>
            </a:r>
            <a:r>
              <a:rPr lang="en-US" dirty="0">
                <a:latin typeface="Consolas" panose="020B0609020204030204" pitchFamily="49" charset="0"/>
              </a:rPr>
              <a:t> parameter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res.end</a:t>
            </a:r>
            <a:r>
              <a:rPr lang="en-US" dirty="0">
                <a:latin typeface="Consolas" panose="020B0609020204030204" pitchFamily="49" charset="0"/>
              </a:rPr>
              <a:t>(txt);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}).listen(8080);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8F8A0-3539-4AAF-B15E-B1B01772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3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9FA8-A7F3-4C18-A32C-67F6BC28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8956-12C3-4742-AB27-68D6CC7D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node.js file to read a query string parameter called id</a:t>
            </a:r>
          </a:p>
          <a:p>
            <a:r>
              <a:rPr lang="en-US" dirty="0"/>
              <a:t>Display the id on the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FE2A7-EAB9-4A41-8205-4015E07E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19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D389-8642-4850-A3C9-7DC1F0A7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14" y="1608241"/>
            <a:ext cx="2529955" cy="235991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</a:t>
            </a:r>
            <a:br>
              <a:rPr lang="en-US" dirty="0"/>
            </a:br>
            <a:r>
              <a:rPr lang="en-US" dirty="0"/>
              <a:t>with files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using the </a:t>
            </a:r>
            <a:br>
              <a:rPr lang="en-US" dirty="0"/>
            </a:br>
            <a:r>
              <a:rPr lang="en-US" i="1" dirty="0"/>
              <a:t>fs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0620A-80DE-44E8-856B-6FF83FCB4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670" y="1396872"/>
            <a:ext cx="8502926" cy="546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var http = require('http');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var fs = require('fs');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http.createServer</a:t>
            </a: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(function (req, res)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  file="hello.html";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  fs.readFile(file, function(err, txt)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    res.writeHead(200, {'Content-Type': 'text/html'});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    res.write(txt);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    res.end();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urier New" panose="02070309020205020404" pitchFamily="49" charset="0"/>
              </a:rPr>
              <a:t>}).listen(8080);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834F6-F25F-4FC1-9399-0D59DD08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84F8C8-7E71-4DAE-9817-8F9412D11F7F}"/>
              </a:ext>
            </a:extLst>
          </p:cNvPr>
          <p:cNvCxnSpPr/>
          <p:nvPr/>
        </p:nvCxnSpPr>
        <p:spPr>
          <a:xfrm>
            <a:off x="445713" y="2752390"/>
            <a:ext cx="2072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394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9FA8-A7F3-4C18-A32C-67F6BC28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8956-12C3-4742-AB27-68D6CC7D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node.js page as follows:</a:t>
            </a:r>
          </a:p>
          <a:p>
            <a:pPr lvl="1"/>
            <a:r>
              <a:rPr lang="en-US" dirty="0"/>
              <a:t>The “home” page will display a form with method=‘post’ that asks for the user’s name</a:t>
            </a:r>
          </a:p>
          <a:p>
            <a:pPr lvl="1"/>
            <a:r>
              <a:rPr lang="en-US" dirty="0"/>
              <a:t>The form action should be set to your node.js server   /process</a:t>
            </a:r>
          </a:p>
          <a:p>
            <a:r>
              <a:rPr lang="en-US" dirty="0"/>
              <a:t>Read the name from the post data and display on the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FE2A7-EAB9-4A41-8205-4015E07E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80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B97C-9DEC-4021-9C13-4D4296C7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5297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readline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20B95-E02E-40CF-B79B-DF3456297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06818"/>
            <a:ext cx="11029615" cy="4580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readline</a:t>
            </a:r>
            <a:r>
              <a:rPr lang="en-US" dirty="0"/>
              <a:t> module reads individual lines from a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= require('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var fs = require('fs’);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myFile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readline.createInterface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input: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fs.createReadStream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('test.txt')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myFile.on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('line', function (line)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	console.log('"' +  line + '" has ' +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line.length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+ ' characters');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CEC31-2AFE-4FC5-8074-CF8BE43D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59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8B4E-3EF9-41A2-A947-9630A868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 3rd party module using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4A2A-6B6E-4A96-B5B1-096609D5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NPM (Node Package Manager) installs, updates or uninstalls Node.js packages to give you access to 3</a:t>
            </a:r>
            <a:r>
              <a:rPr lang="en-US" baseline="30000" dirty="0"/>
              <a:t>rd</a:t>
            </a:r>
            <a:r>
              <a:rPr lang="en-US" dirty="0"/>
              <a:t> party modules</a:t>
            </a:r>
          </a:p>
          <a:p>
            <a:r>
              <a:rPr lang="en-US" dirty="0"/>
              <a:t>The basic format is: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&lt;module name&gt;</a:t>
            </a:r>
          </a:p>
          <a:p>
            <a:r>
              <a:rPr lang="en-US" dirty="0"/>
              <a:t>Use -g to install the module/package globally on that computer</a:t>
            </a:r>
          </a:p>
          <a:p>
            <a:r>
              <a:rPr lang="en-US" dirty="0"/>
              <a:t>Use --save to add the module to the dependency list for this “package”</a:t>
            </a:r>
          </a:p>
          <a:p>
            <a:r>
              <a:rPr lang="en-US" dirty="0"/>
              <a:t>Also available is </a:t>
            </a:r>
            <a:r>
              <a:rPr lang="en-US" i="1" dirty="0" err="1"/>
              <a:t>npm</a:t>
            </a:r>
            <a:r>
              <a:rPr lang="en-US" i="1" dirty="0"/>
              <a:t> update </a:t>
            </a:r>
            <a:r>
              <a:rPr lang="en-US" dirty="0"/>
              <a:t>and </a:t>
            </a:r>
            <a:r>
              <a:rPr lang="en-US" i="1" dirty="0" err="1"/>
              <a:t>npm</a:t>
            </a:r>
            <a:r>
              <a:rPr lang="en-US" i="1" dirty="0"/>
              <a:t> uninstall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9D0C8-A7C7-4BB1-A42D-C2CCC830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46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14E3-F64C-43BB-8673-5F13A4B8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27706"/>
          </a:xfrm>
        </p:spPr>
        <p:txBody>
          <a:bodyPr/>
          <a:lstStyle/>
          <a:p>
            <a:r>
              <a:rPr lang="en-US" dirty="0"/>
              <a:t>Example: calendar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08AC-DF2E-4177-8438-EAADA10F7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59574"/>
            <a:ext cx="11029615" cy="4659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calendar module has functionality to display a calendar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npm</a:t>
            </a:r>
            <a:r>
              <a:rPr lang="en-US" dirty="0"/>
              <a:t> install calendar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 = require("calendar");</a:t>
            </a:r>
          </a:p>
          <a:p>
            <a:pPr marL="0" indent="0">
              <a:buNone/>
            </a:pPr>
            <a:r>
              <a:rPr lang="en-US" dirty="0" err="1"/>
              <a:t>cal</a:t>
            </a:r>
            <a:r>
              <a:rPr lang="en-US" dirty="0"/>
              <a:t> = new </a:t>
            </a:r>
            <a:r>
              <a:rPr lang="en-US" dirty="0" err="1"/>
              <a:t>c.Calendar</a:t>
            </a:r>
            <a:r>
              <a:rPr lang="en-US" dirty="0"/>
              <a:t>();               </a:t>
            </a:r>
          </a:p>
          <a:p>
            <a:pPr marL="0" indent="0">
              <a:buNone/>
            </a:pPr>
            <a:r>
              <a:rPr lang="en-US" dirty="0"/>
              <a:t>m = </a:t>
            </a:r>
            <a:r>
              <a:rPr lang="en-US" dirty="0" err="1"/>
              <a:t>cal.monthDates</a:t>
            </a:r>
            <a:r>
              <a:rPr lang="en-US" dirty="0"/>
              <a:t>(2021,3, function(d) {return (' '+</a:t>
            </a:r>
            <a:r>
              <a:rPr lang="en-US" dirty="0" err="1"/>
              <a:t>d.getDate</a:t>
            </a:r>
            <a:r>
              <a:rPr lang="en-US" dirty="0"/>
              <a:t>()).slice(-2)}, </a:t>
            </a:r>
          </a:p>
          <a:p>
            <a:pPr marL="0" indent="0">
              <a:buNone/>
            </a:pPr>
            <a:r>
              <a:rPr lang="en-US" dirty="0"/>
              <a:t>										       function(w) {return </a:t>
            </a:r>
            <a:r>
              <a:rPr lang="en-US" dirty="0" err="1"/>
              <a:t>w.join</a:t>
            </a:r>
            <a:r>
              <a:rPr lang="en-US" dirty="0"/>
              <a:t>(' | ')});</a:t>
            </a:r>
          </a:p>
          <a:p>
            <a:pPr marL="0" indent="0">
              <a:buNone/>
            </a:pPr>
            <a:r>
              <a:rPr lang="en-US" dirty="0"/>
              <a:t>console.log ("Calendar for April, 2021");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m.length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pPr marL="0" indent="0">
              <a:buNone/>
            </a:pPr>
            <a:r>
              <a:rPr lang="en-US" dirty="0"/>
              <a:t>     console.log(m[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2735-7BAE-4C62-B65A-0CB134FE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92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2B9C-E986-4BFE-8970-910A2CBA7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32102"/>
          </a:xfrm>
        </p:spPr>
        <p:txBody>
          <a:bodyPr/>
          <a:lstStyle/>
          <a:p>
            <a:r>
              <a:rPr lang="en-US" dirty="0"/>
              <a:t>Use the calendar module to write to the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1D0A-8CE2-47D4-8FAB-AE30A866D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55176"/>
            <a:ext cx="11029615" cy="43006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 = require("calendar");</a:t>
            </a:r>
          </a:p>
          <a:p>
            <a:pPr marL="0" indent="0">
              <a:buNone/>
            </a:pPr>
            <a:r>
              <a:rPr lang="en-US" dirty="0"/>
              <a:t>var http = require('http');</a:t>
            </a:r>
          </a:p>
          <a:p>
            <a:pPr marL="0" indent="0">
              <a:buNone/>
            </a:pPr>
            <a:r>
              <a:rPr lang="en-US" dirty="0" err="1"/>
              <a:t>cal</a:t>
            </a:r>
            <a:r>
              <a:rPr lang="en-US" dirty="0"/>
              <a:t> = new </a:t>
            </a:r>
            <a:r>
              <a:rPr lang="en-US" dirty="0" err="1"/>
              <a:t>c.Calendar</a:t>
            </a:r>
            <a:r>
              <a:rPr lang="en-US" dirty="0"/>
              <a:t>();               </a:t>
            </a:r>
          </a:p>
          <a:p>
            <a:pPr marL="0" indent="0">
              <a:buNone/>
            </a:pPr>
            <a:r>
              <a:rPr lang="en-US" dirty="0"/>
              <a:t>m = </a:t>
            </a:r>
            <a:r>
              <a:rPr lang="en-US" dirty="0" err="1"/>
              <a:t>cal.monthDates</a:t>
            </a:r>
            <a:r>
              <a:rPr lang="en-US" dirty="0"/>
              <a:t>(2020,11, function(d) {return (' '+</a:t>
            </a:r>
            <a:r>
              <a:rPr lang="en-US" dirty="0" err="1"/>
              <a:t>d.getDate</a:t>
            </a:r>
            <a:r>
              <a:rPr lang="en-US" dirty="0"/>
              <a:t>()).slice(-2)}, </a:t>
            </a:r>
          </a:p>
          <a:p>
            <a:pPr marL="0" indent="0">
              <a:buNone/>
            </a:pPr>
            <a:r>
              <a:rPr lang="en-US" dirty="0"/>
              <a:t>         function(w) {</a:t>
            </a:r>
          </a:p>
          <a:p>
            <a:pPr marL="0" indent="0">
              <a:buNone/>
            </a:pPr>
            <a:r>
              <a:rPr lang="en-US" dirty="0"/>
              <a:t>				s = "";</a:t>
            </a:r>
          </a:p>
          <a:p>
            <a:pPr marL="0" indent="0">
              <a:buNone/>
            </a:pPr>
            <a:r>
              <a:rPr lang="en-US" dirty="0"/>
              <a:t>				for (j=0; j&lt;</a:t>
            </a:r>
            <a:r>
              <a:rPr lang="en-US" dirty="0" err="1"/>
              <a:t>w.length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			s += "&lt;div  class='col'&gt;" + w[j] + "&lt;/div&gt;";</a:t>
            </a:r>
          </a:p>
          <a:p>
            <a:pPr marL="0" indent="0">
              <a:buNone/>
            </a:pPr>
            <a:r>
              <a:rPr lang="en-US" dirty="0"/>
              <a:t>				return s;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A091D-6D70-4939-A331-90461BB9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66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53657-0483-4CEA-B97C-3DBFF7EA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1086"/>
          </a:xfrm>
        </p:spPr>
        <p:txBody>
          <a:bodyPr/>
          <a:lstStyle/>
          <a:p>
            <a:r>
              <a:rPr lang="en-US" dirty="0"/>
              <a:t>Example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9CC3-B108-498B-A427-2773E30EA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30972"/>
            <a:ext cx="11029615" cy="4792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http.createServer</a:t>
            </a:r>
            <a:r>
              <a:rPr lang="en-US" dirty="0"/>
              <a:t>(function (req, res)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res.writeHead</a:t>
            </a:r>
            <a:r>
              <a:rPr lang="en-US" dirty="0"/>
              <a:t>(200, {'Content-Type': 'text/html'});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res.write</a:t>
            </a:r>
            <a:r>
              <a:rPr lang="en-US" dirty="0"/>
              <a:t> ("&lt;html&gt;&lt;head&gt;&lt;style type='text/</a:t>
            </a:r>
            <a:r>
              <a:rPr lang="en-US" dirty="0" err="1"/>
              <a:t>css</a:t>
            </a:r>
            <a:r>
              <a:rPr lang="en-US" dirty="0"/>
              <a:t>'&gt;.col {display: inline-block; width:40px; border: 1px solid #333;} &lt;/style&gt;&lt;/head&gt;");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res.write</a:t>
            </a:r>
            <a:r>
              <a:rPr lang="en-US" dirty="0"/>
              <a:t>("&lt;body&gt;My Calendar&lt;</a:t>
            </a:r>
            <a:r>
              <a:rPr lang="en-US" dirty="0" err="1"/>
              <a:t>br</a:t>
            </a:r>
            <a:r>
              <a:rPr lang="en-US" dirty="0"/>
              <a:t> /&gt;");</a:t>
            </a:r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m.length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res.write</a:t>
            </a:r>
            <a:r>
              <a:rPr lang="en-US" dirty="0"/>
              <a:t>(m[</a:t>
            </a:r>
            <a:r>
              <a:rPr lang="en-US" dirty="0" err="1"/>
              <a:t>i</a:t>
            </a:r>
            <a:r>
              <a:rPr lang="en-US" dirty="0"/>
              <a:t>] + "&lt;</a:t>
            </a:r>
            <a:r>
              <a:rPr lang="en-US" dirty="0" err="1"/>
              <a:t>br</a:t>
            </a:r>
            <a:r>
              <a:rPr lang="en-US" dirty="0"/>
              <a:t> /&gt;")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res.end</a:t>
            </a:r>
            <a:r>
              <a:rPr lang="en-US" dirty="0"/>
              <a:t>("&lt;/body&gt;&lt;/html&gt;");</a:t>
            </a:r>
          </a:p>
          <a:p>
            <a:pPr marL="0" indent="0">
              <a:buNone/>
            </a:pPr>
            <a:r>
              <a:rPr lang="en-US" dirty="0"/>
              <a:t>}).listen(8080);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E108F-02FC-4C16-BD28-2EB693D3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7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5B0A-E5AB-4894-9C5B-24104D5A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4741200" cy="846727"/>
          </a:xfrm>
        </p:spPr>
        <p:txBody>
          <a:bodyPr>
            <a:normAutofit/>
          </a:bodyPr>
          <a:lstStyle/>
          <a:p>
            <a:r>
              <a:rPr lang="en-US" dirty="0"/>
              <a:t>Use node.js to …</a:t>
            </a: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4E56F-318C-4228-A989-984CA52D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5" y="2340864"/>
            <a:ext cx="4621517" cy="3634486"/>
          </a:xfrm>
        </p:spPr>
        <p:txBody>
          <a:bodyPr>
            <a:normAutofit/>
          </a:bodyPr>
          <a:lstStyle/>
          <a:p>
            <a:r>
              <a:rPr lang="en-US" dirty="0"/>
              <a:t>Process form data</a:t>
            </a:r>
          </a:p>
          <a:p>
            <a:r>
              <a:rPr lang="en-US" dirty="0"/>
              <a:t>Handle client requests</a:t>
            </a:r>
          </a:p>
          <a:p>
            <a:r>
              <a:rPr lang="en-US" dirty="0"/>
              <a:t>Interact with a database</a:t>
            </a:r>
          </a:p>
          <a:p>
            <a:r>
              <a:rPr lang="en-US" dirty="0"/>
              <a:t>Interact with files on the server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36E918CB-04BE-4FFF-AB04-0DE21A590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9721" y="1429354"/>
            <a:ext cx="5768849" cy="432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A3AC3-F3D1-4660-A908-0C89F9F9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22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567D-F83E-4CE8-A65D-E47CF273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99156"/>
          </a:xfrm>
        </p:spPr>
        <p:txBody>
          <a:bodyPr/>
          <a:lstStyle/>
          <a:p>
            <a:r>
              <a:rPr lang="en-US" dirty="0"/>
              <a:t>Local modules: Grow your own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ECA8A-C00B-45E2-AFF4-95816516B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create a module to get the date/time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exports.getDate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return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DA5BE-8BF5-4204-9382-7D6EB9CD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 descr="A picture containing cake, chocolate, piece, sitting&#10;&#10;Description automatically generated">
            <a:extLst>
              <a:ext uri="{FF2B5EF4-FFF2-40B4-BE49-F238E27FC236}">
                <a16:creationId xmlns:a16="http://schemas.microsoft.com/office/drawing/2014/main" id="{C523D8AD-DF4F-4C87-88CD-E28737522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223" r="12320" b="12566"/>
          <a:stretch/>
        </p:blipFill>
        <p:spPr>
          <a:xfrm>
            <a:off x="7118862" y="2541774"/>
            <a:ext cx="4637710" cy="29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21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9014-9992-4967-B10C-494EAD19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34325"/>
          </a:xfrm>
        </p:spPr>
        <p:txBody>
          <a:bodyPr/>
          <a:lstStyle/>
          <a:p>
            <a:r>
              <a:rPr lang="en-US" dirty="0"/>
              <a:t>Add the module to your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665C1-C83A-4890-9A9C-645952249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+mj-lt"/>
                <a:cs typeface="Courier New" panose="02070309020205020404" pitchFamily="49" charset="0"/>
              </a:rPr>
              <a:t>require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the module in the script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var dt = require('./datemodule.js’);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Use the module in the event function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res.write("Current date/time: " +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dt.getDate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AE889-1265-4C3E-A874-185EB45E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09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D428-47D7-4699-A27E-F726CBDB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module can be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6850-E7CB-41CA-9D96-7D25CCB6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692" y="2478322"/>
            <a:ext cx="7279847" cy="226629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exports.myobj</a:t>
            </a:r>
            <a:r>
              <a:rPr lang="en-US" dirty="0"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a: 1,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b : function() { return 10;}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8DB8A-4802-4B09-9B19-42F7EC51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22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D3BF6-3069-43E6-BF94-D78F78EA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39540B-49EF-4957-81CE-D03775D5126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025" y="961053"/>
            <a:ext cx="11029950" cy="5164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var http = require('http');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var obj = require('./myobj.js');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http.createServer</a:t>
            </a:r>
            <a:r>
              <a:rPr lang="en-US" dirty="0">
                <a:latin typeface="Consolas" panose="020B0609020204030204" pitchFamily="49" charset="0"/>
              </a:rPr>
              <a:t>(function (req, res)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res.writeHead</a:t>
            </a:r>
            <a:r>
              <a:rPr lang="en-US" dirty="0">
                <a:latin typeface="Consolas" panose="020B0609020204030204" pitchFamily="49" charset="0"/>
              </a:rPr>
              <a:t>(200, {'Content-Type': 'text/html'});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res.write</a:t>
            </a:r>
            <a:r>
              <a:rPr lang="en-US" dirty="0">
                <a:latin typeface="Consolas" panose="020B0609020204030204" pitchFamily="49" charset="0"/>
              </a:rPr>
              <a:t>("a is " + </a:t>
            </a:r>
            <a:r>
              <a:rPr lang="en-US" dirty="0" err="1">
                <a:latin typeface="Consolas" panose="020B0609020204030204" pitchFamily="49" charset="0"/>
              </a:rPr>
              <a:t>obj.myobj.a</a:t>
            </a:r>
            <a:r>
              <a:rPr lang="en-US" dirty="0">
                <a:latin typeface="Consolas" panose="020B0609020204030204" pitchFamily="49" charset="0"/>
              </a:rPr>
              <a:t> + "&lt;</a:t>
            </a:r>
            <a:r>
              <a:rPr lang="en-US" dirty="0" err="1">
                <a:latin typeface="Consolas" panose="020B0609020204030204" pitchFamily="49" charset="0"/>
              </a:rPr>
              <a:t>br</a:t>
            </a:r>
            <a:r>
              <a:rPr lang="en-US" dirty="0">
                <a:latin typeface="Consolas" panose="020B0609020204030204" pitchFamily="49" charset="0"/>
              </a:rPr>
              <a:t>&gt;");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res.write</a:t>
            </a:r>
            <a:r>
              <a:rPr lang="en-US" dirty="0">
                <a:latin typeface="Consolas" panose="020B0609020204030204" pitchFamily="49" charset="0"/>
              </a:rPr>
              <a:t>("b is " + </a:t>
            </a:r>
            <a:r>
              <a:rPr lang="en-US" dirty="0" err="1">
                <a:latin typeface="Consolas" panose="020B0609020204030204" pitchFamily="49" charset="0"/>
              </a:rPr>
              <a:t>obj.myobj.b</a:t>
            </a:r>
            <a:r>
              <a:rPr lang="en-US" dirty="0">
                <a:latin typeface="Consolas" panose="020B0609020204030204" pitchFamily="49" charset="0"/>
              </a:rPr>
              <a:t>() + "&lt;</a:t>
            </a:r>
            <a:r>
              <a:rPr lang="en-US" dirty="0" err="1">
                <a:latin typeface="Consolas" panose="020B0609020204030204" pitchFamily="49" charset="0"/>
              </a:rPr>
              <a:t>br</a:t>
            </a:r>
            <a:r>
              <a:rPr lang="en-US" dirty="0">
                <a:latin typeface="Consolas" panose="020B0609020204030204" pitchFamily="49" charset="0"/>
              </a:rPr>
              <a:t>&gt;");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res.end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}).listen(8080);</a:t>
            </a:r>
          </a:p>
        </p:txBody>
      </p:sp>
    </p:spTree>
    <p:extLst>
      <p:ext uri="{BB962C8B-B14F-4D97-AF65-F5344CB8AC3E}">
        <p14:creationId xmlns:p14="http://schemas.microsoft.com/office/powerpoint/2010/main" val="1972120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E145-74A1-44B7-8D08-814E8CD1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84BE-2D3C-4580-A2E1-2F09CE1AF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module to return the price of an item.  Possible items are hotdogs ($3.50), fries ($2.00) and soda ($1.50)</a:t>
            </a:r>
          </a:p>
          <a:p>
            <a:r>
              <a:rPr lang="en-US" dirty="0"/>
              <a:t>You will need to create an object in the module to store the names/prices of the items.</a:t>
            </a:r>
          </a:p>
          <a:p>
            <a:r>
              <a:rPr lang="en-US" dirty="0"/>
              <a:t>Create a .</a:t>
            </a:r>
            <a:r>
              <a:rPr lang="en-US" dirty="0" err="1"/>
              <a:t>js</a:t>
            </a:r>
            <a:r>
              <a:rPr lang="en-US" dirty="0"/>
              <a:t> file to load the module and read the value of a query string parameter called “item” from the query string and then display the price of that item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D5BD-17DC-4AAF-887C-197BA48F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6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F0FB-97FE-4192-A9BD-43C5C310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57679"/>
          </a:xfrm>
        </p:spPr>
        <p:txBody>
          <a:bodyPr/>
          <a:lstStyle/>
          <a:p>
            <a:r>
              <a:rPr lang="en-US" dirty="0"/>
              <a:t>Connecting node.js to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20D9-CD0F-40E8-882E-D633E20C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38130"/>
            <a:ext cx="11029615" cy="41545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Mongo module</a:t>
            </a:r>
          </a:p>
          <a:p>
            <a:pPr lvl="1"/>
            <a:r>
              <a:rPr lang="en-US" dirty="0"/>
              <a:t>npm install mongodb</a:t>
            </a:r>
          </a:p>
          <a:p>
            <a:pPr lvl="1"/>
            <a:r>
              <a:rPr lang="en-US" dirty="0"/>
              <a:t>var mongo = require('mongodb’);</a:t>
            </a:r>
          </a:p>
          <a:p>
            <a:r>
              <a:rPr lang="en-US" dirty="0"/>
              <a:t>MongoClient</a:t>
            </a:r>
          </a:p>
          <a:p>
            <a:pPr lvl="1"/>
            <a:r>
              <a:rPr lang="en-US" dirty="0"/>
              <a:t>Class that encapsulates connection to a MongoDB database</a:t>
            </a:r>
          </a:p>
          <a:p>
            <a:pPr lvl="1"/>
            <a:r>
              <a:rPr lang="en-US" dirty="0"/>
              <a:t>var MongoClient = mongo.MongoClient;</a:t>
            </a:r>
          </a:p>
          <a:p>
            <a:pPr lvl="1"/>
            <a:r>
              <a:rPr lang="en-US" dirty="0"/>
              <a:t>MongoClient.connect(url, callback)</a:t>
            </a:r>
          </a:p>
          <a:p>
            <a:pPr lvl="1"/>
            <a:r>
              <a:rPr lang="en-US" dirty="0"/>
              <a:t>Can connect to database on localhost or via atlas</a:t>
            </a:r>
          </a:p>
          <a:p>
            <a:pPr lvl="1"/>
            <a:r>
              <a:rPr lang="en-US" dirty="0"/>
              <a:t>“url” parameter is the connection string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51341-1ED0-42E1-A670-CCFF8AD8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54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B078-A195-4E5E-9949-69C3B68A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mongo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83A3-30CD-4071-A882-B9ECE62A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MongoClient.connect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{ </a:t>
            </a:r>
            <a:r>
              <a:rPr lang="en-US" dirty="0" err="1"/>
              <a:t>useUnifiedTopology</a:t>
            </a:r>
            <a:r>
              <a:rPr lang="en-US" dirty="0"/>
              <a:t>: true }, function(err, </a:t>
            </a:r>
            <a:r>
              <a:rPr lang="en-US" dirty="0" err="1"/>
              <a:t>db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if(err) { console.log("Connection err: " + err); return; }</a:t>
            </a:r>
          </a:p>
          <a:p>
            <a:pPr marL="0" indent="0">
              <a:buNone/>
            </a:pPr>
            <a:r>
              <a:rPr lang="en-US" dirty="0"/>
              <a:t>    var </a:t>
            </a:r>
            <a:r>
              <a:rPr lang="en-US" dirty="0" err="1"/>
              <a:t>dbo</a:t>
            </a:r>
            <a:r>
              <a:rPr lang="en-US" dirty="0"/>
              <a:t> = </a:t>
            </a:r>
            <a:r>
              <a:rPr lang="en-US" dirty="0" err="1"/>
              <a:t>db.db</a:t>
            </a:r>
            <a:r>
              <a:rPr lang="en-US" dirty="0"/>
              <a:t>("Textbooks");</a:t>
            </a:r>
          </a:p>
          <a:p>
            <a:pPr marL="0" indent="0">
              <a:buNone/>
            </a:pPr>
            <a:r>
              <a:rPr lang="en-US" dirty="0"/>
              <a:t>    var collection = </a:t>
            </a:r>
            <a:r>
              <a:rPr lang="en-US" dirty="0" err="1"/>
              <a:t>dbo.collection</a:t>
            </a:r>
            <a:r>
              <a:rPr lang="en-US" dirty="0"/>
              <a:t>('books’);</a:t>
            </a:r>
          </a:p>
          <a:p>
            <a:pPr marL="0" indent="0">
              <a:buNone/>
            </a:pPr>
            <a:r>
              <a:rPr lang="en-US" dirty="0"/>
              <a:t>   … </a:t>
            </a:r>
          </a:p>
          <a:p>
            <a:pPr marL="0" indent="0">
              <a:buNone/>
            </a:pPr>
            <a:r>
              <a:rPr lang="en-US" dirty="0"/>
              <a:t>   });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4D99F-26D3-43D5-B5A8-4398239A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3465-33F9-4D01-B2F5-78121538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8EC9-29D2-4105-A174-AFB5C2E83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</a:t>
            </a:r>
            <a:r>
              <a:rPr lang="en-US" dirty="0" err="1"/>
              <a:t>insertOne</a:t>
            </a:r>
            <a:r>
              <a:rPr lang="en-US" dirty="0"/>
              <a:t> to add one new document</a:t>
            </a:r>
          </a:p>
          <a:p>
            <a:r>
              <a:rPr lang="en-US" dirty="0"/>
              <a:t>Use </a:t>
            </a:r>
            <a:r>
              <a:rPr lang="en-US" dirty="0" err="1"/>
              <a:t>insertMany</a:t>
            </a:r>
            <a:r>
              <a:rPr lang="en-US" dirty="0"/>
              <a:t> (with an array) to insert a group of documents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newData</a:t>
            </a:r>
            <a:r>
              <a:rPr lang="en-US" dirty="0"/>
              <a:t> = {"title": "Who Ate the Cheese", "author": "Fin </a:t>
            </a:r>
            <a:r>
              <a:rPr lang="en-US" dirty="0" err="1"/>
              <a:t>Haddie</a:t>
            </a:r>
            <a:r>
              <a:rPr lang="en-US" dirty="0"/>
              <a:t>"};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collection.insertOne</a:t>
            </a:r>
            <a:r>
              <a:rPr lang="en-US" dirty="0"/>
              <a:t>(</a:t>
            </a:r>
            <a:r>
              <a:rPr lang="en-US" dirty="0" err="1"/>
              <a:t>newData</a:t>
            </a:r>
            <a:r>
              <a:rPr lang="en-US" dirty="0"/>
              <a:t>, function(err, res) {</a:t>
            </a:r>
          </a:p>
          <a:p>
            <a:pPr marL="0" indent="0">
              <a:buNone/>
            </a:pPr>
            <a:r>
              <a:rPr lang="en-US" dirty="0"/>
              <a:t>    if (err) throw err;</a:t>
            </a:r>
          </a:p>
          <a:p>
            <a:pPr marL="0" indent="0">
              <a:buNone/>
            </a:pPr>
            <a:r>
              <a:rPr lang="en-US" dirty="0"/>
              <a:t>    console.log("new document inserted");</a:t>
            </a:r>
          </a:p>
          <a:p>
            <a:pPr marL="0" indent="0">
              <a:buNone/>
            </a:pPr>
            <a:r>
              <a:rPr lang="en-US" dirty="0"/>
              <a:t>	}   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8EF11-EAD6-4227-AE75-7539ABF1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75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E9EE-682C-4325-B229-79AD9C28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B00F-6CB4-4C01-A51A-77052E24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</a:t>
            </a:r>
            <a:r>
              <a:rPr lang="en-US" dirty="0" err="1"/>
              <a:t>deleteOne</a:t>
            </a:r>
            <a:r>
              <a:rPr lang="en-US" dirty="0"/>
              <a:t> or </a:t>
            </a:r>
            <a:r>
              <a:rPr lang="en-US" dirty="0" err="1"/>
              <a:t>deleteMany</a:t>
            </a:r>
            <a:endParaRPr lang="en-US" dirty="0"/>
          </a:p>
          <a:p>
            <a:r>
              <a:rPr lang="en-US" dirty="0"/>
              <a:t>Be careful to test your condition clause first!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theQuery</a:t>
            </a:r>
            <a:r>
              <a:rPr lang="en-US" dirty="0"/>
              <a:t> = { title: /^Who/ };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collection.deleteMany</a:t>
            </a:r>
            <a:r>
              <a:rPr lang="en-US" dirty="0"/>
              <a:t>(</a:t>
            </a:r>
            <a:r>
              <a:rPr lang="en-US" dirty="0" err="1"/>
              <a:t>theQuery</a:t>
            </a:r>
            <a:r>
              <a:rPr lang="en-US" dirty="0"/>
              <a:t>, function(err, obj) {</a:t>
            </a:r>
          </a:p>
          <a:p>
            <a:pPr marL="0" indent="0">
              <a:buNone/>
            </a:pPr>
            <a:r>
              <a:rPr lang="en-US" dirty="0"/>
              <a:t>    if (err) throw err;</a:t>
            </a:r>
          </a:p>
          <a:p>
            <a:pPr marL="0" indent="0">
              <a:buNone/>
            </a:pPr>
            <a:r>
              <a:rPr lang="en-US" dirty="0"/>
              <a:t>    console.log("document(s) deleted");</a:t>
            </a:r>
          </a:p>
          <a:p>
            <a:pPr marL="0" indent="0">
              <a:buNone/>
            </a:pPr>
            <a:r>
              <a:rPr lang="en-US" dirty="0"/>
              <a:t>    });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9AC3A-0B23-43C5-B7EB-1C0CE601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85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3D2E-1ED8-417A-94AA-FFC6EB0D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06085"/>
          </a:xfrm>
        </p:spPr>
        <p:txBody>
          <a:bodyPr/>
          <a:lstStyle/>
          <a:p>
            <a:r>
              <a:rPr lang="en-US" dirty="0"/>
              <a:t>Run 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0FA6-E357-422A-AF1C-2001DB105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20700"/>
            <a:ext cx="11029615" cy="45536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theQuery</a:t>
            </a:r>
            <a:r>
              <a:rPr lang="en-US" dirty="0"/>
              <a:t> = {</a:t>
            </a:r>
            <a:r>
              <a:rPr lang="en-US" dirty="0" err="1"/>
              <a:t>author:"Bob</a:t>
            </a:r>
            <a:r>
              <a:rPr lang="en-US" dirty="0"/>
              <a:t> Smith"};</a:t>
            </a:r>
          </a:p>
          <a:p>
            <a:pPr marL="0" indent="0">
              <a:buNone/>
            </a:pPr>
            <a:r>
              <a:rPr lang="en-US" dirty="0" err="1"/>
              <a:t>coll.find</a:t>
            </a:r>
            <a:r>
              <a:rPr lang="en-US" dirty="0"/>
              <a:t>(</a:t>
            </a:r>
            <a:r>
              <a:rPr lang="en-US" dirty="0" err="1"/>
              <a:t>theQuery</a:t>
            </a:r>
            <a:r>
              <a:rPr lang="en-US" dirty="0"/>
              <a:t>).</a:t>
            </a:r>
            <a:r>
              <a:rPr lang="en-US" dirty="0" err="1"/>
              <a:t>toArray</a:t>
            </a:r>
            <a:r>
              <a:rPr lang="en-US" dirty="0"/>
              <a:t>(function(err, items) {</a:t>
            </a:r>
          </a:p>
          <a:p>
            <a:pPr marL="0" indent="0">
              <a:buNone/>
            </a:pPr>
            <a:r>
              <a:rPr lang="en-US" dirty="0"/>
              <a:t>	  if (err) {</a:t>
            </a:r>
          </a:p>
          <a:p>
            <a:pPr marL="0" indent="0">
              <a:buNone/>
            </a:pPr>
            <a:r>
              <a:rPr lang="en-US" dirty="0"/>
              <a:t>		console.log("Error: " + err);</a:t>
            </a:r>
          </a:p>
          <a:p>
            <a:pPr marL="0" indent="0">
              <a:buNone/>
            </a:pPr>
            <a:r>
              <a:rPr lang="en-US" dirty="0"/>
              <a:t>	  } </a:t>
            </a:r>
          </a:p>
          <a:p>
            <a:pPr marL="0" indent="0">
              <a:buNone/>
            </a:pPr>
            <a:r>
              <a:rPr lang="en-US" dirty="0"/>
              <a:t>	  else </a:t>
            </a:r>
          </a:p>
          <a:p>
            <a:pPr marL="0" indent="0">
              <a:buNone/>
            </a:pPr>
            <a:r>
              <a:rPr lang="en-US" dirty="0"/>
              <a:t>	  {</a:t>
            </a:r>
          </a:p>
          <a:p>
            <a:pPr marL="0" indent="0">
              <a:buNone/>
            </a:pPr>
            <a:r>
              <a:rPr lang="en-US" dirty="0"/>
              <a:t>		console.log("Items: ");</a:t>
            </a:r>
          </a:p>
          <a:p>
            <a:pPr marL="0" indent="0">
              <a:buNone/>
            </a:pPr>
            <a:r>
              <a:rPr lang="en-US" dirty="0"/>
              <a:t>		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items.length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			console.log(</a:t>
            </a:r>
            <a:r>
              <a:rPr lang="en-US" dirty="0" err="1"/>
              <a:t>i</a:t>
            </a:r>
            <a:r>
              <a:rPr lang="en-US" dirty="0"/>
              <a:t> + ": " + items[</a:t>
            </a:r>
            <a:r>
              <a:rPr lang="en-US" dirty="0" err="1"/>
              <a:t>i</a:t>
            </a:r>
            <a:r>
              <a:rPr lang="en-US" dirty="0"/>
              <a:t>].title + " by: " + items[</a:t>
            </a:r>
            <a:r>
              <a:rPr lang="en-US" dirty="0" err="1"/>
              <a:t>i</a:t>
            </a:r>
            <a:r>
              <a:rPr lang="en-US" dirty="0"/>
              <a:t>].author);				</a:t>
            </a:r>
          </a:p>
          <a:p>
            <a:pPr marL="0" indent="0">
              <a:buNone/>
            </a:pPr>
            <a:r>
              <a:rPr lang="en-US" dirty="0"/>
              <a:t>	  }   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db.close</a:t>
            </a:r>
            <a:r>
              <a:rPr lang="en-US" dirty="0"/>
              <a:t>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16EF8-937F-4EFA-933C-CDC7EC3F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3EA9-4F62-45ED-8997-4E08EC01B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46" y="708914"/>
            <a:ext cx="4845540" cy="5809117"/>
          </a:xfrm>
        </p:spPr>
        <p:txBody>
          <a:bodyPr>
            <a:normAutofit/>
          </a:bodyPr>
          <a:lstStyle/>
          <a:p>
            <a:r>
              <a:rPr lang="en-US" dirty="0"/>
              <a:t>Node.js is asynchronous</a:t>
            </a:r>
          </a:p>
          <a:p>
            <a:pPr lvl="1"/>
            <a:r>
              <a:rPr lang="en-US" dirty="0"/>
              <a:t>PHP handles one request at a time </a:t>
            </a:r>
          </a:p>
          <a:p>
            <a:pPr lvl="1"/>
            <a:r>
              <a:rPr lang="en-US" dirty="0"/>
              <a:t>Node.JS can handle multiple requests</a:t>
            </a:r>
          </a:p>
          <a:p>
            <a:r>
              <a:rPr lang="en-US" dirty="0"/>
              <a:t>Node.JS is </a:t>
            </a:r>
          </a:p>
          <a:p>
            <a:pPr lvl="1"/>
            <a:r>
              <a:rPr lang="en-US" dirty="0"/>
              <a:t>Fast</a:t>
            </a:r>
          </a:p>
          <a:p>
            <a:pPr lvl="1"/>
            <a:r>
              <a:rPr lang="en-US" dirty="0"/>
              <a:t>Memory efficient</a:t>
            </a:r>
          </a:p>
          <a:p>
            <a:r>
              <a:rPr lang="en-US" dirty="0"/>
              <a:t>It’s not a competition!</a:t>
            </a:r>
            <a:br>
              <a:rPr lang="en-US" dirty="0"/>
            </a:br>
            <a:r>
              <a:rPr lang="en-US" dirty="0"/>
              <a:t>PHP and Node.js each have different strengths.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B001D-1324-4971-8FCF-51C7AD19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Node js Vs PHP: Which is Better for Your Project? - JumpGrowth">
            <a:extLst>
              <a:ext uri="{FF2B5EF4-FFF2-40B4-BE49-F238E27FC236}">
                <a16:creationId xmlns:a16="http://schemas.microsoft.com/office/drawing/2014/main" id="{A22FC8B7-FF24-4AE7-A471-6A6EADBC2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708914"/>
            <a:ext cx="6667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411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3D2E-1ED8-417A-94AA-FFC6EB0D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06085"/>
          </a:xfrm>
        </p:spPr>
        <p:txBody>
          <a:bodyPr/>
          <a:lstStyle/>
          <a:p>
            <a:r>
              <a:rPr lang="en-US" dirty="0"/>
              <a:t>Asynchronous Database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0FA6-E357-422A-AF1C-2001DB105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20700"/>
            <a:ext cx="11029615" cy="45536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Because of the asynchronous nature of node.js, your code may be attempting to act on the database before it has completed the last operation.</a:t>
            </a:r>
          </a:p>
          <a:p>
            <a:r>
              <a:rPr lang="en-US" dirty="0"/>
              <a:t>Putting the app in </a:t>
            </a:r>
            <a:r>
              <a:rPr lang="en-US" dirty="0" err="1"/>
              <a:t>asynch</a:t>
            </a:r>
            <a:r>
              <a:rPr lang="en-US" dirty="0"/>
              <a:t> mode allows you to force the code to wait to allow time to catch up</a:t>
            </a:r>
          </a:p>
          <a:p>
            <a:r>
              <a:rPr lang="en-US" dirty="0"/>
              <a:t>async functions return “promises”</a:t>
            </a:r>
          </a:p>
          <a:p>
            <a:r>
              <a:rPr lang="en-US" dirty="0"/>
              <a:t>Exception handling adds a mechanism for dealing with anomalous behavior</a:t>
            </a:r>
          </a:p>
          <a:p>
            <a:r>
              <a:rPr lang="en-US" dirty="0"/>
              <a:t>Key words</a:t>
            </a:r>
          </a:p>
          <a:p>
            <a:pPr lvl="1"/>
            <a:r>
              <a:rPr lang="en-US" dirty="0"/>
              <a:t>async</a:t>
            </a:r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en-US" dirty="0"/>
              <a:t>try/catch/finally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16EF8-937F-4EFA-933C-CDC7EC3F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90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2CDB-9A84-427E-AFE5-63A96BF1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cuts:  </a:t>
            </a:r>
            <a:r>
              <a:rPr lang="en-US" dirty="0" err="1"/>
              <a:t>Expressjs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42E4-0902-4CBB-950C-9A469958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 framework for Node.js</a:t>
            </a:r>
          </a:p>
          <a:p>
            <a:r>
              <a:rPr lang="en-US" dirty="0"/>
              <a:t>Runs on top of Node to streamline common tasks</a:t>
            </a:r>
          </a:p>
          <a:p>
            <a:r>
              <a:rPr lang="en-US" dirty="0"/>
              <a:t>Free and open source</a:t>
            </a:r>
          </a:p>
          <a:p>
            <a:r>
              <a:rPr lang="en-US" dirty="0" err="1"/>
              <a:t>ExpressJS</a:t>
            </a:r>
            <a:r>
              <a:rPr lang="en-US" dirty="0"/>
              <a:t> Routes</a:t>
            </a:r>
          </a:p>
          <a:p>
            <a:pPr lvl="1"/>
            <a:r>
              <a:rPr lang="en-US" dirty="0"/>
              <a:t>A route is a combination of a URL path and a method (GET, POST, etc)</a:t>
            </a:r>
          </a:p>
          <a:p>
            <a:pPr lvl="1"/>
            <a:r>
              <a:rPr lang="en-US" dirty="0"/>
              <a:t>Handlers can be established for different routes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209BC-3400-4490-85BA-38528724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77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A78C-8D4A-4685-9E59-2B084F36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A745-A62D-41F1-8ADC-0FD28615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Express module</a:t>
            </a:r>
          </a:p>
          <a:p>
            <a:pPr lvl="1"/>
            <a:r>
              <a:rPr lang="en-US" dirty="0"/>
              <a:t> npm install express</a:t>
            </a:r>
          </a:p>
          <a:p>
            <a:r>
              <a:rPr lang="en-US" dirty="0"/>
              <a:t>You may also want to install:</a:t>
            </a:r>
          </a:p>
          <a:p>
            <a:pPr lvl="1"/>
            <a:r>
              <a:rPr lang="en-US" dirty="0"/>
              <a:t>body-parser − handles JSON and other data</a:t>
            </a:r>
          </a:p>
          <a:p>
            <a:pPr lvl="1"/>
            <a:r>
              <a:rPr lang="en-US" dirty="0"/>
              <a:t>cookie-parser − gets cookie data</a:t>
            </a:r>
          </a:p>
          <a:p>
            <a:pPr lvl="1"/>
            <a:r>
              <a:rPr lang="en-US" dirty="0"/>
              <a:t>multer − helps with uploading files in a form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5E70A-D62A-400F-A2A5-CA943CDF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5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4936-0B48-421E-A27B-D3FCB810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example: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284E-0F58-46CA-917D-8CD127604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express=require('express');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exp=express();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('/',function(req,res)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res.send('Hello World!');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server=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exp.listen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(8080,function() {});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2F698-1071-442E-AC67-6139CC9D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516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C777-55C3-4F13-B84D-F99D60AE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cuts:  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6E95E-B8BE-4E71-8EB2-14ACA7B37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Mongoose</a:t>
            </a:r>
            <a:br>
              <a:rPr lang="en-US" dirty="0"/>
            </a:br>
            <a:r>
              <a:rPr lang="en-US" dirty="0"/>
              <a:t>Makes it easier to use MongoDB programmatically</a:t>
            </a:r>
          </a:p>
          <a:p>
            <a:pPr lvl="1"/>
            <a:r>
              <a:rPr lang="en-US" dirty="0"/>
              <a:t>Models your collection as an object</a:t>
            </a:r>
          </a:p>
          <a:p>
            <a:pPr lvl="1"/>
            <a:r>
              <a:rPr lang="en-US" dirty="0"/>
              <a:t>Provides helpful methods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See:   https://mongoosejs.com/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21E38-AC83-4C7D-A463-479219C2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7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1CE3-548E-4B95-948A-35D1198A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/>
              <a:t>Node.js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70FD2-0A2A-441D-9E69-50565747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1F62EEA-6C81-414A-BAAA-D2996DD56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598587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3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DD426-5A1F-424C-8E62-2C2E1CC0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Running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807B-723F-4973-8A58-F2D95F77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183672"/>
            <a:ext cx="7246581" cy="4675128"/>
          </a:xfrm>
        </p:spPr>
        <p:txBody>
          <a:bodyPr>
            <a:normAutofit/>
          </a:bodyPr>
          <a:lstStyle/>
          <a:p>
            <a:r>
              <a:rPr lang="en-US" dirty="0"/>
              <a:t>Run locally or deploy online via Git/Heroku</a:t>
            </a:r>
          </a:p>
          <a:p>
            <a:r>
              <a:rPr lang="en-US" dirty="0"/>
              <a:t>Download at nodejs.org</a:t>
            </a:r>
          </a:p>
          <a:p>
            <a:r>
              <a:rPr lang="en-US" dirty="0"/>
              <a:t>Run at the command line or load a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r>
              <a:rPr lang="en-US" dirty="0"/>
              <a:t>Node.js </a:t>
            </a:r>
            <a:r>
              <a:rPr lang="en-US" b="1" dirty="0"/>
              <a:t>Modules</a:t>
            </a:r>
            <a:r>
              <a:rPr lang="en-US" dirty="0"/>
              <a:t> allow for extended functionality</a:t>
            </a:r>
          </a:p>
          <a:p>
            <a:r>
              <a:rPr lang="en-US" dirty="0"/>
              <a:t>Use </a:t>
            </a:r>
            <a:r>
              <a:rPr lang="en-US" b="1" dirty="0" err="1"/>
              <a:t>npm</a:t>
            </a:r>
            <a:r>
              <a:rPr lang="en-US" dirty="0"/>
              <a:t> (Node Package Manager) to manage/install modules</a:t>
            </a:r>
          </a:p>
          <a:p>
            <a:r>
              <a:rPr lang="en-US" dirty="0"/>
              <a:t>The local Node environment is known as REPL : Read-Evaluate-Print-Loop</a:t>
            </a:r>
          </a:p>
          <a:p>
            <a:pPr lvl="1"/>
            <a:r>
              <a:rPr lang="en-US" dirty="0"/>
              <a:t>Useful for checking Node.js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85D0A-E3F0-44DE-A2D2-25EEFD53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7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D71B-4B27-4594-B160-717BBCE6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Installing node.js locally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8D1C-11FF-41A9-A946-79F1BE70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D3D7A82-E07E-48D0-A334-70AC68351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90744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750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9E6D-877D-4E0D-BC9B-DA39081F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B1C8B-8EA2-4AA7-A074-88823F53E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28" y="2521358"/>
            <a:ext cx="4718083" cy="3634486"/>
          </a:xfrm>
        </p:spPr>
        <p:txBody>
          <a:bodyPr>
            <a:normAutofit/>
          </a:bodyPr>
          <a:lstStyle/>
          <a:p>
            <a:r>
              <a:rPr lang="en-US" dirty="0"/>
              <a:t>Open a command window</a:t>
            </a:r>
          </a:p>
          <a:p>
            <a:r>
              <a:rPr lang="en-US" dirty="0"/>
              <a:t>Type “node” to get into the Node.JS environment</a:t>
            </a:r>
          </a:p>
          <a:p>
            <a:r>
              <a:rPr lang="en-US" dirty="0"/>
              <a:t>Enter the command:  console.log(‘Hello World”);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D48FB-8434-409A-B486-36A94CF5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54530B-293E-4E93-9B20-60D750F9614F}"/>
              </a:ext>
            </a:extLst>
          </p:cNvPr>
          <p:cNvSpPr txBox="1">
            <a:spLocks/>
          </p:cNvSpPr>
          <p:nvPr/>
        </p:nvSpPr>
        <p:spPr>
          <a:xfrm>
            <a:off x="6498278" y="2340152"/>
            <a:ext cx="4396730" cy="3634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Other things to try:</a:t>
            </a:r>
          </a:p>
          <a:p>
            <a:pPr lvl="1"/>
            <a:r>
              <a:rPr lang="en-US" dirty="0"/>
              <a:t>.help</a:t>
            </a:r>
          </a:p>
          <a:p>
            <a:pPr lvl="1"/>
            <a:r>
              <a:rPr lang="en-US" dirty="0"/>
              <a:t>.load</a:t>
            </a:r>
          </a:p>
          <a:p>
            <a:pPr lvl="1"/>
            <a:r>
              <a:rPr lang="en-US" dirty="0"/>
              <a:t>.exit</a:t>
            </a:r>
          </a:p>
          <a:p>
            <a:r>
              <a:rPr lang="en-US" dirty="0"/>
              <a:t>Use TAB key to see possible JavaScript commands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720083-A97B-4FB5-8826-B5B23BA368D8}"/>
              </a:ext>
            </a:extLst>
          </p:cNvPr>
          <p:cNvCxnSpPr/>
          <p:nvPr/>
        </p:nvCxnSpPr>
        <p:spPr>
          <a:xfrm>
            <a:off x="5896389" y="2561115"/>
            <a:ext cx="39756" cy="294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75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F268-EB74-4292-B1F4-70BF5E5F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87705"/>
          </a:xfrm>
        </p:spPr>
        <p:txBody>
          <a:bodyPr/>
          <a:lstStyle/>
          <a:p>
            <a:r>
              <a:rPr lang="en-US" dirty="0"/>
              <a:t>Creating a “mini” JS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6CEBF-CF79-4E13-9A96-1BB638B6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095767"/>
            <a:ext cx="5860962" cy="3634486"/>
          </a:xfrm>
        </p:spPr>
        <p:txBody>
          <a:bodyPr>
            <a:normAutofit/>
          </a:bodyPr>
          <a:lstStyle/>
          <a:p>
            <a:r>
              <a:rPr lang="en-US" dirty="0"/>
              <a:t>Multiple lines of code are allowed</a:t>
            </a:r>
          </a:p>
          <a:p>
            <a:pPr lvl="1"/>
            <a:r>
              <a:rPr lang="en-US" dirty="0"/>
              <a:t>Create a variable and its value will persist</a:t>
            </a:r>
          </a:p>
          <a:p>
            <a:r>
              <a:rPr lang="en-US" dirty="0"/>
              <a:t>Code blocks can be utilized with {  }</a:t>
            </a:r>
          </a:p>
          <a:p>
            <a:pPr lvl="1"/>
            <a:r>
              <a:rPr lang="en-US" dirty="0"/>
              <a:t>Multiple lines are allowed</a:t>
            </a:r>
          </a:p>
          <a:p>
            <a:pPr lvl="1"/>
            <a:r>
              <a:rPr lang="en-US" dirty="0"/>
              <a:t>… indicates that you are “in” the code block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68289-195A-41AC-A2F8-97AB0310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3725A9-6C46-48A5-B3CA-E62D7B2FD4ED}"/>
              </a:ext>
            </a:extLst>
          </p:cNvPr>
          <p:cNvSpPr txBox="1">
            <a:spLocks/>
          </p:cNvSpPr>
          <p:nvPr/>
        </p:nvSpPr>
        <p:spPr>
          <a:xfrm>
            <a:off x="7002742" y="2614999"/>
            <a:ext cx="4705256" cy="18375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for(x = 1; x&lt;=3; x++)</a:t>
            </a:r>
          </a:p>
          <a:p>
            <a:pPr marL="324000" lvl="1" indent="0"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console.log("hello");</a:t>
            </a:r>
          </a:p>
          <a:p>
            <a:pPr marL="324000" lvl="1" indent="0"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 marL="324000" lvl="1" indent="0"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 marL="324000" lvl="1" indent="0"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960699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F41"/>
      </a:dk2>
      <a:lt2>
        <a:srgbClr val="EBE9EE"/>
      </a:lt2>
      <a:accent1>
        <a:srgbClr val="82AF44"/>
      </a:accent1>
      <a:accent2>
        <a:srgbClr val="4EB23A"/>
      </a:accent2>
      <a:accent3>
        <a:srgbClr val="47B662"/>
      </a:accent3>
      <a:accent4>
        <a:srgbClr val="3AB28A"/>
      </a:accent4>
      <a:accent5>
        <a:srgbClr val="47AEB7"/>
      </a:accent5>
      <a:accent6>
        <a:srgbClr val="3A76B2"/>
      </a:accent6>
      <a:hlink>
        <a:srgbClr val="9973D0"/>
      </a:hlink>
      <a:folHlink>
        <a:srgbClr val="848484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8556</TotalTime>
  <Words>2878</Words>
  <Application>Microsoft Office PowerPoint</Application>
  <PresentationFormat>Widescreen</PresentationFormat>
  <Paragraphs>389</Paragraphs>
  <Slides>44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 Black</vt:lpstr>
      <vt:lpstr>Calibri</vt:lpstr>
      <vt:lpstr>Consolas</vt:lpstr>
      <vt:lpstr>Courier New</vt:lpstr>
      <vt:lpstr>Gill Sans MT</vt:lpstr>
      <vt:lpstr>Wingdings 2</vt:lpstr>
      <vt:lpstr>DividendVTI</vt:lpstr>
      <vt:lpstr>Comp 20 Web Programming</vt:lpstr>
      <vt:lpstr>Node.js – what is it?</vt:lpstr>
      <vt:lpstr>Use node.js to …</vt:lpstr>
      <vt:lpstr>PowerPoint Presentation</vt:lpstr>
      <vt:lpstr>Node.js overview</vt:lpstr>
      <vt:lpstr>Running Node.js</vt:lpstr>
      <vt:lpstr>Installing node.js locally</vt:lpstr>
      <vt:lpstr>Minimal Hello World</vt:lpstr>
      <vt:lpstr>Creating a “mini” JS script</vt:lpstr>
      <vt:lpstr>Try it</vt:lpstr>
      <vt:lpstr>using node.js server</vt:lpstr>
      <vt:lpstr>Breaking down hello.js</vt:lpstr>
      <vt:lpstr>The http module</vt:lpstr>
      <vt:lpstr>Responding to the client</vt:lpstr>
      <vt:lpstr>Try it</vt:lpstr>
      <vt:lpstr>Node.js modules</vt:lpstr>
      <vt:lpstr>Core Modules</vt:lpstr>
      <vt:lpstr>Handling an http request  example:   Multi-page website</vt:lpstr>
      <vt:lpstr>Getting post or get data sent from the client</vt:lpstr>
      <vt:lpstr>Example: get the query string as an object</vt:lpstr>
      <vt:lpstr>Example: Get a value from the query string</vt:lpstr>
      <vt:lpstr>Query string demo</vt:lpstr>
      <vt:lpstr>Working  with files  using the  fs module</vt:lpstr>
      <vt:lpstr>Putting it together</vt:lpstr>
      <vt:lpstr>the readline module</vt:lpstr>
      <vt:lpstr>Installing a 3rd party module using npm</vt:lpstr>
      <vt:lpstr>Example: calendar module</vt:lpstr>
      <vt:lpstr>Use the calendar module to write to the web page</vt:lpstr>
      <vt:lpstr>Example continued</vt:lpstr>
      <vt:lpstr>Local modules: Grow your own</vt:lpstr>
      <vt:lpstr>Add the module to your script</vt:lpstr>
      <vt:lpstr>A module can be an object</vt:lpstr>
      <vt:lpstr>PowerPoint Presentation</vt:lpstr>
      <vt:lpstr>Try it</vt:lpstr>
      <vt:lpstr>Connecting node.js to MongoDB</vt:lpstr>
      <vt:lpstr>Connecting to mongo</vt:lpstr>
      <vt:lpstr>Insert data</vt:lpstr>
      <vt:lpstr>Delete data</vt:lpstr>
      <vt:lpstr>Run a query</vt:lpstr>
      <vt:lpstr>Asynchronous Database operations</vt:lpstr>
      <vt:lpstr>Short cuts:  Expressjs</vt:lpstr>
      <vt:lpstr>Using express</vt:lpstr>
      <vt:lpstr>Express example: hello world</vt:lpstr>
      <vt:lpstr>Short cuts:  mongoose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 Web Programming</dc:title>
  <dc:creator>lisa diorio</dc:creator>
  <cp:lastModifiedBy>lisa diorio</cp:lastModifiedBy>
  <cp:revision>2</cp:revision>
  <cp:lastPrinted>2020-11-23T19:06:30Z</cp:lastPrinted>
  <dcterms:created xsi:type="dcterms:W3CDTF">2020-11-23T02:25:49Z</dcterms:created>
  <dcterms:modified xsi:type="dcterms:W3CDTF">2021-04-12T21:18:48Z</dcterms:modified>
</cp:coreProperties>
</file>