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0"/>
  </p:notesMasterIdLst>
  <p:sldIdLst>
    <p:sldId id="256" r:id="rId2"/>
    <p:sldId id="562" r:id="rId3"/>
    <p:sldId id="285" r:id="rId4"/>
    <p:sldId id="287" r:id="rId5"/>
    <p:sldId id="286" r:id="rId6"/>
    <p:sldId id="288" r:id="rId7"/>
    <p:sldId id="290" r:id="rId8"/>
    <p:sldId id="301" r:id="rId9"/>
    <p:sldId id="295" r:id="rId10"/>
    <p:sldId id="292" r:id="rId11"/>
    <p:sldId id="563" r:id="rId12"/>
    <p:sldId id="294" r:id="rId13"/>
    <p:sldId id="297" r:id="rId14"/>
    <p:sldId id="565" r:id="rId15"/>
    <p:sldId id="566" r:id="rId16"/>
    <p:sldId id="564" r:id="rId17"/>
    <p:sldId id="546" r:id="rId18"/>
    <p:sldId id="5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0D629-5988-4DB9-AE2B-2147CC0FC9D3}" v="6" dt="2021-04-04T15:31:41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2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03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diorio" userId="1375f94533d201e3" providerId="LiveId" clId="{87FC1DA6-4F77-4AF4-84BC-3835BB9003BB}"/>
    <pc:docChg chg="delSld modSld">
      <pc:chgData name="lisa diorio" userId="1375f94533d201e3" providerId="LiveId" clId="{87FC1DA6-4F77-4AF4-84BC-3835BB9003BB}" dt="2021-01-13T19:37:28.367" v="6" actId="47"/>
      <pc:docMkLst>
        <pc:docMk/>
      </pc:docMkLst>
      <pc:sldChg chg="modSp mod">
        <pc:chgData name="lisa diorio" userId="1375f94533d201e3" providerId="LiveId" clId="{87FC1DA6-4F77-4AF4-84BC-3835BB9003BB}" dt="2021-01-13T19:34:42.944" v="3" actId="20577"/>
        <pc:sldMkLst>
          <pc:docMk/>
          <pc:sldMk cId="3798903329" sldId="256"/>
        </pc:sldMkLst>
        <pc:spChg chg="mod">
          <ac:chgData name="lisa diorio" userId="1375f94533d201e3" providerId="LiveId" clId="{87FC1DA6-4F77-4AF4-84BC-3835BB9003BB}" dt="2021-01-13T19:34:42.944" v="3" actId="20577"/>
          <ac:spMkLst>
            <pc:docMk/>
            <pc:sldMk cId="3798903329" sldId="256"/>
            <ac:spMk id="3" creationId="{900C1677-FFE8-4862-B397-BFB4A6BE9461}"/>
          </ac:spMkLst>
        </pc:spChg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3351642936" sldId="272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0" sldId="273"/>
        </pc:sldMkLst>
      </pc:sldChg>
      <pc:sldChg chg="del">
        <pc:chgData name="lisa diorio" userId="1375f94533d201e3" providerId="LiveId" clId="{87FC1DA6-4F77-4AF4-84BC-3835BB9003BB}" dt="2021-01-13T19:34:36.354" v="0" actId="47"/>
        <pc:sldMkLst>
          <pc:docMk/>
          <pc:sldMk cId="2759964708" sldId="281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0" sldId="283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0" sldId="305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0" sldId="329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0" sldId="342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0" sldId="345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1834947619" sldId="360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0" sldId="363"/>
        </pc:sldMkLst>
      </pc:sldChg>
      <pc:sldChg chg="del">
        <pc:chgData name="lisa diorio" userId="1375f94533d201e3" providerId="LiveId" clId="{87FC1DA6-4F77-4AF4-84BC-3835BB9003BB}" dt="2021-01-13T19:34:36.354" v="0" actId="47"/>
        <pc:sldMkLst>
          <pc:docMk/>
          <pc:sldMk cId="306756525" sldId="402"/>
        </pc:sldMkLst>
      </pc:sldChg>
      <pc:sldChg chg="del">
        <pc:chgData name="lisa diorio" userId="1375f94533d201e3" providerId="LiveId" clId="{87FC1DA6-4F77-4AF4-84BC-3835BB9003BB}" dt="2021-01-13T19:34:36.354" v="0" actId="47"/>
        <pc:sldMkLst>
          <pc:docMk/>
          <pc:sldMk cId="3397288370" sldId="403"/>
        </pc:sldMkLst>
      </pc:sldChg>
      <pc:sldChg chg="del">
        <pc:chgData name="lisa diorio" userId="1375f94533d201e3" providerId="LiveId" clId="{87FC1DA6-4F77-4AF4-84BC-3835BB9003BB}" dt="2021-01-13T19:34:36.354" v="0" actId="47"/>
        <pc:sldMkLst>
          <pc:docMk/>
          <pc:sldMk cId="2291622039" sldId="404"/>
        </pc:sldMkLst>
      </pc:sldChg>
      <pc:sldChg chg="del">
        <pc:chgData name="lisa diorio" userId="1375f94533d201e3" providerId="LiveId" clId="{87FC1DA6-4F77-4AF4-84BC-3835BB9003BB}" dt="2021-01-13T19:34:36.354" v="0" actId="47"/>
        <pc:sldMkLst>
          <pc:docMk/>
          <pc:sldMk cId="2481255553" sldId="405"/>
        </pc:sldMkLst>
      </pc:sldChg>
      <pc:sldChg chg="del">
        <pc:chgData name="lisa diorio" userId="1375f94533d201e3" providerId="LiveId" clId="{87FC1DA6-4F77-4AF4-84BC-3835BB9003BB}" dt="2021-01-13T19:34:36.354" v="0" actId="47"/>
        <pc:sldMkLst>
          <pc:docMk/>
          <pc:sldMk cId="70207263" sldId="406"/>
        </pc:sldMkLst>
      </pc:sldChg>
      <pc:sldChg chg="del">
        <pc:chgData name="lisa diorio" userId="1375f94533d201e3" providerId="LiveId" clId="{87FC1DA6-4F77-4AF4-84BC-3835BB9003BB}" dt="2021-01-13T19:34:36.354" v="0" actId="47"/>
        <pc:sldMkLst>
          <pc:docMk/>
          <pc:sldMk cId="588971992" sldId="407"/>
        </pc:sldMkLst>
      </pc:sldChg>
      <pc:sldChg chg="del">
        <pc:chgData name="lisa diorio" userId="1375f94533d201e3" providerId="LiveId" clId="{87FC1DA6-4F77-4AF4-84BC-3835BB9003BB}" dt="2021-01-13T19:34:36.354" v="0" actId="47"/>
        <pc:sldMkLst>
          <pc:docMk/>
          <pc:sldMk cId="921360659" sldId="408"/>
        </pc:sldMkLst>
      </pc:sldChg>
      <pc:sldChg chg="del">
        <pc:chgData name="lisa diorio" userId="1375f94533d201e3" providerId="LiveId" clId="{87FC1DA6-4F77-4AF4-84BC-3835BB9003BB}" dt="2021-01-13T19:34:36.354" v="0" actId="47"/>
        <pc:sldMkLst>
          <pc:docMk/>
          <pc:sldMk cId="0" sldId="410"/>
        </pc:sldMkLst>
      </pc:sldChg>
      <pc:sldChg chg="del">
        <pc:chgData name="lisa diorio" userId="1375f94533d201e3" providerId="LiveId" clId="{87FC1DA6-4F77-4AF4-84BC-3835BB9003BB}" dt="2021-01-13T19:34:36.354" v="0" actId="47"/>
        <pc:sldMkLst>
          <pc:docMk/>
          <pc:sldMk cId="3863152059" sldId="411"/>
        </pc:sldMkLst>
      </pc:sldChg>
      <pc:sldChg chg="del">
        <pc:chgData name="lisa diorio" userId="1375f94533d201e3" providerId="LiveId" clId="{87FC1DA6-4F77-4AF4-84BC-3835BB9003BB}" dt="2021-01-13T19:34:36.354" v="0" actId="47"/>
        <pc:sldMkLst>
          <pc:docMk/>
          <pc:sldMk cId="2037058916" sldId="412"/>
        </pc:sldMkLst>
      </pc:sldChg>
      <pc:sldChg chg="del">
        <pc:chgData name="lisa diorio" userId="1375f94533d201e3" providerId="LiveId" clId="{87FC1DA6-4F77-4AF4-84BC-3835BB9003BB}" dt="2021-01-13T19:34:36.354" v="0" actId="47"/>
        <pc:sldMkLst>
          <pc:docMk/>
          <pc:sldMk cId="2849851086" sldId="414"/>
        </pc:sldMkLst>
      </pc:sldChg>
      <pc:sldChg chg="del">
        <pc:chgData name="lisa diorio" userId="1375f94533d201e3" providerId="LiveId" clId="{87FC1DA6-4F77-4AF4-84BC-3835BB9003BB}" dt="2021-01-13T19:34:36.354" v="0" actId="47"/>
        <pc:sldMkLst>
          <pc:docMk/>
          <pc:sldMk cId="3268583149" sldId="415"/>
        </pc:sldMkLst>
      </pc:sldChg>
      <pc:sldChg chg="del">
        <pc:chgData name="lisa diorio" userId="1375f94533d201e3" providerId="LiveId" clId="{87FC1DA6-4F77-4AF4-84BC-3835BB9003BB}" dt="2021-01-13T19:34:36.354" v="0" actId="47"/>
        <pc:sldMkLst>
          <pc:docMk/>
          <pc:sldMk cId="3504546485" sldId="416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58358576" sldId="417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192630883" sldId="451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4187769606" sldId="454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234046541" sldId="455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126257555" sldId="468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1574736665" sldId="533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0" sldId="537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2360092287" sldId="546"/>
        </pc:sldMkLst>
      </pc:sldChg>
      <pc:sldChg chg="del">
        <pc:chgData name="lisa diorio" userId="1375f94533d201e3" providerId="LiveId" clId="{87FC1DA6-4F77-4AF4-84BC-3835BB9003BB}" dt="2021-01-13T19:34:53.375" v="4" actId="47"/>
        <pc:sldMkLst>
          <pc:docMk/>
          <pc:sldMk cId="3379307815" sldId="565"/>
        </pc:sldMkLst>
      </pc:sldChg>
      <pc:sldChg chg="del">
        <pc:chgData name="lisa diorio" userId="1375f94533d201e3" providerId="LiveId" clId="{87FC1DA6-4F77-4AF4-84BC-3835BB9003BB}" dt="2021-01-13T19:34:36.354" v="0" actId="47"/>
        <pc:sldMkLst>
          <pc:docMk/>
          <pc:sldMk cId="1344927508" sldId="567"/>
        </pc:sldMkLst>
      </pc:sldChg>
      <pc:sldChg chg="del">
        <pc:chgData name="lisa diorio" userId="1375f94533d201e3" providerId="LiveId" clId="{87FC1DA6-4F77-4AF4-84BC-3835BB9003BB}" dt="2021-01-13T19:34:54.721" v="5" actId="47"/>
        <pc:sldMkLst>
          <pc:docMk/>
          <pc:sldMk cId="1477491560" sldId="569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108177610" sldId="570"/>
        </pc:sldMkLst>
      </pc:sldChg>
      <pc:sldChg chg="del">
        <pc:chgData name="lisa diorio" userId="1375f94533d201e3" providerId="LiveId" clId="{87FC1DA6-4F77-4AF4-84BC-3835BB9003BB}" dt="2021-01-13T19:37:28.367" v="6" actId="47"/>
        <pc:sldMkLst>
          <pc:docMk/>
          <pc:sldMk cId="3616941009" sldId="571"/>
        </pc:sldMkLst>
      </pc:sldChg>
    </pc:docChg>
  </pc:docChgLst>
  <pc:docChgLst>
    <pc:chgData name="lisa diorio" userId="1375f94533d201e3" providerId="LiveId" clId="{D380D629-5988-4DB9-AE2B-2147CC0FC9D3}"/>
    <pc:docChg chg="undo custSel addSld modSld">
      <pc:chgData name="lisa diorio" userId="1375f94533d201e3" providerId="LiveId" clId="{D380D629-5988-4DB9-AE2B-2147CC0FC9D3}" dt="2021-04-04T15:35:00.697" v="788" actId="1038"/>
      <pc:docMkLst>
        <pc:docMk/>
      </pc:docMkLst>
      <pc:sldChg chg="modSp mod">
        <pc:chgData name="lisa diorio" userId="1375f94533d201e3" providerId="LiveId" clId="{D380D629-5988-4DB9-AE2B-2147CC0FC9D3}" dt="2021-03-30T00:14:44.987" v="1" actId="12"/>
        <pc:sldMkLst>
          <pc:docMk/>
          <pc:sldMk cId="2639284913" sldId="287"/>
        </pc:sldMkLst>
        <pc:spChg chg="mod">
          <ac:chgData name="lisa diorio" userId="1375f94533d201e3" providerId="LiveId" clId="{D380D629-5988-4DB9-AE2B-2147CC0FC9D3}" dt="2021-03-30T00:14:44.987" v="1" actId="12"/>
          <ac:spMkLst>
            <pc:docMk/>
            <pc:sldMk cId="2639284913" sldId="287"/>
            <ac:spMk id="3" creationId="{2753932B-7B7B-4A10-B1DB-59988EB3872A}"/>
          </ac:spMkLst>
        </pc:spChg>
      </pc:sldChg>
      <pc:sldChg chg="modSp mod">
        <pc:chgData name="lisa diorio" userId="1375f94533d201e3" providerId="LiveId" clId="{D380D629-5988-4DB9-AE2B-2147CC0FC9D3}" dt="2021-03-30T00:15:21.835" v="16" actId="20577"/>
        <pc:sldMkLst>
          <pc:docMk/>
          <pc:sldMk cId="797185943" sldId="290"/>
        </pc:sldMkLst>
        <pc:spChg chg="mod">
          <ac:chgData name="lisa diorio" userId="1375f94533d201e3" providerId="LiveId" clId="{D380D629-5988-4DB9-AE2B-2147CC0FC9D3}" dt="2021-03-30T00:15:21.835" v="16" actId="20577"/>
          <ac:spMkLst>
            <pc:docMk/>
            <pc:sldMk cId="797185943" sldId="290"/>
            <ac:spMk id="3" creationId="{F1D14310-B20D-4A27-A9D7-8AFEB216F336}"/>
          </ac:spMkLst>
        </pc:spChg>
      </pc:sldChg>
      <pc:sldChg chg="modSp mod">
        <pc:chgData name="lisa diorio" userId="1375f94533d201e3" providerId="LiveId" clId="{D380D629-5988-4DB9-AE2B-2147CC0FC9D3}" dt="2021-03-30T00:20:05.488" v="112" actId="20577"/>
        <pc:sldMkLst>
          <pc:docMk/>
          <pc:sldMk cId="907056723" sldId="294"/>
        </pc:sldMkLst>
        <pc:spChg chg="mod">
          <ac:chgData name="lisa diorio" userId="1375f94533d201e3" providerId="LiveId" clId="{D380D629-5988-4DB9-AE2B-2147CC0FC9D3}" dt="2021-03-30T00:20:05.488" v="112" actId="20577"/>
          <ac:spMkLst>
            <pc:docMk/>
            <pc:sldMk cId="907056723" sldId="294"/>
            <ac:spMk id="3" creationId="{D81ABEFA-8A5D-4D82-A418-87AAC97A5643}"/>
          </ac:spMkLst>
        </pc:spChg>
      </pc:sldChg>
      <pc:sldChg chg="modSp mod">
        <pc:chgData name="lisa diorio" userId="1375f94533d201e3" providerId="LiveId" clId="{D380D629-5988-4DB9-AE2B-2147CC0FC9D3}" dt="2021-03-30T00:18:36.437" v="17" actId="20577"/>
        <pc:sldMkLst>
          <pc:docMk/>
          <pc:sldMk cId="346569421" sldId="295"/>
        </pc:sldMkLst>
        <pc:spChg chg="mod">
          <ac:chgData name="lisa diorio" userId="1375f94533d201e3" providerId="LiveId" clId="{D380D629-5988-4DB9-AE2B-2147CC0FC9D3}" dt="2021-03-30T00:18:36.437" v="17" actId="20577"/>
          <ac:spMkLst>
            <pc:docMk/>
            <pc:sldMk cId="346569421" sldId="295"/>
            <ac:spMk id="4" creationId="{B7CAC726-1527-4012-8A35-C15328E6539F}"/>
          </ac:spMkLst>
        </pc:spChg>
      </pc:sldChg>
      <pc:sldChg chg="modSp mod">
        <pc:chgData name="lisa diorio" userId="1375f94533d201e3" providerId="LiveId" clId="{D380D629-5988-4DB9-AE2B-2147CC0FC9D3}" dt="2021-03-30T00:31:35.051" v="524" actId="255"/>
        <pc:sldMkLst>
          <pc:docMk/>
          <pc:sldMk cId="162670513" sldId="297"/>
        </pc:sldMkLst>
        <pc:spChg chg="mod">
          <ac:chgData name="lisa diorio" userId="1375f94533d201e3" providerId="LiveId" clId="{D380D629-5988-4DB9-AE2B-2147CC0FC9D3}" dt="2021-03-30T00:31:35.051" v="524" actId="255"/>
          <ac:spMkLst>
            <pc:docMk/>
            <pc:sldMk cId="162670513" sldId="297"/>
            <ac:spMk id="4" creationId="{8C5A52A5-4FBA-4438-95ED-A6F4B9653E02}"/>
          </ac:spMkLst>
        </pc:spChg>
      </pc:sldChg>
      <pc:sldChg chg="add">
        <pc:chgData name="lisa diorio" userId="1375f94533d201e3" providerId="LiveId" clId="{D380D629-5988-4DB9-AE2B-2147CC0FC9D3}" dt="2021-03-22T17:10:49.898" v="0"/>
        <pc:sldMkLst>
          <pc:docMk/>
          <pc:sldMk cId="2360092287" sldId="546"/>
        </pc:sldMkLst>
      </pc:sldChg>
      <pc:sldChg chg="modSp mod">
        <pc:chgData name="lisa diorio" userId="1375f94533d201e3" providerId="LiveId" clId="{D380D629-5988-4DB9-AE2B-2147CC0FC9D3}" dt="2021-03-30T00:22:04.609" v="184" actId="20577"/>
        <pc:sldMkLst>
          <pc:docMk/>
          <pc:sldMk cId="1850056491" sldId="564"/>
        </pc:sldMkLst>
        <pc:spChg chg="mod">
          <ac:chgData name="lisa diorio" userId="1375f94533d201e3" providerId="LiveId" clId="{D380D629-5988-4DB9-AE2B-2147CC0FC9D3}" dt="2021-03-30T00:22:04.609" v="184" actId="20577"/>
          <ac:spMkLst>
            <pc:docMk/>
            <pc:sldMk cId="1850056491" sldId="564"/>
            <ac:spMk id="3" creationId="{4676CB6D-A1CC-451A-8AF5-D60161B3DF7A}"/>
          </ac:spMkLst>
        </pc:spChg>
      </pc:sldChg>
      <pc:sldChg chg="modSp new mod">
        <pc:chgData name="lisa diorio" userId="1375f94533d201e3" providerId="LiveId" clId="{D380D629-5988-4DB9-AE2B-2147CC0FC9D3}" dt="2021-03-30T00:33:11.570" v="655" actId="27636"/>
        <pc:sldMkLst>
          <pc:docMk/>
          <pc:sldMk cId="113696936" sldId="565"/>
        </pc:sldMkLst>
        <pc:spChg chg="mod">
          <ac:chgData name="lisa diorio" userId="1375f94533d201e3" providerId="LiveId" clId="{D380D629-5988-4DB9-AE2B-2147CC0FC9D3}" dt="2021-03-30T00:32:02.302" v="538" actId="5793"/>
          <ac:spMkLst>
            <pc:docMk/>
            <pc:sldMk cId="113696936" sldId="565"/>
            <ac:spMk id="2" creationId="{AEB77DB8-2B3C-4809-90FC-D0D667712941}"/>
          </ac:spMkLst>
        </pc:spChg>
        <pc:spChg chg="mod">
          <ac:chgData name="lisa diorio" userId="1375f94533d201e3" providerId="LiveId" clId="{D380D629-5988-4DB9-AE2B-2147CC0FC9D3}" dt="2021-03-30T00:33:11.570" v="655" actId="27636"/>
          <ac:spMkLst>
            <pc:docMk/>
            <pc:sldMk cId="113696936" sldId="565"/>
            <ac:spMk id="3" creationId="{63102D18-F4CE-43FB-A6E6-81CF48E14119}"/>
          </ac:spMkLst>
        </pc:spChg>
      </pc:sldChg>
      <pc:sldChg chg="modSp new mod">
        <pc:chgData name="lisa diorio" userId="1375f94533d201e3" providerId="LiveId" clId="{D380D629-5988-4DB9-AE2B-2147CC0FC9D3}" dt="2021-03-30T00:30:58.705" v="522" actId="20577"/>
        <pc:sldMkLst>
          <pc:docMk/>
          <pc:sldMk cId="3088926988" sldId="566"/>
        </pc:sldMkLst>
        <pc:spChg chg="mod">
          <ac:chgData name="lisa diorio" userId="1375f94533d201e3" providerId="LiveId" clId="{D380D629-5988-4DB9-AE2B-2147CC0FC9D3}" dt="2021-03-30T00:27:43.021" v="330" actId="20577"/>
          <ac:spMkLst>
            <pc:docMk/>
            <pc:sldMk cId="3088926988" sldId="566"/>
            <ac:spMk id="2" creationId="{2152586A-A517-4170-964A-353065D06A61}"/>
          </ac:spMkLst>
        </pc:spChg>
        <pc:spChg chg="mod">
          <ac:chgData name="lisa diorio" userId="1375f94533d201e3" providerId="LiveId" clId="{D380D629-5988-4DB9-AE2B-2147CC0FC9D3}" dt="2021-03-30T00:30:58.705" v="522" actId="20577"/>
          <ac:spMkLst>
            <pc:docMk/>
            <pc:sldMk cId="3088926988" sldId="566"/>
            <ac:spMk id="3" creationId="{6986E48B-389C-4E51-800D-5D6148341DE9}"/>
          </ac:spMkLst>
        </pc:spChg>
      </pc:sldChg>
      <pc:sldChg chg="addSp delSp modSp new mod">
        <pc:chgData name="lisa diorio" userId="1375f94533d201e3" providerId="LiveId" clId="{D380D629-5988-4DB9-AE2B-2147CC0FC9D3}" dt="2021-04-04T15:35:00.697" v="788" actId="1038"/>
        <pc:sldMkLst>
          <pc:docMk/>
          <pc:sldMk cId="3136757828" sldId="567"/>
        </pc:sldMkLst>
        <pc:spChg chg="del">
          <ac:chgData name="lisa diorio" userId="1375f94533d201e3" providerId="LiveId" clId="{D380D629-5988-4DB9-AE2B-2147CC0FC9D3}" dt="2021-04-04T15:31:05.707" v="657" actId="478"/>
          <ac:spMkLst>
            <pc:docMk/>
            <pc:sldMk cId="3136757828" sldId="567"/>
            <ac:spMk id="2" creationId="{3D34FB2D-3746-4B42-8063-DAA81EB15258}"/>
          </ac:spMkLst>
        </pc:spChg>
        <pc:spChg chg="mod">
          <ac:chgData name="lisa diorio" userId="1375f94533d201e3" providerId="LiveId" clId="{D380D629-5988-4DB9-AE2B-2147CC0FC9D3}" dt="2021-04-04T15:33:59.321" v="763" actId="20577"/>
          <ac:spMkLst>
            <pc:docMk/>
            <pc:sldMk cId="3136757828" sldId="567"/>
            <ac:spMk id="3" creationId="{C6B6A46D-14F7-4D58-AE74-C8BBFEBACF56}"/>
          </ac:spMkLst>
        </pc:spChg>
        <pc:spChg chg="add mod">
          <ac:chgData name="lisa diorio" userId="1375f94533d201e3" providerId="LiveId" clId="{D380D629-5988-4DB9-AE2B-2147CC0FC9D3}" dt="2021-04-04T15:34:55.488" v="768" actId="14100"/>
          <ac:spMkLst>
            <pc:docMk/>
            <pc:sldMk cId="3136757828" sldId="567"/>
            <ac:spMk id="5" creationId="{5843492C-64B7-4ADD-A13A-93575C220AF6}"/>
          </ac:spMkLst>
        </pc:spChg>
        <pc:cxnChg chg="add mod">
          <ac:chgData name="lisa diorio" userId="1375f94533d201e3" providerId="LiveId" clId="{D380D629-5988-4DB9-AE2B-2147CC0FC9D3}" dt="2021-04-04T15:35:00.697" v="788" actId="1038"/>
          <ac:cxnSpMkLst>
            <pc:docMk/>
            <pc:sldMk cId="3136757828" sldId="567"/>
            <ac:cxnSpMk id="7" creationId="{C886103D-AEBD-4EBA-A8A2-A7DAE4D69E37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147D7-EBF0-4ECD-9165-59214AF1FFF8}" type="doc">
      <dgm:prSet loTypeId="urn:microsoft.com/office/officeart/2011/layout/ConvergingText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187366-09A6-4FF4-9B0B-8199BDD401D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Server</a:t>
          </a:r>
        </a:p>
      </dgm:t>
    </dgm:pt>
    <dgm:pt modelId="{A87C4875-7335-4323-BDAC-7DE56E36E603}" type="parTrans" cxnId="{3564316D-982F-4C87-AEE0-96D56962F899}">
      <dgm:prSet/>
      <dgm:spPr/>
      <dgm:t>
        <a:bodyPr/>
        <a:lstStyle/>
        <a:p>
          <a:endParaRPr lang="en-US"/>
        </a:p>
      </dgm:t>
    </dgm:pt>
    <dgm:pt modelId="{C0AB7213-57B5-44B3-BE66-2B7A2FA18FAC}" type="sibTrans" cxnId="{3564316D-982F-4C87-AEE0-96D56962F899}">
      <dgm:prSet/>
      <dgm:spPr/>
      <dgm:t>
        <a:bodyPr/>
        <a:lstStyle/>
        <a:p>
          <a:endParaRPr lang="en-US"/>
        </a:p>
      </dgm:t>
    </dgm:pt>
    <dgm:pt modelId="{22499A44-424E-42E9-B1D7-BA5C04686323}">
      <dgm:prSet phldrT="[Text]"/>
      <dgm:spPr/>
      <dgm:t>
        <a:bodyPr/>
        <a:lstStyle/>
        <a:p>
          <a:r>
            <a:rPr lang="en-US" dirty="0"/>
            <a:t>HTML Markup</a:t>
          </a:r>
        </a:p>
      </dgm:t>
    </dgm:pt>
    <dgm:pt modelId="{830580BE-7C5D-4CED-93CC-4BBF17A6024E}" type="parTrans" cxnId="{06D84FE1-90CC-4438-ADC6-0F956E159AF3}">
      <dgm:prSet/>
      <dgm:spPr/>
      <dgm:t>
        <a:bodyPr/>
        <a:lstStyle/>
        <a:p>
          <a:endParaRPr lang="en-US"/>
        </a:p>
      </dgm:t>
    </dgm:pt>
    <dgm:pt modelId="{8E5804AD-723A-40E5-86C2-2EBB95277A25}" type="sibTrans" cxnId="{06D84FE1-90CC-4438-ADC6-0F956E159AF3}">
      <dgm:prSet/>
      <dgm:spPr/>
      <dgm:t>
        <a:bodyPr/>
        <a:lstStyle/>
        <a:p>
          <a:endParaRPr lang="en-US"/>
        </a:p>
      </dgm:t>
    </dgm:pt>
    <dgm:pt modelId="{F0C15E3C-3AD6-4CD4-B509-F16A6AED4695}">
      <dgm:prSet phldrT="[Text]"/>
      <dgm:spPr/>
      <dgm:t>
        <a:bodyPr/>
        <a:lstStyle/>
        <a:p>
          <a:r>
            <a:rPr lang="en-US" dirty="0"/>
            <a:t>PHP Script</a:t>
          </a:r>
        </a:p>
      </dgm:t>
    </dgm:pt>
    <dgm:pt modelId="{631C8F3D-AF37-4BA8-B726-37B8245F8577}" type="parTrans" cxnId="{01170759-BB8C-403F-B980-72C8B5985CE9}">
      <dgm:prSet/>
      <dgm:spPr/>
      <dgm:t>
        <a:bodyPr/>
        <a:lstStyle/>
        <a:p>
          <a:endParaRPr lang="en-US"/>
        </a:p>
      </dgm:t>
    </dgm:pt>
    <dgm:pt modelId="{32CCC7B4-92EF-49D2-AC5E-DE71E936273A}" type="sibTrans" cxnId="{01170759-BB8C-403F-B980-72C8B5985CE9}">
      <dgm:prSet/>
      <dgm:spPr/>
      <dgm:t>
        <a:bodyPr/>
        <a:lstStyle/>
        <a:p>
          <a:endParaRPr lang="en-US"/>
        </a:p>
      </dgm:t>
    </dgm:pt>
    <dgm:pt modelId="{7E09A677-F810-40FF-9625-C10E58C2B9E2}" type="pres">
      <dgm:prSet presAssocID="{99D147D7-EBF0-4ECD-9165-59214AF1FFF8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81E73738-3DF5-46D3-879E-56958CE33B63}" type="pres">
      <dgm:prSet presAssocID="{76187366-09A6-4FF4-9B0B-8199BDD401DC}" presName="composite" presStyleCnt="0"/>
      <dgm:spPr/>
    </dgm:pt>
    <dgm:pt modelId="{AC5247DF-2EF9-4F55-912E-1AABF1604E97}" type="pres">
      <dgm:prSet presAssocID="{76187366-09A6-4FF4-9B0B-8199BDD401DC}" presName="ParentAccent1" presStyleLbl="alignNode1" presStyleIdx="0" presStyleCnt="27"/>
      <dgm:spPr/>
    </dgm:pt>
    <dgm:pt modelId="{4468AD6F-AD4B-46D2-BDCF-3C39B6464220}" type="pres">
      <dgm:prSet presAssocID="{76187366-09A6-4FF4-9B0B-8199BDD401DC}" presName="ParentAccent2" presStyleLbl="alignNode1" presStyleIdx="1" presStyleCnt="27"/>
      <dgm:spPr/>
    </dgm:pt>
    <dgm:pt modelId="{4E9479FC-4D52-4284-82BE-C493FE5F511B}" type="pres">
      <dgm:prSet presAssocID="{76187366-09A6-4FF4-9B0B-8199BDD401DC}" presName="ParentAccent3" presStyleLbl="alignNode1" presStyleIdx="2" presStyleCnt="27"/>
      <dgm:spPr/>
    </dgm:pt>
    <dgm:pt modelId="{B11C8840-3D2B-4378-B90D-6D2B2D344CA2}" type="pres">
      <dgm:prSet presAssocID="{76187366-09A6-4FF4-9B0B-8199BDD401DC}" presName="ParentAccent4" presStyleLbl="alignNode1" presStyleIdx="3" presStyleCnt="27"/>
      <dgm:spPr/>
    </dgm:pt>
    <dgm:pt modelId="{B3F124F3-5787-47FF-B667-D4DEEFE3DEA6}" type="pres">
      <dgm:prSet presAssocID="{76187366-09A6-4FF4-9B0B-8199BDD401DC}" presName="ParentAccent5" presStyleLbl="alignNode1" presStyleIdx="4" presStyleCnt="27"/>
      <dgm:spPr/>
    </dgm:pt>
    <dgm:pt modelId="{946A43F0-70B2-42DC-B535-60866F1CF34B}" type="pres">
      <dgm:prSet presAssocID="{76187366-09A6-4FF4-9B0B-8199BDD401DC}" presName="ParentAccent6" presStyleLbl="alignNode1" presStyleIdx="5" presStyleCnt="27"/>
      <dgm:spPr/>
    </dgm:pt>
    <dgm:pt modelId="{0D0FD7B9-70E7-4533-889D-FEBD81282B5E}" type="pres">
      <dgm:prSet presAssocID="{76187366-09A6-4FF4-9B0B-8199BDD401DC}" presName="ParentAccent7" presStyleLbl="alignNode1" presStyleIdx="6" presStyleCnt="27"/>
      <dgm:spPr/>
    </dgm:pt>
    <dgm:pt modelId="{304E4929-BEEB-48DF-97F5-BB1D8657FA4B}" type="pres">
      <dgm:prSet presAssocID="{76187366-09A6-4FF4-9B0B-8199BDD401DC}" presName="ParentAccent8" presStyleLbl="alignNode1" presStyleIdx="7" presStyleCnt="27"/>
      <dgm:spPr/>
    </dgm:pt>
    <dgm:pt modelId="{482115AB-D0E8-49D4-921E-CBFE07E66877}" type="pres">
      <dgm:prSet presAssocID="{76187366-09A6-4FF4-9B0B-8199BDD401DC}" presName="ParentAccent9" presStyleLbl="alignNode1" presStyleIdx="8" presStyleCnt="27"/>
      <dgm:spPr/>
    </dgm:pt>
    <dgm:pt modelId="{7F5CD56A-E844-42E3-B572-9C48B395BCE0}" type="pres">
      <dgm:prSet presAssocID="{76187366-09A6-4FF4-9B0B-8199BDD401DC}" presName="ParentAccent10" presStyleLbl="alignNode1" presStyleIdx="9" presStyleCnt="27"/>
      <dgm:spPr/>
    </dgm:pt>
    <dgm:pt modelId="{D0947F46-A7C0-4E1F-A4D4-526B24916441}" type="pres">
      <dgm:prSet presAssocID="{76187366-09A6-4FF4-9B0B-8199BDD401DC}" presName="Parent" presStyleLbl="alignNode1" presStyleIdx="10" presStyleCnt="27">
        <dgm:presLayoutVars>
          <dgm:chMax val="5"/>
          <dgm:chPref val="3"/>
          <dgm:bulletEnabled val="1"/>
        </dgm:presLayoutVars>
      </dgm:prSet>
      <dgm:spPr/>
    </dgm:pt>
    <dgm:pt modelId="{9B194F68-B0C7-4F71-A7A7-AAE1C65A3999}" type="pres">
      <dgm:prSet presAssocID="{22499A44-424E-42E9-B1D7-BA5C04686323}" presName="Child1Accent1" presStyleLbl="alignNode1" presStyleIdx="11" presStyleCnt="27"/>
      <dgm:spPr/>
    </dgm:pt>
    <dgm:pt modelId="{486C3A25-01FF-4946-AAD2-978202CA3A4E}" type="pres">
      <dgm:prSet presAssocID="{22499A44-424E-42E9-B1D7-BA5C04686323}" presName="Child1Accent2" presStyleLbl="alignNode1" presStyleIdx="12" presStyleCnt="27"/>
      <dgm:spPr/>
    </dgm:pt>
    <dgm:pt modelId="{DF9DEA42-BC60-4FBF-AFCB-539389D4C390}" type="pres">
      <dgm:prSet presAssocID="{22499A44-424E-42E9-B1D7-BA5C04686323}" presName="Child1Accent3" presStyleLbl="alignNode1" presStyleIdx="13" presStyleCnt="27"/>
      <dgm:spPr/>
    </dgm:pt>
    <dgm:pt modelId="{33876AC3-D08D-4127-A18F-8D1ECD435CE0}" type="pres">
      <dgm:prSet presAssocID="{22499A44-424E-42E9-B1D7-BA5C04686323}" presName="Child1Accent4" presStyleLbl="alignNode1" presStyleIdx="14" presStyleCnt="27"/>
      <dgm:spPr/>
    </dgm:pt>
    <dgm:pt modelId="{8E8E835E-D294-4240-8917-50964260F89A}" type="pres">
      <dgm:prSet presAssocID="{22499A44-424E-42E9-B1D7-BA5C04686323}" presName="Child1Accent5" presStyleLbl="alignNode1" presStyleIdx="15" presStyleCnt="27"/>
      <dgm:spPr/>
    </dgm:pt>
    <dgm:pt modelId="{6D7FD8EC-AE47-4E21-957A-878FDCA6EB22}" type="pres">
      <dgm:prSet presAssocID="{22499A44-424E-42E9-B1D7-BA5C04686323}" presName="Child1Accent6" presStyleLbl="alignNode1" presStyleIdx="16" presStyleCnt="27"/>
      <dgm:spPr/>
    </dgm:pt>
    <dgm:pt modelId="{868F6341-A72C-4D28-9C15-503696C7B678}" type="pres">
      <dgm:prSet presAssocID="{22499A44-424E-42E9-B1D7-BA5C04686323}" presName="Child1Accent7" presStyleLbl="alignNode1" presStyleIdx="17" presStyleCnt="27"/>
      <dgm:spPr/>
    </dgm:pt>
    <dgm:pt modelId="{06E09631-9E78-4D68-8DE6-BA9065D75C69}" type="pres">
      <dgm:prSet presAssocID="{22499A44-424E-42E9-B1D7-BA5C04686323}" presName="Child1Accent8" presStyleLbl="alignNode1" presStyleIdx="18" presStyleCnt="27"/>
      <dgm:spPr/>
    </dgm:pt>
    <dgm:pt modelId="{4482401D-1789-42B6-9868-AC084B2948AC}" type="pres">
      <dgm:prSet presAssocID="{22499A44-424E-42E9-B1D7-BA5C04686323}" presName="Child1Accent9" presStyleLbl="alignNode1" presStyleIdx="19" presStyleCnt="27"/>
      <dgm:spPr/>
    </dgm:pt>
    <dgm:pt modelId="{1F0CA0ED-26C1-46EC-9F16-95843663D59A}" type="pres">
      <dgm:prSet presAssocID="{22499A44-424E-42E9-B1D7-BA5C04686323}" presName="Child1" presStyleLbl="revTx" presStyleIdx="0" presStyleCnt="2">
        <dgm:presLayoutVars>
          <dgm:chMax/>
          <dgm:chPref val="0"/>
          <dgm:bulletEnabled val="1"/>
        </dgm:presLayoutVars>
      </dgm:prSet>
      <dgm:spPr/>
    </dgm:pt>
    <dgm:pt modelId="{682DB518-D485-4490-938D-82F7D80FCE5D}" type="pres">
      <dgm:prSet presAssocID="{F0C15E3C-3AD6-4CD4-B509-F16A6AED4695}" presName="Child2Accent1" presStyleLbl="alignNode1" presStyleIdx="20" presStyleCnt="27"/>
      <dgm:spPr/>
    </dgm:pt>
    <dgm:pt modelId="{2FEB5C95-4788-4646-9F4D-65AF815FF1D5}" type="pres">
      <dgm:prSet presAssocID="{F0C15E3C-3AD6-4CD4-B509-F16A6AED4695}" presName="Child2Accent2" presStyleLbl="alignNode1" presStyleIdx="21" presStyleCnt="27"/>
      <dgm:spPr/>
    </dgm:pt>
    <dgm:pt modelId="{6A82FF46-21D2-48D4-B7B2-89CD498FA901}" type="pres">
      <dgm:prSet presAssocID="{F0C15E3C-3AD6-4CD4-B509-F16A6AED4695}" presName="Child2Accent3" presStyleLbl="alignNode1" presStyleIdx="22" presStyleCnt="27"/>
      <dgm:spPr/>
    </dgm:pt>
    <dgm:pt modelId="{AB5F9367-8F4F-4F9C-B17A-3413FA37489B}" type="pres">
      <dgm:prSet presAssocID="{F0C15E3C-3AD6-4CD4-B509-F16A6AED4695}" presName="Child2Accent4" presStyleLbl="alignNode1" presStyleIdx="23" presStyleCnt="27"/>
      <dgm:spPr/>
    </dgm:pt>
    <dgm:pt modelId="{4FBEBBC2-A9A2-447B-92F3-C333087E78E5}" type="pres">
      <dgm:prSet presAssocID="{F0C15E3C-3AD6-4CD4-B509-F16A6AED4695}" presName="Child2Accent5" presStyleLbl="alignNode1" presStyleIdx="24" presStyleCnt="27"/>
      <dgm:spPr/>
    </dgm:pt>
    <dgm:pt modelId="{63FF3302-4C0F-4861-AC24-AF573D9C8969}" type="pres">
      <dgm:prSet presAssocID="{F0C15E3C-3AD6-4CD4-B509-F16A6AED4695}" presName="Child2Accent6" presStyleLbl="alignNode1" presStyleIdx="25" presStyleCnt="27"/>
      <dgm:spPr/>
    </dgm:pt>
    <dgm:pt modelId="{BCFDAFD5-4861-46EA-8C08-DB9B05A9DD65}" type="pres">
      <dgm:prSet presAssocID="{F0C15E3C-3AD6-4CD4-B509-F16A6AED4695}" presName="Child2Accent7" presStyleLbl="alignNode1" presStyleIdx="26" presStyleCnt="27"/>
      <dgm:spPr/>
    </dgm:pt>
    <dgm:pt modelId="{6CD28348-86C4-4716-8CB2-603DB4DB8E37}" type="pres">
      <dgm:prSet presAssocID="{F0C15E3C-3AD6-4CD4-B509-F16A6AED4695}" presName="Child2" presStyleLbl="revTx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26347118-CECC-4CDB-A40F-1D1B64B774C0}" type="presOf" srcId="{76187366-09A6-4FF4-9B0B-8199BDD401DC}" destId="{D0947F46-A7C0-4E1F-A4D4-526B24916441}" srcOrd="0" destOrd="0" presId="urn:microsoft.com/office/officeart/2011/layout/ConvergingText"/>
    <dgm:cxn modelId="{5B42C829-F590-4DCE-9521-99B3F6A70153}" type="presOf" srcId="{F0C15E3C-3AD6-4CD4-B509-F16A6AED4695}" destId="{6CD28348-86C4-4716-8CB2-603DB4DB8E37}" srcOrd="0" destOrd="0" presId="urn:microsoft.com/office/officeart/2011/layout/ConvergingText"/>
    <dgm:cxn modelId="{3564316D-982F-4C87-AEE0-96D56962F899}" srcId="{99D147D7-EBF0-4ECD-9165-59214AF1FFF8}" destId="{76187366-09A6-4FF4-9B0B-8199BDD401DC}" srcOrd="0" destOrd="0" parTransId="{A87C4875-7335-4323-BDAC-7DE56E36E603}" sibTransId="{C0AB7213-57B5-44B3-BE66-2B7A2FA18FAC}"/>
    <dgm:cxn modelId="{01170759-BB8C-403F-B980-72C8B5985CE9}" srcId="{76187366-09A6-4FF4-9B0B-8199BDD401DC}" destId="{F0C15E3C-3AD6-4CD4-B509-F16A6AED4695}" srcOrd="1" destOrd="0" parTransId="{631C8F3D-AF37-4BA8-B726-37B8245F8577}" sibTransId="{32CCC7B4-92EF-49D2-AC5E-DE71E936273A}"/>
    <dgm:cxn modelId="{1D00C4A6-85F1-4B67-B997-84FC222A48B4}" type="presOf" srcId="{99D147D7-EBF0-4ECD-9165-59214AF1FFF8}" destId="{7E09A677-F810-40FF-9625-C10E58C2B9E2}" srcOrd="0" destOrd="0" presId="urn:microsoft.com/office/officeart/2011/layout/ConvergingText"/>
    <dgm:cxn modelId="{CC3E78AE-BD96-4A5C-AB55-0B2312FAFB05}" type="presOf" srcId="{22499A44-424E-42E9-B1D7-BA5C04686323}" destId="{1F0CA0ED-26C1-46EC-9F16-95843663D59A}" srcOrd="0" destOrd="0" presId="urn:microsoft.com/office/officeart/2011/layout/ConvergingText"/>
    <dgm:cxn modelId="{06D84FE1-90CC-4438-ADC6-0F956E159AF3}" srcId="{76187366-09A6-4FF4-9B0B-8199BDD401DC}" destId="{22499A44-424E-42E9-B1D7-BA5C04686323}" srcOrd="0" destOrd="0" parTransId="{830580BE-7C5D-4CED-93CC-4BBF17A6024E}" sibTransId="{8E5804AD-723A-40E5-86C2-2EBB95277A25}"/>
    <dgm:cxn modelId="{AF20D720-E4D0-4590-BD99-3749F7DBAFB5}" type="presParOf" srcId="{7E09A677-F810-40FF-9625-C10E58C2B9E2}" destId="{81E73738-3DF5-46D3-879E-56958CE33B63}" srcOrd="0" destOrd="0" presId="urn:microsoft.com/office/officeart/2011/layout/ConvergingText"/>
    <dgm:cxn modelId="{92AD0536-57A1-4B1E-8650-A6E672ECBD30}" type="presParOf" srcId="{81E73738-3DF5-46D3-879E-56958CE33B63}" destId="{AC5247DF-2EF9-4F55-912E-1AABF1604E97}" srcOrd="0" destOrd="0" presId="urn:microsoft.com/office/officeart/2011/layout/ConvergingText"/>
    <dgm:cxn modelId="{14ECF110-10A0-4EE9-90AB-EDF455E61ACD}" type="presParOf" srcId="{81E73738-3DF5-46D3-879E-56958CE33B63}" destId="{4468AD6F-AD4B-46D2-BDCF-3C39B6464220}" srcOrd="1" destOrd="0" presId="urn:microsoft.com/office/officeart/2011/layout/ConvergingText"/>
    <dgm:cxn modelId="{CFB5C7E5-E3E2-4D24-B8EA-6AA7B33B20FB}" type="presParOf" srcId="{81E73738-3DF5-46D3-879E-56958CE33B63}" destId="{4E9479FC-4D52-4284-82BE-C493FE5F511B}" srcOrd="2" destOrd="0" presId="urn:microsoft.com/office/officeart/2011/layout/ConvergingText"/>
    <dgm:cxn modelId="{B72877EF-BEC1-4252-91B7-F78C3DE4BD14}" type="presParOf" srcId="{81E73738-3DF5-46D3-879E-56958CE33B63}" destId="{B11C8840-3D2B-4378-B90D-6D2B2D344CA2}" srcOrd="3" destOrd="0" presId="urn:microsoft.com/office/officeart/2011/layout/ConvergingText"/>
    <dgm:cxn modelId="{BF9C3D12-A076-4571-B2C7-E0BD9ADE44DF}" type="presParOf" srcId="{81E73738-3DF5-46D3-879E-56958CE33B63}" destId="{B3F124F3-5787-47FF-B667-D4DEEFE3DEA6}" srcOrd="4" destOrd="0" presId="urn:microsoft.com/office/officeart/2011/layout/ConvergingText"/>
    <dgm:cxn modelId="{135512F3-EC5F-490B-9BEA-71EA6AACE54E}" type="presParOf" srcId="{81E73738-3DF5-46D3-879E-56958CE33B63}" destId="{946A43F0-70B2-42DC-B535-60866F1CF34B}" srcOrd="5" destOrd="0" presId="urn:microsoft.com/office/officeart/2011/layout/ConvergingText"/>
    <dgm:cxn modelId="{E3C98173-6D2F-44D8-9697-5C7753DDF959}" type="presParOf" srcId="{81E73738-3DF5-46D3-879E-56958CE33B63}" destId="{0D0FD7B9-70E7-4533-889D-FEBD81282B5E}" srcOrd="6" destOrd="0" presId="urn:microsoft.com/office/officeart/2011/layout/ConvergingText"/>
    <dgm:cxn modelId="{2768974D-38CF-460B-A1DE-90D4DB9FDF92}" type="presParOf" srcId="{81E73738-3DF5-46D3-879E-56958CE33B63}" destId="{304E4929-BEEB-48DF-97F5-BB1D8657FA4B}" srcOrd="7" destOrd="0" presId="urn:microsoft.com/office/officeart/2011/layout/ConvergingText"/>
    <dgm:cxn modelId="{72C3CDD8-7B56-4E4C-B69D-ED8C707C8B76}" type="presParOf" srcId="{81E73738-3DF5-46D3-879E-56958CE33B63}" destId="{482115AB-D0E8-49D4-921E-CBFE07E66877}" srcOrd="8" destOrd="0" presId="urn:microsoft.com/office/officeart/2011/layout/ConvergingText"/>
    <dgm:cxn modelId="{3BAA3CB3-8551-427E-8B14-F33BF858C913}" type="presParOf" srcId="{81E73738-3DF5-46D3-879E-56958CE33B63}" destId="{7F5CD56A-E844-42E3-B572-9C48B395BCE0}" srcOrd="9" destOrd="0" presId="urn:microsoft.com/office/officeart/2011/layout/ConvergingText"/>
    <dgm:cxn modelId="{625E84CC-4BD8-4F5B-9A56-FB1C60BF3180}" type="presParOf" srcId="{81E73738-3DF5-46D3-879E-56958CE33B63}" destId="{D0947F46-A7C0-4E1F-A4D4-526B24916441}" srcOrd="10" destOrd="0" presId="urn:microsoft.com/office/officeart/2011/layout/ConvergingText"/>
    <dgm:cxn modelId="{F902E9BC-A38B-4729-B8DE-51C5D115F392}" type="presParOf" srcId="{81E73738-3DF5-46D3-879E-56958CE33B63}" destId="{9B194F68-B0C7-4F71-A7A7-AAE1C65A3999}" srcOrd="11" destOrd="0" presId="urn:microsoft.com/office/officeart/2011/layout/ConvergingText"/>
    <dgm:cxn modelId="{70BAC061-5818-4DBC-AF55-3D52FFAC3714}" type="presParOf" srcId="{81E73738-3DF5-46D3-879E-56958CE33B63}" destId="{486C3A25-01FF-4946-AAD2-978202CA3A4E}" srcOrd="12" destOrd="0" presId="urn:microsoft.com/office/officeart/2011/layout/ConvergingText"/>
    <dgm:cxn modelId="{C2CD1D0A-8650-4917-922B-7F75343F8A65}" type="presParOf" srcId="{81E73738-3DF5-46D3-879E-56958CE33B63}" destId="{DF9DEA42-BC60-4FBF-AFCB-539389D4C390}" srcOrd="13" destOrd="0" presId="urn:microsoft.com/office/officeart/2011/layout/ConvergingText"/>
    <dgm:cxn modelId="{C5E6C38F-29D6-481A-A60C-F7BC783B4439}" type="presParOf" srcId="{81E73738-3DF5-46D3-879E-56958CE33B63}" destId="{33876AC3-D08D-4127-A18F-8D1ECD435CE0}" srcOrd="14" destOrd="0" presId="urn:microsoft.com/office/officeart/2011/layout/ConvergingText"/>
    <dgm:cxn modelId="{E8B9D130-F939-4DD7-BA44-F4865A4D6BA4}" type="presParOf" srcId="{81E73738-3DF5-46D3-879E-56958CE33B63}" destId="{8E8E835E-D294-4240-8917-50964260F89A}" srcOrd="15" destOrd="0" presId="urn:microsoft.com/office/officeart/2011/layout/ConvergingText"/>
    <dgm:cxn modelId="{3C4D5F47-61BC-4A67-98A6-0148C7BB0A47}" type="presParOf" srcId="{81E73738-3DF5-46D3-879E-56958CE33B63}" destId="{6D7FD8EC-AE47-4E21-957A-878FDCA6EB22}" srcOrd="16" destOrd="0" presId="urn:microsoft.com/office/officeart/2011/layout/ConvergingText"/>
    <dgm:cxn modelId="{4FEACF2B-2ED0-4720-9D7E-AC9646F267E9}" type="presParOf" srcId="{81E73738-3DF5-46D3-879E-56958CE33B63}" destId="{868F6341-A72C-4D28-9C15-503696C7B678}" srcOrd="17" destOrd="0" presId="urn:microsoft.com/office/officeart/2011/layout/ConvergingText"/>
    <dgm:cxn modelId="{E64AFEAA-5576-45BD-BC44-1E4CA848E0F5}" type="presParOf" srcId="{81E73738-3DF5-46D3-879E-56958CE33B63}" destId="{06E09631-9E78-4D68-8DE6-BA9065D75C69}" srcOrd="18" destOrd="0" presId="urn:microsoft.com/office/officeart/2011/layout/ConvergingText"/>
    <dgm:cxn modelId="{11815410-603C-4C6A-9B8F-40808E3CD09A}" type="presParOf" srcId="{81E73738-3DF5-46D3-879E-56958CE33B63}" destId="{4482401D-1789-42B6-9868-AC084B2948AC}" srcOrd="19" destOrd="0" presId="urn:microsoft.com/office/officeart/2011/layout/ConvergingText"/>
    <dgm:cxn modelId="{A87B19AD-5B99-4ECC-A871-0832185D5840}" type="presParOf" srcId="{81E73738-3DF5-46D3-879E-56958CE33B63}" destId="{1F0CA0ED-26C1-46EC-9F16-95843663D59A}" srcOrd="20" destOrd="0" presId="urn:microsoft.com/office/officeart/2011/layout/ConvergingText"/>
    <dgm:cxn modelId="{B7EB51D9-5E86-415A-8A80-99424199CA48}" type="presParOf" srcId="{81E73738-3DF5-46D3-879E-56958CE33B63}" destId="{682DB518-D485-4490-938D-82F7D80FCE5D}" srcOrd="21" destOrd="0" presId="urn:microsoft.com/office/officeart/2011/layout/ConvergingText"/>
    <dgm:cxn modelId="{91E4018B-FDA6-4AB9-AB9C-319489CD0AA9}" type="presParOf" srcId="{81E73738-3DF5-46D3-879E-56958CE33B63}" destId="{2FEB5C95-4788-4646-9F4D-65AF815FF1D5}" srcOrd="22" destOrd="0" presId="urn:microsoft.com/office/officeart/2011/layout/ConvergingText"/>
    <dgm:cxn modelId="{00F8A3C0-C0A8-4D2F-85A5-62B99B15297D}" type="presParOf" srcId="{81E73738-3DF5-46D3-879E-56958CE33B63}" destId="{6A82FF46-21D2-48D4-B7B2-89CD498FA901}" srcOrd="23" destOrd="0" presId="urn:microsoft.com/office/officeart/2011/layout/ConvergingText"/>
    <dgm:cxn modelId="{821DDD6A-ACBD-46EF-A5EF-52FD69092C63}" type="presParOf" srcId="{81E73738-3DF5-46D3-879E-56958CE33B63}" destId="{AB5F9367-8F4F-4F9C-B17A-3413FA37489B}" srcOrd="24" destOrd="0" presId="urn:microsoft.com/office/officeart/2011/layout/ConvergingText"/>
    <dgm:cxn modelId="{7B0F7FD4-F443-400E-8139-CEE069B1C34F}" type="presParOf" srcId="{81E73738-3DF5-46D3-879E-56958CE33B63}" destId="{4FBEBBC2-A9A2-447B-92F3-C333087E78E5}" srcOrd="25" destOrd="0" presId="urn:microsoft.com/office/officeart/2011/layout/ConvergingText"/>
    <dgm:cxn modelId="{AE75D5E2-5C29-49FD-B4D6-6A86108E2571}" type="presParOf" srcId="{81E73738-3DF5-46D3-879E-56958CE33B63}" destId="{63FF3302-4C0F-4861-AC24-AF573D9C8969}" srcOrd="26" destOrd="0" presId="urn:microsoft.com/office/officeart/2011/layout/ConvergingText"/>
    <dgm:cxn modelId="{2F6D63F5-451F-4955-8FA9-9E33FBE6C301}" type="presParOf" srcId="{81E73738-3DF5-46D3-879E-56958CE33B63}" destId="{BCFDAFD5-4861-46EA-8C08-DB9B05A9DD65}" srcOrd="27" destOrd="0" presId="urn:microsoft.com/office/officeart/2011/layout/ConvergingText"/>
    <dgm:cxn modelId="{1BD75F91-2E8D-43D9-8547-2F7671812225}" type="presParOf" srcId="{81E73738-3DF5-46D3-879E-56958CE33B63}" destId="{6CD28348-86C4-4716-8CB2-603DB4DB8E37}" srcOrd="28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247DF-2EF9-4F55-912E-1AABF1604E97}">
      <dsp:nvSpPr>
        <dsp:cNvPr id="0" name=""/>
        <dsp:cNvSpPr/>
      </dsp:nvSpPr>
      <dsp:spPr>
        <a:xfrm>
          <a:off x="5136796" y="1898975"/>
          <a:ext cx="151782" cy="1517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8AD6F-AD4B-46D2-BDCF-3C39B6464220}">
      <dsp:nvSpPr>
        <dsp:cNvPr id="0" name=""/>
        <dsp:cNvSpPr/>
      </dsp:nvSpPr>
      <dsp:spPr>
        <a:xfrm>
          <a:off x="4858617" y="1898975"/>
          <a:ext cx="151782" cy="1517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479FC-4D52-4284-82BE-C493FE5F511B}">
      <dsp:nvSpPr>
        <dsp:cNvPr id="0" name=""/>
        <dsp:cNvSpPr/>
      </dsp:nvSpPr>
      <dsp:spPr>
        <a:xfrm>
          <a:off x="4580438" y="1898975"/>
          <a:ext cx="151782" cy="1517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C8840-3D2B-4378-B90D-6D2B2D344CA2}">
      <dsp:nvSpPr>
        <dsp:cNvPr id="0" name=""/>
        <dsp:cNvSpPr/>
      </dsp:nvSpPr>
      <dsp:spPr>
        <a:xfrm>
          <a:off x="4302787" y="1898975"/>
          <a:ext cx="151782" cy="1517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124F3-5787-47FF-B667-D4DEEFE3DEA6}">
      <dsp:nvSpPr>
        <dsp:cNvPr id="0" name=""/>
        <dsp:cNvSpPr/>
      </dsp:nvSpPr>
      <dsp:spPr>
        <a:xfrm>
          <a:off x="4024608" y="1898975"/>
          <a:ext cx="151782" cy="1517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A43F0-70B2-42DC-B535-60866F1CF34B}">
      <dsp:nvSpPr>
        <dsp:cNvPr id="0" name=""/>
        <dsp:cNvSpPr/>
      </dsp:nvSpPr>
      <dsp:spPr>
        <a:xfrm>
          <a:off x="3594647" y="1823085"/>
          <a:ext cx="303564" cy="3038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FD7B9-70E7-4533-889D-FEBD81282B5E}">
      <dsp:nvSpPr>
        <dsp:cNvPr id="0" name=""/>
        <dsp:cNvSpPr/>
      </dsp:nvSpPr>
      <dsp:spPr>
        <a:xfrm>
          <a:off x="4889291" y="1585430"/>
          <a:ext cx="151782" cy="1517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E4929-BEEB-48DF-97F5-BB1D8657FA4B}">
      <dsp:nvSpPr>
        <dsp:cNvPr id="0" name=""/>
        <dsp:cNvSpPr/>
      </dsp:nvSpPr>
      <dsp:spPr>
        <a:xfrm>
          <a:off x="4889291" y="2214767"/>
          <a:ext cx="151782" cy="1517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115AB-D0E8-49D4-921E-CBFE07E66877}">
      <dsp:nvSpPr>
        <dsp:cNvPr id="0" name=""/>
        <dsp:cNvSpPr/>
      </dsp:nvSpPr>
      <dsp:spPr>
        <a:xfrm>
          <a:off x="5024678" y="1721732"/>
          <a:ext cx="151782" cy="1517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CD56A-E844-42E3-B572-9C48B395BCE0}">
      <dsp:nvSpPr>
        <dsp:cNvPr id="0" name=""/>
        <dsp:cNvSpPr/>
      </dsp:nvSpPr>
      <dsp:spPr>
        <a:xfrm>
          <a:off x="5033669" y="2079214"/>
          <a:ext cx="151782" cy="1517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47F46-A7C0-4E1F-A4D4-526B24916441}">
      <dsp:nvSpPr>
        <dsp:cNvPr id="0" name=""/>
        <dsp:cNvSpPr/>
      </dsp:nvSpPr>
      <dsp:spPr>
        <a:xfrm>
          <a:off x="1931917" y="1206479"/>
          <a:ext cx="1536861" cy="15370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Server</a:t>
          </a:r>
        </a:p>
      </dsp:txBody>
      <dsp:txXfrm>
        <a:off x="2156985" y="1431570"/>
        <a:ext cx="1086725" cy="1086838"/>
      </dsp:txXfrm>
    </dsp:sp>
    <dsp:sp modelId="{9B194F68-B0C7-4F71-A7A7-AAE1C65A3999}">
      <dsp:nvSpPr>
        <dsp:cNvPr id="0" name=""/>
        <dsp:cNvSpPr/>
      </dsp:nvSpPr>
      <dsp:spPr>
        <a:xfrm>
          <a:off x="1817155" y="1075170"/>
          <a:ext cx="303564" cy="3038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C3A25-01FF-4946-AAD2-978202CA3A4E}">
      <dsp:nvSpPr>
        <dsp:cNvPr id="0" name=""/>
        <dsp:cNvSpPr/>
      </dsp:nvSpPr>
      <dsp:spPr>
        <a:xfrm>
          <a:off x="1622536" y="914902"/>
          <a:ext cx="151782" cy="1517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DEA42-BC60-4FBF-AFCB-539389D4C390}">
      <dsp:nvSpPr>
        <dsp:cNvPr id="0" name=""/>
        <dsp:cNvSpPr/>
      </dsp:nvSpPr>
      <dsp:spPr>
        <a:xfrm>
          <a:off x="1298346" y="914902"/>
          <a:ext cx="151782" cy="1517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76AC3-D08D-4127-A18F-8D1ECD435CE0}">
      <dsp:nvSpPr>
        <dsp:cNvPr id="0" name=""/>
        <dsp:cNvSpPr/>
      </dsp:nvSpPr>
      <dsp:spPr>
        <a:xfrm>
          <a:off x="974156" y="914902"/>
          <a:ext cx="151782" cy="1517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E835E-D294-4240-8917-50964260F89A}">
      <dsp:nvSpPr>
        <dsp:cNvPr id="0" name=""/>
        <dsp:cNvSpPr/>
      </dsp:nvSpPr>
      <dsp:spPr>
        <a:xfrm>
          <a:off x="649966" y="914902"/>
          <a:ext cx="151782" cy="1517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FD8EC-AE47-4E21-957A-878FDCA6EB22}">
      <dsp:nvSpPr>
        <dsp:cNvPr id="0" name=""/>
        <dsp:cNvSpPr/>
      </dsp:nvSpPr>
      <dsp:spPr>
        <a:xfrm>
          <a:off x="325247" y="914902"/>
          <a:ext cx="151782" cy="1517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F6341-A72C-4D28-9C15-503696C7B678}">
      <dsp:nvSpPr>
        <dsp:cNvPr id="0" name=""/>
        <dsp:cNvSpPr/>
      </dsp:nvSpPr>
      <dsp:spPr>
        <a:xfrm>
          <a:off x="1057" y="914902"/>
          <a:ext cx="151782" cy="1517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CA0ED-26C1-46EC-9F16-95843663D59A}">
      <dsp:nvSpPr>
        <dsp:cNvPr id="0" name=""/>
        <dsp:cNvSpPr/>
      </dsp:nvSpPr>
      <dsp:spPr>
        <a:xfrm>
          <a:off x="0" y="523220"/>
          <a:ext cx="1779077" cy="390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HTML Markup</a:t>
          </a:r>
        </a:p>
      </dsp:txBody>
      <dsp:txXfrm>
        <a:off x="0" y="523220"/>
        <a:ext cx="1779077" cy="390433"/>
      </dsp:txXfrm>
    </dsp:sp>
    <dsp:sp modelId="{682DB518-D485-4490-938D-82F7D80FCE5D}">
      <dsp:nvSpPr>
        <dsp:cNvPr id="0" name=""/>
        <dsp:cNvSpPr/>
      </dsp:nvSpPr>
      <dsp:spPr>
        <a:xfrm>
          <a:off x="1817155" y="2558518"/>
          <a:ext cx="303564" cy="3038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B5C95-4788-4646-9F4D-65AF815FF1D5}">
      <dsp:nvSpPr>
        <dsp:cNvPr id="0" name=""/>
        <dsp:cNvSpPr/>
      </dsp:nvSpPr>
      <dsp:spPr>
        <a:xfrm>
          <a:off x="1622536" y="2867820"/>
          <a:ext cx="151782" cy="1517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2FF46-21D2-48D4-B7B2-89CD498FA901}">
      <dsp:nvSpPr>
        <dsp:cNvPr id="0" name=""/>
        <dsp:cNvSpPr/>
      </dsp:nvSpPr>
      <dsp:spPr>
        <a:xfrm>
          <a:off x="1298346" y="2867820"/>
          <a:ext cx="151782" cy="1517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F9367-8F4F-4F9C-B17A-3413FA37489B}">
      <dsp:nvSpPr>
        <dsp:cNvPr id="0" name=""/>
        <dsp:cNvSpPr/>
      </dsp:nvSpPr>
      <dsp:spPr>
        <a:xfrm>
          <a:off x="974156" y="2867820"/>
          <a:ext cx="151782" cy="1517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EBBC2-A9A2-447B-92F3-C333087E78E5}">
      <dsp:nvSpPr>
        <dsp:cNvPr id="0" name=""/>
        <dsp:cNvSpPr/>
      </dsp:nvSpPr>
      <dsp:spPr>
        <a:xfrm>
          <a:off x="649966" y="2867820"/>
          <a:ext cx="151782" cy="1517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F3302-4C0F-4861-AC24-AF573D9C8969}">
      <dsp:nvSpPr>
        <dsp:cNvPr id="0" name=""/>
        <dsp:cNvSpPr/>
      </dsp:nvSpPr>
      <dsp:spPr>
        <a:xfrm>
          <a:off x="325247" y="2867820"/>
          <a:ext cx="151782" cy="1517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AFD5-4861-46EA-8C08-DB9B05A9DD65}">
      <dsp:nvSpPr>
        <dsp:cNvPr id="0" name=""/>
        <dsp:cNvSpPr/>
      </dsp:nvSpPr>
      <dsp:spPr>
        <a:xfrm>
          <a:off x="1057" y="2867820"/>
          <a:ext cx="151782" cy="1517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28348-86C4-4716-8CB2-603DB4DB8E37}">
      <dsp:nvSpPr>
        <dsp:cNvPr id="0" name=""/>
        <dsp:cNvSpPr/>
      </dsp:nvSpPr>
      <dsp:spPr>
        <a:xfrm>
          <a:off x="0" y="2475888"/>
          <a:ext cx="1779077" cy="390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PHP Script</a:t>
          </a:r>
        </a:p>
      </dsp:txBody>
      <dsp:txXfrm>
        <a:off x="0" y="2475888"/>
        <a:ext cx="1779077" cy="390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8T14:02:32.7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 3144,'3'7'725,"-3"-8"-684,0 1 0,0 0 0,0 0-1,0 0 1,0 0 0,0 0 0,0 0-1,0 0 1,0 0 0,0 0 0,0 0-1,0 0 1,0 0 0,0 0 0,0 0-1,0-1 1,0 1 0,0 0 0,1 0 244,-1 0-245,0 0 1,0 0 0,0 0 0,0 0-1,0 0 1,0 0 0,0 0 0,0 0-1,0 0 1,0 0 0,0 0 0,0 0-1,0 0 1,0 0 0,0 0 0,0 0-1,1 0 1,-1 0 0,0 0 0,0 0-1,0 0 1,0 0 0,0 0-1,0 0 1,0 0 0,0 0 0,0 0-1,0 0 1,0 0 0,0 0 0,0 0-1,0 0 1,1-1 65,0 1 1,0-1-1,-1 0 0,1 1 0,0-1 0,0 1 1,0-1-1,0 1 0,-1-1 0,1 1 1,0 0-1,0-1 0,0 1 0,0 0 0,0 0 1,0-1-1,2 1 0,9 1 57,1-1 0,0 2 0,-1 0 0,1 0 0,-1 1-1,1 1 1,-1 0 0,0 0 0,-1 1 0,1 1 0,10 7 0,7 4 351,59 26 1,-56-29-282,54 33 1,149 109 1335,-201-130-1330,0 1 0,-2 2 0,30 33 1,39 36-26,-43-52 46,11 9 40,-31-18-243,157 166 91,-23 10-32,-93-114-23,55 75 561,-82-90-674,-4 2 1,63 155 0,65 235 169,-168-449-69,77 260 376,-65-202-408,15 121-1,-12 56 100,-23 60-54,-18-82 346,-24 32-193,36-237-226,-4 16 0,-2-1 0,-3 0 0,-27 66 0,40-112 48,0-1 0,1 0 1,-1 0-1,0 0 0,-1 0 1,-3 4-1,6-7-56,-1 0 0,1 0 0,0 0 0,-1 0 0,1 0 0,0 0 0,-1 0 0,1-1 1,0 1-1,-1 0 0,1 0 0,0 0 0,-1 0 0,1 0 0,0 0 0,-1-1 0,1 1 0,0 0 0,0 0 0,-1-1 0,1 1 0,0 0 0,0 0 0,-1-1 0,-6-7-27,-2-5 50,0-2 0,0 0 0,2 0 0,-12-30-1,-13-68 514,-8-76-865,24 97 526,2 7-241,12 75-151,0 0 0,0-20 0,7 45-111,5 50 582,1 16 75,-10 177 0,-4-101-248,2-152-113,1-2 4,0 0 0,-1 0 0,2 0 0,-1 1 1,0-1-1,0 0 0,1 0 0,1 5 0,-2-7-3,0-1 0,0 0 0,1 0 0,-1 0 0,0 1 1,0-1-1,0 0 0,0 0 0,1 0 0,-1 1 0,0-1 0,0 0 0,0 0 0,1 0 0,-1 0 0,0 0 0,0 0 0,0 1 0,1-1 1,-1 0-1,0 0 0,0 0 0,1 0 0,-1 0 0,0 0 0,0 0 0,1 0 0,-1 0 0,0 0 0,0 0 0,1 0 0,-1 0 0,11-5 261,8-10-297,18-19 201,77-56 0,-71 59 74,60-41 177,-66 49-442,-9 5-32,55-26-1,-63 35-303,3-1-1058,48-14 1,-28 12-10571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8T14:02:33.8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1 144 8072,'0'0'0,"4"-27"0,2-18 0,2-27-5576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8T14:02:34.7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41 5472,'0'-1'76,"0"0"-1,0 0 1,0 0 0,0 0-1,1 0 1,-1 0 0,0 0-1,0 0 1,1 0 0,-1 0-1,1 0 1,-1 0 0,1 0-1,-1 0 1,1 0 0,-1 1-1,1-1 1,0 0 0,0 0-1,-1 1 1,1-1 0,0 0-1,0 1 1,0-1 0,0 1-1,-1-1 1,3 0 0,1 0 332,1 0 0,0 0 0,0 0 0,8-1 1,3 1-355,-1-2 178,1 1-1,0 1 0,-1 1 0,21 2 0,6-1-14,61-4 0,-29-1-125,94 7 84,226 35 1457,-98 21-491,-296-59-1141,173 48 503,-74-19-319,168 65 49,-259-91-231,39 15 31,79 45-1,-33-8-20,143 89 189,-235-144-202,265 170 280,-62-25-194,-149-103-60,216 190 147,-210-174-102,12 11 45,82 100 0,22 66 115,-160-210-234,86 131-3,-79-114 299,37 84-1,-30-47 143,25 64-117,-11 3 156,-33-90-197,8 31-261,-19-85 22,-1 0-1,1 0 0,-1 0 0,0 0 1,1 0-1,-1 4 0,0-6-21,0 0-1,0 0 1,-1 1-1,1-1 1,0 0-1,0 0 1,0 1-1,0-1 1,0 0-1,0 0 1,0 0-1,-1 1 1,1-1-1,0 0 1,0 0 0,0 0-1,0 1 1,-1-1-1,1 0 1,0 0-1,0 0 1,-1 0-1,1 1 1,-1-1-9,1 0 1,-1 0-1,0 0 0,1 0 1,-1 0-1,0 0 1,1 0-1,-1 0 1,0-1-1,1 1 0,-1 0 1,0 0-1,0-1 1,-4-1-72,1 0 0,0-1 1,-1 0-1,1 1 0,0-2 1,1 1-1,-8-7 0,1 0 82,-28-29 66,25 25-52,-1 1-1,-28-23 0,32 29-36,2-1 0,-1 0-1,1 0 1,-11-15-1,5 6 12,-63-71 61,69 80-53,-1 0 0,0 1 0,-13-9 0,-7-5 8,-9-15-17,24 22 0,-29-23 0,27 24-108,15 13-257,2 13-57,2-3 421,0-1 0,1 1 0,0-1-1,0 1 1,1-1 0,7 8 0,0 4 70,29 44 272,76 90-1,-99-133-440,45 50 89,-8-10 20,-30-31-17,-14-16-1,0 0 0,1-2 0,1 1 1,21 16-1,-30-27 7,-1 1 1,1-1 0,5 7 0,-6-6 13,0-1 1,0 0-1,0 0 1,5 3-1,-8-6-1,0 1 0,1-1 0,-1 0-1,0 1 1,1-1 0,-1 0 0,0 0-1,1 0 1,-1 1 0,1-1 0,-1 0-1,0 0 1,1 0 0,-1 0 0,1 0 0,-1 1-1,0-1 1,1 0 0,-1 0 0,1 0-1,-1 0 1,1 0 0,-1-1 0,0 1-1,1 0 1,-1 0 0,1 0 0,-1 0-1,0 0 1,1 0 0,-1-1 0,1 1-1,-1 0 1,0 0 0,1-1 0,-1 1-1,0 0 1,0-1 0,1 1 0,0-1-1,-1 0 26,0 0-1,1 0 1,-1 1-1,0-1 1,0 0-1,0 0 1,0 0-1,1 0 1,-1 0-1,0 0 1,-1 0-1,1 0 1,0 0 0,0 0-1,0 0 1,-1-1-1,-1-7-38,0 0 0,0-1 1,1 1-1,0-1 0,1 1 0,0-1 0,2-10 1,-1-1 8,0-13-6,1 0-1,2 0 1,2 0 0,14-49-1,-9 50-23,1 0 1,20-35-1,-21 49-121,0 0 0,1 1-1,1 0 1,23-23 0,11-3-2666,-8 10-8753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8T14:02:36.2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1026 0 9056,'-29'35'10,"29"-35"7,-1-1-1,1 1 1,-1-1-1,1 1 1,-1-1-1,1 1 0,0-1 1,0 0-1,-1 1 1,1-1-1,0 1 1,0-1-1,-1 0 1,1-1-1,0 1-26,0 1-1,1-1 0,-1 0 1,0 0-1,0 0 1,-1 0-1,1 0 1,0 1-1,0-1 1,0 0-1,-1 0 1,1 0-1,-1 0 1,0 0-38,1 1 1,-1 0 0,0 0 0,0 0 0,0-1-1,1 1 1,-1 0 0,0 0 0,0 0 0,0 0-1,1 0 1,-1 1 0,0-1 0,0 0 0,-1 1-1,-7 0 273,1 2 0,-1-1-1,1 1 1,-1 0 0,1 0 0,0 1-1,1 0 1,-1 1 0,-11 8-1,-4 6 370,-30 31-1,12-10 189,18-17-599,0 0 0,2 2 0,2 0 0,0 2 0,2 0 0,-18 38 0,-64 180 762,92-226-904,-64 198 246,10-27 555,-11 63-790,19-50-44,42-161 68,-10 80-1,9 46 199,1-2-126,8-140-141,2 1 0,4 40-1,-3-58 77,-1 16 0,0-2 778,-2-28-614,-1-1-348,1 0 0,-1 0-1,1-1 1,0 0 0,-2-9 0,0 2 157,-23-74 737,-19-33-961,32 83 153,-30-66-18,37 87 19,-6-10-26,14 27-68,2 6-784,4 9 959,1 2-74,-2 0-1,7 31 0,19 194 10,-25-93 232,3 19 74,-4-112-183,0 5-81,-4-40 12,-1-20-55,6-1-11,-4 0 87,1 0 0,-1 0 0,0 0-1,1 0 1,-1 0 0,1 0 0,-1-1 0,0 1-1,0-1 1,1 0 0,-1 1 0,0-1-1,0 0 1,0 0 0,0 0 0,0-1 0,3-1-1,34-23 235,12-9-120,97-71-193,-84 62-952,-50 34-610,-1 2 0,2-1 0,-1 1 0,21-7 0,0 0-4869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8T14:02:37.1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3320,'0'0'0,"4"0"-1480,0 0 760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8T14:02:37.8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24 1624,'3'-10'331,"3"-4"765,6 49 2178,-7-20-2977,2 12 423,1-1 0,1 1 1,2-2-1,19 35 1,-14-32-722,-7-11 22,14 17 0,-9-14 156,0 1 1,-2 0-1,-1 0 0,0 1 1,12 39-1,-11-22 95,-3 0 0,8 63 0,-15-88-113,-1-6-1,0 0 0,0 0 0,-1 0 0,0 0 0,-2 10 0,-5 39 281,-7 40-34,11-82-297,0 0 0,-2 1 0,0-2 0,-8 18 0,5-15-82,3-7 78,1 0 0,-1-1 0,-1 0 0,-9 13 0,6-12 168,8-8-227,0 0 0,0-1 0,0 1 0,0-1 0,-1 1 0,1-1 0,-1 1 0,1-1 0,-1 0 0,1 0 0,-1 0 0,0 0 0,0 0 0,-2 1 0,3-2 83,-11-9 88,9 6-213,1-1 1,-1 1-1,1-1 1,0 0-1,0 1 1,0-1-1,0 0 1,0-5-1,-2-3 1,-1-18 0,-1-5-5,4 25 75,-1 0 0,2-1 0,-1 1 0,1-13 0,-1 12-755,1 9-258,0 7 691,2 9 463,0 1 0,5 19 0,-3-19-13,-1 0 0,1 21 0,-3-29-172,1 0 0,0 1 0,1-1 1,0 0-1,0 0 0,3 8 1,-3-4-21,-2-11-15,0 1 0,0 0-1,0 0 1,0-1 0,0 1 0,0 0-1,0 0 1,0-1 0,1 1 0,-1 0-1,0-1 1,0 1 0,1 0 0,-1-1-1,1 2 1,4 6-35,-5-8 66,1 1 0,-1-1 0,0 1 0,1-1 0,-1 0 1,0 1-1,1-1 0,-1 1 0,1-1 0,-1 0 0,0 1 0,1-1 0,-1 0 1,1 0-1,-1 1 0,1-1 0,-1 0 0,1 0 0,-1 0 0,1 1 0,0-1 1,-1 0-1,1 0 0,-1 0 0,1 0 0,-1 0 0,1 0 0,0 0 0,9 1 197,-7 0-193,1 0 1,-1-1-1,0 0 0,0 0 0,0 1 0,1-2 0,-1 1 1,0 0-1,0-1 0,5 0 0,26-12 236,-1-1-1,0-2 1,-1-1-1,32-23 1,-51 32-392,0 0 0,1 1 0,24-10 0,-37 17 88,-1 0-87,1-1 0,-1 1 0,1 0 0,-1 0 0,1 0 0,-1 0 0,1-1 0,0 1 0,-1 0 0,1 0 0,-1 0 0,1 0 0,-1 0 0,1 0 0,0 1 0,-1-1 0,1 0 0,0 0 0,-1 0-14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8T14:06:22.7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493 134 4040,'-6'-13'-72,"3"7"634,0 0 0,1 0 0,-1-1 0,1 1 0,-1-9 0,3 14-526,0 1 47,-1-1 1,1 0-1,0 1 0,0-1 0,0 0 1,0 0-1,0 1 0,0-1 0,0 0 1,0 0-1,0 1 0,0-1 1,0 0-1,0 0 0,1 1 0,-1-1 1,0 0-1,1 0 0,-1 1 0,0-1 1,1 1-1,-1-1 0,1 0 0,0 0 315,0-5 271,1-1 108,0 0-1,-1 0 1,1-14 1050,1 13 542,-3 11-2422,-1 0-1,0-1 0,1 1 0,-1 0 0,0-1 1,-1 1-1,-1 3 0,-3 7 86,-20 69 35,12-31-42,-35 128 785,28-105-187,-18 53-526,-35 70 249,60-157-100,-28 52 0,36-79-66,-6 18 0,0 0 204,11-27-248,-1-2-6,0 0 0,0 0 0,0 0 1,0 0-1,-3 2 0,-3-22 153,5 13-311,1-1 0,-1 0 0,1 1 1,0-1-1,1 0 0,-1 0 0,1 0 0,0-7 0,0 4 26,1 1 1,-4-11-1,3 10-8,0 1-1,-1-11 1,1-7 3,1 17-14,-1-1 1,1 1 0,2-12 0,0 3-5,-1 0 1,-2-28-1,1 13 162,0 32-391,-14 23-56,11-17 296,0-1 1,0 1-1,0 0 1,1 0-1,0 0 1,-2 6-1,-9 55-140,3-9 207,-5 36-41,0-1 6,11-70-28,3-16 21,0 1 1,0-1 0,-1 0 0,-4 11-1,5-13-30,0-1-1,0 0 1,0 1 0,0 4-1,-4 11 37,3-8 597,2-11-608,3 0 7,0-1 0,-1 1 0,1-1 0,0 0 0,-1 0-1,1-1 1,-1 1 0,1 0 0,-1-1 0,0 1 0,0-1-1,1 0 1,-1 0 0,2-2 0,14-11 126,40-23-17,-35 22-134,42-23 1,96-52 0,-151 85 55,21-7-1,1-1-335,-26 11 226,2 0-1462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8T14:06:24.0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9144,'1'0'61,"0"0"-1,-1 0 1,1 0 0,0 0 0,-1 0 0,1 0 0,0 0 0,-1 0-1,1 0 1,-1 0 0,1 0 0,0 1 0,-1-1 0,1 0 0,0 0-1,-1 1 1,1-1 0,-1 0 0,1 1 0,-1-1 0,1 1 0,-1-1-1,1 0 1,-1 1 0,1 0 0,16 15 1872,-16-15-1886,10 10 272,-2 1-1,11 16 1,-11-15-381,-1-1 0,15 14 0,123 136 464,-127-140-150,140 141 1395,-122-128-1395,232 262 1103,-213-233-977,109 137 261,-141-169-565,-1 2 1,-2 1-1,-1 1 1,-2 0-1,17 48 0,22 47-33,-33-79 22,-18-37 100,-1 0-1,3 16 1,-4-15 59,10 26 0,-11-36-78,-1 0 0,0 0-1,0 0 1,-1 1-1,0-1 1,1 11 0,-1-10-131,0 0 958,-2-7-960,1 0 1,0 0 0,0 1-1,-1-1 1,1 0-1,0 0 1,0 0 0,-1 0-1,1 0 1,0 0-1,-1 1 1,1-1-1,0 0 1,0 0 0,-1 0-1,1 0 1,0 0-1,-1 0 1,1 0-1,0 0 1,0-1 0,-1 1-1,1 0 1,0 0-1,-1 0 1,1 0 0,0 0-1,-1-1 1,-2 0 47,-1 0 0,1-1 1,0 0-1,0 0 0,0 0 0,-4-3 1,-14-9-118,4 7-25,-7-4 48,1 0 1,0-2 0,-22-16 0,6 5 2,7 6-3,-33-16-54,53 28 92,0 1 0,0 1 0,0 0 0,-24-5 0,32 9-135,1-1 1,-1 0 0,1 1-1,0 0 1,-1 0 0,1 0-1,-4 1 1,33 26 148,1-1 1,1-1-1,42 29 1,-55-43-95,26 16 21,-28-20 57,0 2-1,-1-1 0,16 15 1,29 28 332,-34-32-392,24 27-1,-23-17 219,-12-17 43,-12-11-191,0-1 1,1 0-1,-1 1 0,0-1 1,1 0-1,-1 1 0,0-1 1,1 0-1,-1 1 0,1-1 0,-1 0 1,1 0-1,-1 0 0,1 1 1,-1-1-1,0 0 0,1 0 1,-1 0-1,1 0 0,-1 0 0,1 0 1,-1 0-1,2-1 542,2-14 255,-9-61 171,2 53-914,1-1-1,3-33 1,1 34-61,1 0 1,1 0 0,10-29-1,-11 43-2,0-1 0,1 1 0,0 0 0,0 1 0,1-1 0,1 1 0,-1 0 0,1 0 0,1 1 0,10-11 0,4-2-735,24-26 1,-20 18-2540,-25 28 3064,1-1 0,0 0-1,0 0 1,0 0 0,-1 0 0,1 0 0,0 1 0,-1-1 0,1 0 0,-1 0 0,1 0 0,-1-1 0,0 1 0,1 0-1,-1 0 1,0 0 0,0 0 0,0 0 0,0 0 0,0 0 0,0-1 0,0 1 0,0 0 0,0 0 0,0 0 0,0 0-1,-1 0 1,0-2 0,-2-14-8258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00:36:43.4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12824,'0'0'0,"0"0"0,0 0 0,0 0-9144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7C384-F952-4B2E-A267-B65185C89C6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E6619-72A3-41AA-9758-44C25633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8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1EBF2-7278-4D08-BF13-A3CDF6F2D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9854-3543-4C24-B534-359E07978F99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9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1FCD-3E82-44FF-81E4-4C9BB6A5D1E7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EA6-E1F9-46A0-9CAE-8FF031C819C9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9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095767"/>
            <a:ext cx="11029615" cy="3634486"/>
          </a:xfrm>
        </p:spPr>
        <p:txBody>
          <a:bodyPr anchor="t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04D-7CC8-43E9-BAC4-20FB4E74B993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9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1CF7-062F-47AA-9A3B-9D2569420FE8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1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8490-8BE8-4C74-8F92-166BC3D35167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1C61-9C17-40CC-B6BA-995299D2ED0D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5CA4-0DD9-4893-98E5-F7DD4D480C71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7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0FA2-A429-4791-A257-307561ABA32C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FEF0D1EF-2D12-45C4-8961-3AE89EABE779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3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C5E-370A-4985-A4C2-31C3C70F8383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07B37AF-98E5-409A-969D-E706795CC7ED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246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FD097-05FB-4D3D-B9AD-09091B843D36}"/>
              </a:ext>
            </a:extLst>
          </p:cNvPr>
          <p:cNvSpPr/>
          <p:nvPr/>
        </p:nvSpPr>
        <p:spPr>
          <a:xfrm>
            <a:off x="914400" y="1160131"/>
            <a:ext cx="5842000" cy="317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D9495-BD53-40FB-8DAA-AAC33CD45B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0" y="-2343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0A5CEF-6CBF-4DCE-A31A-388FBE248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160131"/>
            <a:ext cx="5791199" cy="147501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Comp 20</a:t>
            </a:r>
            <a:b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Web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C1677-FFE8-4862-B397-BFB4A6BE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2838679"/>
            <a:ext cx="5734272" cy="956596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en-US" sz="2000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5ACF4C-01E3-4AF7-B3BB-DAA23DF6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0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D38C-A5A0-4E49-8B7A-3A11EACA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2831"/>
          </a:xfrm>
        </p:spPr>
        <p:txBody>
          <a:bodyPr/>
          <a:lstStyle/>
          <a:p>
            <a:r>
              <a:rPr lang="en-US" dirty="0"/>
              <a:t>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081A-945A-40D1-B3FA-B8B432FAC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95767"/>
            <a:ext cx="5989621" cy="36344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an array:</a:t>
            </a:r>
          </a:p>
          <a:p>
            <a:pPr lvl="1"/>
            <a:r>
              <a:rPr lang="en-US" dirty="0"/>
              <a:t>$pets = array(“cat”, “dog”, “fish”);</a:t>
            </a:r>
          </a:p>
          <a:p>
            <a:r>
              <a:rPr lang="en-US" dirty="0"/>
              <a:t>Access an array element</a:t>
            </a:r>
          </a:p>
          <a:p>
            <a:pPr lvl="1"/>
            <a:r>
              <a:rPr lang="en-US" dirty="0"/>
              <a:t>echo $pets[0]; </a:t>
            </a:r>
          </a:p>
          <a:p>
            <a:r>
              <a:rPr lang="en-US" dirty="0"/>
              <a:t>Add an element or item to an array</a:t>
            </a:r>
          </a:p>
          <a:p>
            <a:pPr lvl="1"/>
            <a:r>
              <a:rPr lang="en-US" dirty="0"/>
              <a:t>$pets[] = “hamster”; //add a new element</a:t>
            </a:r>
          </a:p>
          <a:p>
            <a:r>
              <a:rPr lang="en-US" dirty="0"/>
              <a:t>count() is the total number of elements in an array</a:t>
            </a:r>
          </a:p>
          <a:p>
            <a:pPr lvl="1"/>
            <a:r>
              <a:rPr lang="en-US" dirty="0"/>
              <a:t>echo "&lt;p&gt;We have ", count($pets), “ pets”;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840FD-5AC5-4BED-B605-6B15B60B2361}"/>
              </a:ext>
            </a:extLst>
          </p:cNvPr>
          <p:cNvSpPr txBox="1"/>
          <p:nvPr/>
        </p:nvSpPr>
        <p:spPr>
          <a:xfrm>
            <a:off x="6668457" y="2300999"/>
            <a:ext cx="5094678" cy="18466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600" dirty="0">
                <a:latin typeface="Consolas" panose="020B0609020204030204" pitchFamily="49" charset="0"/>
              </a:rPr>
              <a:t>$flowers = array(“rose”, “tulip”, “daisy”);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($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 $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&lt;3; $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echo $flowers[$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], “&lt;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</a:rPr>
              <a:t> /&gt;”;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foreach ($flowers as $item)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echo $item, “&lt;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</a:rPr>
              <a:t> /&gt;”;</a:t>
            </a:r>
          </a:p>
        </p:txBody>
      </p:sp>
    </p:spTree>
    <p:extLst>
      <p:ext uri="{BB962C8B-B14F-4D97-AF65-F5344CB8AC3E}">
        <p14:creationId xmlns:p14="http://schemas.microsoft.com/office/powerpoint/2010/main" val="403152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C977-2E5F-4012-9226-7200ADBA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DC0E-7C8D-47DB-993C-02486D29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array with 5 messages (can be funny or inspirational) as a global</a:t>
            </a:r>
          </a:p>
          <a:p>
            <a:r>
              <a:rPr lang="en-US" dirty="0"/>
              <a:t>Create a function to get a random number and return the message corresponding to that number</a:t>
            </a:r>
          </a:p>
          <a:p>
            <a:r>
              <a:rPr lang="en-US" dirty="0"/>
              <a:t>Call the function to display the message on the page in an &lt;h2&gt;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B0760-A585-4214-A223-4312C8E4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0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E338-81D1-460A-92F0-CF33CB03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7691"/>
          </a:xfrm>
        </p:spPr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BEFA-8A5D-4D82-A418-87AAC97A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56370"/>
            <a:ext cx="6830501" cy="3873883"/>
          </a:xfrm>
        </p:spPr>
        <p:txBody>
          <a:bodyPr>
            <a:normAutofit/>
          </a:bodyPr>
          <a:lstStyle/>
          <a:p>
            <a:r>
              <a:rPr lang="en-US" sz="2000" dirty="0"/>
              <a:t>An associative array is a set of key-value pairs.  The key can be a string.</a:t>
            </a:r>
          </a:p>
          <a:p>
            <a:pPr marL="457200" lvl="1" indent="0">
              <a:buNone/>
            </a:pPr>
            <a:r>
              <a:rPr lang="en-US" sz="2000" dirty="0"/>
              <a:t>$prices = array( ‘Widget'=&gt;100, ‘Gadget'=&gt;10, ‘Things'=&gt;4 );</a:t>
            </a:r>
          </a:p>
          <a:p>
            <a:pPr marL="457200" lvl="1" indent="0">
              <a:buNone/>
            </a:pPr>
            <a:r>
              <a:rPr lang="en-US" sz="2000" dirty="0"/>
              <a:t>echo $prices[‘Gadget’];</a:t>
            </a:r>
          </a:p>
          <a:p>
            <a:pPr marL="457200" lvl="1" indent="0">
              <a:buNone/>
            </a:pPr>
            <a:r>
              <a:rPr lang="en-US" sz="2000" dirty="0"/>
              <a:t>$prices[‘Things’] = 6;</a:t>
            </a:r>
          </a:p>
          <a:p>
            <a:pPr marL="457200" lvl="1" indent="0">
              <a:buNone/>
            </a:pPr>
            <a:r>
              <a:rPr lang="en-US" sz="2000" dirty="0"/>
              <a:t>$prices[‘Junk’] = 20;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699693-AC4D-4AD0-A633-52E60BF3339F}"/>
                  </a:ext>
                </a:extLst>
              </p14:cNvPr>
              <p14:cNvContentPartPr/>
              <p14:nvPr/>
            </p14:nvContentPartPr>
            <p14:xfrm>
              <a:off x="8791383" y="336927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699693-AC4D-4AD0-A633-52E60BF333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2743" y="336027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C9AFCAE-1A5A-4F76-83CB-92E2FBBC3724}"/>
              </a:ext>
            </a:extLst>
          </p:cNvPr>
          <p:cNvSpPr txBox="1"/>
          <p:nvPr/>
        </p:nvSpPr>
        <p:spPr>
          <a:xfrm>
            <a:off x="6855703" y="3407174"/>
            <a:ext cx="4259182" cy="19082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foreach ($prices as $item=&gt;$price)</a:t>
            </a:r>
          </a:p>
          <a:p>
            <a:r>
              <a:rPr lang="en-US" sz="2000" dirty="0"/>
              <a:t>echo (“$item costs $ $price“)</a:t>
            </a:r>
          </a:p>
          <a:p>
            <a:endParaRPr lang="en-US" sz="2000" dirty="0"/>
          </a:p>
          <a:p>
            <a:r>
              <a:rPr lang="en-US" sz="2000" dirty="0"/>
              <a:t>extract($prices);  </a:t>
            </a:r>
          </a:p>
          <a:p>
            <a:r>
              <a:rPr lang="en-US" sz="2000" dirty="0"/>
              <a:t>echo ($Gadget);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705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F6A1-B89B-40FC-942C-28B854CA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64730"/>
          </a:xfrm>
        </p:spPr>
        <p:txBody>
          <a:bodyPr/>
          <a:lstStyle/>
          <a:p>
            <a:r>
              <a:rPr lang="en-US" dirty="0"/>
              <a:t>super </a:t>
            </a:r>
            <a:r>
              <a:rPr lang="en-US" dirty="0" err="1"/>
              <a:t>globals</a:t>
            </a:r>
            <a:r>
              <a:rPr lang="en-US" dirty="0"/>
              <a:t> and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8D3B-0F69-4AB6-9E01-0BFA2955C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95767"/>
            <a:ext cx="5943671" cy="2926541"/>
          </a:xfrm>
        </p:spPr>
        <p:txBody>
          <a:bodyPr>
            <a:normAutofit/>
          </a:bodyPr>
          <a:lstStyle/>
          <a:p>
            <a:r>
              <a:rPr lang="en-US" sz="2200" dirty="0"/>
              <a:t>Super </a:t>
            </a:r>
            <a:r>
              <a:rPr lang="en-US" sz="2200" dirty="0" err="1"/>
              <a:t>Globals</a:t>
            </a:r>
            <a:endParaRPr lang="en-US" sz="2200" dirty="0"/>
          </a:p>
          <a:p>
            <a:pPr lvl="1"/>
            <a:r>
              <a:rPr lang="en-US" sz="1900" dirty="0"/>
              <a:t>$_REQUEST[“field”]	 // read form data</a:t>
            </a:r>
          </a:p>
          <a:p>
            <a:pPr lvl="1"/>
            <a:r>
              <a:rPr lang="en-US" sz="1900" dirty="0"/>
              <a:t>$_POST[“field”]		// read post form data</a:t>
            </a:r>
          </a:p>
          <a:p>
            <a:pPr lvl="1"/>
            <a:r>
              <a:rPr lang="en-US" sz="1900" dirty="0"/>
              <a:t>$_GET[“field”]		// read get form data</a:t>
            </a:r>
          </a:p>
          <a:p>
            <a:pPr lvl="1"/>
            <a:r>
              <a:rPr lang="en-US" sz="1900" dirty="0"/>
              <a:t>$_COOKIE			// read/write site cookie</a:t>
            </a:r>
          </a:p>
          <a:p>
            <a:pPr lvl="1"/>
            <a:r>
              <a:rPr lang="en-US" sz="1900" dirty="0"/>
              <a:t>$_SESSION			// data persistence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5A52A5-4FBA-4438-95ED-A6F4B9653E02}"/>
              </a:ext>
            </a:extLst>
          </p:cNvPr>
          <p:cNvSpPr txBox="1">
            <a:spLocks/>
          </p:cNvSpPr>
          <p:nvPr/>
        </p:nvSpPr>
        <p:spPr>
          <a:xfrm>
            <a:off x="6846514" y="2026613"/>
            <a:ext cx="4820128" cy="37727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Helpful functions:</a:t>
            </a:r>
          </a:p>
          <a:p>
            <a:pPr lvl="1"/>
            <a:r>
              <a:rPr lang="en-US" sz="1800" dirty="0" err="1"/>
              <a:t>isset</a:t>
            </a:r>
            <a:r>
              <a:rPr lang="en-US" sz="1800" dirty="0"/>
              <a:t>()</a:t>
            </a:r>
          </a:p>
          <a:p>
            <a:pPr lvl="2"/>
            <a:r>
              <a:rPr lang="en-US" sz="1800" dirty="0"/>
              <a:t>Returns true if a variable has no value</a:t>
            </a:r>
          </a:p>
          <a:p>
            <a:pPr lvl="1"/>
            <a:r>
              <a:rPr lang="en-US" sz="1800" dirty="0"/>
              <a:t>empty()</a:t>
            </a:r>
          </a:p>
          <a:p>
            <a:pPr lvl="2"/>
            <a:r>
              <a:rPr lang="en-US" sz="1800" dirty="0"/>
              <a:t>Returns true if a variable has no value OR empty string , or  NULL , or false</a:t>
            </a:r>
          </a:p>
          <a:p>
            <a:pPr lvl="1"/>
            <a:r>
              <a:rPr lang="en-US" sz="1800" dirty="0"/>
              <a:t>Reference:  </a:t>
            </a:r>
            <a:r>
              <a:rPr lang="en-US" sz="1600" dirty="0"/>
              <a:t>http://php.net/manual/en/types.comparisons.php</a:t>
            </a:r>
            <a:r>
              <a:rPr lang="en-US" sz="1800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1597A-C235-48D6-BED8-A7FCF7E8518C}"/>
              </a:ext>
            </a:extLst>
          </p:cNvPr>
          <p:cNvSpPr txBox="1"/>
          <p:nvPr/>
        </p:nvSpPr>
        <p:spPr>
          <a:xfrm>
            <a:off x="1194693" y="5153076"/>
            <a:ext cx="439094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Use &lt;form action="  "&gt;</a:t>
            </a:r>
            <a:br>
              <a:rPr lang="en-US" dirty="0"/>
            </a:br>
            <a:r>
              <a:rPr lang="en-US" dirty="0"/>
              <a:t>to specify the PHP page to process the form</a:t>
            </a:r>
          </a:p>
        </p:txBody>
      </p:sp>
    </p:spTree>
    <p:extLst>
      <p:ext uri="{BB962C8B-B14F-4D97-AF65-F5344CB8AC3E}">
        <p14:creationId xmlns:p14="http://schemas.microsoft.com/office/powerpoint/2010/main" val="16267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7DB8-2B3C-4809-90FC-D0D66771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02D18-F4CE-43FB-A6E6-81CF48E1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95767"/>
            <a:ext cx="11029615" cy="3859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Sessions</a:t>
            </a:r>
          </a:p>
          <a:p>
            <a:pPr lvl="1"/>
            <a:r>
              <a:rPr lang="en-US" dirty="0" err="1"/>
              <a:t>session_start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session_end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$_SESSION[]</a:t>
            </a:r>
          </a:p>
          <a:p>
            <a:r>
              <a:rPr lang="en-US" dirty="0"/>
              <a:t>Cookies</a:t>
            </a:r>
          </a:p>
          <a:p>
            <a:pPr lvl="1"/>
            <a:r>
              <a:rPr lang="en-US" dirty="0"/>
              <a:t>$_COOKIE[]</a:t>
            </a:r>
          </a:p>
          <a:p>
            <a:r>
              <a:rPr lang="en-US" dirty="0"/>
              <a:t>Hidden fields</a:t>
            </a:r>
          </a:p>
          <a:p>
            <a:pPr lvl="1"/>
            <a:r>
              <a:rPr lang="en-US" dirty="0"/>
              <a:t>&lt;input type=‘hidden’ name=‘</a:t>
            </a:r>
            <a:r>
              <a:rPr lang="en-US" dirty="0" err="1"/>
              <a:t>apikey</a:t>
            </a:r>
            <a:r>
              <a:rPr lang="en-US" dirty="0"/>
              <a:t>’ value =‘12345’&gt;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7AF3C-E4E8-4AF0-9B9F-58ECF418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586A-A517-4170-964A-353065D0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Mail- send email from your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E48B-389C-4E51-800D-5D614834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mail ($to , $subject , $message);</a:t>
            </a:r>
          </a:p>
          <a:p>
            <a:endParaRPr lang="en-US" dirty="0"/>
          </a:p>
          <a:p>
            <a:r>
              <a:rPr lang="en-US" dirty="0"/>
              <a:t>mail(  “bobjones@yahoo.com”, </a:t>
            </a:r>
            <a:br>
              <a:rPr lang="en-US" dirty="0"/>
            </a:br>
            <a:r>
              <a:rPr lang="en-US" dirty="0"/>
              <a:t>		  “customerservice@myapp.com”, </a:t>
            </a:r>
            <a:br>
              <a:rPr lang="en-US" dirty="0"/>
            </a:br>
            <a:r>
              <a:rPr lang="en-US" dirty="0"/>
              <a:t>		  “Thank you for your interest in My App</a:t>
            </a:r>
            <a:r>
              <a:rPr lang="en-US" dirty="0">
                <a:sym typeface="Wingdings" panose="05000000000000000000" pitchFamily="2" charset="2"/>
              </a:rPr>
              <a:t>”);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3FA4-3EFF-424A-A960-77E79F10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2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AA70-6A3A-4733-AA5D-08AD570C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5806"/>
          </a:xfrm>
        </p:spPr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CB6D-A1CC-451A-8AF5-D60161B3D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60965"/>
            <a:ext cx="11029615" cy="3869288"/>
          </a:xfrm>
        </p:spPr>
        <p:txBody>
          <a:bodyPr/>
          <a:lstStyle/>
          <a:p>
            <a:r>
              <a:rPr lang="en-US" sz="2200" dirty="0"/>
              <a:t>Create a page with a form to get an email address and a state (use a &lt;select&gt; for the state) </a:t>
            </a:r>
          </a:p>
          <a:p>
            <a:r>
              <a:rPr lang="en-US" sz="2200" dirty="0"/>
              <a:t>Create a php page to read the form data and display it on the page as:</a:t>
            </a:r>
          </a:p>
          <a:p>
            <a:pPr marL="324000" lvl="1" indent="0">
              <a:buNone/>
            </a:pPr>
            <a:r>
              <a:rPr lang="en-US" sz="2200" dirty="0"/>
              <a:t>Email:  sue@aol.com</a:t>
            </a:r>
            <a:br>
              <a:rPr lang="en-US" sz="2200" dirty="0"/>
            </a:br>
            <a:r>
              <a:rPr lang="en-US" sz="2200" dirty="0"/>
              <a:t>State: MA</a:t>
            </a:r>
          </a:p>
          <a:p>
            <a:r>
              <a:rPr lang="en-US" sz="2200" dirty="0"/>
              <a:t>Run the page</a:t>
            </a:r>
          </a:p>
          <a:p>
            <a:r>
              <a:rPr lang="en-US" sz="2200" dirty="0"/>
              <a:t>Now change the php page to email the form data to yourself and run again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44565-D9CF-4F5F-9200-C155746C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5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4865-6B6C-4D8A-9D3A-C75AC6D7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99156"/>
          </a:xfrm>
        </p:spPr>
        <p:txBody>
          <a:bodyPr/>
          <a:lstStyle/>
          <a:p>
            <a:r>
              <a:rPr lang="en-US" dirty="0"/>
              <a:t>Connect to database: 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7B30-1D1F-42D2-A9D1-3B0EB72A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95766"/>
            <a:ext cx="11029615" cy="437537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Establish connection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 to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the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Get/display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connection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FE6E0-EE7C-4953-A691-2825B988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9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A46D-14F7-4D58-AE74-C8BBFEBA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703031"/>
            <a:ext cx="5424439" cy="58723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//establish connection info</a:t>
            </a:r>
          </a:p>
          <a:p>
            <a:pPr marL="0" indent="0">
              <a:buNone/>
            </a:pPr>
            <a:r>
              <a:rPr lang="en-US" dirty="0"/>
              <a:t>$server = // your server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userid</a:t>
            </a:r>
            <a:r>
              <a:rPr lang="en-US" dirty="0"/>
              <a:t> = // your user id</a:t>
            </a:r>
          </a:p>
          <a:p>
            <a:pPr marL="0" indent="0">
              <a:buNone/>
            </a:pPr>
            <a:r>
              <a:rPr lang="en-US" dirty="0"/>
              <a:t>$pw = // your pw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db</a:t>
            </a:r>
            <a:r>
              <a:rPr lang="en-US" dirty="0"/>
              <a:t>= // your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Create connection</a:t>
            </a:r>
          </a:p>
          <a:p>
            <a:pPr marL="0" indent="0">
              <a:buNone/>
            </a:pPr>
            <a:r>
              <a:rPr lang="en-US" dirty="0"/>
              <a:t>$conn = new </a:t>
            </a:r>
            <a:r>
              <a:rPr lang="en-US" dirty="0" err="1"/>
              <a:t>mysqli</a:t>
            </a:r>
            <a:r>
              <a:rPr lang="en-US" dirty="0"/>
              <a:t>($server, $</a:t>
            </a:r>
            <a:r>
              <a:rPr lang="en-US" dirty="0" err="1"/>
              <a:t>userid</a:t>
            </a:r>
            <a:r>
              <a:rPr lang="en-US" dirty="0"/>
              <a:t>, $pw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Check connection</a:t>
            </a:r>
          </a:p>
          <a:p>
            <a:pPr marL="0" indent="0">
              <a:buNone/>
            </a:pPr>
            <a:r>
              <a:rPr lang="en-US" dirty="0"/>
              <a:t>if ($conn-&gt;</a:t>
            </a:r>
            <a:r>
              <a:rPr lang="en-US" dirty="0" err="1"/>
              <a:t>connect_error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die("Connection failed: " . $conn-&gt;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echo "Connected successfully";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//select the database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$conn-&gt;</a:t>
            </a:r>
            <a:r>
              <a:rPr lang="en-US" dirty="0" err="1"/>
              <a:t>select_db</a:t>
            </a:r>
            <a:r>
              <a:rPr lang="en-US" dirty="0"/>
              <a:t>($</a:t>
            </a:r>
            <a:r>
              <a:rPr lang="en-US" dirty="0" err="1"/>
              <a:t>db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0258F-58B7-4E69-A916-BCEEA20E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43492C-64B7-4ADD-A13A-93575C220AF6}"/>
              </a:ext>
            </a:extLst>
          </p:cNvPr>
          <p:cNvSpPr txBox="1">
            <a:spLocks/>
          </p:cNvSpPr>
          <p:nvPr/>
        </p:nvSpPr>
        <p:spPr>
          <a:xfrm>
            <a:off x="6341065" y="703031"/>
            <a:ext cx="5179374" cy="58723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//run a query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"SELECT * FROM pets";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$result = $conn-&gt;query($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//get results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if ($result-&gt;</a:t>
            </a:r>
            <a:r>
              <a:rPr lang="en-US" dirty="0" err="1"/>
              <a:t>num_rows</a:t>
            </a:r>
            <a:r>
              <a:rPr lang="en-US" dirty="0"/>
              <a:t> &gt; 0)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  while($row = $result-&gt;</a:t>
            </a:r>
            <a:r>
              <a:rPr lang="en-US" dirty="0" err="1"/>
              <a:t>fetch_assoc</a:t>
            </a:r>
            <a:r>
              <a:rPr lang="en-US" dirty="0"/>
              <a:t>())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  	echo $row["name"]. " " . $row["type"].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   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}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else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echo "no results";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	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//close the connection	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$conn-&gt;close();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86103D-AEBD-4EBA-A8A2-A7DAE4D69E37}"/>
              </a:ext>
            </a:extLst>
          </p:cNvPr>
          <p:cNvCxnSpPr/>
          <p:nvPr/>
        </p:nvCxnSpPr>
        <p:spPr>
          <a:xfrm>
            <a:off x="5978064" y="703031"/>
            <a:ext cx="0" cy="5872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F99A-7B76-4AE4-96BE-C695783A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2021"/>
          </a:xfrm>
        </p:spPr>
        <p:txBody>
          <a:bodyPr/>
          <a:lstStyle/>
          <a:p>
            <a:r>
              <a:rPr lang="en-US" dirty="0"/>
              <a:t>PHP Script Fits in with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8232-0F1F-432C-A64E-EE4B0A5D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3" y="1690689"/>
            <a:ext cx="11089930" cy="1370351"/>
          </a:xfrm>
        </p:spPr>
        <p:txBody>
          <a:bodyPr>
            <a:normAutofit/>
          </a:bodyPr>
          <a:lstStyle/>
          <a:p>
            <a:r>
              <a:rPr lang="en-US" sz="2200" dirty="0"/>
              <a:t>PHP script code is embedded within the web page</a:t>
            </a:r>
          </a:p>
          <a:p>
            <a:r>
              <a:rPr lang="en-US" sz="2200" dirty="0"/>
              <a:t>.php is the default extension that most Web servers use to recognize PHP scripts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C61D2E-E644-4BBC-9028-286E699A8686}"/>
              </a:ext>
            </a:extLst>
          </p:cNvPr>
          <p:cNvGraphicFramePr/>
          <p:nvPr/>
        </p:nvGraphicFramePr>
        <p:xfrm>
          <a:off x="2887232" y="3235362"/>
          <a:ext cx="5288579" cy="3542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EBD331-384D-4355-8185-DE9D934BC85E}"/>
              </a:ext>
            </a:extLst>
          </p:cNvPr>
          <p:cNvSpPr txBox="1"/>
          <p:nvPr/>
        </p:nvSpPr>
        <p:spPr>
          <a:xfrm>
            <a:off x="8407101" y="4959275"/>
            <a:ext cx="314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HTML/JS served to browser</a:t>
            </a:r>
          </a:p>
        </p:txBody>
      </p:sp>
    </p:spTree>
    <p:extLst>
      <p:ext uri="{BB962C8B-B14F-4D97-AF65-F5344CB8AC3E}">
        <p14:creationId xmlns:p14="http://schemas.microsoft.com/office/powerpoint/2010/main" val="255605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8ADA-0CCC-4410-896D-41A8DD6C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56630"/>
          </a:xfrm>
        </p:spPr>
        <p:txBody>
          <a:bodyPr/>
          <a:lstStyle/>
          <a:p>
            <a:r>
              <a:rPr lang="en-US" dirty="0"/>
              <a:t>Echo – displays to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6A8D-C67C-4CD5-9759-ABE1A19A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&lt;html&gt;</a:t>
            </a:r>
          </a:p>
          <a:p>
            <a:pPr marL="0" indent="0">
              <a:buNone/>
            </a:pPr>
            <a:r>
              <a:rPr lang="en-US" sz="2200" dirty="0"/>
              <a:t>&lt;head&gt;&lt;title&gt;My first PHP Page&lt;/title&gt;&lt;/head&gt;</a:t>
            </a:r>
          </a:p>
          <a:p>
            <a:pPr marL="0" indent="0">
              <a:buNone/>
            </a:pPr>
            <a:r>
              <a:rPr lang="en-US" sz="2200" dirty="0"/>
              <a:t>&lt;body&gt;</a:t>
            </a:r>
          </a:p>
          <a:p>
            <a:pPr marL="0" indent="0">
              <a:buNone/>
            </a:pPr>
            <a:r>
              <a:rPr lang="en-US" sz="2200" dirty="0"/>
              <a:t>&lt;!– The following is a php “code island” --&gt;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&lt;?php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echo “&lt;p&gt;Hello World!&lt;/p&gt;";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?&gt;</a:t>
            </a:r>
          </a:p>
          <a:p>
            <a:pPr marL="0" indent="0">
              <a:buNone/>
            </a:pPr>
            <a:r>
              <a:rPr lang="en-US" sz="2200" dirty="0"/>
              <a:t>&lt;/body&gt;</a:t>
            </a:r>
          </a:p>
          <a:p>
            <a:pPr marL="0" indent="0">
              <a:buNone/>
            </a:pPr>
            <a:r>
              <a:rPr lang="en-US" sz="2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0203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CA98-1D53-45F0-BFAF-B6D023A8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98" y="649148"/>
            <a:ext cx="11029616" cy="607412"/>
          </a:xfrm>
        </p:spPr>
        <p:txBody>
          <a:bodyPr/>
          <a:lstStyle/>
          <a:p>
            <a:r>
              <a:rPr lang="en-US" dirty="0"/>
              <a:t>Three “views”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932B-7B7B-4A10-B1DB-59988EB3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7376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Original code – </a:t>
            </a:r>
            <a:r>
              <a:rPr lang="en-US" sz="2200" dirty="0" err="1"/>
              <a:t>i.e</a:t>
            </a:r>
            <a:r>
              <a:rPr lang="en-US" sz="2200" dirty="0"/>
              <a:t>, .php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What it looks like in the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browser “source”</a:t>
            </a:r>
          </a:p>
          <a:p>
            <a:endParaRPr lang="en-US" sz="2200" dirty="0"/>
          </a:p>
          <a:p>
            <a:r>
              <a:rPr lang="en-US" sz="2200" dirty="0"/>
              <a:t>Bottom line:  only someone with access to the server can see or modify php code.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D67DF8-B0D0-4A64-BD04-F5E7E8B4B8D8}"/>
              </a:ext>
            </a:extLst>
          </p:cNvPr>
          <p:cNvGrpSpPr/>
          <p:nvPr/>
        </p:nvGrpSpPr>
        <p:grpSpPr>
          <a:xfrm>
            <a:off x="6347508" y="919530"/>
            <a:ext cx="4348936" cy="4710474"/>
            <a:chOff x="6347508" y="919530"/>
            <a:chExt cx="4348936" cy="471047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F19D464-64EB-4E43-86A4-B202798617B3}"/>
                </a:ext>
              </a:extLst>
            </p:cNvPr>
            <p:cNvGrpSpPr/>
            <p:nvPr/>
          </p:nvGrpSpPr>
          <p:grpSpPr>
            <a:xfrm>
              <a:off x="6347508" y="1825625"/>
              <a:ext cx="4348936" cy="3804379"/>
              <a:chOff x="6205063" y="1256560"/>
              <a:chExt cx="4348936" cy="3804379"/>
            </a:xfrm>
          </p:grpSpPr>
          <p:pic>
            <p:nvPicPr>
              <p:cNvPr id="8" name="Graphic 7" descr="Single gear">
                <a:extLst>
                  <a:ext uri="{FF2B5EF4-FFF2-40B4-BE49-F238E27FC236}">
                    <a16:creationId xmlns:a16="http://schemas.microsoft.com/office/drawing/2014/main" id="{FDC9F9F1-C975-4FEF-A709-48A0ED36A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32058" y="1765215"/>
                <a:ext cx="1254428" cy="1254428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D41454-4AFE-4B6F-B245-1FD80A333FB6}"/>
                  </a:ext>
                </a:extLst>
              </p:cNvPr>
              <p:cNvSpPr txBox="1"/>
              <p:nvPr/>
            </p:nvSpPr>
            <p:spPr>
              <a:xfrm>
                <a:off x="7241680" y="1256560"/>
                <a:ext cx="110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PHP code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3B271E-E8DE-46A0-829D-6C28C8F20DD1}"/>
                  </a:ext>
                </a:extLst>
              </p:cNvPr>
              <p:cNvSpPr txBox="1"/>
              <p:nvPr/>
            </p:nvSpPr>
            <p:spPr>
              <a:xfrm>
                <a:off x="6205063" y="1959559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PHP engine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60E7C9D-A187-48BD-B071-B9766121ED91}"/>
                  </a:ext>
                </a:extLst>
              </p:cNvPr>
              <p:cNvGrpSpPr/>
              <p:nvPr/>
            </p:nvGrpSpPr>
            <p:grpSpPr>
              <a:xfrm>
                <a:off x="9212267" y="3806511"/>
                <a:ext cx="1341732" cy="1254428"/>
                <a:chOff x="6469725" y="3868969"/>
                <a:chExt cx="1341732" cy="1254428"/>
              </a:xfrm>
            </p:grpSpPr>
            <p:sp>
              <p:nvSpPr>
                <p:cNvPr id="4" name="Cylinder 3">
                  <a:extLst>
                    <a:ext uri="{FF2B5EF4-FFF2-40B4-BE49-F238E27FC236}">
                      <a16:creationId xmlns:a16="http://schemas.microsoft.com/office/drawing/2014/main" id="{705407D5-1FAC-4C9F-9E73-8C068800B84A}"/>
                    </a:ext>
                  </a:extLst>
                </p:cNvPr>
                <p:cNvSpPr/>
                <p:nvPr/>
              </p:nvSpPr>
              <p:spPr>
                <a:xfrm>
                  <a:off x="6469725" y="3868969"/>
                  <a:ext cx="1341732" cy="1254428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858300D-6B50-4ADE-B186-3561BED80449}"/>
                    </a:ext>
                  </a:extLst>
                </p:cNvPr>
                <p:cNvSpPr txBox="1"/>
                <p:nvPr/>
              </p:nvSpPr>
              <p:spPr>
                <a:xfrm>
                  <a:off x="6659145" y="4342082"/>
                  <a:ext cx="96289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“HTML”</a:t>
                  </a:r>
                  <a:br>
                    <a:rPr lang="en-US" dirty="0"/>
                  </a:br>
                  <a:r>
                    <a:rPr lang="en-US" dirty="0"/>
                    <a:t>Bucket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5A310A1-D81E-4F94-9ABF-B2DB5D502C02}"/>
                  </a:ext>
                </a:extLst>
              </p:cNvPr>
              <p:cNvGrpSpPr/>
              <p:nvPr/>
            </p:nvGrpSpPr>
            <p:grpSpPr>
              <a:xfrm>
                <a:off x="6667309" y="3806511"/>
                <a:ext cx="1341732" cy="1254428"/>
                <a:chOff x="9392129" y="3868969"/>
                <a:chExt cx="1341732" cy="1254428"/>
              </a:xfrm>
            </p:grpSpPr>
            <p:sp>
              <p:nvSpPr>
                <p:cNvPr id="5" name="Cylinder 4">
                  <a:extLst>
                    <a:ext uri="{FF2B5EF4-FFF2-40B4-BE49-F238E27FC236}">
                      <a16:creationId xmlns:a16="http://schemas.microsoft.com/office/drawing/2014/main" id="{774DDB37-03A2-48E1-9A25-7127A300F732}"/>
                    </a:ext>
                  </a:extLst>
                </p:cNvPr>
                <p:cNvSpPr/>
                <p:nvPr/>
              </p:nvSpPr>
              <p:spPr>
                <a:xfrm>
                  <a:off x="9392129" y="3868969"/>
                  <a:ext cx="1341732" cy="1254428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B773209-1EBB-465C-B303-2875437CE230}"/>
                    </a:ext>
                  </a:extLst>
                </p:cNvPr>
                <p:cNvSpPr txBox="1"/>
                <p:nvPr/>
              </p:nvSpPr>
              <p:spPr>
                <a:xfrm>
                  <a:off x="9612519" y="4399688"/>
                  <a:ext cx="9009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Discard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8C2DB-11C6-42C4-AEBD-AA86DC859F7E}"/>
                  </a:ext>
                </a:extLst>
              </p:cNvPr>
              <p:cNvSpPr txBox="1"/>
              <p:nvPr/>
            </p:nvSpPr>
            <p:spPr>
              <a:xfrm>
                <a:off x="8808567" y="1689136"/>
                <a:ext cx="1305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HTML code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1C92C19-62FC-4ED0-B49C-3FCD7091C2F6}"/>
                  </a:ext>
                </a:extLst>
              </p:cNvPr>
              <p:cNvGrpSpPr/>
              <p:nvPr/>
            </p:nvGrpSpPr>
            <p:grpSpPr>
              <a:xfrm>
                <a:off x="7165950" y="2066855"/>
                <a:ext cx="2953080" cy="1662479"/>
                <a:chOff x="6430754" y="1734145"/>
                <a:chExt cx="2953080" cy="1662479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9CB883B7-AD5C-4C42-AC2F-396EC3300C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67994" y="1734145"/>
                    <a:ext cx="915840" cy="1550880"/>
                  </p14:xfrm>
                </p:contentPart>
              </mc:Choice>
              <mc:Fallback xmlns=""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9CB883B7-AD5C-4C42-AC2F-396EC3300CDC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8459354" y="1725145"/>
                      <a:ext cx="933480" cy="1568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2BC038BB-4AAF-4490-A0AE-CF7BEE9CF45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74234" y="2350105"/>
                    <a:ext cx="6840" cy="522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2BC038BB-4AAF-4490-A0AE-CF7BEE9CF455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265594" y="2341105"/>
                      <a:ext cx="24480" cy="6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4B27A4B4-2D6F-4402-A584-D4A76AB406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15984" y="2402305"/>
                    <a:ext cx="1503010" cy="9867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4B27A4B4-2D6F-4402-A584-D4A76AB406F3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307344" y="2393305"/>
                      <a:ext cx="1520650" cy="100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D5DC4FFF-49DD-46BF-84C6-E6997803E3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30754" y="2489315"/>
                    <a:ext cx="369720" cy="907309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D5DC4FFF-49DD-46BF-84C6-E6997803E3AA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422114" y="2480314"/>
                      <a:ext cx="387360" cy="92495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9B49682-3751-4103-8AE1-FE18356E35AF}"/>
                  </a:ext>
                </a:extLst>
              </p:cNvPr>
              <p:cNvGrpSpPr/>
              <p:nvPr/>
            </p:nvGrpSpPr>
            <p:grpSpPr>
              <a:xfrm>
                <a:off x="7877310" y="1562495"/>
                <a:ext cx="171720" cy="426240"/>
                <a:chOff x="7142114" y="1229785"/>
                <a:chExt cx="171720" cy="426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8F21188F-CB90-4021-83F8-82AF79894B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42114" y="1229785"/>
                    <a:ext cx="3240" cy="36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8F21188F-CB90-4021-83F8-82AF79894B9E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133474" y="1220785"/>
                      <a:ext cx="2088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194D8BB3-FBDC-4EEC-8C95-B1EF739BB2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45354" y="1260385"/>
                    <a:ext cx="168480" cy="395640"/>
                  </p14:xfrm>
                </p:contentPart>
              </mc:Choice>
              <mc:Fallback xmlns=""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194D8BB3-FBDC-4EEC-8C95-B1EF739BB229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7136354" y="1251385"/>
                      <a:ext cx="186120" cy="413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37" name="Rectangle: Single Corner Rounded 36">
              <a:extLst>
                <a:ext uri="{FF2B5EF4-FFF2-40B4-BE49-F238E27FC236}">
                  <a16:creationId xmlns:a16="http://schemas.microsoft.com/office/drawing/2014/main" id="{D258B4F6-50EE-45C4-A34B-FD24F44AE613}"/>
                </a:ext>
              </a:extLst>
            </p:cNvPr>
            <p:cNvSpPr/>
            <p:nvPr/>
          </p:nvSpPr>
          <p:spPr>
            <a:xfrm>
              <a:off x="7756318" y="919530"/>
              <a:ext cx="1940317" cy="414206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.php file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65E7FA-A1A8-4D8C-A3BF-BE30E7B79046}"/>
                    </a:ext>
                  </a:extLst>
                </p14:cNvPr>
                <p14:cNvContentPartPr/>
                <p14:nvPr/>
              </p14:nvContentPartPr>
              <p14:xfrm>
                <a:off x="8061194" y="1363345"/>
                <a:ext cx="177840" cy="403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65E7FA-A1A8-4D8C-A3BF-BE30E7B7904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52194" y="1354345"/>
                  <a:ext cx="1954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87433D2-2B8F-40E1-AE5A-8656CD387F7A}"/>
                    </a:ext>
                  </a:extLst>
                </p14:cNvPr>
                <p14:cNvContentPartPr/>
                <p14:nvPr/>
              </p14:nvContentPartPr>
              <p14:xfrm>
                <a:off x="8919434" y="1441105"/>
                <a:ext cx="514800" cy="673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87433D2-2B8F-40E1-AE5A-8656CD387F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10434" y="1432465"/>
                  <a:ext cx="532440" cy="69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928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B895-02A7-4248-9021-49977D9C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5806"/>
          </a:xfrm>
        </p:spPr>
        <p:txBody>
          <a:bodyPr/>
          <a:lstStyle/>
          <a:p>
            <a:r>
              <a:rPr lang="en-US" dirty="0"/>
              <a:t>PHP Basics &amp;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31C6-3C09-489C-82ED-012BC7C7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dirty="0"/>
              <a:t>Comments</a:t>
            </a:r>
          </a:p>
          <a:p>
            <a:pPr lvl="1"/>
            <a:r>
              <a:rPr lang="en-US" sz="2200" dirty="0"/>
              <a:t>/*  this is a comment */</a:t>
            </a:r>
          </a:p>
          <a:p>
            <a:pPr lvl="1"/>
            <a:r>
              <a:rPr lang="en-US" sz="2200" dirty="0"/>
              <a:t>//  this comment ends at the end of the line</a:t>
            </a:r>
          </a:p>
          <a:p>
            <a:r>
              <a:rPr lang="en-US" sz="2200" dirty="0"/>
              <a:t>Statements</a:t>
            </a:r>
          </a:p>
          <a:p>
            <a:pPr lvl="1"/>
            <a:r>
              <a:rPr lang="en-US" sz="2200" dirty="0"/>
              <a:t>End with semicolon (;) </a:t>
            </a:r>
          </a:p>
          <a:p>
            <a:r>
              <a:rPr lang="en-US" sz="2200" dirty="0"/>
              <a:t>Identifiers</a:t>
            </a:r>
          </a:p>
          <a:p>
            <a:pPr lvl="1"/>
            <a:r>
              <a:rPr lang="en-US" sz="2200" dirty="0"/>
              <a:t>Letters, </a:t>
            </a:r>
            <a:r>
              <a:rPr lang="en-US" sz="2200" dirty="0" err="1"/>
              <a:t>numbers,underscores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MUST start with a dollar sign ($)</a:t>
            </a:r>
          </a:p>
          <a:p>
            <a:pPr lvl="1"/>
            <a:r>
              <a:rPr lang="en-US" sz="2200" dirty="0"/>
              <a:t>Can’t have a number right after the $</a:t>
            </a:r>
          </a:p>
          <a:p>
            <a:pPr lvl="1"/>
            <a:r>
              <a:rPr lang="en-US" sz="2200" dirty="0"/>
              <a:t>Case sensitive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E14EC6-C17C-4012-9707-DDC94C580F39}"/>
              </a:ext>
            </a:extLst>
          </p:cNvPr>
          <p:cNvSpPr txBox="1">
            <a:spLocks/>
          </p:cNvSpPr>
          <p:nvPr/>
        </p:nvSpPr>
        <p:spPr>
          <a:xfrm>
            <a:off x="6667308" y="1713925"/>
            <a:ext cx="4943499" cy="42503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Variables are loosely typed – no separate variable declaration</a:t>
            </a:r>
          </a:p>
          <a:p>
            <a:r>
              <a:rPr lang="en-US" sz="2200" dirty="0"/>
              <a:t>“.” for concatenation</a:t>
            </a:r>
          </a:p>
          <a:p>
            <a:r>
              <a:rPr lang="en-US" sz="2200" dirty="0"/>
              <a:t>Single or double quotes for strings</a:t>
            </a:r>
          </a:p>
          <a:p>
            <a:r>
              <a:rPr lang="en-US" sz="2200" dirty="0"/>
              <a:t>No concatenation needed with double quote</a:t>
            </a:r>
          </a:p>
          <a:p>
            <a:pPr lvl="1"/>
            <a:r>
              <a:rPr lang="en-US" sz="2200" dirty="0"/>
              <a:t>$y  = 10;</a:t>
            </a:r>
          </a:p>
          <a:p>
            <a:pPr lvl="1"/>
            <a:r>
              <a:rPr lang="en-US" sz="2200" dirty="0"/>
              <a:t>echo “The answer is $y”;</a:t>
            </a:r>
          </a:p>
          <a:p>
            <a:pPr lvl="1"/>
            <a:r>
              <a:rPr lang="en-US" sz="2200" dirty="0"/>
              <a:t>echo ‘The answer is’ . $y;		</a:t>
            </a:r>
          </a:p>
        </p:txBody>
      </p:sp>
    </p:spTree>
    <p:extLst>
      <p:ext uri="{BB962C8B-B14F-4D97-AF65-F5344CB8AC3E}">
        <p14:creationId xmlns:p14="http://schemas.microsoft.com/office/powerpoint/2010/main" val="295155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10A6-97DA-4715-AC53-8770545F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61225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BA479-1F92-4FF6-A134-E02C00A8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03" y="2118741"/>
            <a:ext cx="11029615" cy="3634486"/>
          </a:xfrm>
        </p:spPr>
        <p:txBody>
          <a:bodyPr/>
          <a:lstStyle/>
          <a:p>
            <a:r>
              <a:rPr lang="en-US" dirty="0"/>
              <a:t>Identify the identifier/name’s that are valid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abc$abc</a:t>
            </a:r>
            <a:r>
              <a:rPr lang="en-US" dirty="0"/>
              <a:t> 			$Name</a:t>
            </a:r>
          </a:p>
          <a:p>
            <a:pPr marL="0" indent="0">
              <a:buNone/>
            </a:pPr>
            <a:r>
              <a:rPr lang="en-US" dirty="0"/>
              <a:t>$_Age 				$__Age__</a:t>
            </a:r>
          </a:p>
          <a:p>
            <a:pPr marL="0" indent="0">
              <a:buNone/>
            </a:pPr>
            <a:r>
              <a:rPr lang="en-US" dirty="0" err="1"/>
              <a:t>maxValue</a:t>
            </a:r>
            <a:r>
              <a:rPr lang="en-US" dirty="0"/>
              <a:t> 			$max value</a:t>
            </a:r>
          </a:p>
          <a:p>
            <a:pPr marL="0" indent="0">
              <a:buNone/>
            </a:pPr>
            <a:r>
              <a:rPr lang="en-US" dirty="0"/>
              <a:t>$1Name 			$_Name91 			</a:t>
            </a:r>
          </a:p>
          <a:p>
            <a:pPr marL="0" indent="0">
              <a:buNone/>
            </a:pPr>
            <a:r>
              <a:rPr lang="en-US" dirty="0"/>
              <a:t>$Name’s</a:t>
            </a:r>
          </a:p>
        </p:txBody>
      </p:sp>
    </p:spTree>
    <p:extLst>
      <p:ext uri="{BB962C8B-B14F-4D97-AF65-F5344CB8AC3E}">
        <p14:creationId xmlns:p14="http://schemas.microsoft.com/office/powerpoint/2010/main" val="372513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4218-7282-4627-B024-810F063E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4310-B20D-4A27-A9D7-8AFEB216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97" y="2296635"/>
            <a:ext cx="5119435" cy="3303819"/>
          </a:xfrm>
        </p:spPr>
        <p:txBody>
          <a:bodyPr>
            <a:normAutofit/>
          </a:bodyPr>
          <a:lstStyle/>
          <a:p>
            <a:r>
              <a:rPr lang="en-US" sz="2200" dirty="0"/>
              <a:t>All the “usual” operators you know from </a:t>
            </a:r>
            <a:r>
              <a:rPr lang="en-US" sz="2200" dirty="0" err="1"/>
              <a:t>Javascript</a:t>
            </a:r>
            <a:endParaRPr lang="en-US" sz="2200" dirty="0"/>
          </a:p>
          <a:p>
            <a:r>
              <a:rPr lang="en-US" sz="2200" dirty="0"/>
              <a:t>“strict” comparison  </a:t>
            </a:r>
          </a:p>
          <a:p>
            <a:pPr marL="0" indent="0">
              <a:buNone/>
            </a:pPr>
            <a:r>
              <a:rPr lang="en-US" sz="2200" dirty="0"/>
              <a:t>	=== </a:t>
            </a:r>
            <a:br>
              <a:rPr lang="en-US" sz="2200" dirty="0"/>
            </a:br>
            <a:r>
              <a:rPr lang="en-US" sz="2200" dirty="0"/>
              <a:t>	!==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835A83-BCD4-416C-AAFF-FB15668804DF}"/>
              </a:ext>
            </a:extLst>
          </p:cNvPr>
          <p:cNvSpPr txBox="1">
            <a:spLocks/>
          </p:cNvSpPr>
          <p:nvPr/>
        </p:nvSpPr>
        <p:spPr>
          <a:xfrm>
            <a:off x="5771732" y="1924189"/>
            <a:ext cx="5645808" cy="38189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$x = 10;   $y = “10”;   $z = 15;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$x == $y; 	// true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$x === $y; 	// false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</a:rPr>
              <a:t>$x &gt; $y; 		// false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</a:rPr>
              <a:t>$x &lt; $z; 		// true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8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302B-D24B-410C-9323-8CAE5D92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9060"/>
          </a:xfrm>
        </p:spPr>
        <p:txBody>
          <a:bodyPr/>
          <a:lstStyle/>
          <a:p>
            <a:r>
              <a:rPr lang="en-US" dirty="0" err="1"/>
              <a:t>cOnditionals</a:t>
            </a:r>
            <a:r>
              <a:rPr lang="en-US" dirty="0"/>
              <a:t>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A130-4539-40D2-92F2-C87540E8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1" dirty="0"/>
              <a:t>if (   )</a:t>
            </a:r>
          </a:p>
          <a:p>
            <a:pPr marL="0" indent="0">
              <a:buNone/>
            </a:pPr>
            <a:r>
              <a:rPr lang="en-US" sz="2200" i="1" dirty="0"/>
              <a:t>{</a:t>
            </a:r>
          </a:p>
          <a:p>
            <a:pPr marL="0" indent="0">
              <a:buNone/>
            </a:pPr>
            <a:r>
              <a:rPr lang="en-US" sz="2200" i="1" dirty="0"/>
              <a:t>}</a:t>
            </a:r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r>
              <a:rPr lang="en-US" sz="2200" i="1" dirty="0"/>
              <a:t>If (    )  :</a:t>
            </a:r>
          </a:p>
          <a:p>
            <a:pPr marL="0" indent="0">
              <a:buNone/>
            </a:pPr>
            <a:r>
              <a:rPr lang="en-US" sz="2200" i="1" dirty="0"/>
              <a:t>endif;</a:t>
            </a:r>
            <a:br>
              <a:rPr lang="en-US" sz="2200" i="1" dirty="0"/>
            </a:br>
            <a:endParaRPr lang="en-US" sz="2200" i="1" dirty="0"/>
          </a:p>
          <a:p>
            <a:r>
              <a:rPr lang="en-US" sz="2200" i="1" dirty="0"/>
              <a:t>Constructs:   if</a:t>
            </a:r>
            <a:r>
              <a:rPr lang="en-US" sz="2200" dirty="0"/>
              <a:t>, </a:t>
            </a:r>
            <a:r>
              <a:rPr lang="en-US" sz="2200" i="1" dirty="0"/>
              <a:t>while</a:t>
            </a:r>
            <a:r>
              <a:rPr lang="en-US" sz="2200" dirty="0"/>
              <a:t>, do – while, </a:t>
            </a:r>
            <a:r>
              <a:rPr lang="en-US" sz="2200" i="1" dirty="0"/>
              <a:t>for</a:t>
            </a:r>
            <a:r>
              <a:rPr lang="en-US" sz="2200" dirty="0"/>
              <a:t>, </a:t>
            </a:r>
            <a:r>
              <a:rPr lang="en-US" sz="2200" i="1" dirty="0"/>
              <a:t>foreach</a:t>
            </a:r>
            <a:r>
              <a:rPr lang="en-US" sz="2200" dirty="0"/>
              <a:t>, and </a:t>
            </a:r>
            <a:r>
              <a:rPr lang="en-US" sz="2200" i="1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7739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9FE1-FA0D-48B6-B2B9-1A29754E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3362"/>
          </a:xfrm>
        </p:spPr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A9041-E522-4F10-A15F-C3A340EE3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308" y="1493825"/>
            <a:ext cx="4822497" cy="221891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/>
              <a:t>function myFunction ($p1, $p2)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457200" lvl="1" indent="0">
              <a:buNone/>
            </a:pPr>
            <a:r>
              <a:rPr lang="en-US" sz="2200" dirty="0"/>
              <a:t>// code here</a:t>
            </a:r>
          </a:p>
          <a:p>
            <a:pPr marL="457200" lvl="1" indent="0">
              <a:buNone/>
            </a:pPr>
            <a:r>
              <a:rPr lang="en-US" sz="2200" dirty="0"/>
              <a:t>return  $</a:t>
            </a:r>
            <a:r>
              <a:rPr lang="en-US" sz="2200" dirty="0" err="1"/>
              <a:t>myVal</a:t>
            </a:r>
            <a:r>
              <a:rPr lang="en-US" sz="2200" dirty="0"/>
              <a:t>;		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$p = myFunction(1,2);      //call the function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CAC726-1527-4012-8A35-C15328E6539F}"/>
              </a:ext>
            </a:extLst>
          </p:cNvPr>
          <p:cNvSpPr txBox="1">
            <a:spLocks/>
          </p:cNvSpPr>
          <p:nvPr/>
        </p:nvSpPr>
        <p:spPr>
          <a:xfrm>
            <a:off x="581192" y="1786570"/>
            <a:ext cx="6136661" cy="5180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/>
              <a:t>// randomly select a message</a:t>
            </a:r>
          </a:p>
          <a:p>
            <a:pPr marL="3204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function </a:t>
            </a:r>
            <a:r>
              <a:rPr lang="en-US" sz="1600" dirty="0" err="1">
                <a:latin typeface="Consolas" panose="020B0609020204030204" pitchFamily="49" charset="0"/>
              </a:rPr>
              <a:t>randomMessage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3204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3204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$n = rand(1,3);</a:t>
            </a:r>
          </a:p>
          <a:p>
            <a:pPr marL="3204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switch($n)</a:t>
            </a:r>
          </a:p>
          <a:p>
            <a:pPr marL="3204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	case (1):$msg = “Have a great day!”;</a:t>
            </a:r>
          </a:p>
          <a:p>
            <a:pPr marL="3204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case (2):$msg = “Check our Daily Specials”;</a:t>
            </a:r>
          </a:p>
          <a:p>
            <a:pPr marL="3204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case (3):$msg = “Welcome Back!”;</a:t>
            </a:r>
          </a:p>
          <a:p>
            <a:pPr marL="3204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}</a:t>
            </a:r>
          </a:p>
          <a:p>
            <a:pPr marL="3204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return $msg;  </a:t>
            </a:r>
          </a:p>
          <a:p>
            <a:pPr marL="3204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523C5-8D58-4DC2-8B80-2357AD77DFD5}"/>
              </a:ext>
            </a:extLst>
          </p:cNvPr>
          <p:cNvSpPr txBox="1"/>
          <p:nvPr/>
        </p:nvSpPr>
        <p:spPr>
          <a:xfrm>
            <a:off x="6876308" y="4225860"/>
            <a:ext cx="482249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/>
              <a:t>global </a:t>
            </a:r>
            <a:r>
              <a:rPr lang="en-US" sz="1800" dirty="0"/>
              <a:t>$x;	//</a:t>
            </a:r>
            <a:r>
              <a:rPr lang="en-US" sz="1800" dirty="0" err="1"/>
              <a:t>globals</a:t>
            </a:r>
            <a:r>
              <a:rPr lang="en-US" sz="1800" dirty="0"/>
              <a:t> must be declared in a 		// function prior to use</a:t>
            </a:r>
          </a:p>
        </p:txBody>
      </p:sp>
    </p:spTree>
    <p:extLst>
      <p:ext uri="{BB962C8B-B14F-4D97-AF65-F5344CB8AC3E}">
        <p14:creationId xmlns:p14="http://schemas.microsoft.com/office/powerpoint/2010/main" val="3465694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F41"/>
      </a:dk2>
      <a:lt2>
        <a:srgbClr val="EBE9EE"/>
      </a:lt2>
      <a:accent1>
        <a:srgbClr val="82AF44"/>
      </a:accent1>
      <a:accent2>
        <a:srgbClr val="4EB23A"/>
      </a:accent2>
      <a:accent3>
        <a:srgbClr val="47B662"/>
      </a:accent3>
      <a:accent4>
        <a:srgbClr val="3AB28A"/>
      </a:accent4>
      <a:accent5>
        <a:srgbClr val="47AEB7"/>
      </a:accent5>
      <a:accent6>
        <a:srgbClr val="3A76B2"/>
      </a:accent6>
      <a:hlink>
        <a:srgbClr val="9973D0"/>
      </a:hlink>
      <a:folHlink>
        <a:srgbClr val="84848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1297</Words>
  <Application>Microsoft Office PowerPoint</Application>
  <PresentationFormat>Widescreen</PresentationFormat>
  <Paragraphs>208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Consolas</vt:lpstr>
      <vt:lpstr>Gill Sans MT</vt:lpstr>
      <vt:lpstr>Wingdings 2</vt:lpstr>
      <vt:lpstr>DividendVTI</vt:lpstr>
      <vt:lpstr>Comp 20 Web Programming</vt:lpstr>
      <vt:lpstr>PHP Script Fits in with HTML</vt:lpstr>
      <vt:lpstr>Echo – displays to the page</vt:lpstr>
      <vt:lpstr>Three “views”</vt:lpstr>
      <vt:lpstr>PHP Basics &amp; Variables</vt:lpstr>
      <vt:lpstr>Exercise</vt:lpstr>
      <vt:lpstr>Operators</vt:lpstr>
      <vt:lpstr>cOnditionals and loops</vt:lpstr>
      <vt:lpstr>PHP Functions</vt:lpstr>
      <vt:lpstr>Arrays </vt:lpstr>
      <vt:lpstr>Try it</vt:lpstr>
      <vt:lpstr>Associative Arrays</vt:lpstr>
      <vt:lpstr>super globals and forms</vt:lpstr>
      <vt:lpstr>Persisting data</vt:lpstr>
      <vt:lpstr>Mail- send email from your application</vt:lpstr>
      <vt:lpstr>Try it</vt:lpstr>
      <vt:lpstr>Connect to database:  cheat 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 Web Programming</dc:title>
  <dc:creator>lisa diorio</dc:creator>
  <cp:lastModifiedBy>lisa diorio</cp:lastModifiedBy>
  <cp:revision>3</cp:revision>
  <cp:lastPrinted>2020-11-09T21:24:57Z</cp:lastPrinted>
  <dcterms:created xsi:type="dcterms:W3CDTF">2020-03-30T13:24:25Z</dcterms:created>
  <dcterms:modified xsi:type="dcterms:W3CDTF">2021-04-04T15:35:07Z</dcterms:modified>
</cp:coreProperties>
</file>