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409" r:id="rId3"/>
    <p:sldId id="410" r:id="rId4"/>
    <p:sldId id="411" r:id="rId5"/>
    <p:sldId id="412" r:id="rId7"/>
    <p:sldId id="413" r:id="rId8"/>
    <p:sldId id="425" r:id="rId9"/>
    <p:sldId id="424" r:id="rId10"/>
    <p:sldId id="415" r:id="rId11"/>
    <p:sldId id="426" r:id="rId12"/>
    <p:sldId id="414" r:id="rId13"/>
    <p:sldId id="416" r:id="rId14"/>
    <p:sldId id="418" r:id="rId15"/>
    <p:sldId id="417" r:id="rId16"/>
    <p:sldId id="419" r:id="rId17"/>
    <p:sldId id="420" r:id="rId18"/>
    <p:sldId id="421" r:id="rId19"/>
    <p:sldId id="438" r:id="rId20"/>
    <p:sldId id="42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affects the price/sqft of big counties (New York and Los Angeles) obviously.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positive influence on the </a:t>
            </a:r>
            <a:r>
              <a:rPr lang="en-US" altLang="zh-CN"/>
              <a:t>property </a:t>
            </a:r>
            <a:r>
              <a:rPr lang="zh-CN" altLang="en-US"/>
              <a:t>price/sqft of Los Angeles. With the daily cases increasing to over 7500 from early November. The property market is Rebounding. The price/sqft of Los Angeles is over 517.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of New York. From January to June,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of New York is stability, because COVID-19 is under better control. The daily cases are around 300 cases. The </a:t>
            </a:r>
            <a:r>
              <a:rPr lang="en-US" altLang="zh-CN">
                <a:sym typeface="+mn-ea"/>
              </a:rPr>
              <a:t>property</a:t>
            </a:r>
            <a:r>
              <a:rPr lang="zh-CN" altLang="en-US"/>
              <a:t> price/sqft of New York has fallen to 676 because the daily cases have increased to over 500.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does not affect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in Houston. The change of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is between 177 and 178. Even though the picture seems to be trending up, the change is too small.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I got data of all counties, this map can be a better visulazition.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has a negative influence on the price/sqft of Condos and Multi-family, but it has a positive influence on the price/sqft of single-family from November.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The COVID-19 has a positive influence on the price/sqft of single-family from November. In March, the price/sqft of single-family has risen to 418, because of the outbreak of a pandemic. The daily COVID-19 cases have reached over 40000. But the price has fallen to 411 because COVID-19 is under better control from June to late October. From November, the price/sqft risen to 413.</a:t>
            </a:r>
          </a:p>
          <a:p/>
          <a:p>
            <a:r>
              <a:t>The COVID-19 has a negative influence on the price/sqft of the condo. From January to June, the price/sqft of the condo is between 588 to 589. But the price/sqft of the condo has fallen to 579 because the 3rd peak of daily COVID-19 cases has reached over 200,000.</a:t>
            </a:r>
          </a:p>
          <a:p/>
          <a:p>
            <a:r>
              <a:t>The COVID-19 has a negative influence on the price/sqft of multi-family. The price/sqft of multi-family kept fall to 395. Because the 3rd peak of daily COVID-19 cases has reached over 200,000 from November.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3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Data Acquisition &amp; Management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Yuehao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/>
              <a:t>What are my research steps?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865120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COVID-19 data from Kaggle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history prices of houses from Realtor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PostgreSQL to store data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400"/>
              <a:t>Analyze Data</a:t>
            </a:r>
            <a:endParaRPr lang="en-US" altLang="zh-CN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Pandas, matplotlib, seaborn to analyze data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071245"/>
          </a:xfrm>
        </p:spPr>
        <p:txBody>
          <a:bodyPr>
            <a:normAutofit fontScale="90000"/>
          </a:bodyPr>
          <a:p>
            <a:r>
              <a:rPr lang="en-US" altLang="zh-CN" sz="4800"/>
              <a:t>How to use API to get and store my target data?</a:t>
            </a:r>
            <a:endParaRPr lang="en-US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918335"/>
            <a:ext cx="7371080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The big challenge 1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4285" y="1636395"/>
            <a:ext cx="9799320" cy="530860"/>
          </a:xfrm>
        </p:spPr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How to process these data?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1983105"/>
            <a:ext cx="8915400" cy="170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3747770"/>
            <a:ext cx="3695700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905" y="3787775"/>
            <a:ext cx="615251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 got </a:t>
            </a:r>
            <a:endParaRPr lang="en-US" altLang="zh-CN"/>
          </a:p>
          <a:p>
            <a:r>
              <a:rPr lang="en-US" altLang="zh-CN"/>
              <a:t>1888 items that have history price.</a:t>
            </a:r>
            <a:endParaRPr lang="en-US" altLang="zh-CN"/>
          </a:p>
          <a:p>
            <a:r>
              <a:rPr lang="en-US" altLang="zh-CN"/>
              <a:t>1472 items that are greater than 0 price/spft.</a:t>
            </a:r>
            <a:endParaRPr lang="en-US" altLang="zh-CN"/>
          </a:p>
          <a:p>
            <a:r>
              <a:rPr lang="en-US" altLang="zh-CN"/>
              <a:t>735 items </a:t>
            </a:r>
            <a:r>
              <a:rPr lang="en-US" altLang="zh-CN">
                <a:sym typeface="+mn-ea"/>
              </a:rPr>
              <a:t>that </a:t>
            </a:r>
            <a:r>
              <a:rPr lang="en-US" altLang="zh-CN"/>
              <a:t>event date are greater than 2019-01-01</a:t>
            </a:r>
            <a:endParaRPr lang="en-US" altLang="zh-CN"/>
          </a:p>
          <a:p>
            <a:r>
              <a:rPr lang="en-US" altLang="zh-CN"/>
              <a:t>662 </a:t>
            </a:r>
            <a:r>
              <a:rPr lang="en-US" altLang="zh-CN">
                <a:sym typeface="+mn-ea"/>
              </a:rPr>
              <a:t>items that event date are greater than 2020-01-01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I think that it is hard to make accurate predictions with these data. 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77315"/>
          </a:xfrm>
        </p:spPr>
        <p:txBody>
          <a:bodyPr/>
          <a:p>
            <a:r>
              <a:rPr lang="en-US" altLang="zh-CN" sz="4800"/>
              <a:t>The big challenge 2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570480"/>
            <a:ext cx="9799320" cy="385508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Scrape data from Realtor is illegal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did not read the robot.txt at the beginning.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spent 4 days to scrape data before I read the robot.txt.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Many API can not get history prices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chose the API that has request times limit (500 times per month)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history prices are incomplete. </a:t>
            </a:r>
            <a:r>
              <a:rPr lang="en-US" altLang="zh-CN">
                <a:solidFill>
                  <a:srgbClr val="FF0000"/>
                </a:solidFill>
              </a:rPr>
              <a:t>(This can lead to unreliable data analysis)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458533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Next time, I will use the unfree API to get enough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This time, because not all houses have 12 months of 2020 history prices, I use the average price of each house. If one house has only one price of 2020, this price will be its average monthly price. ( </a:t>
            </a:r>
            <a:r>
              <a:rPr lang="en-US" altLang="zh-CN">
                <a:solidFill>
                  <a:srgbClr val="FF0000"/>
                </a:solidFill>
              </a:rPr>
              <a:t>This way may lead to inaccurate results</a:t>
            </a:r>
            <a:r>
              <a:rPr lang="en-US" altLang="zh-CN"/>
              <a:t>).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use the average price/sqft of 2020 to fill empty data for each house.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bad data sampel</a:t>
            </a:r>
            <a:endParaRPr lang="en-US" altLang="zh-CN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2422525"/>
            <a:ext cx="6549390" cy="2834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" y="5603240"/>
            <a:ext cx="11506200" cy="1055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Unsolved problems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failed to connect with COVID-19 and data of houses.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can not show the correlation between them.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only use two line charts to explain COVID-19 has affected price of houses.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What technologies did I use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Pandas and Numpy: To analyze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Matplotlib and seaborn: To visualize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Folium: To draw US map to show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RapidAPI: To download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Postgresql: To store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research?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35480"/>
          </a:xfrm>
        </p:spPr>
        <p:txBody>
          <a:bodyPr/>
          <a:p>
            <a:pPr algn="l"/>
            <a:r>
              <a:rPr lang="en-US" altLang="zh-CN"/>
              <a:t>Data helps drive decisions. I'm going to analyze COVID-19 and Real estate prices in NYC, Houston, and Los Angeles.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Hypothesis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641475"/>
          </a:xfrm>
        </p:spPr>
        <p:txBody>
          <a:bodyPr/>
          <a:p>
            <a:pPr algn="l"/>
            <a:r>
              <a:rPr lang="en-US" altLang="zh-CN"/>
              <a:t>My hypothesis is that the U.S. housing markets are most vulnerable to the impact of the COVID-19 pandemic.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Conclusion?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66290"/>
          </a:xfrm>
        </p:spPr>
        <p:txBody>
          <a:bodyPr>
            <a:normAutofit fontScale="9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affects the property price of big counties(New York and Los Angeles) obviously.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negative influence on the price of Condos and Multi-family, but it has a positive influence on the price of single-family.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732155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Data </a:t>
            </a:r>
            <a:r>
              <a:rPr lang="en-US" altLang="zh-CN" sz="5330">
                <a:sym typeface="+mn-ea"/>
              </a:rPr>
              <a:t>Analysis</a:t>
            </a:r>
            <a:r>
              <a:rPr lang="en-US" altLang="zh-CN" sz="5335"/>
              <a:t> of </a:t>
            </a:r>
            <a:r>
              <a:rPr lang="en-US" altLang="zh-CN" sz="5330">
                <a:sym typeface="+mn-ea"/>
              </a:rPr>
              <a:t>Counties</a:t>
            </a:r>
            <a:r>
              <a:rPr lang="en-US" altLang="zh-CN" sz="5335"/>
              <a:t> </a:t>
            </a:r>
            <a:endParaRPr lang="en-US" altLang="zh-CN" sz="533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574800"/>
            <a:ext cx="2600325" cy="234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510665"/>
            <a:ext cx="2616200" cy="234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1483360"/>
            <a:ext cx="2817495" cy="23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950970"/>
            <a:ext cx="3153410" cy="2907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15" y="3919855"/>
            <a:ext cx="3226435" cy="2938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00" y="3919220"/>
            <a:ext cx="3261360" cy="29387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Q1:</a:t>
            </a:r>
            <a:br>
              <a:rPr lang="en-US" altLang="zh-CN"/>
            </a:br>
            <a:r>
              <a:rPr lang="en-US" altLang="zh-CN" sz="5335"/>
              <a:t>Does COVID-19 affects the price of the estate?</a:t>
            </a:r>
            <a:endParaRPr lang="en-US" altLang="zh-CN" sz="533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property price/sqft of Los Angeles. 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en-US" altLang="zh-CN"/>
              <a:t> price/sqft of New York.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does not affect the </a:t>
            </a:r>
            <a:r>
              <a:rPr lang="en-US" altLang="zh-CN">
                <a:sym typeface="+mn-ea"/>
              </a:rPr>
              <a:t>property</a:t>
            </a:r>
            <a:r>
              <a:rPr lang="en-US" altLang="zh-CN"/>
              <a:t> price/sqft in Houston.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Rate of price change</a:t>
            </a:r>
            <a:endParaRPr lang="en-US" altLang="zh-CN" sz="5335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45"/>
            <a:ext cx="6911975" cy="4452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82445"/>
            <a:ext cx="5220970" cy="316674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11975" y="4949190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</a:t>
            </a:r>
            <a:r>
              <a:rPr lang="en-US" altLang="zh-CN" sz="3200">
                <a:solidFill>
                  <a:srgbClr val="FF0000"/>
                </a:solidFill>
              </a:rPr>
              <a:t>Red area</a:t>
            </a:r>
            <a:r>
              <a:rPr lang="en-US" altLang="zh-CN" sz="3200">
                <a:solidFill>
                  <a:srgbClr val="C00000"/>
                </a:solidFill>
              </a:rPr>
              <a:t> </a:t>
            </a:r>
            <a:r>
              <a:rPr lang="en-US" altLang="zh-CN" sz="3200"/>
              <a:t>means the change rate is higher than other places.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42060" y="45593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4890"/>
              <a:t>Data </a:t>
            </a:r>
            <a:r>
              <a:rPr lang="en-US" altLang="zh-CN" sz="4890">
                <a:sym typeface="+mn-ea"/>
              </a:rPr>
              <a:t>Analysis</a:t>
            </a:r>
            <a:r>
              <a:rPr lang="en-US" altLang="zh-CN" sz="4890"/>
              <a:t> of House Types </a:t>
            </a:r>
            <a:endParaRPr lang="en-US" altLang="zh-CN" sz="489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63370"/>
            <a:ext cx="240284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1563370"/>
            <a:ext cx="2440940" cy="278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65" y="1590675"/>
            <a:ext cx="2565400" cy="278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5" y="4352290"/>
            <a:ext cx="4523740" cy="2366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Q2:</a:t>
            </a:r>
            <a:br>
              <a:rPr lang="en-US" altLang="zh-CN"/>
            </a:br>
            <a:r>
              <a:rPr lang="en-US" altLang="zh-CN" sz="4445"/>
              <a:t>What types of houses have been most affected, Muti-family, Single-family, or Condos?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positive influence on the price/sqft of single-family </a:t>
            </a:r>
            <a:r>
              <a:rPr lang="en-US" altLang="zh-CN">
                <a:sym typeface="+mn-ea"/>
              </a:rPr>
              <a:t>from November</a:t>
            </a:r>
            <a:r>
              <a:rPr lang="zh-CN" altLang="en-US">
                <a:sym typeface="+mn-ea"/>
              </a:rPr>
              <a:t>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the condo.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multi-family.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3107</Words>
  <Application>WPS 演示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Data Acquisition &amp; Management</vt:lpstr>
      <vt:lpstr>What is my research?</vt:lpstr>
      <vt:lpstr>What is my Hypothesis</vt:lpstr>
      <vt:lpstr>What is my Conclusion</vt:lpstr>
      <vt:lpstr>County Data Visualization</vt:lpstr>
      <vt:lpstr>Q1: Does COVID-19 affects the price of the estate?</vt:lpstr>
      <vt:lpstr>County Data Visualization</vt:lpstr>
      <vt:lpstr>House Type Data Visualization</vt:lpstr>
      <vt:lpstr>Q2: What types of houses have been most affected, Muti-family, Single-family, or Condos?</vt:lpstr>
      <vt:lpstr>What are my research steps</vt:lpstr>
      <vt:lpstr>How to use API to get and store my target data?</vt:lpstr>
      <vt:lpstr>The big challenge</vt:lpstr>
      <vt:lpstr>The big challenge</vt:lpstr>
      <vt:lpstr>How to solve the big challenge</vt:lpstr>
      <vt:lpstr>How to solve the big challenge</vt:lpstr>
      <vt:lpstr>How to solve the big challenge</vt:lpstr>
      <vt:lpstr>How to solve the big challenge</vt:lpstr>
      <vt:lpstr>What technology did I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老昊</cp:lastModifiedBy>
  <cp:revision>217</cp:revision>
  <dcterms:created xsi:type="dcterms:W3CDTF">2019-06-19T02:08:00Z</dcterms:created>
  <dcterms:modified xsi:type="dcterms:W3CDTF">2020-12-21T20:56:38Z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