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4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62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月華 黃" userId="3f4c01e6d136392f" providerId="LiveId" clId="{57ABF346-6049-40BC-9291-39C94754ABFB}"/>
    <pc:docChg chg="undo redo custSel addSld delSld modSld sldOrd">
      <pc:chgData name="月華 黃" userId="3f4c01e6d136392f" providerId="LiveId" clId="{57ABF346-6049-40BC-9291-39C94754ABFB}" dt="2024-10-27T18:01:33.134" v="1075" actId="14100"/>
      <pc:docMkLst>
        <pc:docMk/>
      </pc:docMkLst>
      <pc:sldChg chg="addSp delSp modSp new mod">
        <pc:chgData name="月華 黃" userId="3f4c01e6d136392f" providerId="LiveId" clId="{57ABF346-6049-40BC-9291-39C94754ABFB}" dt="2024-10-27T17:48:00.731" v="978" actId="1076"/>
        <pc:sldMkLst>
          <pc:docMk/>
          <pc:sldMk cId="4246819529" sldId="256"/>
        </pc:sldMkLst>
        <pc:spChg chg="del">
          <ac:chgData name="月華 黃" userId="3f4c01e6d136392f" providerId="LiveId" clId="{57ABF346-6049-40BC-9291-39C94754ABFB}" dt="2024-10-25T06:38:19.682" v="1" actId="478"/>
          <ac:spMkLst>
            <pc:docMk/>
            <pc:sldMk cId="4246819529" sldId="256"/>
            <ac:spMk id="2" creationId="{0874024D-0361-4312-80B6-963F3AE0280E}"/>
          </ac:spMkLst>
        </pc:spChg>
        <pc:spChg chg="del">
          <ac:chgData name="月華 黃" userId="3f4c01e6d136392f" providerId="LiveId" clId="{57ABF346-6049-40BC-9291-39C94754ABFB}" dt="2024-10-25T06:38:19.682" v="1" actId="478"/>
          <ac:spMkLst>
            <pc:docMk/>
            <pc:sldMk cId="4246819529" sldId="256"/>
            <ac:spMk id="3" creationId="{DD6DEE22-B1E5-4C83-A39D-79C3DDE6EC73}"/>
          </ac:spMkLst>
        </pc:spChg>
        <pc:spChg chg="add del">
          <ac:chgData name="月華 黃" userId="3f4c01e6d136392f" providerId="LiveId" clId="{57ABF346-6049-40BC-9291-39C94754ABFB}" dt="2024-10-25T06:38:28.407" v="3" actId="22"/>
          <ac:spMkLst>
            <pc:docMk/>
            <pc:sldMk cId="4246819529" sldId="256"/>
            <ac:spMk id="5" creationId="{2C5C8623-3D86-4D8B-80F9-2401E5AEE8B4}"/>
          </ac:spMkLst>
        </pc:spChg>
        <pc:spChg chg="add mod">
          <ac:chgData name="月華 黃" userId="3f4c01e6d136392f" providerId="LiveId" clId="{57ABF346-6049-40BC-9291-39C94754ABFB}" dt="2024-10-27T15:06:55.003" v="801" actId="1076"/>
          <ac:spMkLst>
            <pc:docMk/>
            <pc:sldMk cId="4246819529" sldId="256"/>
            <ac:spMk id="6" creationId="{1DEDF830-F141-459E-B209-C3C9A19ACCEA}"/>
          </ac:spMkLst>
        </pc:spChg>
        <pc:spChg chg="add mod">
          <ac:chgData name="月華 黃" userId="3f4c01e6d136392f" providerId="LiveId" clId="{57ABF346-6049-40BC-9291-39C94754ABFB}" dt="2024-10-27T16:46:42.868" v="871" actId="20577"/>
          <ac:spMkLst>
            <pc:docMk/>
            <pc:sldMk cId="4246819529" sldId="256"/>
            <ac:spMk id="7" creationId="{B05FF0E6-385A-42C0-BEDD-137F6FCBBF18}"/>
          </ac:spMkLst>
        </pc:spChg>
        <pc:spChg chg="add mod">
          <ac:chgData name="月華 黃" userId="3f4c01e6d136392f" providerId="LiveId" clId="{57ABF346-6049-40BC-9291-39C94754ABFB}" dt="2024-10-27T15:26:07.509" v="818" actId="1076"/>
          <ac:spMkLst>
            <pc:docMk/>
            <pc:sldMk cId="4246819529" sldId="256"/>
            <ac:spMk id="8" creationId="{518955B6-DB6D-45FD-8622-8EC878CF6129}"/>
          </ac:spMkLst>
        </pc:spChg>
        <pc:spChg chg="add mod ord">
          <ac:chgData name="月華 黃" userId="3f4c01e6d136392f" providerId="LiveId" clId="{57ABF346-6049-40BC-9291-39C94754ABFB}" dt="2024-10-27T16:47:02.431" v="873" actId="14100"/>
          <ac:spMkLst>
            <pc:docMk/>
            <pc:sldMk cId="4246819529" sldId="256"/>
            <ac:spMk id="9" creationId="{CA485A23-8314-4E5A-84B7-FCE9D0703829}"/>
          </ac:spMkLst>
        </pc:spChg>
        <pc:spChg chg="add mod">
          <ac:chgData name="月華 黃" userId="3f4c01e6d136392f" providerId="LiveId" clId="{57ABF346-6049-40BC-9291-39C94754ABFB}" dt="2024-10-27T15:26:07.509" v="818" actId="1076"/>
          <ac:spMkLst>
            <pc:docMk/>
            <pc:sldMk cId="4246819529" sldId="256"/>
            <ac:spMk id="10" creationId="{A721C941-FDD1-405E-A6AF-7968BB07A698}"/>
          </ac:spMkLst>
        </pc:spChg>
        <pc:spChg chg="add mod">
          <ac:chgData name="月華 黃" userId="3f4c01e6d136392f" providerId="LiveId" clId="{57ABF346-6049-40BC-9291-39C94754ABFB}" dt="2024-10-27T15:26:07.509" v="818" actId="1076"/>
          <ac:spMkLst>
            <pc:docMk/>
            <pc:sldMk cId="4246819529" sldId="256"/>
            <ac:spMk id="11" creationId="{C7D06B34-AEE5-4848-AD66-FEFF347FAD90}"/>
          </ac:spMkLst>
        </pc:spChg>
        <pc:spChg chg="add mod">
          <ac:chgData name="月華 黃" userId="3f4c01e6d136392f" providerId="LiveId" clId="{57ABF346-6049-40BC-9291-39C94754ABFB}" dt="2024-10-27T17:38:15.352" v="896" actId="1076"/>
          <ac:spMkLst>
            <pc:docMk/>
            <pc:sldMk cId="4246819529" sldId="256"/>
            <ac:spMk id="12" creationId="{B66B0372-ECE9-48E1-B982-913A022F077F}"/>
          </ac:spMkLst>
        </pc:spChg>
        <pc:spChg chg="add mod ord">
          <ac:chgData name="月華 黃" userId="3f4c01e6d136392f" providerId="LiveId" clId="{57ABF346-6049-40BC-9291-39C94754ABFB}" dt="2024-10-27T17:38:15.352" v="896" actId="1076"/>
          <ac:spMkLst>
            <pc:docMk/>
            <pc:sldMk cId="4246819529" sldId="256"/>
            <ac:spMk id="13" creationId="{3650FC1B-DFC7-4426-BE6C-47C029E92800}"/>
          </ac:spMkLst>
        </pc:spChg>
        <pc:spChg chg="add mod">
          <ac:chgData name="月華 黃" userId="3f4c01e6d136392f" providerId="LiveId" clId="{57ABF346-6049-40BC-9291-39C94754ABFB}" dt="2024-10-27T17:38:15.352" v="896" actId="1076"/>
          <ac:spMkLst>
            <pc:docMk/>
            <pc:sldMk cId="4246819529" sldId="256"/>
            <ac:spMk id="14" creationId="{DA4C09F1-FA8B-4160-A574-7EBFB5952EFD}"/>
          </ac:spMkLst>
        </pc:spChg>
        <pc:spChg chg="add mod">
          <ac:chgData name="月華 黃" userId="3f4c01e6d136392f" providerId="LiveId" clId="{57ABF346-6049-40BC-9291-39C94754ABFB}" dt="2024-10-27T17:38:34.521" v="900" actId="20577"/>
          <ac:spMkLst>
            <pc:docMk/>
            <pc:sldMk cId="4246819529" sldId="256"/>
            <ac:spMk id="15" creationId="{F965656D-38F5-4CFE-88FF-7D2CC401115E}"/>
          </ac:spMkLst>
        </pc:spChg>
        <pc:spChg chg="add del">
          <ac:chgData name="月華 黃" userId="3f4c01e6d136392f" providerId="LiveId" clId="{57ABF346-6049-40BC-9291-39C94754ABFB}" dt="2024-10-25T06:52:57.366" v="153"/>
          <ac:spMkLst>
            <pc:docMk/>
            <pc:sldMk cId="4246819529" sldId="256"/>
            <ac:spMk id="16" creationId="{B67F3593-8F54-4349-AF71-9E0C113598B8}"/>
          </ac:spMkLst>
        </pc:spChg>
        <pc:spChg chg="add del">
          <ac:chgData name="月華 黃" userId="3f4c01e6d136392f" providerId="LiveId" clId="{57ABF346-6049-40BC-9291-39C94754ABFB}" dt="2024-10-25T06:53:16.164" v="160"/>
          <ac:spMkLst>
            <pc:docMk/>
            <pc:sldMk cId="4246819529" sldId="256"/>
            <ac:spMk id="17" creationId="{A02B00E2-7906-4874-A156-2AD2D216FF8F}"/>
          </ac:spMkLst>
        </pc:spChg>
        <pc:spChg chg="add mod ord">
          <ac:chgData name="月華 黃" userId="3f4c01e6d136392f" providerId="LiveId" clId="{57ABF346-6049-40BC-9291-39C94754ABFB}" dt="2024-10-27T15:26:07.509" v="818" actId="1076"/>
          <ac:spMkLst>
            <pc:docMk/>
            <pc:sldMk cId="4246819529" sldId="256"/>
            <ac:spMk id="18" creationId="{6531789F-3BFE-4143-82B3-BE74D767D2B0}"/>
          </ac:spMkLst>
        </pc:spChg>
        <pc:spChg chg="add mod ord">
          <ac:chgData name="月華 黃" userId="3f4c01e6d136392f" providerId="LiveId" clId="{57ABF346-6049-40BC-9291-39C94754ABFB}" dt="2024-10-27T15:26:07.509" v="818" actId="1076"/>
          <ac:spMkLst>
            <pc:docMk/>
            <pc:sldMk cId="4246819529" sldId="256"/>
            <ac:spMk id="19" creationId="{5EFD7222-D683-4DCA-B3EB-722D6D9EC285}"/>
          </ac:spMkLst>
        </pc:spChg>
        <pc:spChg chg="add mod">
          <ac:chgData name="月華 黃" userId="3f4c01e6d136392f" providerId="LiveId" clId="{57ABF346-6049-40BC-9291-39C94754ABFB}" dt="2024-10-27T17:38:15.352" v="896" actId="1076"/>
          <ac:spMkLst>
            <pc:docMk/>
            <pc:sldMk cId="4246819529" sldId="256"/>
            <ac:spMk id="20" creationId="{7A995047-6436-41F3-A0A3-236BC2D2D66E}"/>
          </ac:spMkLst>
        </pc:spChg>
        <pc:spChg chg="add mod ord">
          <ac:chgData name="月華 黃" userId="3f4c01e6d136392f" providerId="LiveId" clId="{57ABF346-6049-40BC-9291-39C94754ABFB}" dt="2024-10-27T17:38:15.352" v="896" actId="1076"/>
          <ac:spMkLst>
            <pc:docMk/>
            <pc:sldMk cId="4246819529" sldId="256"/>
            <ac:spMk id="21" creationId="{BAF767E5-5B52-49B2-8206-3C6D7BEA017D}"/>
          </ac:spMkLst>
        </pc:spChg>
        <pc:spChg chg="add del mod">
          <ac:chgData name="月華 黃" userId="3f4c01e6d136392f" providerId="LiveId" clId="{57ABF346-6049-40BC-9291-39C94754ABFB}" dt="2024-10-25T07:05:44.231" v="307" actId="478"/>
          <ac:spMkLst>
            <pc:docMk/>
            <pc:sldMk cId="4246819529" sldId="256"/>
            <ac:spMk id="28" creationId="{63B343B5-6135-45F5-A413-BE9BE712B53A}"/>
          </ac:spMkLst>
        </pc:spChg>
        <pc:spChg chg="add mod">
          <ac:chgData name="月華 黃" userId="3f4c01e6d136392f" providerId="LiveId" clId="{57ABF346-6049-40BC-9291-39C94754ABFB}" dt="2024-10-27T15:26:07.509" v="818" actId="1076"/>
          <ac:spMkLst>
            <pc:docMk/>
            <pc:sldMk cId="4246819529" sldId="256"/>
            <ac:spMk id="31" creationId="{9FE43B85-7F0A-40A8-936D-79A789882CD8}"/>
          </ac:spMkLst>
        </pc:spChg>
        <pc:spChg chg="add mod">
          <ac:chgData name="月華 黃" userId="3f4c01e6d136392f" providerId="LiveId" clId="{57ABF346-6049-40BC-9291-39C94754ABFB}" dt="2024-10-25T07:08:18.969" v="332" actId="571"/>
          <ac:spMkLst>
            <pc:docMk/>
            <pc:sldMk cId="4246819529" sldId="256"/>
            <ac:spMk id="35" creationId="{EDD57BBD-C546-46E8-9BE1-EE1BF0694C53}"/>
          </ac:spMkLst>
        </pc:spChg>
        <pc:spChg chg="add mod">
          <ac:chgData name="月華 黃" userId="3f4c01e6d136392f" providerId="LiveId" clId="{57ABF346-6049-40BC-9291-39C94754ABFB}" dt="2024-10-27T17:48:00.731" v="978" actId="1076"/>
          <ac:spMkLst>
            <pc:docMk/>
            <pc:sldMk cId="4246819529" sldId="256"/>
            <ac:spMk id="42" creationId="{B7D77178-845C-47CC-AF84-A8C7BC57FB42}"/>
          </ac:spMkLst>
        </pc:spChg>
        <pc:spChg chg="add mod ord">
          <ac:chgData name="月華 黃" userId="3f4c01e6d136392f" providerId="LiveId" clId="{57ABF346-6049-40BC-9291-39C94754ABFB}" dt="2024-10-27T17:48:00.731" v="978" actId="1076"/>
          <ac:spMkLst>
            <pc:docMk/>
            <pc:sldMk cId="4246819529" sldId="256"/>
            <ac:spMk id="43" creationId="{7BA9036A-4B49-4290-A792-7909EC8B3B0B}"/>
          </ac:spMkLst>
        </pc:spChg>
        <pc:spChg chg="add del mod">
          <ac:chgData name="月華 黃" userId="3f4c01e6d136392f" providerId="LiveId" clId="{57ABF346-6049-40BC-9291-39C94754ABFB}" dt="2024-10-25T07:27:22.908" v="411" actId="478"/>
          <ac:spMkLst>
            <pc:docMk/>
            <pc:sldMk cId="4246819529" sldId="256"/>
            <ac:spMk id="43" creationId="{A912FC11-39CF-47E9-A8AD-92C728CE6DBE}"/>
          </ac:spMkLst>
        </pc:spChg>
        <pc:spChg chg="add mod ord">
          <ac:chgData name="月華 黃" userId="3f4c01e6d136392f" providerId="LiveId" clId="{57ABF346-6049-40BC-9291-39C94754ABFB}" dt="2024-10-27T17:48:00.731" v="978" actId="1076"/>
          <ac:spMkLst>
            <pc:docMk/>
            <pc:sldMk cId="4246819529" sldId="256"/>
            <ac:spMk id="44" creationId="{A5C8D6DE-A3C8-48F3-BD45-276D56298019}"/>
          </ac:spMkLst>
        </pc:spChg>
        <pc:spChg chg="add mod">
          <ac:chgData name="月華 黃" userId="3f4c01e6d136392f" providerId="LiveId" clId="{57ABF346-6049-40BC-9291-39C94754ABFB}" dt="2024-10-27T17:48:00.731" v="978" actId="1076"/>
          <ac:spMkLst>
            <pc:docMk/>
            <pc:sldMk cId="4246819529" sldId="256"/>
            <ac:spMk id="45" creationId="{3C2594C1-3191-4AA1-86E3-EE5F502D1BDD}"/>
          </ac:spMkLst>
        </pc:spChg>
        <pc:spChg chg="add mod">
          <ac:chgData name="月華 黃" userId="3f4c01e6d136392f" providerId="LiveId" clId="{57ABF346-6049-40BC-9291-39C94754ABFB}" dt="2024-10-27T15:26:07.509" v="818" actId="1076"/>
          <ac:spMkLst>
            <pc:docMk/>
            <pc:sldMk cId="4246819529" sldId="256"/>
            <ac:spMk id="59" creationId="{5398C359-3F7D-43AA-99EB-56919561ADDF}"/>
          </ac:spMkLst>
        </pc:spChg>
        <pc:spChg chg="add del mod">
          <ac:chgData name="月華 黃" userId="3f4c01e6d136392f" providerId="LiveId" clId="{57ABF346-6049-40BC-9291-39C94754ABFB}" dt="2024-10-25T07:29:48.139" v="424" actId="478"/>
          <ac:spMkLst>
            <pc:docMk/>
            <pc:sldMk cId="4246819529" sldId="256"/>
            <ac:spMk id="67" creationId="{4570E3EC-7581-4AD3-BE2E-AABA5C4A163C}"/>
          </ac:spMkLst>
        </pc:spChg>
        <pc:cxnChg chg="add del mod">
          <ac:chgData name="月華 黃" userId="3f4c01e6d136392f" providerId="LiveId" clId="{57ABF346-6049-40BC-9291-39C94754ABFB}" dt="2024-10-27T14:53:05.074" v="796" actId="11529"/>
          <ac:cxnSpMkLst>
            <pc:docMk/>
            <pc:sldMk cId="4246819529" sldId="256"/>
            <ac:cxnSpMk id="3" creationId="{842D81EC-8E53-4BEF-B56A-B147CB2D4DCC}"/>
          </ac:cxnSpMkLst>
        </pc:cxnChg>
        <pc:cxnChg chg="add del mod">
          <ac:chgData name="月華 黃" userId="3f4c01e6d136392f" providerId="LiveId" clId="{57ABF346-6049-40BC-9291-39C94754ABFB}" dt="2024-10-27T17:38:10.060" v="895" actId="478"/>
          <ac:cxnSpMkLst>
            <pc:docMk/>
            <pc:sldMk cId="4246819529" sldId="256"/>
            <ac:cxnSpMk id="5" creationId="{E9FBA58B-05EC-4BCF-9647-FA55DACD305A}"/>
          </ac:cxnSpMkLst>
        </pc:cxnChg>
        <pc:cxnChg chg="add del mod">
          <ac:chgData name="月華 黃" userId="3f4c01e6d136392f" providerId="LiveId" clId="{57ABF346-6049-40BC-9291-39C94754ABFB}" dt="2024-10-25T07:03:48.233" v="284" actId="11529"/>
          <ac:cxnSpMkLst>
            <pc:docMk/>
            <pc:sldMk cId="4246819529" sldId="256"/>
            <ac:cxnSpMk id="23" creationId="{DAFB8135-D721-4AA5-BCFA-150640B8DF13}"/>
          </ac:cxnSpMkLst>
        </pc:cxnChg>
        <pc:cxnChg chg="add del mod">
          <ac:chgData name="月華 黃" userId="3f4c01e6d136392f" providerId="LiveId" clId="{57ABF346-6049-40BC-9291-39C94754ABFB}" dt="2024-10-25T07:04:14.803" v="291" actId="11529"/>
          <ac:cxnSpMkLst>
            <pc:docMk/>
            <pc:sldMk cId="4246819529" sldId="256"/>
            <ac:cxnSpMk id="25" creationId="{F47351B0-9BD5-4FE4-8E87-7182695DE8CA}"/>
          </ac:cxnSpMkLst>
        </pc:cxnChg>
        <pc:cxnChg chg="add del mod">
          <ac:chgData name="月華 黃" userId="3f4c01e6d136392f" providerId="LiveId" clId="{57ABF346-6049-40BC-9291-39C94754ABFB}" dt="2024-10-25T07:04:13.293" v="289" actId="11529"/>
          <ac:cxnSpMkLst>
            <pc:docMk/>
            <pc:sldMk cId="4246819529" sldId="256"/>
            <ac:cxnSpMk id="27" creationId="{514652CE-6D70-4A3E-B539-0A24C116AD90}"/>
          </ac:cxnSpMkLst>
        </pc:cxnChg>
        <pc:cxnChg chg="add del mod">
          <ac:chgData name="月華 黃" userId="3f4c01e6d136392f" providerId="LiveId" clId="{57ABF346-6049-40BC-9291-39C94754ABFB}" dt="2024-10-25T07:05:58.777" v="309" actId="11529"/>
          <ac:cxnSpMkLst>
            <pc:docMk/>
            <pc:sldMk cId="4246819529" sldId="256"/>
            <ac:cxnSpMk id="30" creationId="{DFB1EDAB-5E8F-482D-8787-EBD8CD5403CC}"/>
          </ac:cxnSpMkLst>
        </pc:cxnChg>
        <pc:cxnChg chg="add mod">
          <ac:chgData name="月華 黃" userId="3f4c01e6d136392f" providerId="LiveId" clId="{57ABF346-6049-40BC-9291-39C94754ABFB}" dt="2024-10-27T15:26:07.509" v="818" actId="1076"/>
          <ac:cxnSpMkLst>
            <pc:docMk/>
            <pc:sldMk cId="4246819529" sldId="256"/>
            <ac:cxnSpMk id="33" creationId="{21DBE5D2-5910-49ED-8AA3-0A297E576DF8}"/>
          </ac:cxnSpMkLst>
        </pc:cxnChg>
        <pc:cxnChg chg="add mod">
          <ac:chgData name="月華 黃" userId="3f4c01e6d136392f" providerId="LiveId" clId="{57ABF346-6049-40BC-9291-39C94754ABFB}" dt="2024-10-27T17:38:28.066" v="899" actId="1582"/>
          <ac:cxnSpMkLst>
            <pc:docMk/>
            <pc:sldMk cId="4246819529" sldId="256"/>
            <ac:cxnSpMk id="34" creationId="{37D32187-3B23-452C-B3FE-F100D67422FA}"/>
          </ac:cxnSpMkLst>
        </pc:cxnChg>
        <pc:cxnChg chg="add del mod">
          <ac:chgData name="月華 黃" userId="3f4c01e6d136392f" providerId="LiveId" clId="{57ABF346-6049-40BC-9291-39C94754ABFB}" dt="2024-10-27T17:47:43.584" v="974" actId="11529"/>
          <ac:cxnSpMkLst>
            <pc:docMk/>
            <pc:sldMk cId="4246819529" sldId="256"/>
            <ac:cxnSpMk id="36" creationId="{E8D6D144-1A55-42EA-9378-7B9A82C54045}"/>
          </ac:cxnSpMkLst>
        </pc:cxnChg>
        <pc:cxnChg chg="add del mod">
          <ac:chgData name="月華 黃" userId="3f4c01e6d136392f" providerId="LiveId" clId="{57ABF346-6049-40BC-9291-39C94754ABFB}" dt="2024-10-25T07:21:36.249" v="386" actId="478"/>
          <ac:cxnSpMkLst>
            <pc:docMk/>
            <pc:sldMk cId="4246819529" sldId="256"/>
            <ac:cxnSpMk id="38" creationId="{22C8EAF8-F928-4C15-AF5B-804819EE39B7}"/>
          </ac:cxnSpMkLst>
        </pc:cxnChg>
        <pc:cxnChg chg="add mod">
          <ac:chgData name="月華 黃" userId="3f4c01e6d136392f" providerId="LiveId" clId="{57ABF346-6049-40BC-9291-39C94754ABFB}" dt="2024-10-27T17:48:00.731" v="978" actId="1076"/>
          <ac:cxnSpMkLst>
            <pc:docMk/>
            <pc:sldMk cId="4246819529" sldId="256"/>
            <ac:cxnSpMk id="38" creationId="{B6AE9D2B-6CF3-48DD-BAEF-86515F9C50EA}"/>
          </ac:cxnSpMkLst>
        </pc:cxnChg>
        <pc:cxnChg chg="add mod">
          <ac:chgData name="月華 黃" userId="3f4c01e6d136392f" providerId="LiveId" clId="{57ABF346-6049-40BC-9291-39C94754ABFB}" dt="2024-10-27T15:26:07.509" v="818" actId="1076"/>
          <ac:cxnSpMkLst>
            <pc:docMk/>
            <pc:sldMk cId="4246819529" sldId="256"/>
            <ac:cxnSpMk id="41" creationId="{233D0845-A026-4EE2-9F28-61839D8E5380}"/>
          </ac:cxnSpMkLst>
        </pc:cxnChg>
        <pc:cxnChg chg="add del mod">
          <ac:chgData name="月華 黃" userId="3f4c01e6d136392f" providerId="LiveId" clId="{57ABF346-6049-40BC-9291-39C94754ABFB}" dt="2024-10-25T07:27:24.121" v="412" actId="478"/>
          <ac:cxnSpMkLst>
            <pc:docMk/>
            <pc:sldMk cId="4246819529" sldId="256"/>
            <ac:cxnSpMk id="45" creationId="{77CE082B-C160-413F-8ED7-44E6BF80A097}"/>
          </ac:cxnSpMkLst>
        </pc:cxnChg>
        <pc:cxnChg chg="add del mod">
          <ac:chgData name="月華 黃" userId="3f4c01e6d136392f" providerId="LiveId" clId="{57ABF346-6049-40BC-9291-39C94754ABFB}" dt="2024-10-27T14:52:56.747" v="794" actId="478"/>
          <ac:cxnSpMkLst>
            <pc:docMk/>
            <pc:sldMk cId="4246819529" sldId="256"/>
            <ac:cxnSpMk id="48" creationId="{AF470FF6-5082-473D-A6C9-2DCE07194C99}"/>
          </ac:cxnSpMkLst>
        </pc:cxnChg>
        <pc:cxnChg chg="add mod">
          <ac:chgData name="月華 黃" userId="3f4c01e6d136392f" providerId="LiveId" clId="{57ABF346-6049-40BC-9291-39C94754ABFB}" dt="2024-10-27T17:38:15.352" v="896" actId="1076"/>
          <ac:cxnSpMkLst>
            <pc:docMk/>
            <pc:sldMk cId="4246819529" sldId="256"/>
            <ac:cxnSpMk id="50" creationId="{41212DEF-797E-4FA3-A309-6FC54CEC127A}"/>
          </ac:cxnSpMkLst>
        </pc:cxnChg>
        <pc:cxnChg chg="add mod">
          <ac:chgData name="月華 黃" userId="3f4c01e6d136392f" providerId="LiveId" clId="{57ABF346-6049-40BC-9291-39C94754ABFB}" dt="2024-10-27T17:38:15.352" v="896" actId="1076"/>
          <ac:cxnSpMkLst>
            <pc:docMk/>
            <pc:sldMk cId="4246819529" sldId="256"/>
            <ac:cxnSpMk id="62" creationId="{8BB3ED95-7DF9-4140-8033-4D613580E1F6}"/>
          </ac:cxnSpMkLst>
        </pc:cxnChg>
        <pc:cxnChg chg="add mod">
          <ac:chgData name="月華 黃" userId="3f4c01e6d136392f" providerId="LiveId" clId="{57ABF346-6049-40BC-9291-39C94754ABFB}" dt="2024-10-27T17:38:15.352" v="896" actId="1076"/>
          <ac:cxnSpMkLst>
            <pc:docMk/>
            <pc:sldMk cId="4246819529" sldId="256"/>
            <ac:cxnSpMk id="65" creationId="{F926C3E9-D869-4EFA-BE21-331D88B1E6E1}"/>
          </ac:cxnSpMkLst>
        </pc:cxnChg>
      </pc:sldChg>
      <pc:sldChg chg="addSp delSp modSp new mod">
        <pc:chgData name="月華 黃" userId="3f4c01e6d136392f" providerId="LiveId" clId="{57ABF346-6049-40BC-9291-39C94754ABFB}" dt="2024-10-27T18:01:33.134" v="1075" actId="14100"/>
        <pc:sldMkLst>
          <pc:docMk/>
          <pc:sldMk cId="3236725162" sldId="257"/>
        </pc:sldMkLst>
        <pc:spChg chg="del">
          <ac:chgData name="月華 黃" userId="3f4c01e6d136392f" providerId="LiveId" clId="{57ABF346-6049-40BC-9291-39C94754ABFB}" dt="2024-10-25T07:33:25.631" v="426" actId="478"/>
          <ac:spMkLst>
            <pc:docMk/>
            <pc:sldMk cId="3236725162" sldId="257"/>
            <ac:spMk id="2" creationId="{41454C47-A7A0-4E99-8A2E-746CEEB436CC}"/>
          </ac:spMkLst>
        </pc:spChg>
        <pc:spChg chg="del">
          <ac:chgData name="月華 黃" userId="3f4c01e6d136392f" providerId="LiveId" clId="{57ABF346-6049-40BC-9291-39C94754ABFB}" dt="2024-10-25T07:33:25.631" v="426" actId="478"/>
          <ac:spMkLst>
            <pc:docMk/>
            <pc:sldMk cId="3236725162" sldId="257"/>
            <ac:spMk id="3" creationId="{AB95CE25-639D-4C6C-85A6-090A66558209}"/>
          </ac:spMkLst>
        </pc:spChg>
        <pc:spChg chg="add del mod">
          <ac:chgData name="月華 黃" userId="3f4c01e6d136392f" providerId="LiveId" clId="{57ABF346-6049-40BC-9291-39C94754ABFB}" dt="2024-10-25T07:55:28.946" v="536" actId="478"/>
          <ac:spMkLst>
            <pc:docMk/>
            <pc:sldMk cId="3236725162" sldId="257"/>
            <ac:spMk id="4" creationId="{3BA3C08E-EA14-4E10-9A44-0B2EA7121410}"/>
          </ac:spMkLst>
        </pc:spChg>
        <pc:spChg chg="add del mod">
          <ac:chgData name="月華 黃" userId="3f4c01e6d136392f" providerId="LiveId" clId="{57ABF346-6049-40BC-9291-39C94754ABFB}" dt="2024-10-25T07:55:28.946" v="536" actId="478"/>
          <ac:spMkLst>
            <pc:docMk/>
            <pc:sldMk cId="3236725162" sldId="257"/>
            <ac:spMk id="5" creationId="{BDEC9B7A-774C-4E36-ACE9-D15880020DBC}"/>
          </ac:spMkLst>
        </pc:spChg>
        <pc:spChg chg="add del mod">
          <ac:chgData name="月華 黃" userId="3f4c01e6d136392f" providerId="LiveId" clId="{57ABF346-6049-40BC-9291-39C94754ABFB}" dt="2024-10-25T07:55:28.946" v="536" actId="478"/>
          <ac:spMkLst>
            <pc:docMk/>
            <pc:sldMk cId="3236725162" sldId="257"/>
            <ac:spMk id="6" creationId="{67CFB46A-91B0-471D-8BA8-530D8ADD3653}"/>
          </ac:spMkLst>
        </pc:spChg>
        <pc:spChg chg="add del mod">
          <ac:chgData name="月華 黃" userId="3f4c01e6d136392f" providerId="LiveId" clId="{57ABF346-6049-40BC-9291-39C94754ABFB}" dt="2024-10-25T07:55:28.946" v="536" actId="478"/>
          <ac:spMkLst>
            <pc:docMk/>
            <pc:sldMk cId="3236725162" sldId="257"/>
            <ac:spMk id="7" creationId="{E5B29F66-7A6D-4D13-8590-D04091203293}"/>
          </ac:spMkLst>
        </pc:spChg>
        <pc:spChg chg="add del mod">
          <ac:chgData name="月華 黃" userId="3f4c01e6d136392f" providerId="LiveId" clId="{57ABF346-6049-40BC-9291-39C94754ABFB}" dt="2024-10-25T07:55:28.946" v="536" actId="478"/>
          <ac:spMkLst>
            <pc:docMk/>
            <pc:sldMk cId="3236725162" sldId="257"/>
            <ac:spMk id="8" creationId="{D5D5CE13-E958-440E-B17D-6B2056AF7E5F}"/>
          </ac:spMkLst>
        </pc:spChg>
        <pc:spChg chg="add del mod">
          <ac:chgData name="月華 黃" userId="3f4c01e6d136392f" providerId="LiveId" clId="{57ABF346-6049-40BC-9291-39C94754ABFB}" dt="2024-10-25T07:55:29.999" v="537" actId="478"/>
          <ac:spMkLst>
            <pc:docMk/>
            <pc:sldMk cId="3236725162" sldId="257"/>
            <ac:spMk id="9" creationId="{25A8670D-0DBD-4F81-A52B-76F3BDAD75C1}"/>
          </ac:spMkLst>
        </pc:spChg>
        <pc:spChg chg="add del mod">
          <ac:chgData name="月華 黃" userId="3f4c01e6d136392f" providerId="LiveId" clId="{57ABF346-6049-40BC-9291-39C94754ABFB}" dt="2024-10-25T07:55:30.949" v="538" actId="478"/>
          <ac:spMkLst>
            <pc:docMk/>
            <pc:sldMk cId="3236725162" sldId="257"/>
            <ac:spMk id="10" creationId="{17F51B8F-D2AB-427F-9A87-1A1AC0090522}"/>
          </ac:spMkLst>
        </pc:spChg>
        <pc:spChg chg="add del mod">
          <ac:chgData name="月華 黃" userId="3f4c01e6d136392f" providerId="LiveId" clId="{57ABF346-6049-40BC-9291-39C94754ABFB}" dt="2024-10-25T07:55:30.949" v="538" actId="478"/>
          <ac:spMkLst>
            <pc:docMk/>
            <pc:sldMk cId="3236725162" sldId="257"/>
            <ac:spMk id="11" creationId="{8D8AA985-A3DA-4996-9073-90B0F7CA32DE}"/>
          </ac:spMkLst>
        </pc:spChg>
        <pc:spChg chg="add del mod">
          <ac:chgData name="月華 黃" userId="3f4c01e6d136392f" providerId="LiveId" clId="{57ABF346-6049-40BC-9291-39C94754ABFB}" dt="2024-10-25T07:33:50.515" v="430" actId="478"/>
          <ac:spMkLst>
            <pc:docMk/>
            <pc:sldMk cId="3236725162" sldId="257"/>
            <ac:spMk id="12" creationId="{77D2793C-1D5B-44D3-9ADF-F7CD78ED1F13}"/>
          </ac:spMkLst>
        </pc:spChg>
        <pc:spChg chg="add del mod">
          <ac:chgData name="月華 黃" userId="3f4c01e6d136392f" providerId="LiveId" clId="{57ABF346-6049-40BC-9291-39C94754ABFB}" dt="2024-10-25T07:33:46.768" v="428" actId="478"/>
          <ac:spMkLst>
            <pc:docMk/>
            <pc:sldMk cId="3236725162" sldId="257"/>
            <ac:spMk id="13" creationId="{FA8D2FDF-AEF4-41FF-9C45-675926AC4994}"/>
          </ac:spMkLst>
        </pc:spChg>
        <pc:spChg chg="add del mod">
          <ac:chgData name="月華 黃" userId="3f4c01e6d136392f" providerId="LiveId" clId="{57ABF346-6049-40BC-9291-39C94754ABFB}" dt="2024-10-25T07:33:46.768" v="428" actId="478"/>
          <ac:spMkLst>
            <pc:docMk/>
            <pc:sldMk cId="3236725162" sldId="257"/>
            <ac:spMk id="14" creationId="{18882DB2-93A2-4A7E-AC76-028AB697504E}"/>
          </ac:spMkLst>
        </pc:spChg>
        <pc:spChg chg="add del mod">
          <ac:chgData name="月華 黃" userId="3f4c01e6d136392f" providerId="LiveId" clId="{57ABF346-6049-40BC-9291-39C94754ABFB}" dt="2024-10-25T07:55:29.999" v="537" actId="478"/>
          <ac:spMkLst>
            <pc:docMk/>
            <pc:sldMk cId="3236725162" sldId="257"/>
            <ac:spMk id="17" creationId="{BF1A411B-0DB8-4485-BB74-9AC9D55B6677}"/>
          </ac:spMkLst>
        </pc:spChg>
        <pc:spChg chg="add del mod">
          <ac:chgData name="月華 黃" userId="3f4c01e6d136392f" providerId="LiveId" clId="{57ABF346-6049-40BC-9291-39C94754ABFB}" dt="2024-10-25T07:33:51.940" v="431" actId="478"/>
          <ac:spMkLst>
            <pc:docMk/>
            <pc:sldMk cId="3236725162" sldId="257"/>
            <ac:spMk id="18" creationId="{8E36EC05-1AF7-4014-BDA5-1318EB361E80}"/>
          </ac:spMkLst>
        </pc:spChg>
        <pc:spChg chg="add del mod">
          <ac:chgData name="月華 黃" userId="3f4c01e6d136392f" providerId="LiveId" clId="{57ABF346-6049-40BC-9291-39C94754ABFB}" dt="2024-10-25T07:33:48.647" v="429" actId="478"/>
          <ac:spMkLst>
            <pc:docMk/>
            <pc:sldMk cId="3236725162" sldId="257"/>
            <ac:spMk id="21" creationId="{7FC441B0-8681-4824-8D4B-CB55E6DD6FF7}"/>
          </ac:spMkLst>
        </pc:spChg>
        <pc:spChg chg="add mod">
          <ac:chgData name="月華 黃" userId="3f4c01e6d136392f" providerId="LiveId" clId="{57ABF346-6049-40BC-9291-39C94754ABFB}" dt="2024-10-27T17:25:04.687" v="884" actId="14100"/>
          <ac:spMkLst>
            <pc:docMk/>
            <pc:sldMk cId="3236725162" sldId="257"/>
            <ac:spMk id="21" creationId="{B9F25619-F5DE-471A-865A-F57D3B9AF271}"/>
          </ac:spMkLst>
        </pc:spChg>
        <pc:spChg chg="add mod">
          <ac:chgData name="月華 黃" userId="3f4c01e6d136392f" providerId="LiveId" clId="{57ABF346-6049-40BC-9291-39C94754ABFB}" dt="2024-10-27T17:48:32.060" v="982" actId="1076"/>
          <ac:spMkLst>
            <pc:docMk/>
            <pc:sldMk cId="3236725162" sldId="257"/>
            <ac:spMk id="22" creationId="{4A2867D1-C5FB-4E1C-A053-5F1010E7EDD4}"/>
          </ac:spMkLst>
        </pc:spChg>
        <pc:spChg chg="add del mod">
          <ac:chgData name="月華 黃" userId="3f4c01e6d136392f" providerId="LiveId" clId="{57ABF346-6049-40BC-9291-39C94754ABFB}" dt="2024-10-25T07:33:48.647" v="429" actId="478"/>
          <ac:spMkLst>
            <pc:docMk/>
            <pc:sldMk cId="3236725162" sldId="257"/>
            <ac:spMk id="22" creationId="{EB3D3BE6-4315-47E7-AC3A-050F6CB85B57}"/>
          </ac:spMkLst>
        </pc:spChg>
        <pc:spChg chg="add del mod">
          <ac:chgData name="月華 黃" userId="3f4c01e6d136392f" providerId="LiveId" clId="{57ABF346-6049-40BC-9291-39C94754ABFB}" dt="2024-10-25T07:55:28.946" v="536" actId="478"/>
          <ac:spMkLst>
            <pc:docMk/>
            <pc:sldMk cId="3236725162" sldId="257"/>
            <ac:spMk id="23" creationId="{E6150F6F-FBA0-4E48-BE57-D6313DD77E41}"/>
          </ac:spMkLst>
        </pc:spChg>
        <pc:spChg chg="add mod">
          <ac:chgData name="月華 黃" userId="3f4c01e6d136392f" providerId="LiveId" clId="{57ABF346-6049-40BC-9291-39C94754ABFB}" dt="2024-10-27T17:48:19.354" v="979" actId="1076"/>
          <ac:spMkLst>
            <pc:docMk/>
            <pc:sldMk cId="3236725162" sldId="257"/>
            <ac:spMk id="29" creationId="{CCC775E1-C2E3-44F7-98D4-4D2CD11A4149}"/>
          </ac:spMkLst>
        </pc:spChg>
        <pc:spChg chg="add mod">
          <ac:chgData name="月華 黃" userId="3f4c01e6d136392f" providerId="LiveId" clId="{57ABF346-6049-40BC-9291-39C94754ABFB}" dt="2024-10-27T17:48:19.354" v="979" actId="1076"/>
          <ac:spMkLst>
            <pc:docMk/>
            <pc:sldMk cId="3236725162" sldId="257"/>
            <ac:spMk id="30" creationId="{FDE99D14-FA91-42CE-A49F-7F9C24DC2F32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33" creationId="{D334045D-0FA1-451A-83D2-5E1315786A92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34" creationId="{2E3B4474-9F79-4A85-B773-8B06B99195E7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35" creationId="{226DCCA4-62C3-4469-9EC8-FE81BD145C98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36" creationId="{DD559679-4DDB-49F2-8AE9-741EA1C4EC76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37" creationId="{222E00A1-7C17-4DB8-A4F1-91756F5D27D0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38" creationId="{E55CD9C3-989C-46E0-8215-DE66ED905D08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39" creationId="{90C8BF53-238A-4F2A-A535-9E4879664BB2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40" creationId="{DDD9C5EF-2AA1-4F08-86F2-A31FF36CA305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41" creationId="{E9F5D43A-2D24-4641-911A-6DBA74725E3A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42" creationId="{54D632C9-34E8-421D-8872-95D9162650EF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43" creationId="{DF58D6E5-0E32-42E7-A482-BFEA54B79BD7}"/>
          </ac:spMkLst>
        </pc:spChg>
        <pc:spChg chg="add del mod">
          <ac:chgData name="月華 黃" userId="3f4c01e6d136392f" providerId="LiveId" clId="{57ABF346-6049-40BC-9291-39C94754ABFB}" dt="2024-10-27T17:52:13.004" v="1033" actId="1076"/>
          <ac:spMkLst>
            <pc:docMk/>
            <pc:sldMk cId="3236725162" sldId="257"/>
            <ac:spMk id="44" creationId="{9247E14A-1E58-4B9D-AD7F-83B81D36994D}"/>
          </ac:spMkLst>
        </pc:spChg>
        <pc:spChg chg="add del mod">
          <ac:chgData name="月華 黃" userId="3f4c01e6d136392f" providerId="LiveId" clId="{57ABF346-6049-40BC-9291-39C94754ABFB}" dt="2024-10-27T17:52:13.004" v="1033" actId="1076"/>
          <ac:spMkLst>
            <pc:docMk/>
            <pc:sldMk cId="3236725162" sldId="257"/>
            <ac:spMk id="45" creationId="{4C224CA8-35B1-4FA0-ACC0-88F8C1B7238B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46" creationId="{F8BCDA63-AA85-4641-8368-F843BAC52B4D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47" creationId="{06E6A993-8264-4355-800A-A2DB5ED366B0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50" creationId="{E8A174D4-97E0-4991-82D1-CF919074894C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51" creationId="{4EBCDF90-6BDD-4EB8-A31F-C3E906BDBF82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52" creationId="{BB54CCBA-B7FD-4C24-857B-95CBC3B31192}"/>
          </ac:spMkLst>
        </pc:spChg>
        <pc:spChg chg="add mod">
          <ac:chgData name="月華 黃" userId="3f4c01e6d136392f" providerId="LiveId" clId="{57ABF346-6049-40BC-9291-39C94754ABFB}" dt="2024-10-25T07:56:19.369" v="557" actId="1076"/>
          <ac:spMkLst>
            <pc:docMk/>
            <pc:sldMk cId="3236725162" sldId="257"/>
            <ac:spMk id="55" creationId="{28750D51-E46A-436D-92C9-B24176028FF1}"/>
          </ac:spMkLst>
        </pc:spChg>
        <pc:spChg chg="add del mod">
          <ac:chgData name="月華 黃" userId="3f4c01e6d136392f" providerId="LiveId" clId="{57ABF346-6049-40BC-9291-39C94754ABFB}" dt="2024-10-27T15:30:42.003" v="830" actId="478"/>
          <ac:spMkLst>
            <pc:docMk/>
            <pc:sldMk cId="3236725162" sldId="257"/>
            <ac:spMk id="56" creationId="{9C08C684-B8F2-48C7-9D1F-31095BA03146}"/>
          </ac:spMkLst>
        </pc:spChg>
        <pc:spChg chg="add mod">
          <ac:chgData name="月華 黃" userId="3f4c01e6d136392f" providerId="LiveId" clId="{57ABF346-6049-40BC-9291-39C94754ABFB}" dt="2024-10-27T18:01:22.699" v="1073" actId="1076"/>
          <ac:spMkLst>
            <pc:docMk/>
            <pc:sldMk cId="3236725162" sldId="257"/>
            <ac:spMk id="57" creationId="{2D471B6E-1B3C-4D4B-976E-08217497F959}"/>
          </ac:spMkLst>
        </pc:spChg>
        <pc:spChg chg="add mod">
          <ac:chgData name="月華 黃" userId="3f4c01e6d136392f" providerId="LiveId" clId="{57ABF346-6049-40BC-9291-39C94754ABFB}" dt="2024-10-27T17:51:31.401" v="1020" actId="1076"/>
          <ac:spMkLst>
            <pc:docMk/>
            <pc:sldMk cId="3236725162" sldId="257"/>
            <ac:spMk id="58" creationId="{C80423D7-A562-44DC-B5ED-7A856C9DD475}"/>
          </ac:spMkLst>
        </pc:spChg>
        <pc:spChg chg="add mod">
          <ac:chgData name="月華 黃" userId="3f4c01e6d136392f" providerId="LiveId" clId="{57ABF346-6049-40BC-9291-39C94754ABFB}" dt="2024-10-27T17:51:31.401" v="1020" actId="1076"/>
          <ac:spMkLst>
            <pc:docMk/>
            <pc:sldMk cId="3236725162" sldId="257"/>
            <ac:spMk id="59" creationId="{D6F57E71-039F-4856-8BA6-FFDFE7EFAF28}"/>
          </ac:spMkLst>
        </pc:spChg>
        <pc:spChg chg="add del mod">
          <ac:chgData name="月華 黃" userId="3f4c01e6d136392f" providerId="LiveId" clId="{57ABF346-6049-40BC-9291-39C94754ABFB}" dt="2024-10-27T17:59:38.702" v="1052" actId="14100"/>
          <ac:spMkLst>
            <pc:docMk/>
            <pc:sldMk cId="3236725162" sldId="257"/>
            <ac:spMk id="60" creationId="{D2996024-29B1-4DD6-8C8B-2B58F6E492BE}"/>
          </ac:spMkLst>
        </pc:spChg>
        <pc:spChg chg="add mod">
          <ac:chgData name="月華 黃" userId="3f4c01e6d136392f" providerId="LiveId" clId="{57ABF346-6049-40BC-9291-39C94754ABFB}" dt="2024-10-27T17:48:32.060" v="982" actId="1076"/>
          <ac:spMkLst>
            <pc:docMk/>
            <pc:sldMk cId="3236725162" sldId="257"/>
            <ac:spMk id="61" creationId="{D335054B-EA38-48D7-ABB6-EFE81FFFAB1C}"/>
          </ac:spMkLst>
        </pc:spChg>
        <pc:spChg chg="add del mod">
          <ac:chgData name="月華 黃" userId="3f4c01e6d136392f" providerId="LiveId" clId="{57ABF346-6049-40BC-9291-39C94754ABFB}" dt="2024-10-27T15:30:55.005" v="833" actId="478"/>
          <ac:spMkLst>
            <pc:docMk/>
            <pc:sldMk cId="3236725162" sldId="257"/>
            <ac:spMk id="62" creationId="{AC72F25D-9EB4-438D-B1D8-A823B5371084}"/>
          </ac:spMkLst>
        </pc:spChg>
        <pc:spChg chg="add del mod">
          <ac:chgData name="月華 黃" userId="3f4c01e6d136392f" providerId="LiveId" clId="{57ABF346-6049-40BC-9291-39C94754ABFB}" dt="2024-10-25T07:55:49.718" v="546" actId="478"/>
          <ac:spMkLst>
            <pc:docMk/>
            <pc:sldMk cId="3236725162" sldId="257"/>
            <ac:spMk id="63" creationId="{834E55A7-C6B2-431D-9214-7373E29C5422}"/>
          </ac:spMkLst>
        </pc:spChg>
        <pc:spChg chg="add del mod">
          <ac:chgData name="月華 黃" userId="3f4c01e6d136392f" providerId="LiveId" clId="{57ABF346-6049-40BC-9291-39C94754ABFB}" dt="2024-10-25T07:55:39.507" v="541" actId="478"/>
          <ac:spMkLst>
            <pc:docMk/>
            <pc:sldMk cId="3236725162" sldId="257"/>
            <ac:spMk id="64" creationId="{0236333F-C674-4D1C-ABA7-7629F52101B2}"/>
          </ac:spMkLst>
        </pc:spChg>
        <pc:spChg chg="add del mod">
          <ac:chgData name="月華 黃" userId="3f4c01e6d136392f" providerId="LiveId" clId="{57ABF346-6049-40BC-9291-39C94754ABFB}" dt="2024-10-25T07:55:39.507" v="541" actId="478"/>
          <ac:spMkLst>
            <pc:docMk/>
            <pc:sldMk cId="3236725162" sldId="257"/>
            <ac:spMk id="65" creationId="{34184E16-C3E4-493C-8B7D-9F15C99F94B8}"/>
          </ac:spMkLst>
        </pc:spChg>
        <pc:spChg chg="add mod">
          <ac:chgData name="月華 黃" userId="3f4c01e6d136392f" providerId="LiveId" clId="{57ABF346-6049-40BC-9291-39C94754ABFB}" dt="2024-10-27T17:59:38.702" v="1052" actId="14100"/>
          <ac:spMkLst>
            <pc:docMk/>
            <pc:sldMk cId="3236725162" sldId="257"/>
            <ac:spMk id="68" creationId="{6CFFDD5E-1AA4-4410-84C3-1B9CC6831848}"/>
          </ac:spMkLst>
        </pc:spChg>
        <pc:spChg chg="add del mod">
          <ac:chgData name="月華 黃" userId="3f4c01e6d136392f" providerId="LiveId" clId="{57ABF346-6049-40BC-9291-39C94754ABFB}" dt="2024-10-25T07:55:51.481" v="547" actId="478"/>
          <ac:spMkLst>
            <pc:docMk/>
            <pc:sldMk cId="3236725162" sldId="257"/>
            <ac:spMk id="69" creationId="{6632B88A-0D77-4B0B-884E-EC66127DDE26}"/>
          </ac:spMkLst>
        </pc:spChg>
        <pc:spChg chg="add del mod">
          <ac:chgData name="月華 黃" userId="3f4c01e6d136392f" providerId="LiveId" clId="{57ABF346-6049-40BC-9291-39C94754ABFB}" dt="2024-10-25T07:55:43.225" v="543" actId="478"/>
          <ac:spMkLst>
            <pc:docMk/>
            <pc:sldMk cId="3236725162" sldId="257"/>
            <ac:spMk id="72" creationId="{C4710DCE-0771-4976-9716-3A7C18BA3121}"/>
          </ac:spMkLst>
        </pc:spChg>
        <pc:spChg chg="add del mod">
          <ac:chgData name="月華 黃" userId="3f4c01e6d136392f" providerId="LiveId" clId="{57ABF346-6049-40BC-9291-39C94754ABFB}" dt="2024-10-25T07:55:43.225" v="543" actId="478"/>
          <ac:spMkLst>
            <pc:docMk/>
            <pc:sldMk cId="3236725162" sldId="257"/>
            <ac:spMk id="73" creationId="{93279EC1-3507-4894-8415-EEE0CFE3AF37}"/>
          </ac:spMkLst>
        </pc:spChg>
        <pc:spChg chg="add mod ord">
          <ac:chgData name="月華 黃" userId="3f4c01e6d136392f" providerId="LiveId" clId="{57ABF346-6049-40BC-9291-39C94754ABFB}" dt="2024-10-27T18:01:22.699" v="1073" actId="1076"/>
          <ac:spMkLst>
            <pc:docMk/>
            <pc:sldMk cId="3236725162" sldId="257"/>
            <ac:spMk id="74" creationId="{569C2CA5-1E9C-4C57-80DD-9931912542EB}"/>
          </ac:spMkLst>
        </pc:spChg>
        <pc:cxnChg chg="add del">
          <ac:chgData name="月華 黃" userId="3f4c01e6d136392f" providerId="LiveId" clId="{57ABF346-6049-40BC-9291-39C94754ABFB}" dt="2024-10-27T15:32:06.597" v="855" actId="11529"/>
          <ac:cxnSpMkLst>
            <pc:docMk/>
            <pc:sldMk cId="3236725162" sldId="257"/>
            <ac:cxnSpMk id="4" creationId="{7DB0995A-54D5-4419-958A-3C4DD0798D34}"/>
          </ac:cxnSpMkLst>
        </pc:cxnChg>
        <pc:cxnChg chg="add del mod">
          <ac:chgData name="月華 黃" userId="3f4c01e6d136392f" providerId="LiveId" clId="{57ABF346-6049-40BC-9291-39C94754ABFB}" dt="2024-10-27T17:50:04.088" v="1005" actId="478"/>
          <ac:cxnSpMkLst>
            <pc:docMk/>
            <pc:sldMk cId="3236725162" sldId="257"/>
            <ac:cxnSpMk id="6" creationId="{C8E85FB5-A4F8-4541-B189-76A474FF0C28}"/>
          </ac:cxnSpMkLst>
        </pc:cxnChg>
        <pc:cxnChg chg="add del mod">
          <ac:chgData name="月華 黃" userId="3f4c01e6d136392f" providerId="LiveId" clId="{57ABF346-6049-40BC-9291-39C94754ABFB}" dt="2024-10-25T07:33:46.768" v="428" actId="478"/>
          <ac:cxnSpMkLst>
            <pc:docMk/>
            <pc:sldMk cId="3236725162" sldId="257"/>
            <ac:cxnSpMk id="15" creationId="{B3B2EAA2-6F19-40C9-8FA0-EC8559AD9C71}"/>
          </ac:cxnSpMkLst>
        </pc:cxnChg>
        <pc:cxnChg chg="add del mod">
          <ac:chgData name="月華 黃" userId="3f4c01e6d136392f" providerId="LiveId" clId="{57ABF346-6049-40BC-9291-39C94754ABFB}" dt="2024-10-25T07:33:48.647" v="429" actId="478"/>
          <ac:cxnSpMkLst>
            <pc:docMk/>
            <pc:sldMk cId="3236725162" sldId="257"/>
            <ac:cxnSpMk id="16" creationId="{A6AB44DD-3838-4BA8-B487-1476C2432743}"/>
          </ac:cxnSpMkLst>
        </pc:cxnChg>
        <pc:cxnChg chg="add mod">
          <ac:chgData name="月華 黃" userId="3f4c01e6d136392f" providerId="LiveId" clId="{57ABF346-6049-40BC-9291-39C94754ABFB}" dt="2024-10-27T18:01:26.187" v="1074" actId="14100"/>
          <ac:cxnSpMkLst>
            <pc:docMk/>
            <pc:sldMk cId="3236725162" sldId="257"/>
            <ac:cxnSpMk id="17" creationId="{C538DA60-84F7-4D33-AE65-791EE6D065EE}"/>
          </ac:cxnSpMkLst>
        </pc:cxnChg>
        <pc:cxnChg chg="add del mod">
          <ac:chgData name="月華 黃" userId="3f4c01e6d136392f" providerId="LiveId" clId="{57ABF346-6049-40BC-9291-39C94754ABFB}" dt="2024-10-25T07:33:50.515" v="430" actId="478"/>
          <ac:cxnSpMkLst>
            <pc:docMk/>
            <pc:sldMk cId="3236725162" sldId="257"/>
            <ac:cxnSpMk id="19" creationId="{6FF18B23-14B5-49A0-8E04-5393EF3925BC}"/>
          </ac:cxnSpMkLst>
        </pc:cxnChg>
        <pc:cxnChg chg="add del mod">
          <ac:chgData name="月華 黃" userId="3f4c01e6d136392f" providerId="LiveId" clId="{57ABF346-6049-40BC-9291-39C94754ABFB}" dt="2024-10-25T07:33:50.515" v="430" actId="478"/>
          <ac:cxnSpMkLst>
            <pc:docMk/>
            <pc:sldMk cId="3236725162" sldId="257"/>
            <ac:cxnSpMk id="20" creationId="{11BA5C9D-0D28-411F-A802-3204DB81ECC5}"/>
          </ac:cxnSpMkLst>
        </pc:cxnChg>
        <pc:cxnChg chg="add del mod">
          <ac:chgData name="月華 黃" userId="3f4c01e6d136392f" providerId="LiveId" clId="{57ABF346-6049-40BC-9291-39C94754ABFB}" dt="2024-10-25T07:33:51.940" v="431" actId="478"/>
          <ac:cxnSpMkLst>
            <pc:docMk/>
            <pc:sldMk cId="3236725162" sldId="257"/>
            <ac:cxnSpMk id="24" creationId="{8B58854C-6809-4092-B16B-C01A988A420F}"/>
          </ac:cxnSpMkLst>
        </pc:cxnChg>
        <pc:cxnChg chg="add del mod">
          <ac:chgData name="月華 黃" userId="3f4c01e6d136392f" providerId="LiveId" clId="{57ABF346-6049-40BC-9291-39C94754ABFB}" dt="2024-10-25T07:33:51.940" v="431" actId="478"/>
          <ac:cxnSpMkLst>
            <pc:docMk/>
            <pc:sldMk cId="3236725162" sldId="257"/>
            <ac:cxnSpMk id="25" creationId="{440F4823-6759-44A8-96E1-3089A6D891DD}"/>
          </ac:cxnSpMkLst>
        </pc:cxnChg>
        <pc:cxnChg chg="add del mod">
          <ac:chgData name="月華 黃" userId="3f4c01e6d136392f" providerId="LiveId" clId="{57ABF346-6049-40BC-9291-39C94754ABFB}" dt="2024-10-25T07:36:38.505" v="437" actId="11529"/>
          <ac:cxnSpMkLst>
            <pc:docMk/>
            <pc:sldMk cId="3236725162" sldId="257"/>
            <ac:cxnSpMk id="27" creationId="{DFB8360F-EA77-46C2-9DC2-828807FDCAE7}"/>
          </ac:cxnSpMkLst>
        </pc:cxnChg>
        <pc:cxnChg chg="add del">
          <ac:chgData name="月華 黃" userId="3f4c01e6d136392f" providerId="LiveId" clId="{57ABF346-6049-40BC-9291-39C94754ABFB}" dt="2024-10-25T07:55:06.154" v="533" actId="11529"/>
          <ac:cxnSpMkLst>
            <pc:docMk/>
            <pc:sldMk cId="3236725162" sldId="257"/>
            <ac:cxnSpMk id="32" creationId="{F686371A-5A89-4F57-9F94-92A3F2C94FA5}"/>
          </ac:cxnSpMkLst>
        </pc:cxnChg>
        <pc:cxnChg chg="add mod">
          <ac:chgData name="月華 黃" userId="3f4c01e6d136392f" providerId="LiveId" clId="{57ABF346-6049-40BC-9291-39C94754ABFB}" dt="2024-10-27T18:01:33.134" v="1075" actId="14100"/>
          <ac:cxnSpMkLst>
            <pc:docMk/>
            <pc:sldMk cId="3236725162" sldId="257"/>
            <ac:cxnSpMk id="34" creationId="{02600CB8-B5E1-4485-AAC6-7D258DF0140A}"/>
          </ac:cxnSpMkLst>
        </pc:cxnChg>
        <pc:cxnChg chg="add del">
          <ac:chgData name="月華 黃" userId="3f4c01e6d136392f" providerId="LiveId" clId="{57ABF346-6049-40BC-9291-39C94754ABFB}" dt="2024-10-27T17:50:40.722" v="1011" actId="11529"/>
          <ac:cxnSpMkLst>
            <pc:docMk/>
            <pc:sldMk cId="3236725162" sldId="257"/>
            <ac:cxnSpMk id="37" creationId="{465112EC-0CCE-4BFC-9E7C-2AD5002D20EA}"/>
          </ac:cxnSpMkLst>
        </pc:cxnChg>
        <pc:cxnChg chg="add mod">
          <ac:chgData name="月華 黃" userId="3f4c01e6d136392f" providerId="LiveId" clId="{57ABF346-6049-40BC-9291-39C94754ABFB}" dt="2024-10-27T17:50:58.162" v="1014" actId="1582"/>
          <ac:cxnSpMkLst>
            <pc:docMk/>
            <pc:sldMk cId="3236725162" sldId="257"/>
            <ac:cxnSpMk id="39" creationId="{A26BDE2A-8417-423C-873E-4DBC3246066A}"/>
          </ac:cxnSpMkLst>
        </pc:cxnChg>
        <pc:cxnChg chg="add mod">
          <ac:chgData name="月華 黃" userId="3f4c01e6d136392f" providerId="LiveId" clId="{57ABF346-6049-40BC-9291-39C94754ABFB}" dt="2024-10-27T17:51:10.211" v="1017" actId="13822"/>
          <ac:cxnSpMkLst>
            <pc:docMk/>
            <pc:sldMk cId="3236725162" sldId="257"/>
            <ac:cxnSpMk id="41" creationId="{2E465E83-1991-48CF-A0D0-610FCF46DE22}"/>
          </ac:cxnSpMkLst>
        </pc:cxnChg>
        <pc:cxnChg chg="add del mod">
          <ac:chgData name="月華 黃" userId="3f4c01e6d136392f" providerId="LiveId" clId="{57ABF346-6049-40BC-9291-39C94754ABFB}" dt="2024-10-25T07:55:22.652" v="535"/>
          <ac:cxnSpMkLst>
            <pc:docMk/>
            <pc:sldMk cId="3236725162" sldId="257"/>
            <ac:cxnSpMk id="44" creationId="{3AA4DF72-1599-4358-9DCB-E2E1B26C7ADD}"/>
          </ac:cxnSpMkLst>
        </pc:cxnChg>
        <pc:cxnChg chg="add del mod">
          <ac:chgData name="月華 黃" userId="3f4c01e6d136392f" providerId="LiveId" clId="{57ABF346-6049-40BC-9291-39C94754ABFB}" dt="2024-10-25T07:55:22.652" v="535"/>
          <ac:cxnSpMkLst>
            <pc:docMk/>
            <pc:sldMk cId="3236725162" sldId="257"/>
            <ac:cxnSpMk id="45" creationId="{2A7F6421-ECA9-45F4-8F63-DBCCAE725713}"/>
          </ac:cxnSpMkLst>
        </pc:cxnChg>
        <pc:cxnChg chg="add mod">
          <ac:chgData name="月華 黃" userId="3f4c01e6d136392f" providerId="LiveId" clId="{57ABF346-6049-40BC-9291-39C94754ABFB}" dt="2024-10-27T17:52:21.325" v="1036" actId="1582"/>
          <ac:cxnSpMkLst>
            <pc:docMk/>
            <pc:sldMk cId="3236725162" sldId="257"/>
            <ac:cxnSpMk id="46" creationId="{54BB5886-F966-4287-AB1F-C3DEBD0D1169}"/>
          </ac:cxnSpMkLst>
        </pc:cxnChg>
        <pc:cxnChg chg="add del mod">
          <ac:chgData name="月華 黃" userId="3f4c01e6d136392f" providerId="LiveId" clId="{57ABF346-6049-40BC-9291-39C94754ABFB}" dt="2024-10-25T07:55:22.652" v="535"/>
          <ac:cxnSpMkLst>
            <pc:docMk/>
            <pc:sldMk cId="3236725162" sldId="257"/>
            <ac:cxnSpMk id="48" creationId="{5066B92A-2593-4ADE-B4B7-50FB38F59252}"/>
          </ac:cxnSpMkLst>
        </pc:cxnChg>
        <pc:cxnChg chg="add del mod">
          <ac:chgData name="月華 黃" userId="3f4c01e6d136392f" providerId="LiveId" clId="{57ABF346-6049-40BC-9291-39C94754ABFB}" dt="2024-10-25T07:55:22.652" v="535"/>
          <ac:cxnSpMkLst>
            <pc:docMk/>
            <pc:sldMk cId="3236725162" sldId="257"/>
            <ac:cxnSpMk id="49" creationId="{4E2D2B41-62C8-44D9-9812-30EF41AC0045}"/>
          </ac:cxnSpMkLst>
        </pc:cxnChg>
        <pc:cxnChg chg="add del">
          <ac:chgData name="月華 黃" userId="3f4c01e6d136392f" providerId="LiveId" clId="{57ABF346-6049-40BC-9291-39C94754ABFB}" dt="2024-10-27T18:00:01.531" v="1055" actId="11529"/>
          <ac:cxnSpMkLst>
            <pc:docMk/>
            <pc:sldMk cId="3236725162" sldId="257"/>
            <ac:cxnSpMk id="53" creationId="{D615F6F0-EFC6-418B-9583-68593934ACD4}"/>
          </ac:cxnSpMkLst>
        </pc:cxnChg>
        <pc:cxnChg chg="add del mod">
          <ac:chgData name="月華 黃" userId="3f4c01e6d136392f" providerId="LiveId" clId="{57ABF346-6049-40BC-9291-39C94754ABFB}" dt="2024-10-25T07:55:22.652" v="535"/>
          <ac:cxnSpMkLst>
            <pc:docMk/>
            <pc:sldMk cId="3236725162" sldId="257"/>
            <ac:cxnSpMk id="53" creationId="{DCA8D646-2874-45AE-9A58-91222BC0EF78}"/>
          </ac:cxnSpMkLst>
        </pc:cxnChg>
        <pc:cxnChg chg="add del mod">
          <ac:chgData name="月華 黃" userId="3f4c01e6d136392f" providerId="LiveId" clId="{57ABF346-6049-40BC-9291-39C94754ABFB}" dt="2024-10-25T07:55:22.652" v="535"/>
          <ac:cxnSpMkLst>
            <pc:docMk/>
            <pc:sldMk cId="3236725162" sldId="257"/>
            <ac:cxnSpMk id="54" creationId="{4015A06C-5065-4BE6-8903-23B618EEC06B}"/>
          </ac:cxnSpMkLst>
        </pc:cxnChg>
        <pc:cxnChg chg="add del mod">
          <ac:chgData name="月華 黃" userId="3f4c01e6d136392f" providerId="LiveId" clId="{57ABF346-6049-40BC-9291-39C94754ABFB}" dt="2024-10-27T18:00:34.095" v="1063" actId="11529"/>
          <ac:cxnSpMkLst>
            <pc:docMk/>
            <pc:sldMk cId="3236725162" sldId="257"/>
            <ac:cxnSpMk id="63" creationId="{A61A0D0F-59B3-49D5-B05E-A6655EA5E373}"/>
          </ac:cxnSpMkLst>
        </pc:cxnChg>
        <pc:cxnChg chg="add del mod">
          <ac:chgData name="月華 黃" userId="3f4c01e6d136392f" providerId="LiveId" clId="{57ABF346-6049-40BC-9291-39C94754ABFB}" dt="2024-10-25T07:55:41.669" v="542" actId="478"/>
          <ac:cxnSpMkLst>
            <pc:docMk/>
            <pc:sldMk cId="3236725162" sldId="257"/>
            <ac:cxnSpMk id="66" creationId="{7DEFED2B-1959-48F6-8FA1-1B31B6E4ECB3}"/>
          </ac:cxnSpMkLst>
        </pc:cxnChg>
        <pc:cxnChg chg="add del mod">
          <ac:chgData name="月華 黃" userId="3f4c01e6d136392f" providerId="LiveId" clId="{57ABF346-6049-40BC-9291-39C94754ABFB}" dt="2024-10-25T07:55:43.225" v="543" actId="478"/>
          <ac:cxnSpMkLst>
            <pc:docMk/>
            <pc:sldMk cId="3236725162" sldId="257"/>
            <ac:cxnSpMk id="67" creationId="{11F90C54-9ECB-48B8-B395-DA7F498DFEE4}"/>
          </ac:cxnSpMkLst>
        </pc:cxnChg>
        <pc:cxnChg chg="add mod">
          <ac:chgData name="月華 黃" userId="3f4c01e6d136392f" providerId="LiveId" clId="{57ABF346-6049-40BC-9291-39C94754ABFB}" dt="2024-10-27T18:00:47.795" v="1066" actId="1582"/>
          <ac:cxnSpMkLst>
            <pc:docMk/>
            <pc:sldMk cId="3236725162" sldId="257"/>
            <ac:cxnSpMk id="69" creationId="{C757636E-580C-49C7-9F67-00CC1A5AFE5E}"/>
          </ac:cxnSpMkLst>
        </pc:cxnChg>
        <pc:cxnChg chg="add del mod">
          <ac:chgData name="月華 黃" userId="3f4c01e6d136392f" providerId="LiveId" clId="{57ABF346-6049-40BC-9291-39C94754ABFB}" dt="2024-10-25T07:55:49.718" v="546" actId="478"/>
          <ac:cxnSpMkLst>
            <pc:docMk/>
            <pc:sldMk cId="3236725162" sldId="257"/>
            <ac:cxnSpMk id="70" creationId="{B0DEA500-F3E2-4675-9045-78EF43D0E372}"/>
          </ac:cxnSpMkLst>
        </pc:cxnChg>
        <pc:cxnChg chg="add mod">
          <ac:chgData name="月華 黃" userId="3f4c01e6d136392f" providerId="LiveId" clId="{57ABF346-6049-40BC-9291-39C94754ABFB}" dt="2024-10-27T18:01:01.276" v="1069" actId="1582"/>
          <ac:cxnSpMkLst>
            <pc:docMk/>
            <pc:sldMk cId="3236725162" sldId="257"/>
            <ac:cxnSpMk id="71" creationId="{4E37F203-28C0-4315-93EF-766F14668F61}"/>
          </ac:cxnSpMkLst>
        </pc:cxnChg>
        <pc:cxnChg chg="add del mod">
          <ac:chgData name="月華 黃" userId="3f4c01e6d136392f" providerId="LiveId" clId="{57ABF346-6049-40BC-9291-39C94754ABFB}" dt="2024-10-25T07:55:49.718" v="546" actId="478"/>
          <ac:cxnSpMkLst>
            <pc:docMk/>
            <pc:sldMk cId="3236725162" sldId="257"/>
            <ac:cxnSpMk id="71" creationId="{A1DE7726-1345-4E71-86C3-2F7E0FC140B0}"/>
          </ac:cxnSpMkLst>
        </pc:cxnChg>
        <pc:cxnChg chg="add mod">
          <ac:chgData name="月華 黃" userId="3f4c01e6d136392f" providerId="LiveId" clId="{57ABF346-6049-40BC-9291-39C94754ABFB}" dt="2024-10-27T18:01:14.225" v="1072" actId="1582"/>
          <ac:cxnSpMkLst>
            <pc:docMk/>
            <pc:sldMk cId="3236725162" sldId="257"/>
            <ac:cxnSpMk id="73" creationId="{5880290A-5AEF-45AA-AAE0-44702C0BD56D}"/>
          </ac:cxnSpMkLst>
        </pc:cxnChg>
        <pc:cxnChg chg="add del mod">
          <ac:chgData name="月華 黃" userId="3f4c01e6d136392f" providerId="LiveId" clId="{57ABF346-6049-40BC-9291-39C94754ABFB}" dt="2024-10-25T07:55:51.481" v="547" actId="478"/>
          <ac:cxnSpMkLst>
            <pc:docMk/>
            <pc:sldMk cId="3236725162" sldId="257"/>
            <ac:cxnSpMk id="75" creationId="{7349F7C3-4605-4116-8908-7DEF0338A1CE}"/>
          </ac:cxnSpMkLst>
        </pc:cxnChg>
        <pc:cxnChg chg="add del mod">
          <ac:chgData name="月華 黃" userId="3f4c01e6d136392f" providerId="LiveId" clId="{57ABF346-6049-40BC-9291-39C94754ABFB}" dt="2024-10-25T07:55:51.481" v="547" actId="478"/>
          <ac:cxnSpMkLst>
            <pc:docMk/>
            <pc:sldMk cId="3236725162" sldId="257"/>
            <ac:cxnSpMk id="76" creationId="{CADDA46A-CC47-48DA-9A52-2EF55D7539AF}"/>
          </ac:cxnSpMkLst>
        </pc:cxnChg>
        <pc:cxnChg chg="add del">
          <ac:chgData name="月華 黃" userId="3f4c01e6d136392f" providerId="LiveId" clId="{57ABF346-6049-40BC-9291-39C94754ABFB}" dt="2024-10-25T07:56:58.291" v="564" actId="11529"/>
          <ac:cxnSpMkLst>
            <pc:docMk/>
            <pc:sldMk cId="3236725162" sldId="257"/>
            <ac:cxnSpMk id="78" creationId="{DA28DE34-6EAE-486C-9619-594A7B394198}"/>
          </ac:cxnSpMkLst>
        </pc:cxnChg>
        <pc:cxnChg chg="add del">
          <ac:chgData name="月華 黃" userId="3f4c01e6d136392f" providerId="LiveId" clId="{57ABF346-6049-40BC-9291-39C94754ABFB}" dt="2024-10-25T07:57:09.669" v="566" actId="11529"/>
          <ac:cxnSpMkLst>
            <pc:docMk/>
            <pc:sldMk cId="3236725162" sldId="257"/>
            <ac:cxnSpMk id="80" creationId="{D9D471E7-0102-434D-9D16-9CAEE2588E02}"/>
          </ac:cxnSpMkLst>
        </pc:cxnChg>
        <pc:cxnChg chg="add del">
          <ac:chgData name="月華 黃" userId="3f4c01e6d136392f" providerId="LiveId" clId="{57ABF346-6049-40BC-9291-39C94754ABFB}" dt="2024-10-25T07:57:23.189" v="568" actId="11529"/>
          <ac:cxnSpMkLst>
            <pc:docMk/>
            <pc:sldMk cId="3236725162" sldId="257"/>
            <ac:cxnSpMk id="82" creationId="{44312C3B-0F75-4D1C-97CF-9E86E0B96045}"/>
          </ac:cxnSpMkLst>
        </pc:cxnChg>
        <pc:cxnChg chg="add del mod">
          <ac:chgData name="月華 黃" userId="3f4c01e6d136392f" providerId="LiveId" clId="{57ABF346-6049-40BC-9291-39C94754ABFB}" dt="2024-10-27T17:25:00.077" v="882" actId="478"/>
          <ac:cxnSpMkLst>
            <pc:docMk/>
            <pc:sldMk cId="3236725162" sldId="257"/>
            <ac:cxnSpMk id="84" creationId="{4C58FB9F-6256-43CB-BED6-0DFFA93F0229}"/>
          </ac:cxnSpMkLst>
        </pc:cxnChg>
        <pc:cxnChg chg="add mod">
          <ac:chgData name="月華 黃" userId="3f4c01e6d136392f" providerId="LiveId" clId="{57ABF346-6049-40BC-9291-39C94754ABFB}" dt="2024-10-27T17:51:27.252" v="1019" actId="14100"/>
          <ac:cxnSpMkLst>
            <pc:docMk/>
            <pc:sldMk cId="3236725162" sldId="257"/>
            <ac:cxnSpMk id="86" creationId="{F293B146-30D9-41DA-AD94-3767242DC4FE}"/>
          </ac:cxnSpMkLst>
        </pc:cxnChg>
        <pc:cxnChg chg="add del mod">
          <ac:chgData name="月華 黃" userId="3f4c01e6d136392f" providerId="LiveId" clId="{57ABF346-6049-40BC-9291-39C94754ABFB}" dt="2024-10-25T08:00:03.036" v="588" actId="478"/>
          <ac:cxnSpMkLst>
            <pc:docMk/>
            <pc:sldMk cId="3236725162" sldId="257"/>
            <ac:cxnSpMk id="89" creationId="{F1D8A8CD-6E6C-41B8-9D7D-C12951C9AE3D}"/>
          </ac:cxnSpMkLst>
        </pc:cxnChg>
        <pc:cxnChg chg="add del mod">
          <ac:chgData name="月華 黃" userId="3f4c01e6d136392f" providerId="LiveId" clId="{57ABF346-6049-40BC-9291-39C94754ABFB}" dt="2024-10-25T08:00:52.540" v="597" actId="478"/>
          <ac:cxnSpMkLst>
            <pc:docMk/>
            <pc:sldMk cId="3236725162" sldId="257"/>
            <ac:cxnSpMk id="95" creationId="{D147857C-3645-45C3-ABDA-49931010B6E9}"/>
          </ac:cxnSpMkLst>
        </pc:cxnChg>
        <pc:cxnChg chg="add del mod">
          <ac:chgData name="月華 黃" userId="3f4c01e6d136392f" providerId="LiveId" clId="{57ABF346-6049-40BC-9291-39C94754ABFB}" dt="2024-10-25T08:03:05.272" v="609" actId="478"/>
          <ac:cxnSpMkLst>
            <pc:docMk/>
            <pc:sldMk cId="3236725162" sldId="257"/>
            <ac:cxnSpMk id="100" creationId="{EF24AE20-DEAE-4519-A38E-56BF8A910A83}"/>
          </ac:cxnSpMkLst>
        </pc:cxnChg>
        <pc:cxnChg chg="add del mod">
          <ac:chgData name="月華 黃" userId="3f4c01e6d136392f" providerId="LiveId" clId="{57ABF346-6049-40BC-9291-39C94754ABFB}" dt="2024-10-27T17:59:00.032" v="1037" actId="478"/>
          <ac:cxnSpMkLst>
            <pc:docMk/>
            <pc:sldMk cId="3236725162" sldId="257"/>
            <ac:cxnSpMk id="109" creationId="{B6249CE2-0273-49D9-8F43-C2D5E7BD8C34}"/>
          </ac:cxnSpMkLst>
        </pc:cxnChg>
        <pc:cxnChg chg="add del">
          <ac:chgData name="月華 黃" userId="3f4c01e6d136392f" providerId="LiveId" clId="{57ABF346-6049-40BC-9291-39C94754ABFB}" dt="2024-10-25T08:03:59.331" v="617" actId="478"/>
          <ac:cxnSpMkLst>
            <pc:docMk/>
            <pc:sldMk cId="3236725162" sldId="257"/>
            <ac:cxnSpMk id="111" creationId="{6928D02F-4586-4566-9788-7F182943B0D1}"/>
          </ac:cxnSpMkLst>
        </pc:cxnChg>
        <pc:cxnChg chg="add mod">
          <ac:chgData name="月華 黃" userId="3f4c01e6d136392f" providerId="LiveId" clId="{57ABF346-6049-40BC-9291-39C94754ABFB}" dt="2024-10-27T17:59:44.915" v="1053" actId="14100"/>
          <ac:cxnSpMkLst>
            <pc:docMk/>
            <pc:sldMk cId="3236725162" sldId="257"/>
            <ac:cxnSpMk id="115" creationId="{AB15FD07-090A-44E1-A439-A37037648D74}"/>
          </ac:cxnSpMkLst>
        </pc:cxnChg>
        <pc:cxnChg chg="add mod">
          <ac:chgData name="月華 黃" userId="3f4c01e6d136392f" providerId="LiveId" clId="{57ABF346-6049-40BC-9291-39C94754ABFB}" dt="2024-10-27T17:48:37.497" v="983" actId="14100"/>
          <ac:cxnSpMkLst>
            <pc:docMk/>
            <pc:sldMk cId="3236725162" sldId="257"/>
            <ac:cxnSpMk id="117" creationId="{CD569542-1F69-4C5C-8F6A-5ED465EEC54E}"/>
          </ac:cxnSpMkLst>
        </pc:cxnChg>
        <pc:cxnChg chg="add del">
          <ac:chgData name="月華 黃" userId="3f4c01e6d136392f" providerId="LiveId" clId="{57ABF346-6049-40BC-9291-39C94754ABFB}" dt="2024-10-25T08:25:56.028" v="673" actId="478"/>
          <ac:cxnSpMkLst>
            <pc:docMk/>
            <pc:sldMk cId="3236725162" sldId="257"/>
            <ac:cxnSpMk id="121" creationId="{418A99FB-DC1A-4F1D-AC4C-8C679C052329}"/>
          </ac:cxnSpMkLst>
        </pc:cxnChg>
        <pc:cxnChg chg="add del">
          <ac:chgData name="月華 黃" userId="3f4c01e6d136392f" providerId="LiveId" clId="{57ABF346-6049-40BC-9291-39C94754ABFB}" dt="2024-10-25T08:26:24.450" v="675" actId="478"/>
          <ac:cxnSpMkLst>
            <pc:docMk/>
            <pc:sldMk cId="3236725162" sldId="257"/>
            <ac:cxnSpMk id="123" creationId="{6AA015EE-FA4A-4CCF-B826-C8EF1CA37B17}"/>
          </ac:cxnSpMkLst>
        </pc:cxnChg>
        <pc:cxnChg chg="add del mod">
          <ac:chgData name="月華 黃" userId="3f4c01e6d136392f" providerId="LiveId" clId="{57ABF346-6049-40BC-9291-39C94754ABFB}" dt="2024-10-27T17:34:57.696" v="889" actId="478"/>
          <ac:cxnSpMkLst>
            <pc:docMk/>
            <pc:sldMk cId="3236725162" sldId="257"/>
            <ac:cxnSpMk id="125" creationId="{6320A867-D026-4B07-99C0-FF1BDF5DE5CF}"/>
          </ac:cxnSpMkLst>
        </pc:cxnChg>
        <pc:cxnChg chg="add del mod">
          <ac:chgData name="月華 黃" userId="3f4c01e6d136392f" providerId="LiveId" clId="{57ABF346-6049-40BC-9291-39C94754ABFB}" dt="2024-10-27T17:34:59.058" v="890" actId="478"/>
          <ac:cxnSpMkLst>
            <pc:docMk/>
            <pc:sldMk cId="3236725162" sldId="257"/>
            <ac:cxnSpMk id="128" creationId="{1540B877-BCD5-4FF9-90A6-15D1ED9D79D5}"/>
          </ac:cxnSpMkLst>
        </pc:cxnChg>
      </pc:sldChg>
      <pc:sldChg chg="addSp delSp modSp new mod">
        <pc:chgData name="月華 黃" userId="3f4c01e6d136392f" providerId="LiveId" clId="{57ABF346-6049-40BC-9291-39C94754ABFB}" dt="2024-10-27T17:08:25.968" v="876" actId="478"/>
        <pc:sldMkLst>
          <pc:docMk/>
          <pc:sldMk cId="1962733939" sldId="258"/>
        </pc:sldMkLst>
        <pc:spChg chg="del mod">
          <ac:chgData name="月華 黃" userId="3f4c01e6d136392f" providerId="LiveId" clId="{57ABF346-6049-40BC-9291-39C94754ABFB}" dt="2024-10-27T17:08:17.111" v="874" actId="478"/>
          <ac:spMkLst>
            <pc:docMk/>
            <pc:sldMk cId="1962733939" sldId="258"/>
            <ac:spMk id="2" creationId="{E4E95161-E70C-4D5F-A8A6-8FB74C21B6FF}"/>
          </ac:spMkLst>
        </pc:spChg>
        <pc:spChg chg="del mod">
          <ac:chgData name="月華 黃" userId="3f4c01e6d136392f" providerId="LiveId" clId="{57ABF346-6049-40BC-9291-39C94754ABFB}" dt="2024-10-27T17:08:21.022" v="875" actId="478"/>
          <ac:spMkLst>
            <pc:docMk/>
            <pc:sldMk cId="1962733939" sldId="258"/>
            <ac:spMk id="3" creationId="{5A62A012-4195-47CC-A8FA-56D3FB3B696E}"/>
          </ac:spMkLst>
        </pc:spChg>
        <pc:spChg chg="add del mod">
          <ac:chgData name="月華 黃" userId="3f4c01e6d136392f" providerId="LiveId" clId="{57ABF346-6049-40BC-9291-39C94754ABFB}" dt="2024-10-27T17:08:25.968" v="876" actId="478"/>
          <ac:spMkLst>
            <pc:docMk/>
            <pc:sldMk cId="1962733939" sldId="258"/>
            <ac:spMk id="5" creationId="{266433A7-F779-47D8-AC88-3180B465945D}"/>
          </ac:spMkLst>
        </pc:spChg>
        <pc:spChg chg="add del mod">
          <ac:chgData name="月華 黃" userId="3f4c01e6d136392f" providerId="LiveId" clId="{57ABF346-6049-40BC-9291-39C94754ABFB}" dt="2024-10-27T17:08:25.968" v="876" actId="478"/>
          <ac:spMkLst>
            <pc:docMk/>
            <pc:sldMk cId="1962733939" sldId="258"/>
            <ac:spMk id="7" creationId="{606A6BC6-42C3-46D8-9D9C-C8462729D6C9}"/>
          </ac:spMkLst>
        </pc:spChg>
      </pc:sldChg>
      <pc:sldChg chg="add del ord">
        <pc:chgData name="月華 黃" userId="3f4c01e6d136392f" providerId="LiveId" clId="{57ABF346-6049-40BC-9291-39C94754ABFB}" dt="2024-10-25T08:30:36.527" v="705" actId="2890"/>
        <pc:sldMkLst>
          <pc:docMk/>
          <pc:sldMk cId="2522682517" sldId="258"/>
        </pc:sldMkLst>
      </pc:sldChg>
      <pc:sldChg chg="add del ord">
        <pc:chgData name="月華 黃" userId="3f4c01e6d136392f" providerId="LiveId" clId="{57ABF346-6049-40BC-9291-39C94754ABFB}" dt="2024-10-25T08:30:35.425" v="703" actId="2890"/>
        <pc:sldMkLst>
          <pc:docMk/>
          <pc:sldMk cId="4134606277" sldId="259"/>
        </pc:sldMkLst>
      </pc:sldChg>
    </pc:docChg>
  </pc:docChgLst>
  <pc:docChgLst>
    <pc:chgData name="月華 黃" userId="3f4c01e6d136392f" providerId="LiveId" clId="{5EC8FED2-5DF9-4729-B437-4CDE2BDA9E3E}"/>
    <pc:docChg chg="undo custSel modSld">
      <pc:chgData name="月華 黃" userId="3f4c01e6d136392f" providerId="LiveId" clId="{5EC8FED2-5DF9-4729-B437-4CDE2BDA9E3E}" dt="2025-01-02T00:40:28.497" v="116" actId="20577"/>
      <pc:docMkLst>
        <pc:docMk/>
      </pc:docMkLst>
      <pc:sldChg chg="addSp delSp modSp mod">
        <pc:chgData name="月華 黃" userId="3f4c01e6d136392f" providerId="LiveId" clId="{5EC8FED2-5DF9-4729-B437-4CDE2BDA9E3E}" dt="2025-01-02T00:40:28.497" v="116" actId="20577"/>
        <pc:sldMkLst>
          <pc:docMk/>
          <pc:sldMk cId="862413513" sldId="261"/>
        </pc:sldMkLst>
        <pc:spChg chg="mod">
          <ac:chgData name="月華 黃" userId="3f4c01e6d136392f" providerId="LiveId" clId="{5EC8FED2-5DF9-4729-B437-4CDE2BDA9E3E}" dt="2025-01-02T00:40:28.497" v="116" actId="20577"/>
          <ac:spMkLst>
            <pc:docMk/>
            <pc:sldMk cId="862413513" sldId="261"/>
            <ac:spMk id="17" creationId="{FD603DBC-7902-6A94-CA02-2137D5CCA42E}"/>
          </ac:spMkLst>
        </pc:spChg>
        <pc:spChg chg="add del">
          <ac:chgData name="月華 黃" userId="3f4c01e6d136392f" providerId="LiveId" clId="{5EC8FED2-5DF9-4729-B437-4CDE2BDA9E3E}" dt="2024-12-15T23:46:55.441" v="2" actId="22"/>
          <ac:spMkLst>
            <pc:docMk/>
            <pc:sldMk cId="862413513" sldId="261"/>
            <ac:spMk id="40" creationId="{6FEA4740-FBD6-4660-83C1-13989703860F}"/>
          </ac:spMkLst>
        </pc:spChg>
        <pc:spChg chg="mod">
          <ac:chgData name="月華 黃" userId="3f4c01e6d136392f" providerId="LiveId" clId="{5EC8FED2-5DF9-4729-B437-4CDE2BDA9E3E}" dt="2024-12-15T23:42:08.172" v="0" actId="1076"/>
          <ac:spMkLst>
            <pc:docMk/>
            <pc:sldMk cId="862413513" sldId="261"/>
            <ac:spMk id="43" creationId="{7DFFCE6D-3C4A-C43A-2237-0133C2EE1C06}"/>
          </ac:spMkLst>
        </pc:spChg>
        <pc:spChg chg="add mod">
          <ac:chgData name="月華 黃" userId="3f4c01e6d136392f" providerId="LiveId" clId="{5EC8FED2-5DF9-4729-B437-4CDE2BDA9E3E}" dt="2024-12-15T23:49:54.844" v="27" actId="1076"/>
          <ac:spMkLst>
            <pc:docMk/>
            <pc:sldMk cId="862413513" sldId="261"/>
            <ac:spMk id="46" creationId="{007E83DA-99E1-49B1-89B1-950DCFDC2D59}"/>
          </ac:spMkLst>
        </pc:spChg>
        <pc:spChg chg="add mod">
          <ac:chgData name="月華 黃" userId="3f4c01e6d136392f" providerId="LiveId" clId="{5EC8FED2-5DF9-4729-B437-4CDE2BDA9E3E}" dt="2024-12-16T00:06:28.916" v="70" actId="1076"/>
          <ac:spMkLst>
            <pc:docMk/>
            <pc:sldMk cId="862413513" sldId="261"/>
            <ac:spMk id="51" creationId="{20E79933-B21A-4879-83A8-81C87010CD89}"/>
          </ac:spMkLst>
        </pc:spChg>
        <pc:spChg chg="add mod ord">
          <ac:chgData name="月華 黃" userId="3f4c01e6d136392f" providerId="LiveId" clId="{5EC8FED2-5DF9-4729-B437-4CDE2BDA9E3E}" dt="2024-12-15T23:50:12.582" v="30" actId="167"/>
          <ac:spMkLst>
            <pc:docMk/>
            <pc:sldMk cId="862413513" sldId="261"/>
            <ac:spMk id="57" creationId="{4AD524DC-1151-45A4-AA2F-4E8D81C61D4D}"/>
          </ac:spMkLst>
        </pc:spChg>
        <pc:spChg chg="add mod ord">
          <ac:chgData name="月華 黃" userId="3f4c01e6d136392f" providerId="LiveId" clId="{5EC8FED2-5DF9-4729-B437-4CDE2BDA9E3E}" dt="2024-12-15T23:50:29.200" v="34" actId="167"/>
          <ac:spMkLst>
            <pc:docMk/>
            <pc:sldMk cId="862413513" sldId="261"/>
            <ac:spMk id="58" creationId="{4B70394E-439B-4D81-A38C-EBCB8AC8CC51}"/>
          </ac:spMkLst>
        </pc:spChg>
        <pc:spChg chg="add mod">
          <ac:chgData name="月華 黃" userId="3f4c01e6d136392f" providerId="LiveId" clId="{5EC8FED2-5DF9-4729-B437-4CDE2BDA9E3E}" dt="2024-12-16T00:06:25.290" v="69" actId="1076"/>
          <ac:spMkLst>
            <pc:docMk/>
            <pc:sldMk cId="862413513" sldId="261"/>
            <ac:spMk id="60" creationId="{2CD30D86-B9C9-4F30-AFBF-05DBCD99996F}"/>
          </ac:spMkLst>
        </pc:spChg>
        <pc:spChg chg="del mod">
          <ac:chgData name="月華 黃" userId="3f4c01e6d136392f" providerId="LiveId" clId="{5EC8FED2-5DF9-4729-B437-4CDE2BDA9E3E}" dt="2025-01-02T00:28:55.881" v="106" actId="478"/>
          <ac:spMkLst>
            <pc:docMk/>
            <pc:sldMk cId="862413513" sldId="261"/>
            <ac:spMk id="84" creationId="{4D434719-DE0D-F316-666C-D67ACA98354B}"/>
          </ac:spMkLst>
        </pc:spChg>
        <pc:cxnChg chg="add mod">
          <ac:chgData name="月華 黃" userId="3f4c01e6d136392f" providerId="LiveId" clId="{5EC8FED2-5DF9-4729-B437-4CDE2BDA9E3E}" dt="2025-01-02T00:29:14.554" v="108" actId="13822"/>
          <ac:cxnSpMkLst>
            <pc:docMk/>
            <pc:sldMk cId="862413513" sldId="261"/>
            <ac:cxnSpMk id="3" creationId="{FFB818C4-1B05-4C7F-BF1E-CCDB9C194C6E}"/>
          </ac:cxnSpMkLst>
        </pc:cxnChg>
        <pc:cxnChg chg="add del mod">
          <ac:chgData name="月華 黃" userId="3f4c01e6d136392f" providerId="LiveId" clId="{5EC8FED2-5DF9-4729-B437-4CDE2BDA9E3E}" dt="2024-12-15T23:48:28.813" v="13" actId="11529"/>
          <ac:cxnSpMkLst>
            <pc:docMk/>
            <pc:sldMk cId="862413513" sldId="261"/>
            <ac:cxnSpMk id="4" creationId="{828BB40C-D4C5-4457-8EB8-8BD3358630F6}"/>
          </ac:cxnSpMkLst>
        </pc:cxnChg>
        <pc:cxnChg chg="add del">
          <ac:chgData name="月華 黃" userId="3f4c01e6d136392f" providerId="LiveId" clId="{5EC8FED2-5DF9-4729-B437-4CDE2BDA9E3E}" dt="2024-12-15T23:48:44.921" v="15" actId="11529"/>
          <ac:cxnSpMkLst>
            <pc:docMk/>
            <pc:sldMk cId="862413513" sldId="261"/>
            <ac:cxnSpMk id="23" creationId="{F9F62DEC-02B4-49BA-AB7D-488D5C0669E0}"/>
          </ac:cxnSpMkLst>
        </pc:cxnChg>
        <pc:cxnChg chg="add mod">
          <ac:chgData name="月華 黃" userId="3f4c01e6d136392f" providerId="LiveId" clId="{5EC8FED2-5DF9-4729-B437-4CDE2BDA9E3E}" dt="2024-12-15T23:49:00.467" v="18" actId="13822"/>
          <ac:cxnSpMkLst>
            <pc:docMk/>
            <pc:sldMk cId="862413513" sldId="261"/>
            <ac:cxnSpMk id="25" creationId="{92CBC37B-15E8-4D10-ACAA-227E8920704B}"/>
          </ac:cxnSpMkLst>
        </pc:cxnChg>
        <pc:cxnChg chg="add mod">
          <ac:chgData name="月華 黃" userId="3f4c01e6d136392f" providerId="LiveId" clId="{5EC8FED2-5DF9-4729-B437-4CDE2BDA9E3E}" dt="2024-12-15T23:49:14.890" v="20" actId="13822"/>
          <ac:cxnSpMkLst>
            <pc:docMk/>
            <pc:sldMk cId="862413513" sldId="261"/>
            <ac:cxnSpMk id="28" creationId="{7B2F88DC-544A-41BB-B756-A7B813662CA5}"/>
          </ac:cxnSpMkLst>
        </pc:cxnChg>
        <pc:cxnChg chg="add mod">
          <ac:chgData name="月華 黃" userId="3f4c01e6d136392f" providerId="LiveId" clId="{5EC8FED2-5DF9-4729-B437-4CDE2BDA9E3E}" dt="2024-12-15T23:49:24.917" v="22" actId="13822"/>
          <ac:cxnSpMkLst>
            <pc:docMk/>
            <pc:sldMk cId="862413513" sldId="261"/>
            <ac:cxnSpMk id="30" creationId="{51216655-BE02-448B-B695-D07F8C220465}"/>
          </ac:cxnSpMkLst>
        </pc:cxnChg>
        <pc:cxnChg chg="add mod">
          <ac:chgData name="月華 黃" userId="3f4c01e6d136392f" providerId="LiveId" clId="{5EC8FED2-5DF9-4729-B437-4CDE2BDA9E3E}" dt="2024-12-15T23:49:35.658" v="24" actId="13822"/>
          <ac:cxnSpMkLst>
            <pc:docMk/>
            <pc:sldMk cId="862413513" sldId="261"/>
            <ac:cxnSpMk id="47" creationId="{2C0FB160-634D-485B-8FDB-3B161E1C3CF4}"/>
          </ac:cxnSpMkLst>
        </pc:cxnChg>
        <pc:cxnChg chg="add mod">
          <ac:chgData name="月華 黃" userId="3f4c01e6d136392f" providerId="LiveId" clId="{5EC8FED2-5DF9-4729-B437-4CDE2BDA9E3E}" dt="2024-12-15T23:49:54.844" v="27" actId="1076"/>
          <ac:cxnSpMkLst>
            <pc:docMk/>
            <pc:sldMk cId="862413513" sldId="261"/>
            <ac:cxnSpMk id="49" creationId="{D8BFD149-D14A-4825-B17E-5203147408D7}"/>
          </ac:cxnSpMkLst>
        </pc:cxnChg>
        <pc:cxnChg chg="add mod">
          <ac:chgData name="月華 黃" userId="3f4c01e6d136392f" providerId="LiveId" clId="{5EC8FED2-5DF9-4729-B437-4CDE2BDA9E3E}" dt="2024-12-16T00:07:49.351" v="73" actId="693"/>
          <ac:cxnSpMkLst>
            <pc:docMk/>
            <pc:sldMk cId="862413513" sldId="261"/>
            <ac:cxnSpMk id="53" creationId="{9511E51B-AFB9-4406-A09C-0BC0A19E84DD}"/>
          </ac:cxnSpMkLst>
        </pc:cxnChg>
        <pc:cxnChg chg="add mod">
          <ac:chgData name="月華 黃" userId="3f4c01e6d136392f" providerId="LiveId" clId="{5EC8FED2-5DF9-4729-B437-4CDE2BDA9E3E}" dt="2024-12-16T00:07:58.287" v="75" actId="1076"/>
          <ac:cxnSpMkLst>
            <pc:docMk/>
            <pc:sldMk cId="862413513" sldId="261"/>
            <ac:cxnSpMk id="63" creationId="{D59D95F0-DD40-4D0F-ABA6-357CB6E77D84}"/>
          </ac:cxnSpMkLst>
        </pc:cxnChg>
      </pc:sldChg>
      <pc:sldChg chg="modSp mod">
        <pc:chgData name="月華 黃" userId="3f4c01e6d136392f" providerId="LiveId" clId="{5EC8FED2-5DF9-4729-B437-4CDE2BDA9E3E}" dt="2025-01-02T00:05:20.214" v="104" actId="14100"/>
        <pc:sldMkLst>
          <pc:docMk/>
          <pc:sldMk cId="2160749436" sldId="264"/>
        </pc:sldMkLst>
        <pc:spChg chg="mod">
          <ac:chgData name="月華 黃" userId="3f4c01e6d136392f" providerId="LiveId" clId="{5EC8FED2-5DF9-4729-B437-4CDE2BDA9E3E}" dt="2025-01-02T00:05:15.446" v="103" actId="20577"/>
          <ac:spMkLst>
            <pc:docMk/>
            <pc:sldMk cId="2160749436" sldId="264"/>
            <ac:spMk id="3" creationId="{11E3650E-7546-CE91-F1DF-BE87A999CE8D}"/>
          </ac:spMkLst>
        </pc:spChg>
        <pc:cxnChg chg="mod">
          <ac:chgData name="月華 黃" userId="3f4c01e6d136392f" providerId="LiveId" clId="{5EC8FED2-5DF9-4729-B437-4CDE2BDA9E3E}" dt="2025-01-02T00:05:20.214" v="104" actId="14100"/>
          <ac:cxnSpMkLst>
            <pc:docMk/>
            <pc:sldMk cId="2160749436" sldId="264"/>
            <ac:cxnSpMk id="88" creationId="{9FD39186-2533-D72E-234E-FC0246DA2D2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3C900-A69C-4262-88F8-A8C4FA46A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4936CB-7F6F-4C16-A0D7-78A3D52E5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95FF17-6110-4B8E-B7EC-9DB160BF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EB245-3011-4633-B041-6F001C27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105BBF-F1CF-438C-9B06-3C981B0A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7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C3C5A-A91E-4D0A-86E1-497443B4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00902-B768-4CCC-8AB2-FD54F41F3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E9818C-73FE-4EB9-9AC1-4BD51035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CE8A7D-2849-4C08-A578-5C5ED391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4544B1-30B3-444F-86DA-844AF42E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54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82C035-FD0E-438F-9EC4-F39434DF4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1EE774-EFD7-4BC7-9D01-A49F6559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2FCBF-0E95-471E-8BB0-8EDB0906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23DD6C-E1D3-4376-9F65-3186E03B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69D548-4BE1-4E14-986E-6F4C0BA6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86CA8-D69E-4AFD-A1FC-863CB3F7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9BD86-EEF3-4233-BDC0-19A7FE60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43408-6107-4125-92D1-9AF9AA45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A63C1E-C5C3-4418-B645-81C68281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5D4DC6-58A5-4099-99B0-A1A642BB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7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2A6EA-A527-4CB1-ABE4-1809B6DB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587CD-FC2D-4885-9FE0-82065B49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548CAD-13C3-47E2-8C47-7E941BC5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67D10C-B122-4F7C-B47A-93AE5BF4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096F2B-9080-4BD8-9CAA-7188390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1D3BC-18EE-4144-8FCE-2F581D24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EA1CC-1B4F-44AD-81FE-7DD13198C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368808-E604-483F-B6D4-F4F253B12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6012E1-C5C0-4462-8148-419F8EF0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4D4064-7E90-4A19-AC0D-AF7BAEB8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53B2B2-590F-4A9E-97CF-C210ECD4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04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0E38C-FD51-45FD-A7D6-67337409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FA4897-F46E-4CA8-91D1-457A388A1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6ED25E-9FC5-4851-B392-BFEAA1166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E95886-39CF-4B50-91F1-51005BFE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5E274B-5ABE-4B61-A10B-799DB1C03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D3D299-B2DA-43A3-9D5A-2DEBB2A2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7CEC25-C6E5-44BC-8706-5C901A58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594B55-5C2B-4DEE-ADE5-57FFB9A4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79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0D058-ACF0-4A59-AEB0-EABB2DDB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FA9712-E0AF-482A-8062-E8FE7483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AB49A6-229C-4318-A788-48CCAEC5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7F4EBC-CAEF-4AAC-8EC7-58CA06BD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94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17E3F9-8801-4E82-A73D-341C89A4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1EEE34-B40B-43F3-B2CB-A0F0DC21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B58F7-2844-422F-98AB-060BCB78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28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0FE27C-38CF-4845-B1F0-D96679F7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23B1E-C85D-49E2-8DDC-F363A341D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F5C73D-FA67-4D4E-800C-41A60D9D9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7AB9F3-C728-40C3-BDFA-0614E760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7B8536-1336-4FE4-A6E9-0F43A6AE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42E80-736B-44EE-BB66-3C6864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94C89-AEA1-45A9-8519-035681AA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0AFE3D-0DEB-4AB0-9672-3849D3CEA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2E442C-1518-430E-9648-96DFED776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397D69-198D-4675-9914-96933BAA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7524B4-9AC2-4891-85CD-9A9329F6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A40191-9925-469A-8FC7-5BB0CD8E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89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693633-669C-4FC7-A2A1-0F9B8245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F291AF-BAA8-4E96-BD13-C6BF9978F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E492EE-6497-478F-A4E9-650F8637C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4280-ADFB-4DE9-A78E-A8766234C71A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F59B16-B52D-487D-87E5-722CEF236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7802F1-67ED-40FE-9923-0AAE64B9A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75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DEA088C6-C9FE-43DC-A3D0-6A396390E553}"/>
              </a:ext>
            </a:extLst>
          </p:cNvPr>
          <p:cNvSpPr/>
          <p:nvPr/>
        </p:nvSpPr>
        <p:spPr>
          <a:xfrm rot="5400000">
            <a:off x="9125809" y="3035481"/>
            <a:ext cx="62052" cy="63346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EDF830-F141-459E-B209-C3C9A19ACCEA}"/>
              </a:ext>
            </a:extLst>
          </p:cNvPr>
          <p:cNvSpPr/>
          <p:nvPr/>
        </p:nvSpPr>
        <p:spPr>
          <a:xfrm>
            <a:off x="441157" y="288310"/>
            <a:ext cx="2654968" cy="4743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5FF0E6-385A-42C0-BEDD-137F6FCBBF18}"/>
              </a:ext>
            </a:extLst>
          </p:cNvPr>
          <p:cNvSpPr/>
          <p:nvPr/>
        </p:nvSpPr>
        <p:spPr>
          <a:xfrm>
            <a:off x="441157" y="762617"/>
            <a:ext cx="2654968" cy="1380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Customer_name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Customer_phoneNumber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PWD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Points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8955B6-DB6D-45FD-8622-8EC878CF6129}"/>
              </a:ext>
            </a:extLst>
          </p:cNvPr>
          <p:cNvSpPr/>
          <p:nvPr/>
        </p:nvSpPr>
        <p:spPr>
          <a:xfrm>
            <a:off x="5421630" y="405355"/>
            <a:ext cx="2098109" cy="4331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21C941-FDD1-405E-A6AF-7968BB07A698}"/>
              </a:ext>
            </a:extLst>
          </p:cNvPr>
          <p:cNvSpPr/>
          <p:nvPr/>
        </p:nvSpPr>
        <p:spPr>
          <a:xfrm>
            <a:off x="9870360" y="385420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Bodoni MT" panose="02070603080606020203" pitchFamily="18" charset="0"/>
              </a:rPr>
              <a:t>D</a:t>
            </a:r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esk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D06B34-AEE5-4848-AD66-FEFF347FAD90}"/>
              </a:ext>
            </a:extLst>
          </p:cNvPr>
          <p:cNvSpPr/>
          <p:nvPr/>
        </p:nvSpPr>
        <p:spPr>
          <a:xfrm>
            <a:off x="9870360" y="834600"/>
            <a:ext cx="1880483" cy="117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Table_ID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Number_of_Seat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6B0372-ECE9-48E1-B982-913A022F077F}"/>
              </a:ext>
            </a:extLst>
          </p:cNvPr>
          <p:cNvSpPr/>
          <p:nvPr/>
        </p:nvSpPr>
        <p:spPr>
          <a:xfrm>
            <a:off x="400753" y="4559263"/>
            <a:ext cx="1475872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4C09F1-FA8B-4160-A574-7EBFB5952EFD}"/>
              </a:ext>
            </a:extLst>
          </p:cNvPr>
          <p:cNvSpPr/>
          <p:nvPr/>
        </p:nvSpPr>
        <p:spPr>
          <a:xfrm>
            <a:off x="4265194" y="4036522"/>
            <a:ext cx="2069431" cy="6408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65656D-38F5-4CFE-88FF-7D2CC401115E}"/>
              </a:ext>
            </a:extLst>
          </p:cNvPr>
          <p:cNvSpPr/>
          <p:nvPr/>
        </p:nvSpPr>
        <p:spPr>
          <a:xfrm>
            <a:off x="4265195" y="4575225"/>
            <a:ext cx="2069431" cy="1877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Dish_name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Dish_price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Category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Recommendation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7A995047-6436-41F3-A0A3-236BC2D2D66E}"/>
              </a:ext>
            </a:extLst>
          </p:cNvPr>
          <p:cNvSpPr/>
          <p:nvPr/>
        </p:nvSpPr>
        <p:spPr>
          <a:xfrm>
            <a:off x="200225" y="3303606"/>
            <a:ext cx="1876926" cy="93581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Place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9FE43B85-7F0A-40A8-936D-79A789882CD8}"/>
              </a:ext>
            </a:extLst>
          </p:cNvPr>
          <p:cNvSpPr/>
          <p:nvPr/>
        </p:nvSpPr>
        <p:spPr>
          <a:xfrm rot="5400000">
            <a:off x="5207123" y="1234731"/>
            <a:ext cx="62052" cy="435444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6531789F-3BFE-4143-82B3-BE74D767D2B0}"/>
              </a:ext>
            </a:extLst>
          </p:cNvPr>
          <p:cNvSpPr/>
          <p:nvPr/>
        </p:nvSpPr>
        <p:spPr>
          <a:xfrm>
            <a:off x="3283906" y="984547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Make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1DBE5D2-5910-49ED-8AA3-0A297E576DF8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>
            <a:off x="3096125" y="1452454"/>
            <a:ext cx="187781" cy="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33D0845-A026-4EE2-9F28-61839D8E5380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9633512" y="1421426"/>
            <a:ext cx="23684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650FC1B-DFC7-4426-BE6C-47C029E92800}"/>
              </a:ext>
            </a:extLst>
          </p:cNvPr>
          <p:cNvSpPr/>
          <p:nvPr/>
        </p:nvSpPr>
        <p:spPr>
          <a:xfrm>
            <a:off x="400753" y="5056569"/>
            <a:ext cx="1475872" cy="1038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Total_price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BAF767E5-5B52-49B2-8206-3C6D7BEA017D}"/>
              </a:ext>
            </a:extLst>
          </p:cNvPr>
          <p:cNvSpPr/>
          <p:nvPr/>
        </p:nvSpPr>
        <p:spPr>
          <a:xfrm>
            <a:off x="2077151" y="5104381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Bodoni MT" panose="02070603080606020203" pitchFamily="18" charset="0"/>
              </a:rPr>
              <a:t>Includes</a:t>
            </a:r>
            <a:endParaRPr lang="en-US" altLang="zh-TW" sz="16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1212DEF-797E-4FA3-A309-6FC54CEC127A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1138688" y="4239420"/>
            <a:ext cx="1" cy="319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5398C359-3F7D-43AA-99EB-56919561ADDF}"/>
              </a:ext>
            </a:extLst>
          </p:cNvPr>
          <p:cNvSpPr/>
          <p:nvPr/>
        </p:nvSpPr>
        <p:spPr>
          <a:xfrm rot="5400000">
            <a:off x="7557744" y="1198559"/>
            <a:ext cx="62052" cy="435444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5EFD7222-D683-4DCA-B3EB-722D6D9EC285}"/>
              </a:ext>
            </a:extLst>
          </p:cNvPr>
          <p:cNvSpPr/>
          <p:nvPr/>
        </p:nvSpPr>
        <p:spPr>
          <a:xfrm>
            <a:off x="7756586" y="953519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Assigned to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485A23-8314-4E5A-84B7-FCE9D0703829}"/>
              </a:ext>
            </a:extLst>
          </p:cNvPr>
          <p:cNvSpPr/>
          <p:nvPr/>
        </p:nvSpPr>
        <p:spPr>
          <a:xfrm>
            <a:off x="5421630" y="838486"/>
            <a:ext cx="2098109" cy="1982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ime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S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lots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Number_of_People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Reservation_Time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Table_ID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8BB3ED95-7DF9-4140-8033-4D613580E1F6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1876625" y="5572288"/>
            <a:ext cx="200526" cy="36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F926C3E9-D869-4EFA-BE21-331D88B1E6E1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3954077" y="5513935"/>
            <a:ext cx="311118" cy="583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37D32187-3B23-452C-B3FE-F100D67422FA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rot="5400000" flipH="1" flipV="1">
            <a:off x="3563622" y="396544"/>
            <a:ext cx="482129" cy="533199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7D77178-845C-47CC-AF84-A8C7BC57FB42}"/>
              </a:ext>
            </a:extLst>
          </p:cNvPr>
          <p:cNvSpPr/>
          <p:nvPr/>
        </p:nvSpPr>
        <p:spPr>
          <a:xfrm>
            <a:off x="9350266" y="4549242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45" name="箭號: 向下 44">
            <a:extLst>
              <a:ext uri="{FF2B5EF4-FFF2-40B4-BE49-F238E27FC236}">
                <a16:creationId xmlns:a16="http://schemas.microsoft.com/office/drawing/2014/main" id="{3C2594C1-3191-4AA1-86E3-EE5F502D1BDD}"/>
              </a:ext>
            </a:extLst>
          </p:cNvPr>
          <p:cNvSpPr/>
          <p:nvPr/>
        </p:nvSpPr>
        <p:spPr>
          <a:xfrm rot="5400000">
            <a:off x="9104201" y="5290125"/>
            <a:ext cx="62052" cy="590243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BA9036A-4B49-4290-A792-7909EC8B3B0B}"/>
              </a:ext>
            </a:extLst>
          </p:cNvPr>
          <p:cNvSpPr/>
          <p:nvPr/>
        </p:nvSpPr>
        <p:spPr>
          <a:xfrm>
            <a:off x="9350266" y="4998422"/>
            <a:ext cx="1880483" cy="1474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Nutrient_Name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Amount</a:t>
            </a: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Unit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A5C8D6DE-A3C8-48F3-BD45-276D56298019}"/>
              </a:ext>
            </a:extLst>
          </p:cNvPr>
          <p:cNvSpPr/>
          <p:nvPr/>
        </p:nvSpPr>
        <p:spPr>
          <a:xfrm>
            <a:off x="7101865" y="5117341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Dish_</a:t>
            </a:r>
          </a:p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6AE9D2B-6CF3-48DD-BAEF-86515F9C50EA}"/>
              </a:ext>
            </a:extLst>
          </p:cNvPr>
          <p:cNvCxnSpPr>
            <a:cxnSpLocks/>
            <a:stCxn id="44" idx="1"/>
            <a:endCxn id="15" idx="3"/>
          </p:cNvCxnSpPr>
          <p:nvPr/>
        </p:nvCxnSpPr>
        <p:spPr>
          <a:xfrm flipH="1" flipV="1">
            <a:off x="6334626" y="5513935"/>
            <a:ext cx="767239" cy="713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84B2576-9B0A-4F7E-A0AA-BD2C5CDB3296}"/>
              </a:ext>
            </a:extLst>
          </p:cNvPr>
          <p:cNvSpPr/>
          <p:nvPr/>
        </p:nvSpPr>
        <p:spPr>
          <a:xfrm>
            <a:off x="9473565" y="2161687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BA26B65-7900-4C39-9480-7D281E5B762B}"/>
              </a:ext>
            </a:extLst>
          </p:cNvPr>
          <p:cNvSpPr/>
          <p:nvPr/>
        </p:nvSpPr>
        <p:spPr>
          <a:xfrm>
            <a:off x="9473565" y="2610866"/>
            <a:ext cx="1880483" cy="1780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Content</a:t>
            </a: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Star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Comment_Time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37" name="菱形 36">
            <a:extLst>
              <a:ext uri="{FF2B5EF4-FFF2-40B4-BE49-F238E27FC236}">
                <a16:creationId xmlns:a16="http://schemas.microsoft.com/office/drawing/2014/main" id="{C4F93AFC-2EE5-4150-92C2-4550003784BD}"/>
              </a:ext>
            </a:extLst>
          </p:cNvPr>
          <p:cNvSpPr/>
          <p:nvPr/>
        </p:nvSpPr>
        <p:spPr>
          <a:xfrm>
            <a:off x="7101865" y="2886395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5F237DD-1210-4F55-B60A-CACD1DE55C84}"/>
              </a:ext>
            </a:extLst>
          </p:cNvPr>
          <p:cNvCxnSpPr>
            <a:cxnSpLocks/>
            <a:stCxn id="37" idx="1"/>
            <a:endCxn id="15" idx="3"/>
          </p:cNvCxnSpPr>
          <p:nvPr/>
        </p:nvCxnSpPr>
        <p:spPr>
          <a:xfrm rot="10800000" flipV="1">
            <a:off x="6334627" y="3354301"/>
            <a:ext cx="767239" cy="215963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EECCFC8-3D6A-F44F-10E4-6F3FA874FB82}"/>
              </a:ext>
            </a:extLst>
          </p:cNvPr>
          <p:cNvSpPr/>
          <p:nvPr/>
        </p:nvSpPr>
        <p:spPr>
          <a:xfrm>
            <a:off x="2136457" y="2559811"/>
            <a:ext cx="1876926" cy="6408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Dish_timeslot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0A649C-ACFE-C77D-4F7D-7C3FCA319105}"/>
              </a:ext>
            </a:extLst>
          </p:cNvPr>
          <p:cNvSpPr/>
          <p:nvPr/>
        </p:nvSpPr>
        <p:spPr>
          <a:xfrm>
            <a:off x="2136458" y="3098514"/>
            <a:ext cx="1876926" cy="1032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Timeslot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CCC775E1-C2E3-44F7-98D4-4D2CD11A4149}"/>
              </a:ext>
            </a:extLst>
          </p:cNvPr>
          <p:cNvSpPr/>
          <p:nvPr/>
        </p:nvSpPr>
        <p:spPr>
          <a:xfrm>
            <a:off x="3653093" y="4379495"/>
            <a:ext cx="1475872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  <a:latin typeface="Bodoni MT" panose="02070603080606020203" pitchFamily="18" charset="0"/>
              </a:rPr>
              <a:t>Includes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DE99D14-FA91-42CE-A49F-7F9C24DC2F32}"/>
              </a:ext>
            </a:extLst>
          </p:cNvPr>
          <p:cNvSpPr/>
          <p:nvPr/>
        </p:nvSpPr>
        <p:spPr>
          <a:xfrm>
            <a:off x="3653093" y="4876802"/>
            <a:ext cx="1475872" cy="697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8750D51-E46A-436D-92C9-B24176028FF1}"/>
              </a:ext>
            </a:extLst>
          </p:cNvPr>
          <p:cNvSpPr/>
          <p:nvPr/>
        </p:nvSpPr>
        <p:spPr>
          <a:xfrm>
            <a:off x="517358" y="676540"/>
            <a:ext cx="2654968" cy="4743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D471B6E-1B3C-4D4B-976E-08217497F959}"/>
              </a:ext>
            </a:extLst>
          </p:cNvPr>
          <p:cNvSpPr/>
          <p:nvPr/>
        </p:nvSpPr>
        <p:spPr>
          <a:xfrm>
            <a:off x="4386950" y="744043"/>
            <a:ext cx="2098109" cy="4331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80423D7-A562-44DC-B5ED-7A856C9DD475}"/>
              </a:ext>
            </a:extLst>
          </p:cNvPr>
          <p:cNvSpPr/>
          <p:nvPr/>
        </p:nvSpPr>
        <p:spPr>
          <a:xfrm>
            <a:off x="8979632" y="385563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Table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F57E71-039F-4856-8BA6-FFDFE7EFAF28}"/>
              </a:ext>
            </a:extLst>
          </p:cNvPr>
          <p:cNvSpPr/>
          <p:nvPr/>
        </p:nvSpPr>
        <p:spPr>
          <a:xfrm>
            <a:off x="8979632" y="834743"/>
            <a:ext cx="1880483" cy="809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Table_ID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Number_of_Seat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996024-29B1-4DD6-8C8B-2B58F6E492BE}"/>
              </a:ext>
            </a:extLst>
          </p:cNvPr>
          <p:cNvSpPr/>
          <p:nvPr/>
        </p:nvSpPr>
        <p:spPr>
          <a:xfrm>
            <a:off x="305805" y="3564821"/>
            <a:ext cx="1855018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335054B-EA38-48D7-ABB6-EFE81FFFAB1C}"/>
              </a:ext>
            </a:extLst>
          </p:cNvPr>
          <p:cNvSpPr/>
          <p:nvPr/>
        </p:nvSpPr>
        <p:spPr>
          <a:xfrm>
            <a:off x="6306553" y="3699932"/>
            <a:ext cx="2069431" cy="6408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CFFDD5E-1AA4-4410-84C3-1B9CC6831848}"/>
              </a:ext>
            </a:extLst>
          </p:cNvPr>
          <p:cNvSpPr/>
          <p:nvPr/>
        </p:nvSpPr>
        <p:spPr>
          <a:xfrm>
            <a:off x="305805" y="4062127"/>
            <a:ext cx="1855018" cy="1038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Total_price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Reservation_ID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F293B146-30D9-41DA-AD94-3767242DC4FE}"/>
              </a:ext>
            </a:extLst>
          </p:cNvPr>
          <p:cNvCxnSpPr>
            <a:cxnSpLocks/>
          </p:cNvCxnSpPr>
          <p:nvPr/>
        </p:nvCxnSpPr>
        <p:spPr>
          <a:xfrm flipV="1">
            <a:off x="6485059" y="1095560"/>
            <a:ext cx="2488476" cy="151034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AB15FD07-090A-44E1-A439-A37037648D74}"/>
              </a:ext>
            </a:extLst>
          </p:cNvPr>
          <p:cNvCxnSpPr>
            <a:cxnSpLocks/>
          </p:cNvCxnSpPr>
          <p:nvPr/>
        </p:nvCxnSpPr>
        <p:spPr>
          <a:xfrm>
            <a:off x="2160823" y="4274688"/>
            <a:ext cx="1492270" cy="82625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CD569542-1F69-4C5C-8F6A-5ED465EEC54E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128965" y="4494799"/>
            <a:ext cx="1164756" cy="73065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F25619-F5DE-471A-865A-F57D3B9AF271}"/>
              </a:ext>
            </a:extLst>
          </p:cNvPr>
          <p:cNvSpPr/>
          <p:nvPr/>
        </p:nvSpPr>
        <p:spPr>
          <a:xfrm>
            <a:off x="517358" y="1145476"/>
            <a:ext cx="2654968" cy="1437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Customer_name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Customer_phoneNumber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email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Points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2867D1-C5FB-4E1C-A053-5F1010E7EDD4}"/>
              </a:ext>
            </a:extLst>
          </p:cNvPr>
          <p:cNvSpPr/>
          <p:nvPr/>
        </p:nvSpPr>
        <p:spPr>
          <a:xfrm>
            <a:off x="6306552" y="4264141"/>
            <a:ext cx="2069431" cy="1994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Dish_name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Dish_price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Category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ime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S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lots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N</a:t>
            </a:r>
            <a:r>
              <a:rPr lang="en-US" altLang="zh-TW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utrition_facts</a:t>
            </a:r>
            <a:endParaRPr lang="en-US" altLang="zh-TW" b="0" i="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Recommendation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C538DA60-84F7-4D33-AE65-791EE6D065EE}"/>
              </a:ext>
            </a:extLst>
          </p:cNvPr>
          <p:cNvCxnSpPr>
            <a:cxnSpLocks/>
          </p:cNvCxnSpPr>
          <p:nvPr/>
        </p:nvCxnSpPr>
        <p:spPr>
          <a:xfrm rot="10800000">
            <a:off x="3172326" y="1323980"/>
            <a:ext cx="1475872" cy="1307983"/>
          </a:xfrm>
          <a:prstGeom prst="bentConnector3">
            <a:avLst>
              <a:gd name="adj1" fmla="val 441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247E14A-1E58-4B9D-AD7F-83B81D36994D}"/>
              </a:ext>
            </a:extLst>
          </p:cNvPr>
          <p:cNvSpPr/>
          <p:nvPr/>
        </p:nvSpPr>
        <p:spPr>
          <a:xfrm>
            <a:off x="9839024" y="4102725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224CA8-35B1-4FA0-ACC0-88F8C1B7238B}"/>
              </a:ext>
            </a:extLst>
          </p:cNvPr>
          <p:cNvSpPr/>
          <p:nvPr/>
        </p:nvSpPr>
        <p:spPr>
          <a:xfrm>
            <a:off x="9839024" y="4551904"/>
            <a:ext cx="1880483" cy="1477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Nutrient_Name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Amount</a:t>
            </a: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Unit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02600CB8-B5E1-4485-AAC6-7D258DF0140A}"/>
              </a:ext>
            </a:extLst>
          </p:cNvPr>
          <p:cNvCxnSpPr>
            <a:cxnSpLocks/>
          </p:cNvCxnSpPr>
          <p:nvPr/>
        </p:nvCxnSpPr>
        <p:spPr>
          <a:xfrm>
            <a:off x="6419088" y="1536192"/>
            <a:ext cx="215798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6BDE2A-8417-423C-873E-4DBC3246066A}"/>
              </a:ext>
            </a:extLst>
          </p:cNvPr>
          <p:cNvCxnSpPr/>
          <p:nvPr/>
        </p:nvCxnSpPr>
        <p:spPr>
          <a:xfrm>
            <a:off x="8583168" y="1554480"/>
            <a:ext cx="0" cy="40196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E465E83-1991-48CF-A0D0-610FCF46DE22}"/>
              </a:ext>
            </a:extLst>
          </p:cNvPr>
          <p:cNvCxnSpPr/>
          <p:nvPr/>
        </p:nvCxnSpPr>
        <p:spPr>
          <a:xfrm flipH="1">
            <a:off x="8375983" y="5563550"/>
            <a:ext cx="213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54BB5886-F966-4287-AB1F-C3DEBD0D1169}"/>
              </a:ext>
            </a:extLst>
          </p:cNvPr>
          <p:cNvCxnSpPr>
            <a:cxnSpLocks/>
          </p:cNvCxnSpPr>
          <p:nvPr/>
        </p:nvCxnSpPr>
        <p:spPr>
          <a:xfrm rot="10800000">
            <a:off x="8363154" y="4422446"/>
            <a:ext cx="1475871" cy="138599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757636E-580C-49C7-9F67-00CC1A5AFE5E}"/>
              </a:ext>
            </a:extLst>
          </p:cNvPr>
          <p:cNvCxnSpPr>
            <a:cxnSpLocks/>
          </p:cNvCxnSpPr>
          <p:nvPr/>
        </p:nvCxnSpPr>
        <p:spPr>
          <a:xfrm>
            <a:off x="2160823" y="4876800"/>
            <a:ext cx="132031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4E37F203-28C0-4315-93EF-766F14668F61}"/>
              </a:ext>
            </a:extLst>
          </p:cNvPr>
          <p:cNvCxnSpPr>
            <a:cxnSpLocks/>
          </p:cNvCxnSpPr>
          <p:nvPr/>
        </p:nvCxnSpPr>
        <p:spPr>
          <a:xfrm flipV="1">
            <a:off x="3481137" y="1536192"/>
            <a:ext cx="0" cy="33406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5880290A-5AEF-45AA-AAE0-44702C0BD56D}"/>
              </a:ext>
            </a:extLst>
          </p:cNvPr>
          <p:cNvCxnSpPr/>
          <p:nvPr/>
        </p:nvCxnSpPr>
        <p:spPr>
          <a:xfrm>
            <a:off x="3465095" y="1536192"/>
            <a:ext cx="13527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D93BB06-13A8-4030-8304-3A34C4C5ADB7}"/>
              </a:ext>
            </a:extLst>
          </p:cNvPr>
          <p:cNvSpPr/>
          <p:nvPr/>
        </p:nvSpPr>
        <p:spPr>
          <a:xfrm>
            <a:off x="9700508" y="1796100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69C2CA5-1E9C-4C57-80DD-9931912542EB}"/>
              </a:ext>
            </a:extLst>
          </p:cNvPr>
          <p:cNvSpPr/>
          <p:nvPr/>
        </p:nvSpPr>
        <p:spPr>
          <a:xfrm>
            <a:off x="4386950" y="1177175"/>
            <a:ext cx="2098109" cy="178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ime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S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lots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Number_of_People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Table_ID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68018B05-0CFE-4731-845C-9469246A70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75986" y="3505728"/>
            <a:ext cx="1324523" cy="916715"/>
          </a:xfrm>
          <a:prstGeom prst="bentConnector3">
            <a:avLst>
              <a:gd name="adj1" fmla="val 447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C3700A6-C478-4F05-A6B4-5A99EA9E0586}"/>
              </a:ext>
            </a:extLst>
          </p:cNvPr>
          <p:cNvSpPr/>
          <p:nvPr/>
        </p:nvSpPr>
        <p:spPr>
          <a:xfrm>
            <a:off x="9700508" y="2245279"/>
            <a:ext cx="1880483" cy="163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Conent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Star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Comment_Time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Dish_ID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E64F5CA-A1D4-4E94-8140-56013F0F3994}"/>
              </a:ext>
            </a:extLst>
          </p:cNvPr>
          <p:cNvCxnSpPr>
            <a:cxnSpLocks/>
          </p:cNvCxnSpPr>
          <p:nvPr/>
        </p:nvCxnSpPr>
        <p:spPr>
          <a:xfrm>
            <a:off x="3990975" y="2631963"/>
            <a:ext cx="0" cy="8737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182EC72-12BE-4D3F-87C7-A9DD4C606A9A}"/>
              </a:ext>
            </a:extLst>
          </p:cNvPr>
          <p:cNvCxnSpPr/>
          <p:nvPr/>
        </p:nvCxnSpPr>
        <p:spPr>
          <a:xfrm>
            <a:off x="3990975" y="3505728"/>
            <a:ext cx="488632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7B6AA727-503B-4823-B293-D7CAF94AFF84}"/>
              </a:ext>
            </a:extLst>
          </p:cNvPr>
          <p:cNvCxnSpPr/>
          <p:nvPr/>
        </p:nvCxnSpPr>
        <p:spPr>
          <a:xfrm rot="5400000" flipH="1" flipV="1">
            <a:off x="8738860" y="2544080"/>
            <a:ext cx="1100089" cy="823208"/>
          </a:xfrm>
          <a:prstGeom prst="bentConnector3">
            <a:avLst>
              <a:gd name="adj1" fmla="val -2353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0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CCC775E1-C2E3-44F7-98D4-4D2CD11A4149}"/>
              </a:ext>
            </a:extLst>
          </p:cNvPr>
          <p:cNvSpPr/>
          <p:nvPr/>
        </p:nvSpPr>
        <p:spPr>
          <a:xfrm>
            <a:off x="2907171" y="3646523"/>
            <a:ext cx="2282042" cy="4809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Includes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DE99D14-FA91-42CE-A49F-7F9C24DC2F32}"/>
              </a:ext>
            </a:extLst>
          </p:cNvPr>
          <p:cNvSpPr/>
          <p:nvPr/>
        </p:nvSpPr>
        <p:spPr>
          <a:xfrm>
            <a:off x="2907171" y="4143830"/>
            <a:ext cx="2282042" cy="2599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Includes_ID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Quantity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Price</a:t>
            </a:r>
          </a:p>
          <a:p>
            <a:pPr rtl="0"/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addDishToOrder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updateDishQuantity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removeDishFromOrder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getIncludedDishes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8750D51-E46A-436D-92C9-B24176028FF1}"/>
              </a:ext>
            </a:extLst>
          </p:cNvPr>
          <p:cNvSpPr/>
          <p:nvPr/>
        </p:nvSpPr>
        <p:spPr>
          <a:xfrm>
            <a:off x="322203" y="412703"/>
            <a:ext cx="2580813" cy="3572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D471B6E-1B3C-4D4B-976E-08217497F959}"/>
              </a:ext>
            </a:extLst>
          </p:cNvPr>
          <p:cNvSpPr/>
          <p:nvPr/>
        </p:nvSpPr>
        <p:spPr>
          <a:xfrm>
            <a:off x="3818076" y="214120"/>
            <a:ext cx="2488476" cy="3768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80423D7-A562-44DC-B5ED-7A856C9DD475}"/>
              </a:ext>
            </a:extLst>
          </p:cNvPr>
          <p:cNvSpPr/>
          <p:nvPr/>
        </p:nvSpPr>
        <p:spPr>
          <a:xfrm>
            <a:off x="7188416" y="272668"/>
            <a:ext cx="237513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Table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F57E71-039F-4856-8BA6-FFDFE7EFAF28}"/>
              </a:ext>
            </a:extLst>
          </p:cNvPr>
          <p:cNvSpPr/>
          <p:nvPr/>
        </p:nvSpPr>
        <p:spPr>
          <a:xfrm>
            <a:off x="7188416" y="721848"/>
            <a:ext cx="2375133" cy="1966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Table_ID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Number_of_Seat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getAvailableTables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assignTable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releaseTable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getTableDetails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996024-29B1-4DD6-8C8B-2B58F6E492BE}"/>
              </a:ext>
            </a:extLst>
          </p:cNvPr>
          <p:cNvSpPr/>
          <p:nvPr/>
        </p:nvSpPr>
        <p:spPr>
          <a:xfrm>
            <a:off x="107791" y="3928491"/>
            <a:ext cx="1682040" cy="4345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335054B-EA38-48D7-ABB6-EFE81FFFAB1C}"/>
              </a:ext>
            </a:extLst>
          </p:cNvPr>
          <p:cNvSpPr/>
          <p:nvPr/>
        </p:nvSpPr>
        <p:spPr>
          <a:xfrm>
            <a:off x="6306553" y="3699933"/>
            <a:ext cx="2069431" cy="5128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CFFDD5E-1AA4-4410-84C3-1B9CC6831848}"/>
              </a:ext>
            </a:extLst>
          </p:cNvPr>
          <p:cNvSpPr/>
          <p:nvPr/>
        </p:nvSpPr>
        <p:spPr>
          <a:xfrm>
            <a:off x="107791" y="4379496"/>
            <a:ext cx="1682040" cy="206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4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sz="14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Total_price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</a:p>
          <a:p>
            <a:pPr rtl="0"/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createOrder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updateOrder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cancelOrder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getOrderDetails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F25619-F5DE-471A-865A-F57D3B9AF271}"/>
              </a:ext>
            </a:extLst>
          </p:cNvPr>
          <p:cNvSpPr/>
          <p:nvPr/>
        </p:nvSpPr>
        <p:spPr>
          <a:xfrm>
            <a:off x="326358" y="747898"/>
            <a:ext cx="2580813" cy="2559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Customer_name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Customer_phoneNumber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PWD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Points</a:t>
            </a:r>
          </a:p>
          <a:p>
            <a:pPr rtl="0"/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register()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login()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updateProfile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getProfile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logout()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2867D1-C5FB-4E1C-A053-5F1010E7EDD4}"/>
              </a:ext>
            </a:extLst>
          </p:cNvPr>
          <p:cNvSpPr/>
          <p:nvPr/>
        </p:nvSpPr>
        <p:spPr>
          <a:xfrm>
            <a:off x="6306552" y="4264141"/>
            <a:ext cx="2069431" cy="1994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Dish_name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Dish_price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Category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Recommendation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getDishDetails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updateDishInfo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deleteDish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addNewDish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247E14A-1E58-4B9D-AD7F-83B81D36994D}"/>
              </a:ext>
            </a:extLst>
          </p:cNvPr>
          <p:cNvSpPr/>
          <p:nvPr/>
        </p:nvSpPr>
        <p:spPr>
          <a:xfrm>
            <a:off x="9626414" y="4102725"/>
            <a:ext cx="2282041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224CA8-35B1-4FA0-ACC0-88F8C1B7238B}"/>
              </a:ext>
            </a:extLst>
          </p:cNvPr>
          <p:cNvSpPr/>
          <p:nvPr/>
        </p:nvSpPr>
        <p:spPr>
          <a:xfrm>
            <a:off x="9626414" y="4551904"/>
            <a:ext cx="2282041" cy="1994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Nutrient_Name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Amount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Unit</a:t>
            </a:r>
            <a:b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</a:b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getNutritionInfo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addNutrition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updateNutrition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deleteNutrition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D93BB06-13A8-4030-8304-3A34C4C5ADB7}"/>
              </a:ext>
            </a:extLst>
          </p:cNvPr>
          <p:cNvSpPr/>
          <p:nvPr/>
        </p:nvSpPr>
        <p:spPr>
          <a:xfrm>
            <a:off x="10027972" y="272669"/>
            <a:ext cx="1880483" cy="626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69C2CA5-1E9C-4C57-80DD-9931912542EB}"/>
              </a:ext>
            </a:extLst>
          </p:cNvPr>
          <p:cNvSpPr/>
          <p:nvPr/>
        </p:nvSpPr>
        <p:spPr>
          <a:xfrm>
            <a:off x="3818076" y="600951"/>
            <a:ext cx="2488475" cy="2599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Reservation_ID</a:t>
            </a:r>
            <a:endParaRPr lang="en-US" altLang="zh-TW" sz="14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Customer_ID</a:t>
            </a:r>
            <a:endParaRPr lang="en-US" altLang="zh-TW" sz="14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Table_ID</a:t>
            </a:r>
            <a:endParaRPr lang="en-US" altLang="zh-TW" sz="14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Number_of_People</a:t>
            </a:r>
            <a:endParaRPr lang="en-US" altLang="zh-TW" sz="14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Reservation_TimeTimeSlots</a:t>
            </a:r>
            <a:endParaRPr lang="en-US" altLang="zh-TW" sz="14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marL="285750" indent="-285750" rtl="0">
              <a:buFontTx/>
              <a:buChar char="-"/>
            </a:pP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createReservation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   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updateReservation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 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deleteReservation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  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getAvailableTables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  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getReservationDetails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3700A6-C478-4F05-A6B4-5A99EA9E0586}"/>
              </a:ext>
            </a:extLst>
          </p:cNvPr>
          <p:cNvSpPr/>
          <p:nvPr/>
        </p:nvSpPr>
        <p:spPr>
          <a:xfrm>
            <a:off x="10027973" y="899531"/>
            <a:ext cx="1880483" cy="2529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u="sng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Comment_ID</a:t>
            </a:r>
            <a:endParaRPr lang="en-US" altLang="zh-TW" sz="14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Content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Star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Comment_Time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Dish_ID</a:t>
            </a:r>
            <a:endParaRPr lang="en-US" altLang="zh-TW" sz="14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endParaRPr lang="en-US" altLang="zh-TW" sz="14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submitComment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editComment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deleteComment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getComments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B8BC13D-8BEA-4686-AA3B-ACD5079230DF}"/>
              </a:ext>
            </a:extLst>
          </p:cNvPr>
          <p:cNvCxnSpPr>
            <a:cxnSpLocks/>
          </p:cNvCxnSpPr>
          <p:nvPr/>
        </p:nvCxnSpPr>
        <p:spPr>
          <a:xfrm>
            <a:off x="3818076" y="1920901"/>
            <a:ext cx="24884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1E3D7DD-4227-32C6-7277-3AFDC34D56DD}"/>
              </a:ext>
            </a:extLst>
          </p:cNvPr>
          <p:cNvCxnSpPr>
            <a:cxnSpLocks/>
          </p:cNvCxnSpPr>
          <p:nvPr/>
        </p:nvCxnSpPr>
        <p:spPr>
          <a:xfrm>
            <a:off x="107790" y="5332280"/>
            <a:ext cx="16820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9328BE4-05CC-832D-4B15-E0CC55B0EF6F}"/>
              </a:ext>
            </a:extLst>
          </p:cNvPr>
          <p:cNvCxnSpPr>
            <a:cxnSpLocks/>
          </p:cNvCxnSpPr>
          <p:nvPr/>
        </p:nvCxnSpPr>
        <p:spPr>
          <a:xfrm>
            <a:off x="2907171" y="5550255"/>
            <a:ext cx="2282041" cy="132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839441C-6355-AB35-8E60-18F185E8D847}"/>
              </a:ext>
            </a:extLst>
          </p:cNvPr>
          <p:cNvCxnSpPr/>
          <p:nvPr/>
        </p:nvCxnSpPr>
        <p:spPr>
          <a:xfrm flipV="1">
            <a:off x="6306551" y="1155156"/>
            <a:ext cx="881865" cy="13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CC259857-A6D7-130D-DC16-1DD341D109D8}"/>
              </a:ext>
            </a:extLst>
          </p:cNvPr>
          <p:cNvCxnSpPr/>
          <p:nvPr/>
        </p:nvCxnSpPr>
        <p:spPr>
          <a:xfrm flipH="1" flipV="1">
            <a:off x="8375982" y="4456186"/>
            <a:ext cx="1250432" cy="48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2A35F324-7554-DBEB-3CEF-5D38A0F112D1}"/>
              </a:ext>
            </a:extLst>
          </p:cNvPr>
          <p:cNvCxnSpPr/>
          <p:nvPr/>
        </p:nvCxnSpPr>
        <p:spPr>
          <a:xfrm flipV="1">
            <a:off x="5189212" y="4456186"/>
            <a:ext cx="1117339" cy="480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2C324ED-245A-6B1B-2920-D76DD92D9168}"/>
              </a:ext>
            </a:extLst>
          </p:cNvPr>
          <p:cNvCxnSpPr/>
          <p:nvPr/>
        </p:nvCxnSpPr>
        <p:spPr>
          <a:xfrm>
            <a:off x="1789830" y="4600030"/>
            <a:ext cx="1113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2DAAE2E-9188-835E-AA2C-929531910E84}"/>
              </a:ext>
            </a:extLst>
          </p:cNvPr>
          <p:cNvCxnSpPr/>
          <p:nvPr/>
        </p:nvCxnSpPr>
        <p:spPr>
          <a:xfrm flipH="1">
            <a:off x="2903016" y="1010275"/>
            <a:ext cx="7124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67250F0A-4CB7-15FE-E2C8-E34D7133D0C3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375982" y="2164263"/>
            <a:ext cx="1651991" cy="229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76F1031F-803F-8A01-4550-37CDB11B8425}"/>
              </a:ext>
            </a:extLst>
          </p:cNvPr>
          <p:cNvCxnSpPr/>
          <p:nvPr/>
        </p:nvCxnSpPr>
        <p:spPr>
          <a:xfrm flipH="1">
            <a:off x="1789830" y="899532"/>
            <a:ext cx="2028246" cy="390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4DD3485-6E25-06FB-8820-C0447789AA05}"/>
              </a:ext>
            </a:extLst>
          </p:cNvPr>
          <p:cNvSpPr txBox="1"/>
          <p:nvPr/>
        </p:nvSpPr>
        <p:spPr>
          <a:xfrm>
            <a:off x="5041865" y="2998113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</a:p>
        </p:txBody>
      </p:sp>
    </p:spTree>
    <p:extLst>
      <p:ext uri="{BB962C8B-B14F-4D97-AF65-F5344CB8AC3E}">
        <p14:creationId xmlns:p14="http://schemas.microsoft.com/office/powerpoint/2010/main" val="196273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A1570-6A35-6360-563C-BB126FC1D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箭號: 向下 57">
            <a:extLst>
              <a:ext uri="{FF2B5EF4-FFF2-40B4-BE49-F238E27FC236}">
                <a16:creationId xmlns:a16="http://schemas.microsoft.com/office/drawing/2014/main" id="{4B70394E-439B-4D81-A38C-EBCB8AC8CC51}"/>
              </a:ext>
            </a:extLst>
          </p:cNvPr>
          <p:cNvSpPr/>
          <p:nvPr/>
        </p:nvSpPr>
        <p:spPr>
          <a:xfrm rot="2696690">
            <a:off x="9927866" y="3872885"/>
            <a:ext cx="62052" cy="63346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57" name="箭號: 向下 56">
            <a:extLst>
              <a:ext uri="{FF2B5EF4-FFF2-40B4-BE49-F238E27FC236}">
                <a16:creationId xmlns:a16="http://schemas.microsoft.com/office/drawing/2014/main" id="{4AD524DC-1151-45A4-AA2F-4E8D81C61D4D}"/>
              </a:ext>
            </a:extLst>
          </p:cNvPr>
          <p:cNvSpPr/>
          <p:nvPr/>
        </p:nvSpPr>
        <p:spPr>
          <a:xfrm rot="5400000">
            <a:off x="9427924" y="4073355"/>
            <a:ext cx="62052" cy="63346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0235465-DAF3-1769-5885-1897890DB2CB}"/>
              </a:ext>
            </a:extLst>
          </p:cNvPr>
          <p:cNvCxnSpPr>
            <a:cxnSpLocks/>
          </p:cNvCxnSpPr>
          <p:nvPr/>
        </p:nvCxnSpPr>
        <p:spPr>
          <a:xfrm flipH="1">
            <a:off x="7113933" y="5857826"/>
            <a:ext cx="1388522" cy="97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72A73FD-DF68-1086-E3CF-BD0DF078B6C9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67275" y="3269190"/>
            <a:ext cx="7534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9C851504-FDCF-219D-0D46-1432DAE543F1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>
            <a:off x="7245554" y="3690588"/>
            <a:ext cx="1289322" cy="155256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BE2D9C87-51D7-FF3E-6863-C5DD801BA054}"/>
              </a:ext>
            </a:extLst>
          </p:cNvPr>
          <p:cNvSpPr/>
          <p:nvPr/>
        </p:nvSpPr>
        <p:spPr>
          <a:xfrm rot="5400000">
            <a:off x="9708761" y="3037167"/>
            <a:ext cx="62052" cy="63346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967D73-E189-24F2-EDF5-085A2147D6B2}"/>
              </a:ext>
            </a:extLst>
          </p:cNvPr>
          <p:cNvSpPr/>
          <p:nvPr/>
        </p:nvSpPr>
        <p:spPr>
          <a:xfrm>
            <a:off x="200225" y="257711"/>
            <a:ext cx="2654968" cy="4743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BD80E1-D599-4AF5-299D-53674E23BD25}"/>
              </a:ext>
            </a:extLst>
          </p:cNvPr>
          <p:cNvSpPr/>
          <p:nvPr/>
        </p:nvSpPr>
        <p:spPr>
          <a:xfrm>
            <a:off x="200225" y="732018"/>
            <a:ext cx="2654968" cy="1609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Customer_name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Customer_phoneNumber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PWD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Points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63C10B-2BBC-5880-E839-250AC99B087F}"/>
              </a:ext>
            </a:extLst>
          </p:cNvPr>
          <p:cNvSpPr/>
          <p:nvPr/>
        </p:nvSpPr>
        <p:spPr>
          <a:xfrm>
            <a:off x="5510161" y="285661"/>
            <a:ext cx="2098109" cy="4331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1EBA2B-1938-7C93-ABEF-5FBD89F6F4B7}"/>
              </a:ext>
            </a:extLst>
          </p:cNvPr>
          <p:cNvSpPr/>
          <p:nvPr/>
        </p:nvSpPr>
        <p:spPr>
          <a:xfrm>
            <a:off x="9958891" y="362246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Bodoni MT" panose="02070603080606020203" pitchFamily="18" charset="0"/>
              </a:rPr>
              <a:t>D</a:t>
            </a:r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esk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CED918-3ECA-BFB3-706F-28CCB33BCD44}"/>
              </a:ext>
            </a:extLst>
          </p:cNvPr>
          <p:cNvSpPr/>
          <p:nvPr/>
        </p:nvSpPr>
        <p:spPr>
          <a:xfrm>
            <a:off x="9958891" y="811426"/>
            <a:ext cx="1880483" cy="968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Table_ID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Number_of_Seat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13EDB4-06E3-3559-DFB9-2C05740A1EA1}"/>
              </a:ext>
            </a:extLst>
          </p:cNvPr>
          <p:cNvSpPr/>
          <p:nvPr/>
        </p:nvSpPr>
        <p:spPr>
          <a:xfrm>
            <a:off x="3383508" y="2531935"/>
            <a:ext cx="1475872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740A8B-B692-FA5F-4678-D5B75E439C0E}"/>
              </a:ext>
            </a:extLst>
          </p:cNvPr>
          <p:cNvSpPr/>
          <p:nvPr/>
        </p:nvSpPr>
        <p:spPr>
          <a:xfrm>
            <a:off x="5025452" y="4262496"/>
            <a:ext cx="2069431" cy="6408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1547DCC-FC1D-83C6-DD45-1A5D5F121319}"/>
              </a:ext>
            </a:extLst>
          </p:cNvPr>
          <p:cNvSpPr/>
          <p:nvPr/>
        </p:nvSpPr>
        <p:spPr>
          <a:xfrm>
            <a:off x="5025453" y="4801199"/>
            <a:ext cx="2069431" cy="1732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Dish_name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Dish_price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Category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Recommendation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A849924D-6A47-8699-D30B-41779BB7F007}"/>
              </a:ext>
            </a:extLst>
          </p:cNvPr>
          <p:cNvSpPr/>
          <p:nvPr/>
        </p:nvSpPr>
        <p:spPr>
          <a:xfrm>
            <a:off x="5620754" y="2801283"/>
            <a:ext cx="1876926" cy="93581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Places Order</a:t>
            </a:r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9FCDD8A9-E837-0F1C-D4EE-CF0531B03BBA}"/>
              </a:ext>
            </a:extLst>
          </p:cNvPr>
          <p:cNvSpPr/>
          <p:nvPr/>
        </p:nvSpPr>
        <p:spPr>
          <a:xfrm rot="5400000">
            <a:off x="5236940" y="1204914"/>
            <a:ext cx="62052" cy="435444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93F13130-EEE0-A631-CAB9-996702C177AD}"/>
              </a:ext>
            </a:extLst>
          </p:cNvPr>
          <p:cNvSpPr/>
          <p:nvPr/>
        </p:nvSpPr>
        <p:spPr>
          <a:xfrm>
            <a:off x="3424694" y="954372"/>
            <a:ext cx="1715818" cy="935805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Reserves 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760E583-6943-8A98-063B-DC64B479DFA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855193" y="1422275"/>
            <a:ext cx="5695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B28A7A9-8140-4AE6-38DD-302EA27D7732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9722043" y="1293643"/>
            <a:ext cx="236848" cy="19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24A8A49-A6BD-9F93-4A43-BD4ECBF2541D}"/>
              </a:ext>
            </a:extLst>
          </p:cNvPr>
          <p:cNvSpPr/>
          <p:nvPr/>
        </p:nvSpPr>
        <p:spPr>
          <a:xfrm>
            <a:off x="3383508" y="3029241"/>
            <a:ext cx="1475872" cy="1038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Total_price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B542987D-F443-3A26-2308-DDDD2DD918A1}"/>
              </a:ext>
            </a:extLst>
          </p:cNvPr>
          <p:cNvSpPr/>
          <p:nvPr/>
        </p:nvSpPr>
        <p:spPr>
          <a:xfrm>
            <a:off x="745209" y="2733469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Bodoni MT" panose="02070603080606020203" pitchFamily="18" charset="0"/>
              </a:rPr>
              <a:t>Includes</a:t>
            </a:r>
            <a:endParaRPr lang="en-US" altLang="zh-TW" sz="16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A81CE654-E4D0-094D-A902-29CF9CAEF1FB}"/>
              </a:ext>
            </a:extLst>
          </p:cNvPr>
          <p:cNvSpPr/>
          <p:nvPr/>
        </p:nvSpPr>
        <p:spPr>
          <a:xfrm rot="5400000">
            <a:off x="7646275" y="1076325"/>
            <a:ext cx="62052" cy="435444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8B96624E-A918-0E7D-D104-5A806A489E02}"/>
              </a:ext>
            </a:extLst>
          </p:cNvPr>
          <p:cNvSpPr/>
          <p:nvPr/>
        </p:nvSpPr>
        <p:spPr>
          <a:xfrm>
            <a:off x="7845117" y="825736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Assigned To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A06341-48B4-80FF-9EA7-58BB3C82E28B}"/>
              </a:ext>
            </a:extLst>
          </p:cNvPr>
          <p:cNvSpPr/>
          <p:nvPr/>
        </p:nvSpPr>
        <p:spPr>
          <a:xfrm>
            <a:off x="5510161" y="718792"/>
            <a:ext cx="2098109" cy="1451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ime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S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lots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Number_of_People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Reservation_Time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70784F7D-90A9-AD9A-A5B1-D8CB7172286A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2622135" y="3201376"/>
            <a:ext cx="76137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CA92ED0B-8448-C74D-29F3-76334D499EA0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rot="16200000" flipV="1">
            <a:off x="6243834" y="2485899"/>
            <a:ext cx="630766" cy="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ABBB074-7493-F0E0-5394-8A04C228F850}"/>
              </a:ext>
            </a:extLst>
          </p:cNvPr>
          <p:cNvSpPr/>
          <p:nvPr/>
        </p:nvSpPr>
        <p:spPr>
          <a:xfrm>
            <a:off x="9958891" y="4707901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45" name="箭號: 向下 44">
            <a:extLst>
              <a:ext uri="{FF2B5EF4-FFF2-40B4-BE49-F238E27FC236}">
                <a16:creationId xmlns:a16="http://schemas.microsoft.com/office/drawing/2014/main" id="{F6DB4E0A-128F-CCC9-DB73-4DFCD7A217DE}"/>
              </a:ext>
            </a:extLst>
          </p:cNvPr>
          <p:cNvSpPr/>
          <p:nvPr/>
        </p:nvSpPr>
        <p:spPr>
          <a:xfrm rot="5400000">
            <a:off x="9735956" y="5568420"/>
            <a:ext cx="62052" cy="590243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FFCE6D-3C4A-C43A-2237-0133C2EE1C06}"/>
              </a:ext>
            </a:extLst>
          </p:cNvPr>
          <p:cNvSpPr/>
          <p:nvPr/>
        </p:nvSpPr>
        <p:spPr>
          <a:xfrm>
            <a:off x="9958891" y="5188693"/>
            <a:ext cx="1880483" cy="133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Nutrient_Name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Amount</a:t>
            </a: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Unit</a:t>
            </a: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1245D871-67DE-8521-148A-E9BC3A0D1A3F}"/>
              </a:ext>
            </a:extLst>
          </p:cNvPr>
          <p:cNvSpPr/>
          <p:nvPr/>
        </p:nvSpPr>
        <p:spPr>
          <a:xfrm>
            <a:off x="7728033" y="5395635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Provides Nutrition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9BB0AC9-3F3B-5C22-D55F-1F65425E106C}"/>
              </a:ext>
            </a:extLst>
          </p:cNvPr>
          <p:cNvSpPr/>
          <p:nvPr/>
        </p:nvSpPr>
        <p:spPr>
          <a:xfrm>
            <a:off x="9958891" y="2373717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9AF9A17-8542-7C21-ED7F-D6A4C16AF277}"/>
              </a:ext>
            </a:extLst>
          </p:cNvPr>
          <p:cNvSpPr/>
          <p:nvPr/>
        </p:nvSpPr>
        <p:spPr>
          <a:xfrm>
            <a:off x="9958891" y="2822896"/>
            <a:ext cx="1880483" cy="134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Content</a:t>
            </a: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Star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Comment_Time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37" name="菱形 36">
            <a:extLst>
              <a:ext uri="{FF2B5EF4-FFF2-40B4-BE49-F238E27FC236}">
                <a16:creationId xmlns:a16="http://schemas.microsoft.com/office/drawing/2014/main" id="{15E61756-0CCC-A66D-B03E-436CE7E21557}"/>
              </a:ext>
            </a:extLst>
          </p:cNvPr>
          <p:cNvSpPr/>
          <p:nvPr/>
        </p:nvSpPr>
        <p:spPr>
          <a:xfrm>
            <a:off x="7728033" y="2886395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Receives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555FFE-C723-2237-88B5-E77A7ADA95DC}"/>
              </a:ext>
            </a:extLst>
          </p:cNvPr>
          <p:cNvSpPr/>
          <p:nvPr/>
        </p:nvSpPr>
        <p:spPr>
          <a:xfrm>
            <a:off x="200225" y="5111530"/>
            <a:ext cx="1876926" cy="6408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Dish_timeslot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603DBC-7902-6A94-CA02-2137D5CCA42E}"/>
              </a:ext>
            </a:extLst>
          </p:cNvPr>
          <p:cNvSpPr/>
          <p:nvPr/>
        </p:nvSpPr>
        <p:spPr>
          <a:xfrm>
            <a:off x="200226" y="5650233"/>
            <a:ext cx="1876926" cy="883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ID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Timeslot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B10D932D-B06D-02C4-2B46-20789058C570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2726167" y="2626787"/>
            <a:ext cx="1256791" cy="334178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菱形 82">
            <a:extLst>
              <a:ext uri="{FF2B5EF4-FFF2-40B4-BE49-F238E27FC236}">
                <a16:creationId xmlns:a16="http://schemas.microsoft.com/office/drawing/2014/main" id="{7EE3CB0E-F69E-949E-552D-4DC694E1FE02}"/>
              </a:ext>
            </a:extLst>
          </p:cNvPr>
          <p:cNvSpPr/>
          <p:nvPr/>
        </p:nvSpPr>
        <p:spPr>
          <a:xfrm>
            <a:off x="2622135" y="5650233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Available At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8046E3A9-78D6-42ED-0141-29AA2AFA1A56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499061" y="6118139"/>
            <a:ext cx="52639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菱形 45">
            <a:extLst>
              <a:ext uri="{FF2B5EF4-FFF2-40B4-BE49-F238E27FC236}">
                <a16:creationId xmlns:a16="http://schemas.microsoft.com/office/drawing/2014/main" id="{007E83DA-99E1-49B1-89B1-950DCFDC2D59}"/>
              </a:ext>
            </a:extLst>
          </p:cNvPr>
          <p:cNvSpPr/>
          <p:nvPr/>
        </p:nvSpPr>
        <p:spPr>
          <a:xfrm>
            <a:off x="7386556" y="3926130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makes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2CBC37B-15E8-4D10-ACAA-227E8920704B}"/>
              </a:ext>
            </a:extLst>
          </p:cNvPr>
          <p:cNvCxnSpPr>
            <a:cxnSpLocks/>
          </p:cNvCxnSpPr>
          <p:nvPr/>
        </p:nvCxnSpPr>
        <p:spPr>
          <a:xfrm flipV="1">
            <a:off x="359923" y="2341276"/>
            <a:ext cx="0" cy="204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B2F88DC-544A-41BB-B756-A7B813662CA5}"/>
              </a:ext>
            </a:extLst>
          </p:cNvPr>
          <p:cNvCxnSpPr/>
          <p:nvPr/>
        </p:nvCxnSpPr>
        <p:spPr>
          <a:xfrm>
            <a:off x="330740" y="4387275"/>
            <a:ext cx="4536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1216655-BE02-448B-B695-D07F8C220465}"/>
              </a:ext>
            </a:extLst>
          </p:cNvPr>
          <p:cNvCxnSpPr/>
          <p:nvPr/>
        </p:nvCxnSpPr>
        <p:spPr>
          <a:xfrm flipV="1">
            <a:off x="4859380" y="4163520"/>
            <a:ext cx="0" cy="223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C0FB160-634D-485B-8FDB-3B161E1C3CF4}"/>
              </a:ext>
            </a:extLst>
          </p:cNvPr>
          <p:cNvCxnSpPr/>
          <p:nvPr/>
        </p:nvCxnSpPr>
        <p:spPr>
          <a:xfrm>
            <a:off x="4867275" y="4163520"/>
            <a:ext cx="2428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D8BFD149-D14A-4825-B17E-5203147408D7}"/>
              </a:ext>
            </a:extLst>
          </p:cNvPr>
          <p:cNvCxnSpPr>
            <a:endCxn id="46" idx="1"/>
          </p:cNvCxnSpPr>
          <p:nvPr/>
        </p:nvCxnSpPr>
        <p:spPr>
          <a:xfrm>
            <a:off x="7288131" y="4170281"/>
            <a:ext cx="98425" cy="223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20E79933-B21A-4879-83A8-81C87010CD89}"/>
              </a:ext>
            </a:extLst>
          </p:cNvPr>
          <p:cNvSpPr/>
          <p:nvPr/>
        </p:nvSpPr>
        <p:spPr>
          <a:xfrm>
            <a:off x="1905192" y="3674264"/>
            <a:ext cx="1140283" cy="440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Quantity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CD30D86-B9C9-4F30-AFBF-05DBCD99996F}"/>
              </a:ext>
            </a:extLst>
          </p:cNvPr>
          <p:cNvSpPr/>
          <p:nvPr/>
        </p:nvSpPr>
        <p:spPr>
          <a:xfrm>
            <a:off x="590277" y="3674264"/>
            <a:ext cx="796862" cy="440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Price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9511E51B-AFB9-4406-A09C-0BC0A19E84DD}"/>
              </a:ext>
            </a:extLst>
          </p:cNvPr>
          <p:cNvCxnSpPr>
            <a:endCxn id="60" idx="0"/>
          </p:cNvCxnSpPr>
          <p:nvPr/>
        </p:nvCxnSpPr>
        <p:spPr>
          <a:xfrm>
            <a:off x="988263" y="3353897"/>
            <a:ext cx="445" cy="3203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59D95F0-DD40-4D0F-ABA6-357CB6E77D84}"/>
              </a:ext>
            </a:extLst>
          </p:cNvPr>
          <p:cNvCxnSpPr/>
          <p:nvPr/>
        </p:nvCxnSpPr>
        <p:spPr>
          <a:xfrm>
            <a:off x="2317438" y="3333788"/>
            <a:ext cx="445" cy="3203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FB818C4-1B05-4C7F-BF1E-CCDB9C194C6E}"/>
              </a:ext>
            </a:extLst>
          </p:cNvPr>
          <p:cNvCxnSpPr>
            <a:stCxn id="17" idx="3"/>
            <a:endCxn id="83" idx="1"/>
          </p:cNvCxnSpPr>
          <p:nvPr/>
        </p:nvCxnSpPr>
        <p:spPr>
          <a:xfrm>
            <a:off x="2077152" y="6091824"/>
            <a:ext cx="544983" cy="26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1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A75D1-BAC9-A027-E225-4718FFAB1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369DB8-6136-94BB-2021-6F419D9A3B7E}"/>
              </a:ext>
            </a:extLst>
          </p:cNvPr>
          <p:cNvCxnSpPr>
            <a:cxnSpLocks/>
          </p:cNvCxnSpPr>
          <p:nvPr/>
        </p:nvCxnSpPr>
        <p:spPr>
          <a:xfrm rot="10800000">
            <a:off x="3041158" y="935233"/>
            <a:ext cx="2723538" cy="999050"/>
          </a:xfrm>
          <a:prstGeom prst="bentConnector3">
            <a:avLst>
              <a:gd name="adj1" fmla="val 718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D91FD060-FBF5-8BC5-6349-23279CBF0B7F}"/>
              </a:ext>
            </a:extLst>
          </p:cNvPr>
          <p:cNvCxnSpPr/>
          <p:nvPr/>
        </p:nvCxnSpPr>
        <p:spPr>
          <a:xfrm>
            <a:off x="3037722" y="1023730"/>
            <a:ext cx="6891384" cy="2722410"/>
          </a:xfrm>
          <a:prstGeom prst="bentConnector3">
            <a:avLst>
              <a:gd name="adj1" fmla="val 27934"/>
            </a:avLst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3103526F-1F80-2917-D978-573B848F80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55232" y="3868215"/>
            <a:ext cx="2096502" cy="683562"/>
          </a:xfrm>
          <a:prstGeom prst="bentConnector3">
            <a:avLst>
              <a:gd name="adj1" fmla="val 221"/>
            </a:avLst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1A1DA561-3FCC-AE37-2399-29C2837E5F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2783" y="894081"/>
            <a:ext cx="3399575" cy="2852057"/>
          </a:xfrm>
          <a:prstGeom prst="bentConnector3">
            <a:avLst>
              <a:gd name="adj1" fmla="val 3801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B8EFC4D-DAFB-1C34-FC92-D155337E0BCF}"/>
              </a:ext>
            </a:extLst>
          </p:cNvPr>
          <p:cNvSpPr/>
          <p:nvPr/>
        </p:nvSpPr>
        <p:spPr>
          <a:xfrm>
            <a:off x="382754" y="4250636"/>
            <a:ext cx="1475872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Bodoni MT" panose="02070603080606020203" pitchFamily="18" charset="0"/>
              </a:rPr>
              <a:t>Includes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6C20303-334E-16AF-7252-B6E292B1368E}"/>
              </a:ext>
            </a:extLst>
          </p:cNvPr>
          <p:cNvSpPr/>
          <p:nvPr/>
        </p:nvSpPr>
        <p:spPr>
          <a:xfrm>
            <a:off x="382754" y="4747943"/>
            <a:ext cx="1475872" cy="1553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u="sng" dirty="0" err="1">
                <a:solidFill>
                  <a:schemeClr val="tx1"/>
                </a:solidFill>
                <a:latin typeface="Bodoni MT" panose="02070603080606020203" pitchFamily="18" charset="0"/>
              </a:rPr>
              <a:t>Includes</a:t>
            </a:r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b="0" i="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Dish_ID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Quantity</a:t>
            </a:r>
          </a:p>
          <a:p>
            <a:pPr rtl="0"/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Price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224EE81-8823-17FF-338E-908BE422BA0C}"/>
              </a:ext>
            </a:extLst>
          </p:cNvPr>
          <p:cNvSpPr/>
          <p:nvPr/>
        </p:nvSpPr>
        <p:spPr>
          <a:xfrm>
            <a:off x="382754" y="319157"/>
            <a:ext cx="2654968" cy="4743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5BF7A4F-B5F0-4846-1DBE-4686AAC11DD6}"/>
              </a:ext>
            </a:extLst>
          </p:cNvPr>
          <p:cNvSpPr/>
          <p:nvPr/>
        </p:nvSpPr>
        <p:spPr>
          <a:xfrm>
            <a:off x="5650930" y="207664"/>
            <a:ext cx="2098109" cy="4331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ABBB986-6EA0-5D1F-C2C2-77D8A59B7C50}"/>
              </a:ext>
            </a:extLst>
          </p:cNvPr>
          <p:cNvSpPr/>
          <p:nvPr/>
        </p:nvSpPr>
        <p:spPr>
          <a:xfrm>
            <a:off x="9700508" y="207664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Desk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560EC8D-D581-7268-F57A-53EA8D542529}"/>
              </a:ext>
            </a:extLst>
          </p:cNvPr>
          <p:cNvSpPr/>
          <p:nvPr/>
        </p:nvSpPr>
        <p:spPr>
          <a:xfrm>
            <a:off x="9700508" y="656844"/>
            <a:ext cx="1880483" cy="809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Table_ID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Number_of_Seat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FE98D32-BB67-3BF7-A655-9B6CBF983D3B}"/>
              </a:ext>
            </a:extLst>
          </p:cNvPr>
          <p:cNvSpPr/>
          <p:nvPr/>
        </p:nvSpPr>
        <p:spPr>
          <a:xfrm>
            <a:off x="382754" y="2446209"/>
            <a:ext cx="1855018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F546766-583A-BB39-16D4-7E5EEE68417B}"/>
              </a:ext>
            </a:extLst>
          </p:cNvPr>
          <p:cNvSpPr/>
          <p:nvPr/>
        </p:nvSpPr>
        <p:spPr>
          <a:xfrm>
            <a:off x="3801525" y="4004860"/>
            <a:ext cx="2069431" cy="6408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F0AF4F6-5044-ACC5-8F0D-75BD3DCE0DFC}"/>
              </a:ext>
            </a:extLst>
          </p:cNvPr>
          <p:cNvSpPr/>
          <p:nvPr/>
        </p:nvSpPr>
        <p:spPr>
          <a:xfrm>
            <a:off x="382754" y="2943515"/>
            <a:ext cx="1855018" cy="1038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Total_price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Reservation_ID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3044C183-D6E3-E9E0-F0A1-CA1654F4BAF6}"/>
              </a:ext>
            </a:extLst>
          </p:cNvPr>
          <p:cNvCxnSpPr>
            <a:cxnSpLocks/>
          </p:cNvCxnSpPr>
          <p:nvPr/>
        </p:nvCxnSpPr>
        <p:spPr>
          <a:xfrm flipV="1">
            <a:off x="7701662" y="935233"/>
            <a:ext cx="1980818" cy="138245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4EFA38F6-16EA-2469-CA7D-622E70AB3BD1}"/>
              </a:ext>
            </a:extLst>
          </p:cNvPr>
          <p:cNvCxnSpPr>
            <a:cxnSpLocks/>
          </p:cNvCxnSpPr>
          <p:nvPr/>
        </p:nvCxnSpPr>
        <p:spPr>
          <a:xfrm flipV="1">
            <a:off x="1858626" y="4886960"/>
            <a:ext cx="1896614" cy="651190"/>
          </a:xfrm>
          <a:prstGeom prst="bentConnector3">
            <a:avLst>
              <a:gd name="adj1" fmla="val 3056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E92D99B-970C-10D8-FE80-CCCF52B39D16}"/>
              </a:ext>
            </a:extLst>
          </p:cNvPr>
          <p:cNvSpPr/>
          <p:nvPr/>
        </p:nvSpPr>
        <p:spPr>
          <a:xfrm>
            <a:off x="382754" y="788093"/>
            <a:ext cx="2654968" cy="1437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Customer_name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Customer_phoneNumber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PWD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Points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9F14058-6963-F14E-F599-4E940541883F}"/>
              </a:ext>
            </a:extLst>
          </p:cNvPr>
          <p:cNvSpPr/>
          <p:nvPr/>
        </p:nvSpPr>
        <p:spPr>
          <a:xfrm>
            <a:off x="3801524" y="4569069"/>
            <a:ext cx="2069431" cy="1765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Dish_name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Dish_price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Category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Recommendation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899BDA1-A51C-F26E-5782-2118C3303763}"/>
              </a:ext>
            </a:extLst>
          </p:cNvPr>
          <p:cNvSpPr/>
          <p:nvPr/>
        </p:nvSpPr>
        <p:spPr>
          <a:xfrm>
            <a:off x="9700508" y="4375159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60063B9-2FEA-833F-3389-98CB598CF1A7}"/>
              </a:ext>
            </a:extLst>
          </p:cNvPr>
          <p:cNvSpPr/>
          <p:nvPr/>
        </p:nvSpPr>
        <p:spPr>
          <a:xfrm>
            <a:off x="9700508" y="4824338"/>
            <a:ext cx="1880483" cy="1477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Nutrient_Name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Amount</a:t>
            </a: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Unit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166AD9-2A88-2A63-591D-8573A91D241F}"/>
              </a:ext>
            </a:extLst>
          </p:cNvPr>
          <p:cNvSpPr/>
          <p:nvPr/>
        </p:nvSpPr>
        <p:spPr>
          <a:xfrm>
            <a:off x="9700508" y="1796100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248E61E-2967-B145-463B-E4D11E5C761F}"/>
              </a:ext>
            </a:extLst>
          </p:cNvPr>
          <p:cNvSpPr/>
          <p:nvPr/>
        </p:nvSpPr>
        <p:spPr>
          <a:xfrm>
            <a:off x="5650930" y="640796"/>
            <a:ext cx="2098109" cy="1835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T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imeslot</a:t>
            </a: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Number_of_People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Reservation_Time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Table_ID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50063AB-1B0B-1AAC-5E7E-35B7722DFDD2}"/>
              </a:ext>
            </a:extLst>
          </p:cNvPr>
          <p:cNvSpPr/>
          <p:nvPr/>
        </p:nvSpPr>
        <p:spPr>
          <a:xfrm>
            <a:off x="9700508" y="2245279"/>
            <a:ext cx="1880483" cy="163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Content</a:t>
            </a: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Star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Comment_Time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Dish_ID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45F5B3-3D9D-C57A-EEEE-401F40A86BA2}"/>
              </a:ext>
            </a:extLst>
          </p:cNvPr>
          <p:cNvSpPr/>
          <p:nvPr/>
        </p:nvSpPr>
        <p:spPr>
          <a:xfrm>
            <a:off x="7381750" y="4375159"/>
            <a:ext cx="1876926" cy="6408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Dish_timeslot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E3650E-7546-CE91-F1DF-BE87A999CE8D}"/>
              </a:ext>
            </a:extLst>
          </p:cNvPr>
          <p:cNvSpPr/>
          <p:nvPr/>
        </p:nvSpPr>
        <p:spPr>
          <a:xfrm>
            <a:off x="7381751" y="4913862"/>
            <a:ext cx="1876926" cy="1032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ID</a:t>
            </a:r>
            <a:br>
              <a:rPr lang="en-US" altLang="zh-TW" sz="1800" u="sng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</a:br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Timeslot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54F34B75-CB7C-CD08-886A-63913F4835D3}"/>
              </a:ext>
            </a:extLst>
          </p:cNvPr>
          <p:cNvCxnSpPr>
            <a:cxnSpLocks/>
          </p:cNvCxnSpPr>
          <p:nvPr/>
        </p:nvCxnSpPr>
        <p:spPr>
          <a:xfrm flipH="1">
            <a:off x="1871886" y="5256507"/>
            <a:ext cx="1073379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9FD39186-2533-D72E-234E-FC0246DA2D2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70955" y="4747941"/>
            <a:ext cx="1510796" cy="682008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F732983B-FE5F-8730-D9EE-9ACB79EA5FDC}"/>
              </a:ext>
            </a:extLst>
          </p:cNvPr>
          <p:cNvCxnSpPr>
            <a:cxnSpLocks/>
          </p:cNvCxnSpPr>
          <p:nvPr/>
        </p:nvCxnSpPr>
        <p:spPr>
          <a:xfrm>
            <a:off x="5870955" y="4886960"/>
            <a:ext cx="3829553" cy="1255423"/>
          </a:xfrm>
          <a:prstGeom prst="bentConnector3">
            <a:avLst>
              <a:gd name="adj1" fmla="val 12367"/>
            </a:avLst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1CB0410C-70F0-CD30-3756-9FBCB46A032A}"/>
              </a:ext>
            </a:extLst>
          </p:cNvPr>
          <p:cNvCxnSpPr>
            <a:cxnSpLocks/>
          </p:cNvCxnSpPr>
          <p:nvPr/>
        </p:nvCxnSpPr>
        <p:spPr>
          <a:xfrm flipV="1">
            <a:off x="5870955" y="3480043"/>
            <a:ext cx="3829553" cy="1536015"/>
          </a:xfrm>
          <a:prstGeom prst="bentConnector3">
            <a:avLst>
              <a:gd name="adj1" fmla="val 30794"/>
            </a:avLst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4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13B04-F7B5-A8C4-E476-EB539ECFD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82F0A082-0308-5F5B-2B62-7A3C7B1643B4}"/>
              </a:ext>
            </a:extLst>
          </p:cNvPr>
          <p:cNvCxnSpPr>
            <a:cxnSpLocks/>
          </p:cNvCxnSpPr>
          <p:nvPr/>
        </p:nvCxnSpPr>
        <p:spPr>
          <a:xfrm rot="5400000">
            <a:off x="1950622" y="2029690"/>
            <a:ext cx="2788237" cy="288679"/>
          </a:xfrm>
          <a:prstGeom prst="bentConnector3">
            <a:avLst>
              <a:gd name="adj1" fmla="val 3303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BFB2EB2-E624-2E20-4FC5-F72F96568F1E}"/>
              </a:ext>
            </a:extLst>
          </p:cNvPr>
          <p:cNvSpPr/>
          <p:nvPr/>
        </p:nvSpPr>
        <p:spPr>
          <a:xfrm>
            <a:off x="2374729" y="3656462"/>
            <a:ext cx="2282042" cy="4809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>
                <a:solidFill>
                  <a:schemeClr val="tx1"/>
                </a:solidFill>
                <a:latin typeface="Bodoni MT" panose="02070603080606020203" pitchFamily="18" charset="0"/>
              </a:rPr>
              <a:t>Includes</a:t>
            </a:r>
            <a:endParaRPr lang="en-US" altLang="zh-TW" sz="1400" i="1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4234F7-6C37-46A6-1716-B2F52F43A479}"/>
              </a:ext>
            </a:extLst>
          </p:cNvPr>
          <p:cNvSpPr/>
          <p:nvPr/>
        </p:nvSpPr>
        <p:spPr>
          <a:xfrm>
            <a:off x="2374729" y="4143830"/>
            <a:ext cx="2282042" cy="2599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Includes_ID</a:t>
            </a:r>
            <a:endParaRPr lang="en-US" altLang="zh-TW" sz="14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Quantity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Price</a:t>
            </a:r>
          </a:p>
          <a:p>
            <a:pPr rtl="0"/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addDishToOrder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updateDishQuantity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removeDishFromOrder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getIncludedDishes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9346652-0AEA-5503-9528-83E64F29C472}"/>
              </a:ext>
            </a:extLst>
          </p:cNvPr>
          <p:cNvSpPr/>
          <p:nvPr/>
        </p:nvSpPr>
        <p:spPr>
          <a:xfrm>
            <a:off x="218520" y="299584"/>
            <a:ext cx="2220072" cy="3572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000705-250D-557E-0959-13551884D161}"/>
              </a:ext>
            </a:extLst>
          </p:cNvPr>
          <p:cNvSpPr/>
          <p:nvPr/>
        </p:nvSpPr>
        <p:spPr>
          <a:xfrm>
            <a:off x="3459262" y="214120"/>
            <a:ext cx="2488476" cy="3768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0615272-BAD4-BF7C-DFBA-51117E2EAA4B}"/>
              </a:ext>
            </a:extLst>
          </p:cNvPr>
          <p:cNvSpPr/>
          <p:nvPr/>
        </p:nvSpPr>
        <p:spPr>
          <a:xfrm>
            <a:off x="6887469" y="272668"/>
            <a:ext cx="237513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Desk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7AF03D3-3234-F0CA-6559-B5017E916437}"/>
              </a:ext>
            </a:extLst>
          </p:cNvPr>
          <p:cNvSpPr/>
          <p:nvPr/>
        </p:nvSpPr>
        <p:spPr>
          <a:xfrm>
            <a:off x="6887469" y="721848"/>
            <a:ext cx="2375133" cy="1735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Table_ID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Number_of_Seat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getAvailableTables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assignTable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releaseTable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getTableDetails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D228477-ED54-E037-9472-87C7812AAA16}"/>
              </a:ext>
            </a:extLst>
          </p:cNvPr>
          <p:cNvSpPr/>
          <p:nvPr/>
        </p:nvSpPr>
        <p:spPr>
          <a:xfrm>
            <a:off x="107791" y="4017942"/>
            <a:ext cx="1682040" cy="4345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0C7B6B2-1839-FF97-2AC7-48860E45ABC4}"/>
              </a:ext>
            </a:extLst>
          </p:cNvPr>
          <p:cNvSpPr/>
          <p:nvPr/>
        </p:nvSpPr>
        <p:spPr>
          <a:xfrm>
            <a:off x="5188007" y="3793985"/>
            <a:ext cx="1787431" cy="5128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3B729EA-E838-2785-2520-D16C82D976B9}"/>
              </a:ext>
            </a:extLst>
          </p:cNvPr>
          <p:cNvSpPr/>
          <p:nvPr/>
        </p:nvSpPr>
        <p:spPr>
          <a:xfrm>
            <a:off x="107791" y="4459008"/>
            <a:ext cx="1682040" cy="206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4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sz="14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Total_price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</a:p>
          <a:p>
            <a:pPr rtl="0"/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createOrder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updateOrder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cancelOrder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getOrderDetails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8965E8-2276-8AEC-C391-7B833525D1AA}"/>
              </a:ext>
            </a:extLst>
          </p:cNvPr>
          <p:cNvSpPr/>
          <p:nvPr/>
        </p:nvSpPr>
        <p:spPr>
          <a:xfrm>
            <a:off x="222675" y="657929"/>
            <a:ext cx="2220072" cy="2559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sz="14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Customer_name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Customer_phoneNumber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PWD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Points</a:t>
            </a:r>
          </a:p>
          <a:p>
            <a:pPr rtl="0"/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register()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login()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updateProfile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getProfile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logout()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07D2372-F8E3-5D91-2400-2D7A9EEEDA32}"/>
              </a:ext>
            </a:extLst>
          </p:cNvPr>
          <p:cNvSpPr/>
          <p:nvPr/>
        </p:nvSpPr>
        <p:spPr>
          <a:xfrm>
            <a:off x="5188006" y="4313528"/>
            <a:ext cx="1787431" cy="239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4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Dish_name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Dish_price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Category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Recommendation</a:t>
            </a:r>
          </a:p>
          <a:p>
            <a:pPr rtl="0"/>
            <a:b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</a:b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getDishDetails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updateDishInfo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deleteDish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addNewDish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C1E41AB-2AB9-28AF-7B8D-DC6B0E567A3E}"/>
              </a:ext>
            </a:extLst>
          </p:cNvPr>
          <p:cNvSpPr/>
          <p:nvPr/>
        </p:nvSpPr>
        <p:spPr>
          <a:xfrm>
            <a:off x="10027972" y="3824932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99EDCE-3683-F567-E288-88A7C9E902BD}"/>
              </a:ext>
            </a:extLst>
          </p:cNvPr>
          <p:cNvSpPr/>
          <p:nvPr/>
        </p:nvSpPr>
        <p:spPr>
          <a:xfrm>
            <a:off x="10027972" y="4274110"/>
            <a:ext cx="1880483" cy="2469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Nutrition_ID</a:t>
            </a:r>
            <a:endParaRPr lang="en-US" altLang="zh-TW" sz="14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Nutrient_Name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Amount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Unit</a:t>
            </a:r>
            <a:b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</a:b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getNutritionInfo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addNutrition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updateNutrition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deleteNutrition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8A0264-53F9-65F2-EBD6-000A9AE56F7A}"/>
              </a:ext>
            </a:extLst>
          </p:cNvPr>
          <p:cNvSpPr/>
          <p:nvPr/>
        </p:nvSpPr>
        <p:spPr>
          <a:xfrm>
            <a:off x="10027972" y="272669"/>
            <a:ext cx="1880483" cy="626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BBF25FF-48CD-F2C8-60EA-B817A336A461}"/>
              </a:ext>
            </a:extLst>
          </p:cNvPr>
          <p:cNvSpPr/>
          <p:nvPr/>
        </p:nvSpPr>
        <p:spPr>
          <a:xfrm>
            <a:off x="3459262" y="600951"/>
            <a:ext cx="2488475" cy="2599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sz="1400" u="sng" dirty="0" err="1">
                <a:solidFill>
                  <a:schemeClr val="tx1"/>
                </a:solidFill>
                <a:latin typeface="Bodoni MT" panose="02070603080606020203" pitchFamily="18" charset="0"/>
              </a:rPr>
              <a:t>Reservation_ID</a:t>
            </a:r>
            <a:endParaRPr lang="en-US" altLang="zh-TW" sz="1400" u="sng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Customer_ID</a:t>
            </a:r>
            <a:endParaRPr lang="en-US" altLang="zh-TW" sz="14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Table_ID</a:t>
            </a:r>
            <a:endParaRPr lang="en-US" altLang="zh-TW" sz="14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Number_of_People</a:t>
            </a:r>
            <a:endParaRPr lang="en-US" altLang="zh-TW" sz="14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Reservation_TimeTimeSlots</a:t>
            </a:r>
            <a:endParaRPr lang="en-US" altLang="zh-TW" sz="14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marL="285750" indent="-285750" rtl="0">
              <a:buFontTx/>
              <a:buChar char="-"/>
            </a:pP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createReservation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   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updateReservation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 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deleteReservation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  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getAvailableTables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  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getReservationDetails</a:t>
            </a:r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ED1559-95F3-7ECA-3A3E-88D41FBA4C5E}"/>
              </a:ext>
            </a:extLst>
          </p:cNvPr>
          <p:cNvSpPr/>
          <p:nvPr/>
        </p:nvSpPr>
        <p:spPr>
          <a:xfrm>
            <a:off x="10027973" y="899531"/>
            <a:ext cx="1880483" cy="2529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u="sng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Comment_ID</a:t>
            </a:r>
            <a:endParaRPr lang="en-US" altLang="zh-TW" sz="14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Content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Star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Comment_Time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Dish_ID</a:t>
            </a:r>
            <a:endParaRPr lang="en-US" altLang="zh-TW" sz="14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endParaRPr lang="en-US" altLang="zh-TW" sz="14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submitComment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editComment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deleteComment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</a:t>
            </a:r>
            <a:r>
              <a:rPr lang="zh-TW" altLang="en-US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getComments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0A7406D4-5CE9-E024-25BC-ABF1F32241F1}"/>
              </a:ext>
            </a:extLst>
          </p:cNvPr>
          <p:cNvCxnSpPr>
            <a:cxnSpLocks/>
          </p:cNvCxnSpPr>
          <p:nvPr/>
        </p:nvCxnSpPr>
        <p:spPr>
          <a:xfrm>
            <a:off x="3459262" y="1920901"/>
            <a:ext cx="24884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6C56D92-85A8-F31A-4B10-4CE424034634}"/>
              </a:ext>
            </a:extLst>
          </p:cNvPr>
          <p:cNvCxnSpPr>
            <a:cxnSpLocks/>
          </p:cNvCxnSpPr>
          <p:nvPr/>
        </p:nvCxnSpPr>
        <p:spPr>
          <a:xfrm>
            <a:off x="107790" y="5411792"/>
            <a:ext cx="16820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A0562BF-2F59-E49D-B94E-104E0EC6BFA8}"/>
              </a:ext>
            </a:extLst>
          </p:cNvPr>
          <p:cNvCxnSpPr>
            <a:cxnSpLocks/>
          </p:cNvCxnSpPr>
          <p:nvPr/>
        </p:nvCxnSpPr>
        <p:spPr>
          <a:xfrm>
            <a:off x="2374729" y="5550255"/>
            <a:ext cx="2282041" cy="132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26703DD-2FD5-585B-773F-8D4C1DE3664A}"/>
              </a:ext>
            </a:extLst>
          </p:cNvPr>
          <p:cNvSpPr/>
          <p:nvPr/>
        </p:nvSpPr>
        <p:spPr>
          <a:xfrm>
            <a:off x="7510731" y="3907240"/>
            <a:ext cx="2111571" cy="6408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i="1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Dish_timeslot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BF8A5E-6D27-6BBC-6726-5B79351DFA5E}"/>
              </a:ext>
            </a:extLst>
          </p:cNvPr>
          <p:cNvSpPr/>
          <p:nvPr/>
        </p:nvSpPr>
        <p:spPr>
          <a:xfrm>
            <a:off x="7510732" y="4445943"/>
            <a:ext cx="2111571" cy="1870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Dish_TimeSlot_ID</a:t>
            </a:r>
            <a:endParaRPr lang="en-US" altLang="zh-TW" sz="14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TimeSlot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assignTimeSlot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updateTimeSlot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removeTimeSlot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 </a:t>
            </a:r>
            <a:r>
              <a:rPr lang="en-US" altLang="zh-TW" sz="14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getTimeSlotsForDish</a:t>
            </a:r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DDA320B-90EC-90F7-DAED-0B6AEF46C98C}"/>
              </a:ext>
            </a:extLst>
          </p:cNvPr>
          <p:cNvCxnSpPr>
            <a:cxnSpLocks/>
          </p:cNvCxnSpPr>
          <p:nvPr/>
        </p:nvCxnSpPr>
        <p:spPr>
          <a:xfrm>
            <a:off x="218520" y="1962332"/>
            <a:ext cx="2220072" cy="132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C8C8444-8D4C-A940-F2D6-CD34264E754B}"/>
              </a:ext>
            </a:extLst>
          </p:cNvPr>
          <p:cNvCxnSpPr>
            <a:cxnSpLocks/>
          </p:cNvCxnSpPr>
          <p:nvPr/>
        </p:nvCxnSpPr>
        <p:spPr>
          <a:xfrm>
            <a:off x="6887469" y="1413542"/>
            <a:ext cx="237513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9542B40-23C9-5FA6-2234-B4CA273126B0}"/>
              </a:ext>
            </a:extLst>
          </p:cNvPr>
          <p:cNvCxnSpPr>
            <a:cxnSpLocks/>
          </p:cNvCxnSpPr>
          <p:nvPr/>
        </p:nvCxnSpPr>
        <p:spPr>
          <a:xfrm>
            <a:off x="10051122" y="2387745"/>
            <a:ext cx="18636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5FF9B5E-4AB4-8A1D-9CD7-1D77CD0897DE}"/>
              </a:ext>
            </a:extLst>
          </p:cNvPr>
          <p:cNvCxnSpPr>
            <a:cxnSpLocks/>
          </p:cNvCxnSpPr>
          <p:nvPr/>
        </p:nvCxnSpPr>
        <p:spPr>
          <a:xfrm flipV="1">
            <a:off x="10027971" y="5623468"/>
            <a:ext cx="1880483" cy="77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392DAFE-A452-E078-AB92-03813BFBE2C9}"/>
              </a:ext>
            </a:extLst>
          </p:cNvPr>
          <p:cNvCxnSpPr>
            <a:cxnSpLocks/>
          </p:cNvCxnSpPr>
          <p:nvPr/>
        </p:nvCxnSpPr>
        <p:spPr>
          <a:xfrm>
            <a:off x="5184368" y="5637805"/>
            <a:ext cx="178825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6E12A1C-0B7F-3119-9C37-74289C450C69}"/>
              </a:ext>
            </a:extLst>
          </p:cNvPr>
          <p:cNvCxnSpPr>
            <a:cxnSpLocks/>
          </p:cNvCxnSpPr>
          <p:nvPr/>
        </p:nvCxnSpPr>
        <p:spPr>
          <a:xfrm>
            <a:off x="7506672" y="5297555"/>
            <a:ext cx="211563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E8D44578-D3B2-1AD2-20E7-D825433B8C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9560" y="1957261"/>
            <a:ext cx="7227904" cy="1411709"/>
          </a:xfrm>
          <a:prstGeom prst="bentConnector3">
            <a:avLst>
              <a:gd name="adj1" fmla="val 8119"/>
            </a:avLst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4169F138-0CE0-6391-7377-AD9D6EAFBBC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50048" y="1939456"/>
            <a:ext cx="2608937" cy="269971"/>
          </a:xfrm>
          <a:prstGeom prst="bentConnector3">
            <a:avLst>
              <a:gd name="adj1" fmla="val 1000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89B04607-31A7-70D3-CCDF-907906B70E68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9622303" y="2164263"/>
            <a:ext cx="405671" cy="1492198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8D7EFD80-1973-55CE-49C7-17C79DF866CB}"/>
              </a:ext>
            </a:extLst>
          </p:cNvPr>
          <p:cNvCxnSpPr/>
          <p:nvPr/>
        </p:nvCxnSpPr>
        <p:spPr>
          <a:xfrm rot="10800000" flipV="1">
            <a:off x="6972622" y="3656461"/>
            <a:ext cx="2649681" cy="789481"/>
          </a:xfrm>
          <a:prstGeom prst="bentConnector3">
            <a:avLst>
              <a:gd name="adj1" fmla="val 863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990419DA-471B-9582-2CB5-D9EFFDC6FB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10263" y="4778030"/>
            <a:ext cx="2817711" cy="1791735"/>
          </a:xfrm>
          <a:prstGeom prst="bentConnector3">
            <a:avLst>
              <a:gd name="adj1" fmla="val 7813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268C07D9-4B65-EEA2-A717-57C9B83548DB}"/>
              </a:ext>
            </a:extLst>
          </p:cNvPr>
          <p:cNvCxnSpPr/>
          <p:nvPr/>
        </p:nvCxnSpPr>
        <p:spPr>
          <a:xfrm rot="16200000" flipV="1">
            <a:off x="6085148" y="5444652"/>
            <a:ext cx="2021627" cy="228601"/>
          </a:xfrm>
          <a:prstGeom prst="bentConnector3">
            <a:avLst>
              <a:gd name="adj1" fmla="val 10014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A4CE75C5-ECD4-F5E8-1927-84880637C0AC}"/>
              </a:ext>
            </a:extLst>
          </p:cNvPr>
          <p:cNvCxnSpPr/>
          <p:nvPr/>
        </p:nvCxnSpPr>
        <p:spPr>
          <a:xfrm rot="10800000">
            <a:off x="6981660" y="4639056"/>
            <a:ext cx="525012" cy="201168"/>
          </a:xfrm>
          <a:prstGeom prst="bentConnector3">
            <a:avLst>
              <a:gd name="adj1" fmla="val 325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接點: 肘形 82">
            <a:extLst>
              <a:ext uri="{FF2B5EF4-FFF2-40B4-BE49-F238E27FC236}">
                <a16:creationId xmlns:a16="http://schemas.microsoft.com/office/drawing/2014/main" id="{AE428269-B55F-9C3F-7C74-C23E008F5200}"/>
              </a:ext>
            </a:extLst>
          </p:cNvPr>
          <p:cNvCxnSpPr/>
          <p:nvPr/>
        </p:nvCxnSpPr>
        <p:spPr>
          <a:xfrm flipV="1">
            <a:off x="4656770" y="4548138"/>
            <a:ext cx="527598" cy="39161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66988AB4-FEF7-933B-4C53-A1DE8CBC79D8}"/>
              </a:ext>
            </a:extLst>
          </p:cNvPr>
          <p:cNvCxnSpPr/>
          <p:nvPr/>
        </p:nvCxnSpPr>
        <p:spPr>
          <a:xfrm>
            <a:off x="1789830" y="4708629"/>
            <a:ext cx="5848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6A100900-9706-B70C-4E64-7E20717B43D8}"/>
              </a:ext>
            </a:extLst>
          </p:cNvPr>
          <p:cNvCxnSpPr/>
          <p:nvPr/>
        </p:nvCxnSpPr>
        <p:spPr>
          <a:xfrm rot="10800000">
            <a:off x="2519532" y="899532"/>
            <a:ext cx="939731" cy="17389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810E37DB-4590-AFAA-A843-EB8EB2697112}"/>
              </a:ext>
            </a:extLst>
          </p:cNvPr>
          <p:cNvCxnSpPr/>
          <p:nvPr/>
        </p:nvCxnSpPr>
        <p:spPr>
          <a:xfrm flipV="1">
            <a:off x="5947737" y="983974"/>
            <a:ext cx="939732" cy="29817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02">
            <a:extLst>
              <a:ext uri="{FF2B5EF4-FFF2-40B4-BE49-F238E27FC236}">
                <a16:creationId xmlns:a16="http://schemas.microsoft.com/office/drawing/2014/main" id="{F8506A1F-77B8-6F1B-43E1-861FF0D35B7C}"/>
              </a:ext>
            </a:extLst>
          </p:cNvPr>
          <p:cNvCxnSpPr/>
          <p:nvPr/>
        </p:nvCxnSpPr>
        <p:spPr>
          <a:xfrm rot="10800000" flipV="1">
            <a:off x="1779892" y="3568148"/>
            <a:ext cx="1420509" cy="1371600"/>
          </a:xfrm>
          <a:prstGeom prst="bentConnector3">
            <a:avLst>
              <a:gd name="adj1" fmla="val 758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5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911</Words>
  <Application>Microsoft Office PowerPoint</Application>
  <PresentationFormat>寬螢幕</PresentationFormat>
  <Paragraphs>363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Arial</vt:lpstr>
      <vt:lpstr>Bodoni MT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月華 黃</dc:creator>
  <cp:lastModifiedBy>月華 黃</cp:lastModifiedBy>
  <cp:revision>36</cp:revision>
  <dcterms:created xsi:type="dcterms:W3CDTF">2024-10-25T06:38:10Z</dcterms:created>
  <dcterms:modified xsi:type="dcterms:W3CDTF">2025-01-02T03:03:14Z</dcterms:modified>
</cp:coreProperties>
</file>