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862" autoAdjust="0"/>
  </p:normalViewPr>
  <p:slideViewPr>
    <p:cSldViewPr snapToGrid="0">
      <p:cViewPr>
        <p:scale>
          <a:sx n="75" d="100"/>
          <a:sy n="75" d="100"/>
        </p:scale>
        <p:origin x="946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月華 黃" userId="3f4c01e6d136392f" providerId="LiveId" clId="{57ABF346-6049-40BC-9291-39C94754ABFB}"/>
    <pc:docChg chg="undo redo custSel addSld delSld modSld sldOrd">
      <pc:chgData name="月華 黃" userId="3f4c01e6d136392f" providerId="LiveId" clId="{57ABF346-6049-40BC-9291-39C94754ABFB}" dt="2024-10-27T18:01:33.134" v="1075" actId="14100"/>
      <pc:docMkLst>
        <pc:docMk/>
      </pc:docMkLst>
      <pc:sldChg chg="addSp delSp modSp new mod">
        <pc:chgData name="月華 黃" userId="3f4c01e6d136392f" providerId="LiveId" clId="{57ABF346-6049-40BC-9291-39C94754ABFB}" dt="2024-10-27T17:48:00.731" v="978" actId="1076"/>
        <pc:sldMkLst>
          <pc:docMk/>
          <pc:sldMk cId="4246819529" sldId="256"/>
        </pc:sldMkLst>
        <pc:spChg chg="del">
          <ac:chgData name="月華 黃" userId="3f4c01e6d136392f" providerId="LiveId" clId="{57ABF346-6049-40BC-9291-39C94754ABFB}" dt="2024-10-25T06:38:19.682" v="1" actId="478"/>
          <ac:spMkLst>
            <pc:docMk/>
            <pc:sldMk cId="4246819529" sldId="256"/>
            <ac:spMk id="2" creationId="{0874024D-0361-4312-80B6-963F3AE0280E}"/>
          </ac:spMkLst>
        </pc:spChg>
        <pc:spChg chg="del">
          <ac:chgData name="月華 黃" userId="3f4c01e6d136392f" providerId="LiveId" clId="{57ABF346-6049-40BC-9291-39C94754ABFB}" dt="2024-10-25T06:38:19.682" v="1" actId="478"/>
          <ac:spMkLst>
            <pc:docMk/>
            <pc:sldMk cId="4246819529" sldId="256"/>
            <ac:spMk id="3" creationId="{DD6DEE22-B1E5-4C83-A39D-79C3DDE6EC73}"/>
          </ac:spMkLst>
        </pc:spChg>
        <pc:spChg chg="add del">
          <ac:chgData name="月華 黃" userId="3f4c01e6d136392f" providerId="LiveId" clId="{57ABF346-6049-40BC-9291-39C94754ABFB}" dt="2024-10-25T06:38:28.407" v="3" actId="22"/>
          <ac:spMkLst>
            <pc:docMk/>
            <pc:sldMk cId="4246819529" sldId="256"/>
            <ac:spMk id="5" creationId="{2C5C8623-3D86-4D8B-80F9-2401E5AEE8B4}"/>
          </ac:spMkLst>
        </pc:spChg>
        <pc:spChg chg="add mod">
          <ac:chgData name="月華 黃" userId="3f4c01e6d136392f" providerId="LiveId" clId="{57ABF346-6049-40BC-9291-39C94754ABFB}" dt="2024-10-27T15:06:55.003" v="801" actId="1076"/>
          <ac:spMkLst>
            <pc:docMk/>
            <pc:sldMk cId="4246819529" sldId="256"/>
            <ac:spMk id="6" creationId="{1DEDF830-F141-459E-B209-C3C9A19ACCEA}"/>
          </ac:spMkLst>
        </pc:spChg>
        <pc:spChg chg="add mod">
          <ac:chgData name="月華 黃" userId="3f4c01e6d136392f" providerId="LiveId" clId="{57ABF346-6049-40BC-9291-39C94754ABFB}" dt="2024-10-27T16:46:42.868" v="871" actId="20577"/>
          <ac:spMkLst>
            <pc:docMk/>
            <pc:sldMk cId="4246819529" sldId="256"/>
            <ac:spMk id="7" creationId="{B05FF0E6-385A-42C0-BEDD-137F6FCBBF18}"/>
          </ac:spMkLst>
        </pc:spChg>
        <pc:spChg chg="add mo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8" creationId="{518955B6-DB6D-45FD-8622-8EC878CF6129}"/>
          </ac:spMkLst>
        </pc:spChg>
        <pc:spChg chg="add mod ord">
          <ac:chgData name="月華 黃" userId="3f4c01e6d136392f" providerId="LiveId" clId="{57ABF346-6049-40BC-9291-39C94754ABFB}" dt="2024-10-27T16:47:02.431" v="873" actId="14100"/>
          <ac:spMkLst>
            <pc:docMk/>
            <pc:sldMk cId="4246819529" sldId="256"/>
            <ac:spMk id="9" creationId="{CA485A23-8314-4E5A-84B7-FCE9D0703829}"/>
          </ac:spMkLst>
        </pc:spChg>
        <pc:spChg chg="add mo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10" creationId="{A721C941-FDD1-405E-A6AF-7968BB07A698}"/>
          </ac:spMkLst>
        </pc:spChg>
        <pc:spChg chg="add mo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11" creationId="{C7D06B34-AEE5-4848-AD66-FEFF347FAD90}"/>
          </ac:spMkLst>
        </pc:spChg>
        <pc:spChg chg="add mod">
          <ac:chgData name="月華 黃" userId="3f4c01e6d136392f" providerId="LiveId" clId="{57ABF346-6049-40BC-9291-39C94754ABFB}" dt="2024-10-27T17:38:15.352" v="896" actId="1076"/>
          <ac:spMkLst>
            <pc:docMk/>
            <pc:sldMk cId="4246819529" sldId="256"/>
            <ac:spMk id="12" creationId="{B66B0372-ECE9-48E1-B982-913A022F077F}"/>
          </ac:spMkLst>
        </pc:spChg>
        <pc:spChg chg="add mod ord">
          <ac:chgData name="月華 黃" userId="3f4c01e6d136392f" providerId="LiveId" clId="{57ABF346-6049-40BC-9291-39C94754ABFB}" dt="2024-10-27T17:38:15.352" v="896" actId="1076"/>
          <ac:spMkLst>
            <pc:docMk/>
            <pc:sldMk cId="4246819529" sldId="256"/>
            <ac:spMk id="13" creationId="{3650FC1B-DFC7-4426-BE6C-47C029E92800}"/>
          </ac:spMkLst>
        </pc:spChg>
        <pc:spChg chg="add mod">
          <ac:chgData name="月華 黃" userId="3f4c01e6d136392f" providerId="LiveId" clId="{57ABF346-6049-40BC-9291-39C94754ABFB}" dt="2024-10-27T17:38:15.352" v="896" actId="1076"/>
          <ac:spMkLst>
            <pc:docMk/>
            <pc:sldMk cId="4246819529" sldId="256"/>
            <ac:spMk id="14" creationId="{DA4C09F1-FA8B-4160-A574-7EBFB5952EFD}"/>
          </ac:spMkLst>
        </pc:spChg>
        <pc:spChg chg="add mod">
          <ac:chgData name="月華 黃" userId="3f4c01e6d136392f" providerId="LiveId" clId="{57ABF346-6049-40BC-9291-39C94754ABFB}" dt="2024-10-27T17:38:34.521" v="900" actId="20577"/>
          <ac:spMkLst>
            <pc:docMk/>
            <pc:sldMk cId="4246819529" sldId="256"/>
            <ac:spMk id="15" creationId="{F965656D-38F5-4CFE-88FF-7D2CC401115E}"/>
          </ac:spMkLst>
        </pc:spChg>
        <pc:spChg chg="add del">
          <ac:chgData name="月華 黃" userId="3f4c01e6d136392f" providerId="LiveId" clId="{57ABF346-6049-40BC-9291-39C94754ABFB}" dt="2024-10-25T06:52:57.366" v="153"/>
          <ac:spMkLst>
            <pc:docMk/>
            <pc:sldMk cId="4246819529" sldId="256"/>
            <ac:spMk id="16" creationId="{B67F3593-8F54-4349-AF71-9E0C113598B8}"/>
          </ac:spMkLst>
        </pc:spChg>
        <pc:spChg chg="add del">
          <ac:chgData name="月華 黃" userId="3f4c01e6d136392f" providerId="LiveId" clId="{57ABF346-6049-40BC-9291-39C94754ABFB}" dt="2024-10-25T06:53:16.164" v="160"/>
          <ac:spMkLst>
            <pc:docMk/>
            <pc:sldMk cId="4246819529" sldId="256"/>
            <ac:spMk id="17" creationId="{A02B00E2-7906-4874-A156-2AD2D216FF8F}"/>
          </ac:spMkLst>
        </pc:spChg>
        <pc:spChg chg="add mod or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18" creationId="{6531789F-3BFE-4143-82B3-BE74D767D2B0}"/>
          </ac:spMkLst>
        </pc:spChg>
        <pc:spChg chg="add mod or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19" creationId="{5EFD7222-D683-4DCA-B3EB-722D6D9EC285}"/>
          </ac:spMkLst>
        </pc:spChg>
        <pc:spChg chg="add mod">
          <ac:chgData name="月華 黃" userId="3f4c01e6d136392f" providerId="LiveId" clId="{57ABF346-6049-40BC-9291-39C94754ABFB}" dt="2024-10-27T17:38:15.352" v="896" actId="1076"/>
          <ac:spMkLst>
            <pc:docMk/>
            <pc:sldMk cId="4246819529" sldId="256"/>
            <ac:spMk id="20" creationId="{7A995047-6436-41F3-A0A3-236BC2D2D66E}"/>
          </ac:spMkLst>
        </pc:spChg>
        <pc:spChg chg="add mod ord">
          <ac:chgData name="月華 黃" userId="3f4c01e6d136392f" providerId="LiveId" clId="{57ABF346-6049-40BC-9291-39C94754ABFB}" dt="2024-10-27T17:38:15.352" v="896" actId="1076"/>
          <ac:spMkLst>
            <pc:docMk/>
            <pc:sldMk cId="4246819529" sldId="256"/>
            <ac:spMk id="21" creationId="{BAF767E5-5B52-49B2-8206-3C6D7BEA017D}"/>
          </ac:spMkLst>
        </pc:spChg>
        <pc:spChg chg="add del mod">
          <ac:chgData name="月華 黃" userId="3f4c01e6d136392f" providerId="LiveId" clId="{57ABF346-6049-40BC-9291-39C94754ABFB}" dt="2024-10-25T07:05:44.231" v="307" actId="478"/>
          <ac:spMkLst>
            <pc:docMk/>
            <pc:sldMk cId="4246819529" sldId="256"/>
            <ac:spMk id="28" creationId="{63B343B5-6135-45F5-A413-BE9BE712B53A}"/>
          </ac:spMkLst>
        </pc:spChg>
        <pc:spChg chg="add mo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31" creationId="{9FE43B85-7F0A-40A8-936D-79A789882CD8}"/>
          </ac:spMkLst>
        </pc:spChg>
        <pc:spChg chg="add mod">
          <ac:chgData name="月華 黃" userId="3f4c01e6d136392f" providerId="LiveId" clId="{57ABF346-6049-40BC-9291-39C94754ABFB}" dt="2024-10-25T07:08:18.969" v="332" actId="571"/>
          <ac:spMkLst>
            <pc:docMk/>
            <pc:sldMk cId="4246819529" sldId="256"/>
            <ac:spMk id="35" creationId="{EDD57BBD-C546-46E8-9BE1-EE1BF0694C53}"/>
          </ac:spMkLst>
        </pc:spChg>
        <pc:spChg chg="add mod">
          <ac:chgData name="月華 黃" userId="3f4c01e6d136392f" providerId="LiveId" clId="{57ABF346-6049-40BC-9291-39C94754ABFB}" dt="2024-10-27T17:48:00.731" v="978" actId="1076"/>
          <ac:spMkLst>
            <pc:docMk/>
            <pc:sldMk cId="4246819529" sldId="256"/>
            <ac:spMk id="42" creationId="{B7D77178-845C-47CC-AF84-A8C7BC57FB42}"/>
          </ac:spMkLst>
        </pc:spChg>
        <pc:spChg chg="add mod ord">
          <ac:chgData name="月華 黃" userId="3f4c01e6d136392f" providerId="LiveId" clId="{57ABF346-6049-40BC-9291-39C94754ABFB}" dt="2024-10-27T17:48:00.731" v="978" actId="1076"/>
          <ac:spMkLst>
            <pc:docMk/>
            <pc:sldMk cId="4246819529" sldId="256"/>
            <ac:spMk id="43" creationId="{7BA9036A-4B49-4290-A792-7909EC8B3B0B}"/>
          </ac:spMkLst>
        </pc:spChg>
        <pc:spChg chg="add del mod">
          <ac:chgData name="月華 黃" userId="3f4c01e6d136392f" providerId="LiveId" clId="{57ABF346-6049-40BC-9291-39C94754ABFB}" dt="2024-10-25T07:27:22.908" v="411" actId="478"/>
          <ac:spMkLst>
            <pc:docMk/>
            <pc:sldMk cId="4246819529" sldId="256"/>
            <ac:spMk id="43" creationId="{A912FC11-39CF-47E9-A8AD-92C728CE6DBE}"/>
          </ac:spMkLst>
        </pc:spChg>
        <pc:spChg chg="add mod ord">
          <ac:chgData name="月華 黃" userId="3f4c01e6d136392f" providerId="LiveId" clId="{57ABF346-6049-40BC-9291-39C94754ABFB}" dt="2024-10-27T17:48:00.731" v="978" actId="1076"/>
          <ac:spMkLst>
            <pc:docMk/>
            <pc:sldMk cId="4246819529" sldId="256"/>
            <ac:spMk id="44" creationId="{A5C8D6DE-A3C8-48F3-BD45-276D56298019}"/>
          </ac:spMkLst>
        </pc:spChg>
        <pc:spChg chg="add mod">
          <ac:chgData name="月華 黃" userId="3f4c01e6d136392f" providerId="LiveId" clId="{57ABF346-6049-40BC-9291-39C94754ABFB}" dt="2024-10-27T17:48:00.731" v="978" actId="1076"/>
          <ac:spMkLst>
            <pc:docMk/>
            <pc:sldMk cId="4246819529" sldId="256"/>
            <ac:spMk id="45" creationId="{3C2594C1-3191-4AA1-86E3-EE5F502D1BDD}"/>
          </ac:spMkLst>
        </pc:spChg>
        <pc:spChg chg="add mod">
          <ac:chgData name="月華 黃" userId="3f4c01e6d136392f" providerId="LiveId" clId="{57ABF346-6049-40BC-9291-39C94754ABFB}" dt="2024-10-27T15:26:07.509" v="818" actId="1076"/>
          <ac:spMkLst>
            <pc:docMk/>
            <pc:sldMk cId="4246819529" sldId="256"/>
            <ac:spMk id="59" creationId="{5398C359-3F7D-43AA-99EB-56919561ADDF}"/>
          </ac:spMkLst>
        </pc:spChg>
        <pc:spChg chg="add del mod">
          <ac:chgData name="月華 黃" userId="3f4c01e6d136392f" providerId="LiveId" clId="{57ABF346-6049-40BC-9291-39C94754ABFB}" dt="2024-10-25T07:29:48.139" v="424" actId="478"/>
          <ac:spMkLst>
            <pc:docMk/>
            <pc:sldMk cId="4246819529" sldId="256"/>
            <ac:spMk id="67" creationId="{4570E3EC-7581-4AD3-BE2E-AABA5C4A163C}"/>
          </ac:spMkLst>
        </pc:spChg>
        <pc:cxnChg chg="add del mod">
          <ac:chgData name="月華 黃" userId="3f4c01e6d136392f" providerId="LiveId" clId="{57ABF346-6049-40BC-9291-39C94754ABFB}" dt="2024-10-27T14:53:05.074" v="796" actId="11529"/>
          <ac:cxnSpMkLst>
            <pc:docMk/>
            <pc:sldMk cId="4246819529" sldId="256"/>
            <ac:cxnSpMk id="3" creationId="{842D81EC-8E53-4BEF-B56A-B147CB2D4DCC}"/>
          </ac:cxnSpMkLst>
        </pc:cxnChg>
        <pc:cxnChg chg="add del mod">
          <ac:chgData name="月華 黃" userId="3f4c01e6d136392f" providerId="LiveId" clId="{57ABF346-6049-40BC-9291-39C94754ABFB}" dt="2024-10-27T17:38:10.060" v="895" actId="478"/>
          <ac:cxnSpMkLst>
            <pc:docMk/>
            <pc:sldMk cId="4246819529" sldId="256"/>
            <ac:cxnSpMk id="5" creationId="{E9FBA58B-05EC-4BCF-9647-FA55DACD305A}"/>
          </ac:cxnSpMkLst>
        </pc:cxnChg>
        <pc:cxnChg chg="add del mod">
          <ac:chgData name="月華 黃" userId="3f4c01e6d136392f" providerId="LiveId" clId="{57ABF346-6049-40BC-9291-39C94754ABFB}" dt="2024-10-25T07:03:48.233" v="284" actId="11529"/>
          <ac:cxnSpMkLst>
            <pc:docMk/>
            <pc:sldMk cId="4246819529" sldId="256"/>
            <ac:cxnSpMk id="23" creationId="{DAFB8135-D721-4AA5-BCFA-150640B8DF13}"/>
          </ac:cxnSpMkLst>
        </pc:cxnChg>
        <pc:cxnChg chg="add del mod">
          <ac:chgData name="月華 黃" userId="3f4c01e6d136392f" providerId="LiveId" clId="{57ABF346-6049-40BC-9291-39C94754ABFB}" dt="2024-10-25T07:04:14.803" v="291" actId="11529"/>
          <ac:cxnSpMkLst>
            <pc:docMk/>
            <pc:sldMk cId="4246819529" sldId="256"/>
            <ac:cxnSpMk id="25" creationId="{F47351B0-9BD5-4FE4-8E87-7182695DE8CA}"/>
          </ac:cxnSpMkLst>
        </pc:cxnChg>
        <pc:cxnChg chg="add del mod">
          <ac:chgData name="月華 黃" userId="3f4c01e6d136392f" providerId="LiveId" clId="{57ABF346-6049-40BC-9291-39C94754ABFB}" dt="2024-10-25T07:04:13.293" v="289" actId="11529"/>
          <ac:cxnSpMkLst>
            <pc:docMk/>
            <pc:sldMk cId="4246819529" sldId="256"/>
            <ac:cxnSpMk id="27" creationId="{514652CE-6D70-4A3E-B539-0A24C116AD90}"/>
          </ac:cxnSpMkLst>
        </pc:cxnChg>
        <pc:cxnChg chg="add del mod">
          <ac:chgData name="月華 黃" userId="3f4c01e6d136392f" providerId="LiveId" clId="{57ABF346-6049-40BC-9291-39C94754ABFB}" dt="2024-10-25T07:05:58.777" v="309" actId="11529"/>
          <ac:cxnSpMkLst>
            <pc:docMk/>
            <pc:sldMk cId="4246819529" sldId="256"/>
            <ac:cxnSpMk id="30" creationId="{DFB1EDAB-5E8F-482D-8787-EBD8CD5403CC}"/>
          </ac:cxnSpMkLst>
        </pc:cxnChg>
        <pc:cxnChg chg="add mod">
          <ac:chgData name="月華 黃" userId="3f4c01e6d136392f" providerId="LiveId" clId="{57ABF346-6049-40BC-9291-39C94754ABFB}" dt="2024-10-27T15:26:07.509" v="818" actId="1076"/>
          <ac:cxnSpMkLst>
            <pc:docMk/>
            <pc:sldMk cId="4246819529" sldId="256"/>
            <ac:cxnSpMk id="33" creationId="{21DBE5D2-5910-49ED-8AA3-0A297E576DF8}"/>
          </ac:cxnSpMkLst>
        </pc:cxnChg>
        <pc:cxnChg chg="add mod">
          <ac:chgData name="月華 黃" userId="3f4c01e6d136392f" providerId="LiveId" clId="{57ABF346-6049-40BC-9291-39C94754ABFB}" dt="2024-10-27T17:38:28.066" v="899" actId="1582"/>
          <ac:cxnSpMkLst>
            <pc:docMk/>
            <pc:sldMk cId="4246819529" sldId="256"/>
            <ac:cxnSpMk id="34" creationId="{37D32187-3B23-452C-B3FE-F100D67422FA}"/>
          </ac:cxnSpMkLst>
        </pc:cxnChg>
        <pc:cxnChg chg="add del mod">
          <ac:chgData name="月華 黃" userId="3f4c01e6d136392f" providerId="LiveId" clId="{57ABF346-6049-40BC-9291-39C94754ABFB}" dt="2024-10-27T17:47:43.584" v="974" actId="11529"/>
          <ac:cxnSpMkLst>
            <pc:docMk/>
            <pc:sldMk cId="4246819529" sldId="256"/>
            <ac:cxnSpMk id="36" creationId="{E8D6D144-1A55-42EA-9378-7B9A82C54045}"/>
          </ac:cxnSpMkLst>
        </pc:cxnChg>
        <pc:cxnChg chg="add del mod">
          <ac:chgData name="月華 黃" userId="3f4c01e6d136392f" providerId="LiveId" clId="{57ABF346-6049-40BC-9291-39C94754ABFB}" dt="2024-10-25T07:21:36.249" v="386" actId="478"/>
          <ac:cxnSpMkLst>
            <pc:docMk/>
            <pc:sldMk cId="4246819529" sldId="256"/>
            <ac:cxnSpMk id="38" creationId="{22C8EAF8-F928-4C15-AF5B-804819EE39B7}"/>
          </ac:cxnSpMkLst>
        </pc:cxnChg>
        <pc:cxnChg chg="add mod">
          <ac:chgData name="月華 黃" userId="3f4c01e6d136392f" providerId="LiveId" clId="{57ABF346-6049-40BC-9291-39C94754ABFB}" dt="2024-10-27T17:48:00.731" v="978" actId="1076"/>
          <ac:cxnSpMkLst>
            <pc:docMk/>
            <pc:sldMk cId="4246819529" sldId="256"/>
            <ac:cxnSpMk id="38" creationId="{B6AE9D2B-6CF3-48DD-BAEF-86515F9C50EA}"/>
          </ac:cxnSpMkLst>
        </pc:cxnChg>
        <pc:cxnChg chg="add mod">
          <ac:chgData name="月華 黃" userId="3f4c01e6d136392f" providerId="LiveId" clId="{57ABF346-6049-40BC-9291-39C94754ABFB}" dt="2024-10-27T15:26:07.509" v="818" actId="1076"/>
          <ac:cxnSpMkLst>
            <pc:docMk/>
            <pc:sldMk cId="4246819529" sldId="256"/>
            <ac:cxnSpMk id="41" creationId="{233D0845-A026-4EE2-9F28-61839D8E5380}"/>
          </ac:cxnSpMkLst>
        </pc:cxnChg>
        <pc:cxnChg chg="add del mod">
          <ac:chgData name="月華 黃" userId="3f4c01e6d136392f" providerId="LiveId" clId="{57ABF346-6049-40BC-9291-39C94754ABFB}" dt="2024-10-25T07:27:24.121" v="412" actId="478"/>
          <ac:cxnSpMkLst>
            <pc:docMk/>
            <pc:sldMk cId="4246819529" sldId="256"/>
            <ac:cxnSpMk id="45" creationId="{77CE082B-C160-413F-8ED7-44E6BF80A097}"/>
          </ac:cxnSpMkLst>
        </pc:cxnChg>
        <pc:cxnChg chg="add del mod">
          <ac:chgData name="月華 黃" userId="3f4c01e6d136392f" providerId="LiveId" clId="{57ABF346-6049-40BC-9291-39C94754ABFB}" dt="2024-10-27T14:52:56.747" v="794" actId="478"/>
          <ac:cxnSpMkLst>
            <pc:docMk/>
            <pc:sldMk cId="4246819529" sldId="256"/>
            <ac:cxnSpMk id="48" creationId="{AF470FF6-5082-473D-A6C9-2DCE07194C99}"/>
          </ac:cxnSpMkLst>
        </pc:cxnChg>
        <pc:cxnChg chg="add mod">
          <ac:chgData name="月華 黃" userId="3f4c01e6d136392f" providerId="LiveId" clId="{57ABF346-6049-40BC-9291-39C94754ABFB}" dt="2024-10-27T17:38:15.352" v="896" actId="1076"/>
          <ac:cxnSpMkLst>
            <pc:docMk/>
            <pc:sldMk cId="4246819529" sldId="256"/>
            <ac:cxnSpMk id="50" creationId="{41212DEF-797E-4FA3-A309-6FC54CEC127A}"/>
          </ac:cxnSpMkLst>
        </pc:cxnChg>
        <pc:cxnChg chg="add mod">
          <ac:chgData name="月華 黃" userId="3f4c01e6d136392f" providerId="LiveId" clId="{57ABF346-6049-40BC-9291-39C94754ABFB}" dt="2024-10-27T17:38:15.352" v="896" actId="1076"/>
          <ac:cxnSpMkLst>
            <pc:docMk/>
            <pc:sldMk cId="4246819529" sldId="256"/>
            <ac:cxnSpMk id="62" creationId="{8BB3ED95-7DF9-4140-8033-4D613580E1F6}"/>
          </ac:cxnSpMkLst>
        </pc:cxnChg>
        <pc:cxnChg chg="add mod">
          <ac:chgData name="月華 黃" userId="3f4c01e6d136392f" providerId="LiveId" clId="{57ABF346-6049-40BC-9291-39C94754ABFB}" dt="2024-10-27T17:38:15.352" v="896" actId="1076"/>
          <ac:cxnSpMkLst>
            <pc:docMk/>
            <pc:sldMk cId="4246819529" sldId="256"/>
            <ac:cxnSpMk id="65" creationId="{F926C3E9-D869-4EFA-BE21-331D88B1E6E1}"/>
          </ac:cxnSpMkLst>
        </pc:cxnChg>
      </pc:sldChg>
      <pc:sldChg chg="addSp delSp modSp new mod">
        <pc:chgData name="月華 黃" userId="3f4c01e6d136392f" providerId="LiveId" clId="{57ABF346-6049-40BC-9291-39C94754ABFB}" dt="2024-10-27T18:01:33.134" v="1075" actId="14100"/>
        <pc:sldMkLst>
          <pc:docMk/>
          <pc:sldMk cId="3236725162" sldId="257"/>
        </pc:sldMkLst>
        <pc:spChg chg="del">
          <ac:chgData name="月華 黃" userId="3f4c01e6d136392f" providerId="LiveId" clId="{57ABF346-6049-40BC-9291-39C94754ABFB}" dt="2024-10-25T07:33:25.631" v="426" actId="478"/>
          <ac:spMkLst>
            <pc:docMk/>
            <pc:sldMk cId="3236725162" sldId="257"/>
            <ac:spMk id="2" creationId="{41454C47-A7A0-4E99-8A2E-746CEEB436CC}"/>
          </ac:spMkLst>
        </pc:spChg>
        <pc:spChg chg="del">
          <ac:chgData name="月華 黃" userId="3f4c01e6d136392f" providerId="LiveId" clId="{57ABF346-6049-40BC-9291-39C94754ABFB}" dt="2024-10-25T07:33:25.631" v="426" actId="478"/>
          <ac:spMkLst>
            <pc:docMk/>
            <pc:sldMk cId="3236725162" sldId="257"/>
            <ac:spMk id="3" creationId="{AB95CE25-639D-4C6C-85A6-090A66558209}"/>
          </ac:spMkLst>
        </pc:spChg>
        <pc:spChg chg="add del mod">
          <ac:chgData name="月華 黃" userId="3f4c01e6d136392f" providerId="LiveId" clId="{57ABF346-6049-40BC-9291-39C94754ABFB}" dt="2024-10-25T07:55:28.946" v="536" actId="478"/>
          <ac:spMkLst>
            <pc:docMk/>
            <pc:sldMk cId="3236725162" sldId="257"/>
            <ac:spMk id="4" creationId="{3BA3C08E-EA14-4E10-9A44-0B2EA7121410}"/>
          </ac:spMkLst>
        </pc:spChg>
        <pc:spChg chg="add del mod">
          <ac:chgData name="月華 黃" userId="3f4c01e6d136392f" providerId="LiveId" clId="{57ABF346-6049-40BC-9291-39C94754ABFB}" dt="2024-10-25T07:55:28.946" v="536" actId="478"/>
          <ac:spMkLst>
            <pc:docMk/>
            <pc:sldMk cId="3236725162" sldId="257"/>
            <ac:spMk id="5" creationId="{BDEC9B7A-774C-4E36-ACE9-D15880020DBC}"/>
          </ac:spMkLst>
        </pc:spChg>
        <pc:spChg chg="add del mod">
          <ac:chgData name="月華 黃" userId="3f4c01e6d136392f" providerId="LiveId" clId="{57ABF346-6049-40BC-9291-39C94754ABFB}" dt="2024-10-25T07:55:28.946" v="536" actId="478"/>
          <ac:spMkLst>
            <pc:docMk/>
            <pc:sldMk cId="3236725162" sldId="257"/>
            <ac:spMk id="6" creationId="{67CFB46A-91B0-471D-8BA8-530D8ADD3653}"/>
          </ac:spMkLst>
        </pc:spChg>
        <pc:spChg chg="add del mod">
          <ac:chgData name="月華 黃" userId="3f4c01e6d136392f" providerId="LiveId" clId="{57ABF346-6049-40BC-9291-39C94754ABFB}" dt="2024-10-25T07:55:28.946" v="536" actId="478"/>
          <ac:spMkLst>
            <pc:docMk/>
            <pc:sldMk cId="3236725162" sldId="257"/>
            <ac:spMk id="7" creationId="{E5B29F66-7A6D-4D13-8590-D04091203293}"/>
          </ac:spMkLst>
        </pc:spChg>
        <pc:spChg chg="add del mod">
          <ac:chgData name="月華 黃" userId="3f4c01e6d136392f" providerId="LiveId" clId="{57ABF346-6049-40BC-9291-39C94754ABFB}" dt="2024-10-25T07:55:28.946" v="536" actId="478"/>
          <ac:spMkLst>
            <pc:docMk/>
            <pc:sldMk cId="3236725162" sldId="257"/>
            <ac:spMk id="8" creationId="{D5D5CE13-E958-440E-B17D-6B2056AF7E5F}"/>
          </ac:spMkLst>
        </pc:spChg>
        <pc:spChg chg="add del mod">
          <ac:chgData name="月華 黃" userId="3f4c01e6d136392f" providerId="LiveId" clId="{57ABF346-6049-40BC-9291-39C94754ABFB}" dt="2024-10-25T07:55:29.999" v="537" actId="478"/>
          <ac:spMkLst>
            <pc:docMk/>
            <pc:sldMk cId="3236725162" sldId="257"/>
            <ac:spMk id="9" creationId="{25A8670D-0DBD-4F81-A52B-76F3BDAD75C1}"/>
          </ac:spMkLst>
        </pc:spChg>
        <pc:spChg chg="add del mod">
          <ac:chgData name="月華 黃" userId="3f4c01e6d136392f" providerId="LiveId" clId="{57ABF346-6049-40BC-9291-39C94754ABFB}" dt="2024-10-25T07:55:30.949" v="538" actId="478"/>
          <ac:spMkLst>
            <pc:docMk/>
            <pc:sldMk cId="3236725162" sldId="257"/>
            <ac:spMk id="10" creationId="{17F51B8F-D2AB-427F-9A87-1A1AC0090522}"/>
          </ac:spMkLst>
        </pc:spChg>
        <pc:spChg chg="add del mod">
          <ac:chgData name="月華 黃" userId="3f4c01e6d136392f" providerId="LiveId" clId="{57ABF346-6049-40BC-9291-39C94754ABFB}" dt="2024-10-25T07:55:30.949" v="538" actId="478"/>
          <ac:spMkLst>
            <pc:docMk/>
            <pc:sldMk cId="3236725162" sldId="257"/>
            <ac:spMk id="11" creationId="{8D8AA985-A3DA-4996-9073-90B0F7CA32DE}"/>
          </ac:spMkLst>
        </pc:spChg>
        <pc:spChg chg="add del mod">
          <ac:chgData name="月華 黃" userId="3f4c01e6d136392f" providerId="LiveId" clId="{57ABF346-6049-40BC-9291-39C94754ABFB}" dt="2024-10-25T07:33:50.515" v="430" actId="478"/>
          <ac:spMkLst>
            <pc:docMk/>
            <pc:sldMk cId="3236725162" sldId="257"/>
            <ac:spMk id="12" creationId="{77D2793C-1D5B-44D3-9ADF-F7CD78ED1F13}"/>
          </ac:spMkLst>
        </pc:spChg>
        <pc:spChg chg="add del mod">
          <ac:chgData name="月華 黃" userId="3f4c01e6d136392f" providerId="LiveId" clId="{57ABF346-6049-40BC-9291-39C94754ABFB}" dt="2024-10-25T07:33:46.768" v="428" actId="478"/>
          <ac:spMkLst>
            <pc:docMk/>
            <pc:sldMk cId="3236725162" sldId="257"/>
            <ac:spMk id="13" creationId="{FA8D2FDF-AEF4-41FF-9C45-675926AC4994}"/>
          </ac:spMkLst>
        </pc:spChg>
        <pc:spChg chg="add del mod">
          <ac:chgData name="月華 黃" userId="3f4c01e6d136392f" providerId="LiveId" clId="{57ABF346-6049-40BC-9291-39C94754ABFB}" dt="2024-10-25T07:33:46.768" v="428" actId="478"/>
          <ac:spMkLst>
            <pc:docMk/>
            <pc:sldMk cId="3236725162" sldId="257"/>
            <ac:spMk id="14" creationId="{18882DB2-93A2-4A7E-AC76-028AB697504E}"/>
          </ac:spMkLst>
        </pc:spChg>
        <pc:spChg chg="add del mod">
          <ac:chgData name="月華 黃" userId="3f4c01e6d136392f" providerId="LiveId" clId="{57ABF346-6049-40BC-9291-39C94754ABFB}" dt="2024-10-25T07:55:29.999" v="537" actId="478"/>
          <ac:spMkLst>
            <pc:docMk/>
            <pc:sldMk cId="3236725162" sldId="257"/>
            <ac:spMk id="17" creationId="{BF1A411B-0DB8-4485-BB74-9AC9D55B6677}"/>
          </ac:spMkLst>
        </pc:spChg>
        <pc:spChg chg="add del mod">
          <ac:chgData name="月華 黃" userId="3f4c01e6d136392f" providerId="LiveId" clId="{57ABF346-6049-40BC-9291-39C94754ABFB}" dt="2024-10-25T07:33:51.940" v="431" actId="478"/>
          <ac:spMkLst>
            <pc:docMk/>
            <pc:sldMk cId="3236725162" sldId="257"/>
            <ac:spMk id="18" creationId="{8E36EC05-1AF7-4014-BDA5-1318EB361E80}"/>
          </ac:spMkLst>
        </pc:spChg>
        <pc:spChg chg="add del mod">
          <ac:chgData name="月華 黃" userId="3f4c01e6d136392f" providerId="LiveId" clId="{57ABF346-6049-40BC-9291-39C94754ABFB}" dt="2024-10-25T07:33:48.647" v="429" actId="478"/>
          <ac:spMkLst>
            <pc:docMk/>
            <pc:sldMk cId="3236725162" sldId="257"/>
            <ac:spMk id="21" creationId="{7FC441B0-8681-4824-8D4B-CB55E6DD6FF7}"/>
          </ac:spMkLst>
        </pc:spChg>
        <pc:spChg chg="add mod">
          <ac:chgData name="月華 黃" userId="3f4c01e6d136392f" providerId="LiveId" clId="{57ABF346-6049-40BC-9291-39C94754ABFB}" dt="2024-10-27T17:25:04.687" v="884" actId="14100"/>
          <ac:spMkLst>
            <pc:docMk/>
            <pc:sldMk cId="3236725162" sldId="257"/>
            <ac:spMk id="21" creationId="{B9F25619-F5DE-471A-865A-F57D3B9AF271}"/>
          </ac:spMkLst>
        </pc:spChg>
        <pc:spChg chg="add mod">
          <ac:chgData name="月華 黃" userId="3f4c01e6d136392f" providerId="LiveId" clId="{57ABF346-6049-40BC-9291-39C94754ABFB}" dt="2024-10-27T17:48:32.060" v="982" actId="1076"/>
          <ac:spMkLst>
            <pc:docMk/>
            <pc:sldMk cId="3236725162" sldId="257"/>
            <ac:spMk id="22" creationId="{4A2867D1-C5FB-4E1C-A053-5F1010E7EDD4}"/>
          </ac:spMkLst>
        </pc:spChg>
        <pc:spChg chg="add del mod">
          <ac:chgData name="月華 黃" userId="3f4c01e6d136392f" providerId="LiveId" clId="{57ABF346-6049-40BC-9291-39C94754ABFB}" dt="2024-10-25T07:33:48.647" v="429" actId="478"/>
          <ac:spMkLst>
            <pc:docMk/>
            <pc:sldMk cId="3236725162" sldId="257"/>
            <ac:spMk id="22" creationId="{EB3D3BE6-4315-47E7-AC3A-050F6CB85B57}"/>
          </ac:spMkLst>
        </pc:spChg>
        <pc:spChg chg="add del mod">
          <ac:chgData name="月華 黃" userId="3f4c01e6d136392f" providerId="LiveId" clId="{57ABF346-6049-40BC-9291-39C94754ABFB}" dt="2024-10-25T07:55:28.946" v="536" actId="478"/>
          <ac:spMkLst>
            <pc:docMk/>
            <pc:sldMk cId="3236725162" sldId="257"/>
            <ac:spMk id="23" creationId="{E6150F6F-FBA0-4E48-BE57-D6313DD77E41}"/>
          </ac:spMkLst>
        </pc:spChg>
        <pc:spChg chg="add mod">
          <ac:chgData name="月華 黃" userId="3f4c01e6d136392f" providerId="LiveId" clId="{57ABF346-6049-40BC-9291-39C94754ABFB}" dt="2024-10-27T17:48:19.354" v="979" actId="1076"/>
          <ac:spMkLst>
            <pc:docMk/>
            <pc:sldMk cId="3236725162" sldId="257"/>
            <ac:spMk id="29" creationId="{CCC775E1-C2E3-44F7-98D4-4D2CD11A4149}"/>
          </ac:spMkLst>
        </pc:spChg>
        <pc:spChg chg="add mod">
          <ac:chgData name="月華 黃" userId="3f4c01e6d136392f" providerId="LiveId" clId="{57ABF346-6049-40BC-9291-39C94754ABFB}" dt="2024-10-27T17:48:19.354" v="979" actId="1076"/>
          <ac:spMkLst>
            <pc:docMk/>
            <pc:sldMk cId="3236725162" sldId="257"/>
            <ac:spMk id="30" creationId="{FDE99D14-FA91-42CE-A49F-7F9C24DC2F32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3" creationId="{D334045D-0FA1-451A-83D2-5E1315786A92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4" creationId="{2E3B4474-9F79-4A85-B773-8B06B99195E7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5" creationId="{226DCCA4-62C3-4469-9EC8-FE81BD145C98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6" creationId="{DD559679-4DDB-49F2-8AE9-741EA1C4EC76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7" creationId="{222E00A1-7C17-4DB8-A4F1-91756F5D27D0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8" creationId="{E55CD9C3-989C-46E0-8215-DE66ED905D08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39" creationId="{90C8BF53-238A-4F2A-A535-9E4879664BB2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40" creationId="{DDD9C5EF-2AA1-4F08-86F2-A31FF36CA305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41" creationId="{E9F5D43A-2D24-4641-911A-6DBA74725E3A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42" creationId="{54D632C9-34E8-421D-8872-95D9162650EF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43" creationId="{DF58D6E5-0E32-42E7-A482-BFEA54B79BD7}"/>
          </ac:spMkLst>
        </pc:spChg>
        <pc:spChg chg="add del mod">
          <ac:chgData name="月華 黃" userId="3f4c01e6d136392f" providerId="LiveId" clId="{57ABF346-6049-40BC-9291-39C94754ABFB}" dt="2024-10-27T17:52:13.004" v="1033" actId="1076"/>
          <ac:spMkLst>
            <pc:docMk/>
            <pc:sldMk cId="3236725162" sldId="257"/>
            <ac:spMk id="44" creationId="{9247E14A-1E58-4B9D-AD7F-83B81D36994D}"/>
          </ac:spMkLst>
        </pc:spChg>
        <pc:spChg chg="add del mod">
          <ac:chgData name="月華 黃" userId="3f4c01e6d136392f" providerId="LiveId" clId="{57ABF346-6049-40BC-9291-39C94754ABFB}" dt="2024-10-27T17:52:13.004" v="1033" actId="1076"/>
          <ac:spMkLst>
            <pc:docMk/>
            <pc:sldMk cId="3236725162" sldId="257"/>
            <ac:spMk id="45" creationId="{4C224CA8-35B1-4FA0-ACC0-88F8C1B7238B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46" creationId="{F8BCDA63-AA85-4641-8368-F843BAC52B4D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47" creationId="{06E6A993-8264-4355-800A-A2DB5ED366B0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50" creationId="{E8A174D4-97E0-4991-82D1-CF919074894C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51" creationId="{4EBCDF90-6BDD-4EB8-A31F-C3E906BDBF82}"/>
          </ac:spMkLst>
        </pc:spChg>
        <pc:spChg chg="add del mod">
          <ac:chgData name="月華 黃" userId="3f4c01e6d136392f" providerId="LiveId" clId="{57ABF346-6049-40BC-9291-39C94754ABFB}" dt="2024-10-25T07:55:22.652" v="535"/>
          <ac:spMkLst>
            <pc:docMk/>
            <pc:sldMk cId="3236725162" sldId="257"/>
            <ac:spMk id="52" creationId="{BB54CCBA-B7FD-4C24-857B-95CBC3B31192}"/>
          </ac:spMkLst>
        </pc:spChg>
        <pc:spChg chg="add mod">
          <ac:chgData name="月華 黃" userId="3f4c01e6d136392f" providerId="LiveId" clId="{57ABF346-6049-40BC-9291-39C94754ABFB}" dt="2024-10-25T07:56:19.369" v="557" actId="1076"/>
          <ac:spMkLst>
            <pc:docMk/>
            <pc:sldMk cId="3236725162" sldId="257"/>
            <ac:spMk id="55" creationId="{28750D51-E46A-436D-92C9-B24176028FF1}"/>
          </ac:spMkLst>
        </pc:spChg>
        <pc:spChg chg="add del mod">
          <ac:chgData name="月華 黃" userId="3f4c01e6d136392f" providerId="LiveId" clId="{57ABF346-6049-40BC-9291-39C94754ABFB}" dt="2024-10-27T15:30:42.003" v="830" actId="478"/>
          <ac:spMkLst>
            <pc:docMk/>
            <pc:sldMk cId="3236725162" sldId="257"/>
            <ac:spMk id="56" creationId="{9C08C684-B8F2-48C7-9D1F-31095BA03146}"/>
          </ac:spMkLst>
        </pc:spChg>
        <pc:spChg chg="add mod">
          <ac:chgData name="月華 黃" userId="3f4c01e6d136392f" providerId="LiveId" clId="{57ABF346-6049-40BC-9291-39C94754ABFB}" dt="2024-10-27T18:01:22.699" v="1073" actId="1076"/>
          <ac:spMkLst>
            <pc:docMk/>
            <pc:sldMk cId="3236725162" sldId="257"/>
            <ac:spMk id="57" creationId="{2D471B6E-1B3C-4D4B-976E-08217497F959}"/>
          </ac:spMkLst>
        </pc:spChg>
        <pc:spChg chg="add mod">
          <ac:chgData name="月華 黃" userId="3f4c01e6d136392f" providerId="LiveId" clId="{57ABF346-6049-40BC-9291-39C94754ABFB}" dt="2024-10-27T17:51:31.401" v="1020" actId="1076"/>
          <ac:spMkLst>
            <pc:docMk/>
            <pc:sldMk cId="3236725162" sldId="257"/>
            <ac:spMk id="58" creationId="{C80423D7-A562-44DC-B5ED-7A856C9DD475}"/>
          </ac:spMkLst>
        </pc:spChg>
        <pc:spChg chg="add mod">
          <ac:chgData name="月華 黃" userId="3f4c01e6d136392f" providerId="LiveId" clId="{57ABF346-6049-40BC-9291-39C94754ABFB}" dt="2024-10-27T17:51:31.401" v="1020" actId="1076"/>
          <ac:spMkLst>
            <pc:docMk/>
            <pc:sldMk cId="3236725162" sldId="257"/>
            <ac:spMk id="59" creationId="{D6F57E71-039F-4856-8BA6-FFDFE7EFAF28}"/>
          </ac:spMkLst>
        </pc:spChg>
        <pc:spChg chg="add del mod">
          <ac:chgData name="月華 黃" userId="3f4c01e6d136392f" providerId="LiveId" clId="{57ABF346-6049-40BC-9291-39C94754ABFB}" dt="2024-10-27T17:59:38.702" v="1052" actId="14100"/>
          <ac:spMkLst>
            <pc:docMk/>
            <pc:sldMk cId="3236725162" sldId="257"/>
            <ac:spMk id="60" creationId="{D2996024-29B1-4DD6-8C8B-2B58F6E492BE}"/>
          </ac:spMkLst>
        </pc:spChg>
        <pc:spChg chg="add mod">
          <ac:chgData name="月華 黃" userId="3f4c01e6d136392f" providerId="LiveId" clId="{57ABF346-6049-40BC-9291-39C94754ABFB}" dt="2024-10-27T17:48:32.060" v="982" actId="1076"/>
          <ac:spMkLst>
            <pc:docMk/>
            <pc:sldMk cId="3236725162" sldId="257"/>
            <ac:spMk id="61" creationId="{D335054B-EA38-48D7-ABB6-EFE81FFFAB1C}"/>
          </ac:spMkLst>
        </pc:spChg>
        <pc:spChg chg="add del mod">
          <ac:chgData name="月華 黃" userId="3f4c01e6d136392f" providerId="LiveId" clId="{57ABF346-6049-40BC-9291-39C94754ABFB}" dt="2024-10-27T15:30:55.005" v="833" actId="478"/>
          <ac:spMkLst>
            <pc:docMk/>
            <pc:sldMk cId="3236725162" sldId="257"/>
            <ac:spMk id="62" creationId="{AC72F25D-9EB4-438D-B1D8-A823B5371084}"/>
          </ac:spMkLst>
        </pc:spChg>
        <pc:spChg chg="add del mod">
          <ac:chgData name="月華 黃" userId="3f4c01e6d136392f" providerId="LiveId" clId="{57ABF346-6049-40BC-9291-39C94754ABFB}" dt="2024-10-25T07:55:49.718" v="546" actId="478"/>
          <ac:spMkLst>
            <pc:docMk/>
            <pc:sldMk cId="3236725162" sldId="257"/>
            <ac:spMk id="63" creationId="{834E55A7-C6B2-431D-9214-7373E29C5422}"/>
          </ac:spMkLst>
        </pc:spChg>
        <pc:spChg chg="add del mod">
          <ac:chgData name="月華 黃" userId="3f4c01e6d136392f" providerId="LiveId" clId="{57ABF346-6049-40BC-9291-39C94754ABFB}" dt="2024-10-25T07:55:39.507" v="541" actId="478"/>
          <ac:spMkLst>
            <pc:docMk/>
            <pc:sldMk cId="3236725162" sldId="257"/>
            <ac:spMk id="64" creationId="{0236333F-C674-4D1C-ABA7-7629F52101B2}"/>
          </ac:spMkLst>
        </pc:spChg>
        <pc:spChg chg="add del mod">
          <ac:chgData name="月華 黃" userId="3f4c01e6d136392f" providerId="LiveId" clId="{57ABF346-6049-40BC-9291-39C94754ABFB}" dt="2024-10-25T07:55:39.507" v="541" actId="478"/>
          <ac:spMkLst>
            <pc:docMk/>
            <pc:sldMk cId="3236725162" sldId="257"/>
            <ac:spMk id="65" creationId="{34184E16-C3E4-493C-8B7D-9F15C99F94B8}"/>
          </ac:spMkLst>
        </pc:spChg>
        <pc:spChg chg="add mod">
          <ac:chgData name="月華 黃" userId="3f4c01e6d136392f" providerId="LiveId" clId="{57ABF346-6049-40BC-9291-39C94754ABFB}" dt="2024-10-27T17:59:38.702" v="1052" actId="14100"/>
          <ac:spMkLst>
            <pc:docMk/>
            <pc:sldMk cId="3236725162" sldId="257"/>
            <ac:spMk id="68" creationId="{6CFFDD5E-1AA4-4410-84C3-1B9CC6831848}"/>
          </ac:spMkLst>
        </pc:spChg>
        <pc:spChg chg="add del mod">
          <ac:chgData name="月華 黃" userId="3f4c01e6d136392f" providerId="LiveId" clId="{57ABF346-6049-40BC-9291-39C94754ABFB}" dt="2024-10-25T07:55:51.481" v="547" actId="478"/>
          <ac:spMkLst>
            <pc:docMk/>
            <pc:sldMk cId="3236725162" sldId="257"/>
            <ac:spMk id="69" creationId="{6632B88A-0D77-4B0B-884E-EC66127DDE26}"/>
          </ac:spMkLst>
        </pc:spChg>
        <pc:spChg chg="add del mod">
          <ac:chgData name="月華 黃" userId="3f4c01e6d136392f" providerId="LiveId" clId="{57ABF346-6049-40BC-9291-39C94754ABFB}" dt="2024-10-25T07:55:43.225" v="543" actId="478"/>
          <ac:spMkLst>
            <pc:docMk/>
            <pc:sldMk cId="3236725162" sldId="257"/>
            <ac:spMk id="72" creationId="{C4710DCE-0771-4976-9716-3A7C18BA3121}"/>
          </ac:spMkLst>
        </pc:spChg>
        <pc:spChg chg="add del mod">
          <ac:chgData name="月華 黃" userId="3f4c01e6d136392f" providerId="LiveId" clId="{57ABF346-6049-40BC-9291-39C94754ABFB}" dt="2024-10-25T07:55:43.225" v="543" actId="478"/>
          <ac:spMkLst>
            <pc:docMk/>
            <pc:sldMk cId="3236725162" sldId="257"/>
            <ac:spMk id="73" creationId="{93279EC1-3507-4894-8415-EEE0CFE3AF37}"/>
          </ac:spMkLst>
        </pc:spChg>
        <pc:spChg chg="add mod ord">
          <ac:chgData name="月華 黃" userId="3f4c01e6d136392f" providerId="LiveId" clId="{57ABF346-6049-40BC-9291-39C94754ABFB}" dt="2024-10-27T18:01:22.699" v="1073" actId="1076"/>
          <ac:spMkLst>
            <pc:docMk/>
            <pc:sldMk cId="3236725162" sldId="257"/>
            <ac:spMk id="74" creationId="{569C2CA5-1E9C-4C57-80DD-9931912542EB}"/>
          </ac:spMkLst>
        </pc:spChg>
        <pc:cxnChg chg="add del">
          <ac:chgData name="月華 黃" userId="3f4c01e6d136392f" providerId="LiveId" clId="{57ABF346-6049-40BC-9291-39C94754ABFB}" dt="2024-10-27T15:32:06.597" v="855" actId="11529"/>
          <ac:cxnSpMkLst>
            <pc:docMk/>
            <pc:sldMk cId="3236725162" sldId="257"/>
            <ac:cxnSpMk id="4" creationId="{7DB0995A-54D5-4419-958A-3C4DD0798D34}"/>
          </ac:cxnSpMkLst>
        </pc:cxnChg>
        <pc:cxnChg chg="add del mod">
          <ac:chgData name="月華 黃" userId="3f4c01e6d136392f" providerId="LiveId" clId="{57ABF346-6049-40BC-9291-39C94754ABFB}" dt="2024-10-27T17:50:04.088" v="1005" actId="478"/>
          <ac:cxnSpMkLst>
            <pc:docMk/>
            <pc:sldMk cId="3236725162" sldId="257"/>
            <ac:cxnSpMk id="6" creationId="{C8E85FB5-A4F8-4541-B189-76A474FF0C28}"/>
          </ac:cxnSpMkLst>
        </pc:cxnChg>
        <pc:cxnChg chg="add del mod">
          <ac:chgData name="月華 黃" userId="3f4c01e6d136392f" providerId="LiveId" clId="{57ABF346-6049-40BC-9291-39C94754ABFB}" dt="2024-10-25T07:33:46.768" v="428" actId="478"/>
          <ac:cxnSpMkLst>
            <pc:docMk/>
            <pc:sldMk cId="3236725162" sldId="257"/>
            <ac:cxnSpMk id="15" creationId="{B3B2EAA2-6F19-40C9-8FA0-EC8559AD9C71}"/>
          </ac:cxnSpMkLst>
        </pc:cxnChg>
        <pc:cxnChg chg="add del mod">
          <ac:chgData name="月華 黃" userId="3f4c01e6d136392f" providerId="LiveId" clId="{57ABF346-6049-40BC-9291-39C94754ABFB}" dt="2024-10-25T07:33:48.647" v="429" actId="478"/>
          <ac:cxnSpMkLst>
            <pc:docMk/>
            <pc:sldMk cId="3236725162" sldId="257"/>
            <ac:cxnSpMk id="16" creationId="{A6AB44DD-3838-4BA8-B487-1476C2432743}"/>
          </ac:cxnSpMkLst>
        </pc:cxnChg>
        <pc:cxnChg chg="add mod">
          <ac:chgData name="月華 黃" userId="3f4c01e6d136392f" providerId="LiveId" clId="{57ABF346-6049-40BC-9291-39C94754ABFB}" dt="2024-10-27T18:01:26.187" v="1074" actId="14100"/>
          <ac:cxnSpMkLst>
            <pc:docMk/>
            <pc:sldMk cId="3236725162" sldId="257"/>
            <ac:cxnSpMk id="17" creationId="{C538DA60-84F7-4D33-AE65-791EE6D065EE}"/>
          </ac:cxnSpMkLst>
        </pc:cxnChg>
        <pc:cxnChg chg="add del mod">
          <ac:chgData name="月華 黃" userId="3f4c01e6d136392f" providerId="LiveId" clId="{57ABF346-6049-40BC-9291-39C94754ABFB}" dt="2024-10-25T07:33:50.515" v="430" actId="478"/>
          <ac:cxnSpMkLst>
            <pc:docMk/>
            <pc:sldMk cId="3236725162" sldId="257"/>
            <ac:cxnSpMk id="19" creationId="{6FF18B23-14B5-49A0-8E04-5393EF3925BC}"/>
          </ac:cxnSpMkLst>
        </pc:cxnChg>
        <pc:cxnChg chg="add del mod">
          <ac:chgData name="月華 黃" userId="3f4c01e6d136392f" providerId="LiveId" clId="{57ABF346-6049-40BC-9291-39C94754ABFB}" dt="2024-10-25T07:33:50.515" v="430" actId="478"/>
          <ac:cxnSpMkLst>
            <pc:docMk/>
            <pc:sldMk cId="3236725162" sldId="257"/>
            <ac:cxnSpMk id="20" creationId="{11BA5C9D-0D28-411F-A802-3204DB81ECC5}"/>
          </ac:cxnSpMkLst>
        </pc:cxnChg>
        <pc:cxnChg chg="add del mod">
          <ac:chgData name="月華 黃" userId="3f4c01e6d136392f" providerId="LiveId" clId="{57ABF346-6049-40BC-9291-39C94754ABFB}" dt="2024-10-25T07:33:51.940" v="431" actId="478"/>
          <ac:cxnSpMkLst>
            <pc:docMk/>
            <pc:sldMk cId="3236725162" sldId="257"/>
            <ac:cxnSpMk id="24" creationId="{8B58854C-6809-4092-B16B-C01A988A420F}"/>
          </ac:cxnSpMkLst>
        </pc:cxnChg>
        <pc:cxnChg chg="add del mod">
          <ac:chgData name="月華 黃" userId="3f4c01e6d136392f" providerId="LiveId" clId="{57ABF346-6049-40BC-9291-39C94754ABFB}" dt="2024-10-25T07:33:51.940" v="431" actId="478"/>
          <ac:cxnSpMkLst>
            <pc:docMk/>
            <pc:sldMk cId="3236725162" sldId="257"/>
            <ac:cxnSpMk id="25" creationId="{440F4823-6759-44A8-96E1-3089A6D891DD}"/>
          </ac:cxnSpMkLst>
        </pc:cxnChg>
        <pc:cxnChg chg="add del mod">
          <ac:chgData name="月華 黃" userId="3f4c01e6d136392f" providerId="LiveId" clId="{57ABF346-6049-40BC-9291-39C94754ABFB}" dt="2024-10-25T07:36:38.505" v="437" actId="11529"/>
          <ac:cxnSpMkLst>
            <pc:docMk/>
            <pc:sldMk cId="3236725162" sldId="257"/>
            <ac:cxnSpMk id="27" creationId="{DFB8360F-EA77-46C2-9DC2-828807FDCAE7}"/>
          </ac:cxnSpMkLst>
        </pc:cxnChg>
        <pc:cxnChg chg="add del">
          <ac:chgData name="月華 黃" userId="3f4c01e6d136392f" providerId="LiveId" clId="{57ABF346-6049-40BC-9291-39C94754ABFB}" dt="2024-10-25T07:55:06.154" v="533" actId="11529"/>
          <ac:cxnSpMkLst>
            <pc:docMk/>
            <pc:sldMk cId="3236725162" sldId="257"/>
            <ac:cxnSpMk id="32" creationId="{F686371A-5A89-4F57-9F94-92A3F2C94FA5}"/>
          </ac:cxnSpMkLst>
        </pc:cxnChg>
        <pc:cxnChg chg="add mod">
          <ac:chgData name="月華 黃" userId="3f4c01e6d136392f" providerId="LiveId" clId="{57ABF346-6049-40BC-9291-39C94754ABFB}" dt="2024-10-27T18:01:33.134" v="1075" actId="14100"/>
          <ac:cxnSpMkLst>
            <pc:docMk/>
            <pc:sldMk cId="3236725162" sldId="257"/>
            <ac:cxnSpMk id="34" creationId="{02600CB8-B5E1-4485-AAC6-7D258DF0140A}"/>
          </ac:cxnSpMkLst>
        </pc:cxnChg>
        <pc:cxnChg chg="add del">
          <ac:chgData name="月華 黃" userId="3f4c01e6d136392f" providerId="LiveId" clId="{57ABF346-6049-40BC-9291-39C94754ABFB}" dt="2024-10-27T17:50:40.722" v="1011" actId="11529"/>
          <ac:cxnSpMkLst>
            <pc:docMk/>
            <pc:sldMk cId="3236725162" sldId="257"/>
            <ac:cxnSpMk id="37" creationId="{465112EC-0CCE-4BFC-9E7C-2AD5002D20EA}"/>
          </ac:cxnSpMkLst>
        </pc:cxnChg>
        <pc:cxnChg chg="add mod">
          <ac:chgData name="月華 黃" userId="3f4c01e6d136392f" providerId="LiveId" clId="{57ABF346-6049-40BC-9291-39C94754ABFB}" dt="2024-10-27T17:50:58.162" v="1014" actId="1582"/>
          <ac:cxnSpMkLst>
            <pc:docMk/>
            <pc:sldMk cId="3236725162" sldId="257"/>
            <ac:cxnSpMk id="39" creationId="{A26BDE2A-8417-423C-873E-4DBC3246066A}"/>
          </ac:cxnSpMkLst>
        </pc:cxnChg>
        <pc:cxnChg chg="add mod">
          <ac:chgData name="月華 黃" userId="3f4c01e6d136392f" providerId="LiveId" clId="{57ABF346-6049-40BC-9291-39C94754ABFB}" dt="2024-10-27T17:51:10.211" v="1017" actId="13822"/>
          <ac:cxnSpMkLst>
            <pc:docMk/>
            <pc:sldMk cId="3236725162" sldId="257"/>
            <ac:cxnSpMk id="41" creationId="{2E465E83-1991-48CF-A0D0-610FCF46DE22}"/>
          </ac:cxnSpMkLst>
        </pc:cxnChg>
        <pc:cxnChg chg="add del mod">
          <ac:chgData name="月華 黃" userId="3f4c01e6d136392f" providerId="LiveId" clId="{57ABF346-6049-40BC-9291-39C94754ABFB}" dt="2024-10-25T07:55:22.652" v="535"/>
          <ac:cxnSpMkLst>
            <pc:docMk/>
            <pc:sldMk cId="3236725162" sldId="257"/>
            <ac:cxnSpMk id="44" creationId="{3AA4DF72-1599-4358-9DCB-E2E1B26C7ADD}"/>
          </ac:cxnSpMkLst>
        </pc:cxnChg>
        <pc:cxnChg chg="add del mod">
          <ac:chgData name="月華 黃" userId="3f4c01e6d136392f" providerId="LiveId" clId="{57ABF346-6049-40BC-9291-39C94754ABFB}" dt="2024-10-25T07:55:22.652" v="535"/>
          <ac:cxnSpMkLst>
            <pc:docMk/>
            <pc:sldMk cId="3236725162" sldId="257"/>
            <ac:cxnSpMk id="45" creationId="{2A7F6421-ECA9-45F4-8F63-DBCCAE725713}"/>
          </ac:cxnSpMkLst>
        </pc:cxnChg>
        <pc:cxnChg chg="add mod">
          <ac:chgData name="月華 黃" userId="3f4c01e6d136392f" providerId="LiveId" clId="{57ABF346-6049-40BC-9291-39C94754ABFB}" dt="2024-10-27T17:52:21.325" v="1036" actId="1582"/>
          <ac:cxnSpMkLst>
            <pc:docMk/>
            <pc:sldMk cId="3236725162" sldId="257"/>
            <ac:cxnSpMk id="46" creationId="{54BB5886-F966-4287-AB1F-C3DEBD0D1169}"/>
          </ac:cxnSpMkLst>
        </pc:cxnChg>
        <pc:cxnChg chg="add del mod">
          <ac:chgData name="月華 黃" userId="3f4c01e6d136392f" providerId="LiveId" clId="{57ABF346-6049-40BC-9291-39C94754ABFB}" dt="2024-10-25T07:55:22.652" v="535"/>
          <ac:cxnSpMkLst>
            <pc:docMk/>
            <pc:sldMk cId="3236725162" sldId="257"/>
            <ac:cxnSpMk id="48" creationId="{5066B92A-2593-4ADE-B4B7-50FB38F59252}"/>
          </ac:cxnSpMkLst>
        </pc:cxnChg>
        <pc:cxnChg chg="add del mod">
          <ac:chgData name="月華 黃" userId="3f4c01e6d136392f" providerId="LiveId" clId="{57ABF346-6049-40BC-9291-39C94754ABFB}" dt="2024-10-25T07:55:22.652" v="535"/>
          <ac:cxnSpMkLst>
            <pc:docMk/>
            <pc:sldMk cId="3236725162" sldId="257"/>
            <ac:cxnSpMk id="49" creationId="{4E2D2B41-62C8-44D9-9812-30EF41AC0045}"/>
          </ac:cxnSpMkLst>
        </pc:cxnChg>
        <pc:cxnChg chg="add del">
          <ac:chgData name="月華 黃" userId="3f4c01e6d136392f" providerId="LiveId" clId="{57ABF346-6049-40BC-9291-39C94754ABFB}" dt="2024-10-27T18:00:01.531" v="1055" actId="11529"/>
          <ac:cxnSpMkLst>
            <pc:docMk/>
            <pc:sldMk cId="3236725162" sldId="257"/>
            <ac:cxnSpMk id="53" creationId="{D615F6F0-EFC6-418B-9583-68593934ACD4}"/>
          </ac:cxnSpMkLst>
        </pc:cxnChg>
        <pc:cxnChg chg="add del mod">
          <ac:chgData name="月華 黃" userId="3f4c01e6d136392f" providerId="LiveId" clId="{57ABF346-6049-40BC-9291-39C94754ABFB}" dt="2024-10-25T07:55:22.652" v="535"/>
          <ac:cxnSpMkLst>
            <pc:docMk/>
            <pc:sldMk cId="3236725162" sldId="257"/>
            <ac:cxnSpMk id="53" creationId="{DCA8D646-2874-45AE-9A58-91222BC0EF78}"/>
          </ac:cxnSpMkLst>
        </pc:cxnChg>
        <pc:cxnChg chg="add del mod">
          <ac:chgData name="月華 黃" userId="3f4c01e6d136392f" providerId="LiveId" clId="{57ABF346-6049-40BC-9291-39C94754ABFB}" dt="2024-10-25T07:55:22.652" v="535"/>
          <ac:cxnSpMkLst>
            <pc:docMk/>
            <pc:sldMk cId="3236725162" sldId="257"/>
            <ac:cxnSpMk id="54" creationId="{4015A06C-5065-4BE6-8903-23B618EEC06B}"/>
          </ac:cxnSpMkLst>
        </pc:cxnChg>
        <pc:cxnChg chg="add del mod">
          <ac:chgData name="月華 黃" userId="3f4c01e6d136392f" providerId="LiveId" clId="{57ABF346-6049-40BC-9291-39C94754ABFB}" dt="2024-10-27T18:00:34.095" v="1063" actId="11529"/>
          <ac:cxnSpMkLst>
            <pc:docMk/>
            <pc:sldMk cId="3236725162" sldId="257"/>
            <ac:cxnSpMk id="63" creationId="{A61A0D0F-59B3-49D5-B05E-A6655EA5E373}"/>
          </ac:cxnSpMkLst>
        </pc:cxnChg>
        <pc:cxnChg chg="add del mod">
          <ac:chgData name="月華 黃" userId="3f4c01e6d136392f" providerId="LiveId" clId="{57ABF346-6049-40BC-9291-39C94754ABFB}" dt="2024-10-25T07:55:41.669" v="542" actId="478"/>
          <ac:cxnSpMkLst>
            <pc:docMk/>
            <pc:sldMk cId="3236725162" sldId="257"/>
            <ac:cxnSpMk id="66" creationId="{7DEFED2B-1959-48F6-8FA1-1B31B6E4ECB3}"/>
          </ac:cxnSpMkLst>
        </pc:cxnChg>
        <pc:cxnChg chg="add del mod">
          <ac:chgData name="月華 黃" userId="3f4c01e6d136392f" providerId="LiveId" clId="{57ABF346-6049-40BC-9291-39C94754ABFB}" dt="2024-10-25T07:55:43.225" v="543" actId="478"/>
          <ac:cxnSpMkLst>
            <pc:docMk/>
            <pc:sldMk cId="3236725162" sldId="257"/>
            <ac:cxnSpMk id="67" creationId="{11F90C54-9ECB-48B8-B395-DA7F498DFEE4}"/>
          </ac:cxnSpMkLst>
        </pc:cxnChg>
        <pc:cxnChg chg="add mod">
          <ac:chgData name="月華 黃" userId="3f4c01e6d136392f" providerId="LiveId" clId="{57ABF346-6049-40BC-9291-39C94754ABFB}" dt="2024-10-27T18:00:47.795" v="1066" actId="1582"/>
          <ac:cxnSpMkLst>
            <pc:docMk/>
            <pc:sldMk cId="3236725162" sldId="257"/>
            <ac:cxnSpMk id="69" creationId="{C757636E-580C-49C7-9F67-00CC1A5AFE5E}"/>
          </ac:cxnSpMkLst>
        </pc:cxnChg>
        <pc:cxnChg chg="add del mod">
          <ac:chgData name="月華 黃" userId="3f4c01e6d136392f" providerId="LiveId" clId="{57ABF346-6049-40BC-9291-39C94754ABFB}" dt="2024-10-25T07:55:49.718" v="546" actId="478"/>
          <ac:cxnSpMkLst>
            <pc:docMk/>
            <pc:sldMk cId="3236725162" sldId="257"/>
            <ac:cxnSpMk id="70" creationId="{B0DEA500-F3E2-4675-9045-78EF43D0E372}"/>
          </ac:cxnSpMkLst>
        </pc:cxnChg>
        <pc:cxnChg chg="add mod">
          <ac:chgData name="月華 黃" userId="3f4c01e6d136392f" providerId="LiveId" clId="{57ABF346-6049-40BC-9291-39C94754ABFB}" dt="2024-10-27T18:01:01.276" v="1069" actId="1582"/>
          <ac:cxnSpMkLst>
            <pc:docMk/>
            <pc:sldMk cId="3236725162" sldId="257"/>
            <ac:cxnSpMk id="71" creationId="{4E37F203-28C0-4315-93EF-766F14668F61}"/>
          </ac:cxnSpMkLst>
        </pc:cxnChg>
        <pc:cxnChg chg="add del mod">
          <ac:chgData name="月華 黃" userId="3f4c01e6d136392f" providerId="LiveId" clId="{57ABF346-6049-40BC-9291-39C94754ABFB}" dt="2024-10-25T07:55:49.718" v="546" actId="478"/>
          <ac:cxnSpMkLst>
            <pc:docMk/>
            <pc:sldMk cId="3236725162" sldId="257"/>
            <ac:cxnSpMk id="71" creationId="{A1DE7726-1345-4E71-86C3-2F7E0FC140B0}"/>
          </ac:cxnSpMkLst>
        </pc:cxnChg>
        <pc:cxnChg chg="add mod">
          <ac:chgData name="月華 黃" userId="3f4c01e6d136392f" providerId="LiveId" clId="{57ABF346-6049-40BC-9291-39C94754ABFB}" dt="2024-10-27T18:01:14.225" v="1072" actId="1582"/>
          <ac:cxnSpMkLst>
            <pc:docMk/>
            <pc:sldMk cId="3236725162" sldId="257"/>
            <ac:cxnSpMk id="73" creationId="{5880290A-5AEF-45AA-AAE0-44702C0BD56D}"/>
          </ac:cxnSpMkLst>
        </pc:cxnChg>
        <pc:cxnChg chg="add del mod">
          <ac:chgData name="月華 黃" userId="3f4c01e6d136392f" providerId="LiveId" clId="{57ABF346-6049-40BC-9291-39C94754ABFB}" dt="2024-10-25T07:55:51.481" v="547" actId="478"/>
          <ac:cxnSpMkLst>
            <pc:docMk/>
            <pc:sldMk cId="3236725162" sldId="257"/>
            <ac:cxnSpMk id="75" creationId="{7349F7C3-4605-4116-8908-7DEF0338A1CE}"/>
          </ac:cxnSpMkLst>
        </pc:cxnChg>
        <pc:cxnChg chg="add del mod">
          <ac:chgData name="月華 黃" userId="3f4c01e6d136392f" providerId="LiveId" clId="{57ABF346-6049-40BC-9291-39C94754ABFB}" dt="2024-10-25T07:55:51.481" v="547" actId="478"/>
          <ac:cxnSpMkLst>
            <pc:docMk/>
            <pc:sldMk cId="3236725162" sldId="257"/>
            <ac:cxnSpMk id="76" creationId="{CADDA46A-CC47-48DA-9A52-2EF55D7539AF}"/>
          </ac:cxnSpMkLst>
        </pc:cxnChg>
        <pc:cxnChg chg="add del">
          <ac:chgData name="月華 黃" userId="3f4c01e6d136392f" providerId="LiveId" clId="{57ABF346-6049-40BC-9291-39C94754ABFB}" dt="2024-10-25T07:56:58.291" v="564" actId="11529"/>
          <ac:cxnSpMkLst>
            <pc:docMk/>
            <pc:sldMk cId="3236725162" sldId="257"/>
            <ac:cxnSpMk id="78" creationId="{DA28DE34-6EAE-486C-9619-594A7B394198}"/>
          </ac:cxnSpMkLst>
        </pc:cxnChg>
        <pc:cxnChg chg="add del">
          <ac:chgData name="月華 黃" userId="3f4c01e6d136392f" providerId="LiveId" clId="{57ABF346-6049-40BC-9291-39C94754ABFB}" dt="2024-10-25T07:57:09.669" v="566" actId="11529"/>
          <ac:cxnSpMkLst>
            <pc:docMk/>
            <pc:sldMk cId="3236725162" sldId="257"/>
            <ac:cxnSpMk id="80" creationId="{D9D471E7-0102-434D-9D16-9CAEE2588E02}"/>
          </ac:cxnSpMkLst>
        </pc:cxnChg>
        <pc:cxnChg chg="add del">
          <ac:chgData name="月華 黃" userId="3f4c01e6d136392f" providerId="LiveId" clId="{57ABF346-6049-40BC-9291-39C94754ABFB}" dt="2024-10-25T07:57:23.189" v="568" actId="11529"/>
          <ac:cxnSpMkLst>
            <pc:docMk/>
            <pc:sldMk cId="3236725162" sldId="257"/>
            <ac:cxnSpMk id="82" creationId="{44312C3B-0F75-4D1C-97CF-9E86E0B96045}"/>
          </ac:cxnSpMkLst>
        </pc:cxnChg>
        <pc:cxnChg chg="add del mod">
          <ac:chgData name="月華 黃" userId="3f4c01e6d136392f" providerId="LiveId" clId="{57ABF346-6049-40BC-9291-39C94754ABFB}" dt="2024-10-27T17:25:00.077" v="882" actId="478"/>
          <ac:cxnSpMkLst>
            <pc:docMk/>
            <pc:sldMk cId="3236725162" sldId="257"/>
            <ac:cxnSpMk id="84" creationId="{4C58FB9F-6256-43CB-BED6-0DFFA93F0229}"/>
          </ac:cxnSpMkLst>
        </pc:cxnChg>
        <pc:cxnChg chg="add mod">
          <ac:chgData name="月華 黃" userId="3f4c01e6d136392f" providerId="LiveId" clId="{57ABF346-6049-40BC-9291-39C94754ABFB}" dt="2024-10-27T17:51:27.252" v="1019" actId="14100"/>
          <ac:cxnSpMkLst>
            <pc:docMk/>
            <pc:sldMk cId="3236725162" sldId="257"/>
            <ac:cxnSpMk id="86" creationId="{F293B146-30D9-41DA-AD94-3767242DC4FE}"/>
          </ac:cxnSpMkLst>
        </pc:cxnChg>
        <pc:cxnChg chg="add del mod">
          <ac:chgData name="月華 黃" userId="3f4c01e6d136392f" providerId="LiveId" clId="{57ABF346-6049-40BC-9291-39C94754ABFB}" dt="2024-10-25T08:00:03.036" v="588" actId="478"/>
          <ac:cxnSpMkLst>
            <pc:docMk/>
            <pc:sldMk cId="3236725162" sldId="257"/>
            <ac:cxnSpMk id="89" creationId="{F1D8A8CD-6E6C-41B8-9D7D-C12951C9AE3D}"/>
          </ac:cxnSpMkLst>
        </pc:cxnChg>
        <pc:cxnChg chg="add del mod">
          <ac:chgData name="月華 黃" userId="3f4c01e6d136392f" providerId="LiveId" clId="{57ABF346-6049-40BC-9291-39C94754ABFB}" dt="2024-10-25T08:00:52.540" v="597" actId="478"/>
          <ac:cxnSpMkLst>
            <pc:docMk/>
            <pc:sldMk cId="3236725162" sldId="257"/>
            <ac:cxnSpMk id="95" creationId="{D147857C-3645-45C3-ABDA-49931010B6E9}"/>
          </ac:cxnSpMkLst>
        </pc:cxnChg>
        <pc:cxnChg chg="add del mod">
          <ac:chgData name="月華 黃" userId="3f4c01e6d136392f" providerId="LiveId" clId="{57ABF346-6049-40BC-9291-39C94754ABFB}" dt="2024-10-25T08:03:05.272" v="609" actId="478"/>
          <ac:cxnSpMkLst>
            <pc:docMk/>
            <pc:sldMk cId="3236725162" sldId="257"/>
            <ac:cxnSpMk id="100" creationId="{EF24AE20-DEAE-4519-A38E-56BF8A910A83}"/>
          </ac:cxnSpMkLst>
        </pc:cxnChg>
        <pc:cxnChg chg="add del mod">
          <ac:chgData name="月華 黃" userId="3f4c01e6d136392f" providerId="LiveId" clId="{57ABF346-6049-40BC-9291-39C94754ABFB}" dt="2024-10-27T17:59:00.032" v="1037" actId="478"/>
          <ac:cxnSpMkLst>
            <pc:docMk/>
            <pc:sldMk cId="3236725162" sldId="257"/>
            <ac:cxnSpMk id="109" creationId="{B6249CE2-0273-49D9-8F43-C2D5E7BD8C34}"/>
          </ac:cxnSpMkLst>
        </pc:cxnChg>
        <pc:cxnChg chg="add del">
          <ac:chgData name="月華 黃" userId="3f4c01e6d136392f" providerId="LiveId" clId="{57ABF346-6049-40BC-9291-39C94754ABFB}" dt="2024-10-25T08:03:59.331" v="617" actId="478"/>
          <ac:cxnSpMkLst>
            <pc:docMk/>
            <pc:sldMk cId="3236725162" sldId="257"/>
            <ac:cxnSpMk id="111" creationId="{6928D02F-4586-4566-9788-7F182943B0D1}"/>
          </ac:cxnSpMkLst>
        </pc:cxnChg>
        <pc:cxnChg chg="add mod">
          <ac:chgData name="月華 黃" userId="3f4c01e6d136392f" providerId="LiveId" clId="{57ABF346-6049-40BC-9291-39C94754ABFB}" dt="2024-10-27T17:59:44.915" v="1053" actId="14100"/>
          <ac:cxnSpMkLst>
            <pc:docMk/>
            <pc:sldMk cId="3236725162" sldId="257"/>
            <ac:cxnSpMk id="115" creationId="{AB15FD07-090A-44E1-A439-A37037648D74}"/>
          </ac:cxnSpMkLst>
        </pc:cxnChg>
        <pc:cxnChg chg="add mod">
          <ac:chgData name="月華 黃" userId="3f4c01e6d136392f" providerId="LiveId" clId="{57ABF346-6049-40BC-9291-39C94754ABFB}" dt="2024-10-27T17:48:37.497" v="983" actId="14100"/>
          <ac:cxnSpMkLst>
            <pc:docMk/>
            <pc:sldMk cId="3236725162" sldId="257"/>
            <ac:cxnSpMk id="117" creationId="{CD569542-1F69-4C5C-8F6A-5ED465EEC54E}"/>
          </ac:cxnSpMkLst>
        </pc:cxnChg>
        <pc:cxnChg chg="add del">
          <ac:chgData name="月華 黃" userId="3f4c01e6d136392f" providerId="LiveId" clId="{57ABF346-6049-40BC-9291-39C94754ABFB}" dt="2024-10-25T08:25:56.028" v="673" actId="478"/>
          <ac:cxnSpMkLst>
            <pc:docMk/>
            <pc:sldMk cId="3236725162" sldId="257"/>
            <ac:cxnSpMk id="121" creationId="{418A99FB-DC1A-4F1D-AC4C-8C679C052329}"/>
          </ac:cxnSpMkLst>
        </pc:cxnChg>
        <pc:cxnChg chg="add del">
          <ac:chgData name="月華 黃" userId="3f4c01e6d136392f" providerId="LiveId" clId="{57ABF346-6049-40BC-9291-39C94754ABFB}" dt="2024-10-25T08:26:24.450" v="675" actId="478"/>
          <ac:cxnSpMkLst>
            <pc:docMk/>
            <pc:sldMk cId="3236725162" sldId="257"/>
            <ac:cxnSpMk id="123" creationId="{6AA015EE-FA4A-4CCF-B826-C8EF1CA37B17}"/>
          </ac:cxnSpMkLst>
        </pc:cxnChg>
        <pc:cxnChg chg="add del mod">
          <ac:chgData name="月華 黃" userId="3f4c01e6d136392f" providerId="LiveId" clId="{57ABF346-6049-40BC-9291-39C94754ABFB}" dt="2024-10-27T17:34:57.696" v="889" actId="478"/>
          <ac:cxnSpMkLst>
            <pc:docMk/>
            <pc:sldMk cId="3236725162" sldId="257"/>
            <ac:cxnSpMk id="125" creationId="{6320A867-D026-4B07-99C0-FF1BDF5DE5CF}"/>
          </ac:cxnSpMkLst>
        </pc:cxnChg>
        <pc:cxnChg chg="add del mod">
          <ac:chgData name="月華 黃" userId="3f4c01e6d136392f" providerId="LiveId" clId="{57ABF346-6049-40BC-9291-39C94754ABFB}" dt="2024-10-27T17:34:59.058" v="890" actId="478"/>
          <ac:cxnSpMkLst>
            <pc:docMk/>
            <pc:sldMk cId="3236725162" sldId="257"/>
            <ac:cxnSpMk id="128" creationId="{1540B877-BCD5-4FF9-90A6-15D1ED9D79D5}"/>
          </ac:cxnSpMkLst>
        </pc:cxnChg>
      </pc:sldChg>
      <pc:sldChg chg="addSp delSp modSp new mod">
        <pc:chgData name="月華 黃" userId="3f4c01e6d136392f" providerId="LiveId" clId="{57ABF346-6049-40BC-9291-39C94754ABFB}" dt="2024-10-27T17:08:25.968" v="876" actId="478"/>
        <pc:sldMkLst>
          <pc:docMk/>
          <pc:sldMk cId="1962733939" sldId="258"/>
        </pc:sldMkLst>
        <pc:spChg chg="del mod">
          <ac:chgData name="月華 黃" userId="3f4c01e6d136392f" providerId="LiveId" clId="{57ABF346-6049-40BC-9291-39C94754ABFB}" dt="2024-10-27T17:08:17.111" v="874" actId="478"/>
          <ac:spMkLst>
            <pc:docMk/>
            <pc:sldMk cId="1962733939" sldId="258"/>
            <ac:spMk id="2" creationId="{E4E95161-E70C-4D5F-A8A6-8FB74C21B6FF}"/>
          </ac:spMkLst>
        </pc:spChg>
        <pc:spChg chg="del mod">
          <ac:chgData name="月華 黃" userId="3f4c01e6d136392f" providerId="LiveId" clId="{57ABF346-6049-40BC-9291-39C94754ABFB}" dt="2024-10-27T17:08:21.022" v="875" actId="478"/>
          <ac:spMkLst>
            <pc:docMk/>
            <pc:sldMk cId="1962733939" sldId="258"/>
            <ac:spMk id="3" creationId="{5A62A012-4195-47CC-A8FA-56D3FB3B696E}"/>
          </ac:spMkLst>
        </pc:spChg>
        <pc:spChg chg="add del mod">
          <ac:chgData name="月華 黃" userId="3f4c01e6d136392f" providerId="LiveId" clId="{57ABF346-6049-40BC-9291-39C94754ABFB}" dt="2024-10-27T17:08:25.968" v="876" actId="478"/>
          <ac:spMkLst>
            <pc:docMk/>
            <pc:sldMk cId="1962733939" sldId="258"/>
            <ac:spMk id="5" creationId="{266433A7-F779-47D8-AC88-3180B465945D}"/>
          </ac:spMkLst>
        </pc:spChg>
        <pc:spChg chg="add del mod">
          <ac:chgData name="月華 黃" userId="3f4c01e6d136392f" providerId="LiveId" clId="{57ABF346-6049-40BC-9291-39C94754ABFB}" dt="2024-10-27T17:08:25.968" v="876" actId="478"/>
          <ac:spMkLst>
            <pc:docMk/>
            <pc:sldMk cId="1962733939" sldId="258"/>
            <ac:spMk id="7" creationId="{606A6BC6-42C3-46D8-9D9C-C8462729D6C9}"/>
          </ac:spMkLst>
        </pc:spChg>
      </pc:sldChg>
      <pc:sldChg chg="add del ord">
        <pc:chgData name="月華 黃" userId="3f4c01e6d136392f" providerId="LiveId" clId="{57ABF346-6049-40BC-9291-39C94754ABFB}" dt="2024-10-25T08:30:36.527" v="705" actId="2890"/>
        <pc:sldMkLst>
          <pc:docMk/>
          <pc:sldMk cId="2522682517" sldId="258"/>
        </pc:sldMkLst>
      </pc:sldChg>
      <pc:sldChg chg="add del ord">
        <pc:chgData name="月華 黃" userId="3f4c01e6d136392f" providerId="LiveId" clId="{57ABF346-6049-40BC-9291-39C94754ABFB}" dt="2024-10-25T08:30:35.425" v="703" actId="2890"/>
        <pc:sldMkLst>
          <pc:docMk/>
          <pc:sldMk cId="413460627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53C900-A69C-4262-88F8-A8C4FA46A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74936CB-7F6F-4C16-A0D7-78A3D52E5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95FF17-6110-4B8E-B7EC-9DB160BF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BEB245-3011-4633-B041-6F001C27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105BBF-F1CF-438C-9B06-3C981B0A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7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C3C5A-A91E-4D0A-86E1-497443B42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E00902-B768-4CCC-8AB2-FD54F41F3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E9818C-73FE-4EB9-9AC1-4BD51035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CE8A7D-2849-4C08-A578-5C5ED391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4544B1-30B3-444F-86DA-844AF42E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254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482C035-FD0E-438F-9EC4-F39434DF4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1EE774-EFD7-4BC7-9D01-A49F65597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22FCBF-0E95-471E-8BB0-8EDB0906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23DD6C-E1D3-4376-9F65-3186E03B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C69D548-4BE1-4E14-986E-6F4C0BA6A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7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86CA8-D69E-4AFD-A1FC-863CB3F7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09BD86-EEF3-4233-BDC0-19A7FE60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D43408-6107-4125-92D1-9AF9AA45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A63C1E-C5C3-4418-B645-81C68281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5D4DC6-58A5-4099-99B0-A1A642BB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7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D2A6EA-A527-4CB1-ABE4-1809B6DB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8587CD-FC2D-4885-9FE0-82065B492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548CAD-13C3-47E2-8C47-7E941BC52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67D10C-B122-4F7C-B47A-93AE5BF4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096F2B-9080-4BD8-9CAA-71883902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5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F1D3BC-18EE-4144-8FCE-2F581D245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5EA1CC-1B4F-44AD-81FE-7DD13198C7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8368808-E604-483F-B6D4-F4F253B124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6012E1-C5C0-4462-8148-419F8EF06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4D4064-7E90-4A19-AC0D-AF7BAEB8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53B2B2-590F-4A9E-97CF-C210ECD4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047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E0E38C-FD51-45FD-A7D6-67337409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FA4897-F46E-4CA8-91D1-457A388A1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6ED25E-9FC5-4851-B392-BFEAA1166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E95886-39CF-4B50-91F1-51005BFE1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25E274B-5ABE-4B61-A10B-799DB1C03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5D3D299-B2DA-43A3-9D5A-2DEBB2A2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C7CEC25-C6E5-44BC-8706-5C901A584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3594B55-5C2B-4DEE-ADE5-57FFB9A4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79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E0D058-ACF0-4A59-AEB0-EABB2DDB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CFA9712-E0AF-482A-8062-E8FE7483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AB49A6-229C-4318-A788-48CCAEC53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7F4EBC-CAEF-4AAC-8EC7-58CA06BD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94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17E3F9-8801-4E82-A73D-341C89A4E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C1EEE34-B40B-43F3-B2CB-A0F0DC21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B58F7-2844-422F-98AB-060BCB78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28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0FE27C-38CF-4845-B1F0-D96679F7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223B1E-C85D-49E2-8DDC-F363A341D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F5C73D-FA67-4D4E-800C-41A60D9D9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7AB9F3-C728-40C3-BDFA-0614E7601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7B8536-1336-4FE4-A6E9-0F43A6AE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42E80-736B-44EE-BB66-3C6864195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4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D94C89-AEA1-45A9-8519-035681AA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50AFE3D-0DEB-4AB0-9672-3849D3CEA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2E442C-1518-430E-9648-96DFED776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397D69-198D-4675-9914-96933BAA4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64280-ADFB-4DE9-A78E-A8766234C71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E7524B4-9AC2-4891-85CD-9A9329F6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A40191-9925-469A-8FC7-5BB0CD8E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89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A693633-669C-4FC7-A2A1-0F9B8245D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F291AF-BAA8-4E96-BD13-C6BF9978F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E492EE-6497-478F-A4E9-650F8637C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64280-ADFB-4DE9-A78E-A8766234C71A}" type="datetimeFigureOut">
              <a:rPr lang="zh-TW" altLang="en-US" smtClean="0"/>
              <a:t>2024/10/29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F59B16-B52D-487D-87E5-722CEF236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7802F1-67ED-40FE-9923-0AAE64B9A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8C55E-7436-4D21-8A1A-95EFC339CE9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9757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DEA088C6-C9FE-43DC-A3D0-6A396390E553}"/>
              </a:ext>
            </a:extLst>
          </p:cNvPr>
          <p:cNvSpPr/>
          <p:nvPr/>
        </p:nvSpPr>
        <p:spPr>
          <a:xfrm rot="5400000">
            <a:off x="9125809" y="3035481"/>
            <a:ext cx="62052" cy="633460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DEDF830-F141-459E-B209-C3C9A19ACCEA}"/>
              </a:ext>
            </a:extLst>
          </p:cNvPr>
          <p:cNvSpPr/>
          <p:nvPr/>
        </p:nvSpPr>
        <p:spPr>
          <a:xfrm>
            <a:off x="441157" y="288310"/>
            <a:ext cx="2654968" cy="4743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5FF0E6-385A-42C0-BEDD-137F6FCBBF18}"/>
              </a:ext>
            </a:extLst>
          </p:cNvPr>
          <p:cNvSpPr/>
          <p:nvPr/>
        </p:nvSpPr>
        <p:spPr>
          <a:xfrm>
            <a:off x="441157" y="762617"/>
            <a:ext cx="2654968" cy="1380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Customer_phoneNumber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email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Points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8955B6-DB6D-45FD-8622-8EC878CF6129}"/>
              </a:ext>
            </a:extLst>
          </p:cNvPr>
          <p:cNvSpPr/>
          <p:nvPr/>
        </p:nvSpPr>
        <p:spPr>
          <a:xfrm>
            <a:off x="5421630" y="405355"/>
            <a:ext cx="2098109" cy="4331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21C941-FDD1-405E-A6AF-7968BB07A698}"/>
              </a:ext>
            </a:extLst>
          </p:cNvPr>
          <p:cNvSpPr/>
          <p:nvPr/>
        </p:nvSpPr>
        <p:spPr>
          <a:xfrm>
            <a:off x="9870360" y="385420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7D06B34-AEE5-4848-AD66-FEFF347FAD90}"/>
              </a:ext>
            </a:extLst>
          </p:cNvPr>
          <p:cNvSpPr/>
          <p:nvPr/>
        </p:nvSpPr>
        <p:spPr>
          <a:xfrm>
            <a:off x="9870360" y="834600"/>
            <a:ext cx="1880483" cy="117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Number_of_Seat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66B0372-ECE9-48E1-B982-913A022F077F}"/>
              </a:ext>
            </a:extLst>
          </p:cNvPr>
          <p:cNvSpPr/>
          <p:nvPr/>
        </p:nvSpPr>
        <p:spPr>
          <a:xfrm>
            <a:off x="400753" y="4559263"/>
            <a:ext cx="1475872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A4C09F1-FA8B-4160-A574-7EBFB5952EFD}"/>
              </a:ext>
            </a:extLst>
          </p:cNvPr>
          <p:cNvSpPr/>
          <p:nvPr/>
        </p:nvSpPr>
        <p:spPr>
          <a:xfrm>
            <a:off x="4265194" y="4036522"/>
            <a:ext cx="2069431" cy="6408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65656D-38F5-4CFE-88FF-7D2CC401115E}"/>
              </a:ext>
            </a:extLst>
          </p:cNvPr>
          <p:cNvSpPr/>
          <p:nvPr/>
        </p:nvSpPr>
        <p:spPr>
          <a:xfrm>
            <a:off x="4265195" y="4575225"/>
            <a:ext cx="2069431" cy="1994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Dish_name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Category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ime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lots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Recommendation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20" name="菱形 19">
            <a:extLst>
              <a:ext uri="{FF2B5EF4-FFF2-40B4-BE49-F238E27FC236}">
                <a16:creationId xmlns:a16="http://schemas.microsoft.com/office/drawing/2014/main" id="{7A995047-6436-41F3-A0A3-236BC2D2D66E}"/>
              </a:ext>
            </a:extLst>
          </p:cNvPr>
          <p:cNvSpPr/>
          <p:nvPr/>
        </p:nvSpPr>
        <p:spPr>
          <a:xfrm>
            <a:off x="200225" y="3303606"/>
            <a:ext cx="1876926" cy="935814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Place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1" name="箭號: 向下 30">
            <a:extLst>
              <a:ext uri="{FF2B5EF4-FFF2-40B4-BE49-F238E27FC236}">
                <a16:creationId xmlns:a16="http://schemas.microsoft.com/office/drawing/2014/main" id="{9FE43B85-7F0A-40A8-936D-79A789882CD8}"/>
              </a:ext>
            </a:extLst>
          </p:cNvPr>
          <p:cNvSpPr/>
          <p:nvPr/>
        </p:nvSpPr>
        <p:spPr>
          <a:xfrm rot="5400000">
            <a:off x="5207123" y="1234731"/>
            <a:ext cx="62052" cy="435444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18" name="菱形 17">
            <a:extLst>
              <a:ext uri="{FF2B5EF4-FFF2-40B4-BE49-F238E27FC236}">
                <a16:creationId xmlns:a16="http://schemas.microsoft.com/office/drawing/2014/main" id="{6531789F-3BFE-4143-82B3-BE74D767D2B0}"/>
              </a:ext>
            </a:extLst>
          </p:cNvPr>
          <p:cNvSpPr/>
          <p:nvPr/>
        </p:nvSpPr>
        <p:spPr>
          <a:xfrm>
            <a:off x="3283906" y="984547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Make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1DBE5D2-5910-49ED-8AA3-0A297E576DF8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>
            <a:off x="3096125" y="1452454"/>
            <a:ext cx="187781" cy="4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33D0845-A026-4EE2-9F28-61839D8E5380}"/>
              </a:ext>
            </a:extLst>
          </p:cNvPr>
          <p:cNvCxnSpPr>
            <a:cxnSpLocks/>
            <a:stCxn id="19" idx="3"/>
            <a:endCxn id="11" idx="1"/>
          </p:cNvCxnSpPr>
          <p:nvPr/>
        </p:nvCxnSpPr>
        <p:spPr>
          <a:xfrm>
            <a:off x="9633512" y="1421426"/>
            <a:ext cx="236848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650FC1B-DFC7-4426-BE6C-47C029E92800}"/>
              </a:ext>
            </a:extLst>
          </p:cNvPr>
          <p:cNvSpPr/>
          <p:nvPr/>
        </p:nvSpPr>
        <p:spPr>
          <a:xfrm>
            <a:off x="400753" y="5056569"/>
            <a:ext cx="1475872" cy="103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Total_price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21" name="菱形 20">
            <a:extLst>
              <a:ext uri="{FF2B5EF4-FFF2-40B4-BE49-F238E27FC236}">
                <a16:creationId xmlns:a16="http://schemas.microsoft.com/office/drawing/2014/main" id="{BAF767E5-5B52-49B2-8206-3C6D7BEA017D}"/>
              </a:ext>
            </a:extLst>
          </p:cNvPr>
          <p:cNvSpPr/>
          <p:nvPr/>
        </p:nvSpPr>
        <p:spPr>
          <a:xfrm>
            <a:off x="2077151" y="5104381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  <a:latin typeface="Bodoni MT" panose="02070603080606020203" pitchFamily="18" charset="0"/>
              </a:rPr>
              <a:t>Includes</a:t>
            </a:r>
            <a:endParaRPr lang="en-US" altLang="zh-TW" sz="16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41212DEF-797E-4FA3-A309-6FC54CEC127A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1138688" y="4239420"/>
            <a:ext cx="1" cy="31984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箭號: 向下 58">
            <a:extLst>
              <a:ext uri="{FF2B5EF4-FFF2-40B4-BE49-F238E27FC236}">
                <a16:creationId xmlns:a16="http://schemas.microsoft.com/office/drawing/2014/main" id="{5398C359-3F7D-43AA-99EB-56919561ADDF}"/>
              </a:ext>
            </a:extLst>
          </p:cNvPr>
          <p:cNvSpPr/>
          <p:nvPr/>
        </p:nvSpPr>
        <p:spPr>
          <a:xfrm rot="5400000">
            <a:off x="7557744" y="1198559"/>
            <a:ext cx="62052" cy="435444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19" name="菱形 18">
            <a:extLst>
              <a:ext uri="{FF2B5EF4-FFF2-40B4-BE49-F238E27FC236}">
                <a16:creationId xmlns:a16="http://schemas.microsoft.com/office/drawing/2014/main" id="{5EFD7222-D683-4DCA-B3EB-722D6D9EC285}"/>
              </a:ext>
            </a:extLst>
          </p:cNvPr>
          <p:cNvSpPr/>
          <p:nvPr/>
        </p:nvSpPr>
        <p:spPr>
          <a:xfrm>
            <a:off x="7756586" y="953519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5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Assigned to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485A23-8314-4E5A-84B7-FCE9D0703829}"/>
              </a:ext>
            </a:extLst>
          </p:cNvPr>
          <p:cNvSpPr/>
          <p:nvPr/>
        </p:nvSpPr>
        <p:spPr>
          <a:xfrm>
            <a:off x="5421630" y="838487"/>
            <a:ext cx="2098109" cy="1336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ime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lots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Number_of_People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BB3ED95-7DF9-4140-8033-4D613580E1F6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 flipV="1">
            <a:off x="1876625" y="5572288"/>
            <a:ext cx="200526" cy="368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F926C3E9-D869-4EFA-BE21-331D88B1E6E1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>
            <a:off x="3954077" y="5572288"/>
            <a:ext cx="31111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37D32187-3B23-452C-B3FE-F100D67422FA}"/>
              </a:ext>
            </a:extLst>
          </p:cNvPr>
          <p:cNvCxnSpPr>
            <a:stCxn id="20" idx="0"/>
            <a:endCxn id="9" idx="2"/>
          </p:cNvCxnSpPr>
          <p:nvPr/>
        </p:nvCxnSpPr>
        <p:spPr>
          <a:xfrm rot="5400000" flipH="1" flipV="1">
            <a:off x="3240406" y="73328"/>
            <a:ext cx="1128561" cy="533199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B7D77178-845C-47CC-AF84-A8C7BC57FB42}"/>
              </a:ext>
            </a:extLst>
          </p:cNvPr>
          <p:cNvSpPr/>
          <p:nvPr/>
        </p:nvSpPr>
        <p:spPr>
          <a:xfrm>
            <a:off x="9350266" y="4549242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5" name="箭號: 向下 44">
            <a:extLst>
              <a:ext uri="{FF2B5EF4-FFF2-40B4-BE49-F238E27FC236}">
                <a16:creationId xmlns:a16="http://schemas.microsoft.com/office/drawing/2014/main" id="{3C2594C1-3191-4AA1-86E3-EE5F502D1BDD}"/>
              </a:ext>
            </a:extLst>
          </p:cNvPr>
          <p:cNvSpPr/>
          <p:nvPr/>
        </p:nvSpPr>
        <p:spPr>
          <a:xfrm rot="5400000">
            <a:off x="9104201" y="5290125"/>
            <a:ext cx="62052" cy="590243"/>
          </a:xfrm>
          <a:prstGeom prst="down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BA9036A-4B49-4290-A792-7909EC8B3B0B}"/>
              </a:ext>
            </a:extLst>
          </p:cNvPr>
          <p:cNvSpPr/>
          <p:nvPr/>
        </p:nvSpPr>
        <p:spPr>
          <a:xfrm>
            <a:off x="9350266" y="4998422"/>
            <a:ext cx="1880483" cy="1173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Nutrient_Name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Amount</a:t>
            </a: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Unit</a:t>
            </a:r>
          </a:p>
        </p:txBody>
      </p:sp>
      <p:sp>
        <p:nvSpPr>
          <p:cNvPr id="44" name="菱形 43">
            <a:extLst>
              <a:ext uri="{FF2B5EF4-FFF2-40B4-BE49-F238E27FC236}">
                <a16:creationId xmlns:a16="http://schemas.microsoft.com/office/drawing/2014/main" id="{A5C8D6DE-A3C8-48F3-BD45-276D56298019}"/>
              </a:ext>
            </a:extLst>
          </p:cNvPr>
          <p:cNvSpPr/>
          <p:nvPr/>
        </p:nvSpPr>
        <p:spPr>
          <a:xfrm>
            <a:off x="7101865" y="5117341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latin typeface="Bodoni MT" panose="02070603080606020203" pitchFamily="18" charset="0"/>
              </a:rPr>
              <a:t>Dish_</a:t>
            </a:r>
          </a:p>
          <a:p>
            <a:pPr algn="ctr"/>
            <a:r>
              <a:rPr lang="en-US" altLang="zh-TW" sz="14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</a:t>
            </a:r>
            <a:endParaRPr lang="en-US" altLang="zh-TW" sz="14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6AE9D2B-6CF3-48DD-BAEF-86515F9C50EA}"/>
              </a:ext>
            </a:extLst>
          </p:cNvPr>
          <p:cNvCxnSpPr>
            <a:stCxn id="44" idx="1"/>
            <a:endCxn id="15" idx="3"/>
          </p:cNvCxnSpPr>
          <p:nvPr/>
        </p:nvCxnSpPr>
        <p:spPr>
          <a:xfrm flipH="1" flipV="1">
            <a:off x="6334626" y="5572288"/>
            <a:ext cx="767239" cy="129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84B2576-9B0A-4F7E-A0AA-BD2C5CDB3296}"/>
              </a:ext>
            </a:extLst>
          </p:cNvPr>
          <p:cNvSpPr/>
          <p:nvPr/>
        </p:nvSpPr>
        <p:spPr>
          <a:xfrm>
            <a:off x="9365080" y="2512090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BA26B65-7900-4C39-9480-7D281E5B762B}"/>
              </a:ext>
            </a:extLst>
          </p:cNvPr>
          <p:cNvSpPr/>
          <p:nvPr/>
        </p:nvSpPr>
        <p:spPr>
          <a:xfrm>
            <a:off x="9365080" y="2961270"/>
            <a:ext cx="1880483" cy="12141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Conent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Star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Comment_Time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7" name="菱形 36">
            <a:extLst>
              <a:ext uri="{FF2B5EF4-FFF2-40B4-BE49-F238E27FC236}">
                <a16:creationId xmlns:a16="http://schemas.microsoft.com/office/drawing/2014/main" id="{C4F93AFC-2EE5-4150-92C2-4550003784BD}"/>
              </a:ext>
            </a:extLst>
          </p:cNvPr>
          <p:cNvSpPr/>
          <p:nvPr/>
        </p:nvSpPr>
        <p:spPr>
          <a:xfrm>
            <a:off x="7101865" y="2886395"/>
            <a:ext cx="1876926" cy="935813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</a:t>
            </a:r>
          </a:p>
          <a:p>
            <a:pPr algn="ctr"/>
            <a:r>
              <a:rPr lang="en-US" altLang="zh-TW" sz="14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</a:t>
            </a:r>
          </a:p>
        </p:txBody>
      </p:sp>
      <p:cxnSp>
        <p:nvCxnSpPr>
          <p:cNvPr id="16" name="接點: 肘形 15">
            <a:extLst>
              <a:ext uri="{FF2B5EF4-FFF2-40B4-BE49-F238E27FC236}">
                <a16:creationId xmlns:a16="http://schemas.microsoft.com/office/drawing/2014/main" id="{B5F237DD-1210-4F55-B60A-CACD1DE55C84}"/>
              </a:ext>
            </a:extLst>
          </p:cNvPr>
          <p:cNvCxnSpPr>
            <a:stCxn id="37" idx="1"/>
            <a:endCxn id="15" idx="3"/>
          </p:cNvCxnSpPr>
          <p:nvPr/>
        </p:nvCxnSpPr>
        <p:spPr>
          <a:xfrm rot="10800000" flipV="1">
            <a:off x="6334627" y="3354302"/>
            <a:ext cx="767239" cy="221798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819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CCC775E1-C2E3-44F7-98D4-4D2CD11A4149}"/>
              </a:ext>
            </a:extLst>
          </p:cNvPr>
          <p:cNvSpPr/>
          <p:nvPr/>
        </p:nvSpPr>
        <p:spPr>
          <a:xfrm>
            <a:off x="3653093" y="4379495"/>
            <a:ext cx="1475872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  <a:latin typeface="Bodoni MT" panose="02070603080606020203" pitchFamily="18" charset="0"/>
              </a:rPr>
              <a:t>Includes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DE99D14-FA91-42CE-A49F-7F9C24DC2F32}"/>
              </a:ext>
            </a:extLst>
          </p:cNvPr>
          <p:cNvSpPr/>
          <p:nvPr/>
        </p:nvSpPr>
        <p:spPr>
          <a:xfrm>
            <a:off x="3653093" y="4876802"/>
            <a:ext cx="1475872" cy="697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8750D51-E46A-436D-92C9-B24176028FF1}"/>
              </a:ext>
            </a:extLst>
          </p:cNvPr>
          <p:cNvSpPr/>
          <p:nvPr/>
        </p:nvSpPr>
        <p:spPr>
          <a:xfrm>
            <a:off x="517358" y="676540"/>
            <a:ext cx="2654968" cy="4743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D471B6E-1B3C-4D4B-976E-08217497F959}"/>
              </a:ext>
            </a:extLst>
          </p:cNvPr>
          <p:cNvSpPr/>
          <p:nvPr/>
        </p:nvSpPr>
        <p:spPr>
          <a:xfrm>
            <a:off x="4386950" y="744043"/>
            <a:ext cx="2098109" cy="4331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80423D7-A562-44DC-B5ED-7A856C9DD475}"/>
              </a:ext>
            </a:extLst>
          </p:cNvPr>
          <p:cNvSpPr/>
          <p:nvPr/>
        </p:nvSpPr>
        <p:spPr>
          <a:xfrm>
            <a:off x="8979632" y="385563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F57E71-039F-4856-8BA6-FFDFE7EFAF28}"/>
              </a:ext>
            </a:extLst>
          </p:cNvPr>
          <p:cNvSpPr/>
          <p:nvPr/>
        </p:nvSpPr>
        <p:spPr>
          <a:xfrm>
            <a:off x="8979632" y="834743"/>
            <a:ext cx="1880483" cy="809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Number_of_Seat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996024-29B1-4DD6-8C8B-2B58F6E492BE}"/>
              </a:ext>
            </a:extLst>
          </p:cNvPr>
          <p:cNvSpPr/>
          <p:nvPr/>
        </p:nvSpPr>
        <p:spPr>
          <a:xfrm>
            <a:off x="305805" y="3564821"/>
            <a:ext cx="1855018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335054B-EA38-48D7-ABB6-EFE81FFFAB1C}"/>
              </a:ext>
            </a:extLst>
          </p:cNvPr>
          <p:cNvSpPr/>
          <p:nvPr/>
        </p:nvSpPr>
        <p:spPr>
          <a:xfrm>
            <a:off x="6306553" y="3699932"/>
            <a:ext cx="2069431" cy="6408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CFFDD5E-1AA4-4410-84C3-1B9CC6831848}"/>
              </a:ext>
            </a:extLst>
          </p:cNvPr>
          <p:cNvSpPr/>
          <p:nvPr/>
        </p:nvSpPr>
        <p:spPr>
          <a:xfrm>
            <a:off x="305805" y="4062127"/>
            <a:ext cx="1855018" cy="103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Total_price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Reservation_ID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F293B146-30D9-41DA-AD94-3767242DC4FE}"/>
              </a:ext>
            </a:extLst>
          </p:cNvPr>
          <p:cNvCxnSpPr>
            <a:cxnSpLocks/>
          </p:cNvCxnSpPr>
          <p:nvPr/>
        </p:nvCxnSpPr>
        <p:spPr>
          <a:xfrm flipV="1">
            <a:off x="6485059" y="1095560"/>
            <a:ext cx="2488476" cy="151034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AB15FD07-090A-44E1-A439-A37037648D74}"/>
              </a:ext>
            </a:extLst>
          </p:cNvPr>
          <p:cNvCxnSpPr>
            <a:cxnSpLocks/>
          </p:cNvCxnSpPr>
          <p:nvPr/>
        </p:nvCxnSpPr>
        <p:spPr>
          <a:xfrm>
            <a:off x="2160823" y="4274688"/>
            <a:ext cx="1492270" cy="82625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CD569542-1F69-4C5C-8F6A-5ED465EEC54E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128965" y="4494799"/>
            <a:ext cx="1164756" cy="73065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F25619-F5DE-471A-865A-F57D3B9AF271}"/>
              </a:ext>
            </a:extLst>
          </p:cNvPr>
          <p:cNvSpPr/>
          <p:nvPr/>
        </p:nvSpPr>
        <p:spPr>
          <a:xfrm>
            <a:off x="517358" y="1145476"/>
            <a:ext cx="2654968" cy="14378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Customer_phoneNumber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email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Points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2867D1-C5FB-4E1C-A053-5F1010E7EDD4}"/>
              </a:ext>
            </a:extLst>
          </p:cNvPr>
          <p:cNvSpPr/>
          <p:nvPr/>
        </p:nvSpPr>
        <p:spPr>
          <a:xfrm>
            <a:off x="6306552" y="4264141"/>
            <a:ext cx="2069431" cy="1994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Dish_name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Category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ime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lots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N</a:t>
            </a:r>
            <a:r>
              <a:rPr lang="en-US" altLang="zh-TW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utrition_facts</a:t>
            </a:r>
            <a:endParaRPr lang="en-US" altLang="zh-TW" b="0" i="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Recommendation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C538DA60-84F7-4D33-AE65-791EE6D065EE}"/>
              </a:ext>
            </a:extLst>
          </p:cNvPr>
          <p:cNvCxnSpPr>
            <a:cxnSpLocks/>
          </p:cNvCxnSpPr>
          <p:nvPr/>
        </p:nvCxnSpPr>
        <p:spPr>
          <a:xfrm rot="10800000">
            <a:off x="3172326" y="1323980"/>
            <a:ext cx="1475872" cy="1307983"/>
          </a:xfrm>
          <a:prstGeom prst="bentConnector3">
            <a:avLst>
              <a:gd name="adj1" fmla="val 441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247E14A-1E58-4B9D-AD7F-83B81D36994D}"/>
              </a:ext>
            </a:extLst>
          </p:cNvPr>
          <p:cNvSpPr/>
          <p:nvPr/>
        </p:nvSpPr>
        <p:spPr>
          <a:xfrm>
            <a:off x="9839024" y="4102725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224CA8-35B1-4FA0-ACC0-88F8C1B7238B}"/>
              </a:ext>
            </a:extLst>
          </p:cNvPr>
          <p:cNvSpPr/>
          <p:nvPr/>
        </p:nvSpPr>
        <p:spPr>
          <a:xfrm>
            <a:off x="9839024" y="4551904"/>
            <a:ext cx="1880483" cy="1477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Nutrient_Name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Amount</a:t>
            </a: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Unit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02600CB8-B5E1-4485-AAC6-7D258DF0140A}"/>
              </a:ext>
            </a:extLst>
          </p:cNvPr>
          <p:cNvCxnSpPr>
            <a:cxnSpLocks/>
          </p:cNvCxnSpPr>
          <p:nvPr/>
        </p:nvCxnSpPr>
        <p:spPr>
          <a:xfrm>
            <a:off x="6419088" y="1536192"/>
            <a:ext cx="215798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6BDE2A-8417-423C-873E-4DBC3246066A}"/>
              </a:ext>
            </a:extLst>
          </p:cNvPr>
          <p:cNvCxnSpPr/>
          <p:nvPr/>
        </p:nvCxnSpPr>
        <p:spPr>
          <a:xfrm>
            <a:off x="8583168" y="1554480"/>
            <a:ext cx="0" cy="40196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E465E83-1991-48CF-A0D0-610FCF46DE22}"/>
              </a:ext>
            </a:extLst>
          </p:cNvPr>
          <p:cNvCxnSpPr/>
          <p:nvPr/>
        </p:nvCxnSpPr>
        <p:spPr>
          <a:xfrm flipH="1">
            <a:off x="8375983" y="5563550"/>
            <a:ext cx="213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54BB5886-F966-4287-AB1F-C3DEBD0D1169}"/>
              </a:ext>
            </a:extLst>
          </p:cNvPr>
          <p:cNvCxnSpPr>
            <a:cxnSpLocks/>
          </p:cNvCxnSpPr>
          <p:nvPr/>
        </p:nvCxnSpPr>
        <p:spPr>
          <a:xfrm rot="10800000">
            <a:off x="8363154" y="4422446"/>
            <a:ext cx="1475871" cy="138599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757636E-580C-49C7-9F67-00CC1A5AFE5E}"/>
              </a:ext>
            </a:extLst>
          </p:cNvPr>
          <p:cNvCxnSpPr>
            <a:cxnSpLocks/>
          </p:cNvCxnSpPr>
          <p:nvPr/>
        </p:nvCxnSpPr>
        <p:spPr>
          <a:xfrm>
            <a:off x="2160823" y="4876800"/>
            <a:ext cx="132031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4E37F203-28C0-4315-93EF-766F14668F61}"/>
              </a:ext>
            </a:extLst>
          </p:cNvPr>
          <p:cNvCxnSpPr>
            <a:cxnSpLocks/>
          </p:cNvCxnSpPr>
          <p:nvPr/>
        </p:nvCxnSpPr>
        <p:spPr>
          <a:xfrm flipV="1">
            <a:off x="3481137" y="1536192"/>
            <a:ext cx="0" cy="33406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5880290A-5AEF-45AA-AAE0-44702C0BD56D}"/>
              </a:ext>
            </a:extLst>
          </p:cNvPr>
          <p:cNvCxnSpPr/>
          <p:nvPr/>
        </p:nvCxnSpPr>
        <p:spPr>
          <a:xfrm>
            <a:off x="3465095" y="1536192"/>
            <a:ext cx="13527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D93BB06-13A8-4030-8304-3A34C4C5ADB7}"/>
              </a:ext>
            </a:extLst>
          </p:cNvPr>
          <p:cNvSpPr/>
          <p:nvPr/>
        </p:nvSpPr>
        <p:spPr>
          <a:xfrm>
            <a:off x="9700508" y="1796100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69C2CA5-1E9C-4C57-80DD-9931912542EB}"/>
              </a:ext>
            </a:extLst>
          </p:cNvPr>
          <p:cNvSpPr/>
          <p:nvPr/>
        </p:nvSpPr>
        <p:spPr>
          <a:xfrm>
            <a:off x="4386950" y="1177175"/>
            <a:ext cx="2098109" cy="178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ime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lots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Number_of_People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Table_ID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68018B05-0CFE-4731-845C-9469246A70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75986" y="3505728"/>
            <a:ext cx="1324523" cy="916715"/>
          </a:xfrm>
          <a:prstGeom prst="bentConnector3">
            <a:avLst>
              <a:gd name="adj1" fmla="val 447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C3700A6-C478-4F05-A6B4-5A99EA9E0586}"/>
              </a:ext>
            </a:extLst>
          </p:cNvPr>
          <p:cNvSpPr/>
          <p:nvPr/>
        </p:nvSpPr>
        <p:spPr>
          <a:xfrm>
            <a:off x="9700508" y="2245279"/>
            <a:ext cx="1880483" cy="16365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Conent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Star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Comment_Time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Dish_ID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E64F5CA-A1D4-4E94-8140-56013F0F3994}"/>
              </a:ext>
            </a:extLst>
          </p:cNvPr>
          <p:cNvCxnSpPr>
            <a:cxnSpLocks/>
          </p:cNvCxnSpPr>
          <p:nvPr/>
        </p:nvCxnSpPr>
        <p:spPr>
          <a:xfrm>
            <a:off x="3990975" y="2631963"/>
            <a:ext cx="0" cy="8737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182EC72-12BE-4D3F-87C7-A9DD4C606A9A}"/>
              </a:ext>
            </a:extLst>
          </p:cNvPr>
          <p:cNvCxnSpPr/>
          <p:nvPr/>
        </p:nvCxnSpPr>
        <p:spPr>
          <a:xfrm>
            <a:off x="3990975" y="3505728"/>
            <a:ext cx="488632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7B6AA727-503B-4823-B293-D7CAF94AFF84}"/>
              </a:ext>
            </a:extLst>
          </p:cNvPr>
          <p:cNvCxnSpPr/>
          <p:nvPr/>
        </p:nvCxnSpPr>
        <p:spPr>
          <a:xfrm rot="5400000" flipH="1" flipV="1">
            <a:off x="8738860" y="2544080"/>
            <a:ext cx="1100089" cy="823208"/>
          </a:xfrm>
          <a:prstGeom prst="bentConnector3">
            <a:avLst>
              <a:gd name="adj1" fmla="val -2353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40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CCC775E1-C2E3-44F7-98D4-4D2CD11A4149}"/>
              </a:ext>
            </a:extLst>
          </p:cNvPr>
          <p:cNvSpPr/>
          <p:nvPr/>
        </p:nvSpPr>
        <p:spPr>
          <a:xfrm>
            <a:off x="3653093" y="4379495"/>
            <a:ext cx="1475872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dirty="0">
                <a:solidFill>
                  <a:schemeClr val="tx1"/>
                </a:solidFill>
                <a:latin typeface="Bodoni MT" panose="02070603080606020203" pitchFamily="18" charset="0"/>
              </a:rPr>
              <a:t>Includes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DE99D14-FA91-42CE-A49F-7F9C24DC2F32}"/>
              </a:ext>
            </a:extLst>
          </p:cNvPr>
          <p:cNvSpPr/>
          <p:nvPr/>
        </p:nvSpPr>
        <p:spPr>
          <a:xfrm>
            <a:off x="3653093" y="4876802"/>
            <a:ext cx="1475872" cy="6972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28750D51-E46A-436D-92C9-B24176028FF1}"/>
              </a:ext>
            </a:extLst>
          </p:cNvPr>
          <p:cNvSpPr/>
          <p:nvPr/>
        </p:nvSpPr>
        <p:spPr>
          <a:xfrm>
            <a:off x="305805" y="676540"/>
            <a:ext cx="2866521" cy="47430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D471B6E-1B3C-4D4B-976E-08217497F959}"/>
              </a:ext>
            </a:extLst>
          </p:cNvPr>
          <p:cNvSpPr/>
          <p:nvPr/>
        </p:nvSpPr>
        <p:spPr>
          <a:xfrm>
            <a:off x="4386950" y="744043"/>
            <a:ext cx="2267754" cy="43313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Reservation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C80423D7-A562-44DC-B5ED-7A856C9DD475}"/>
              </a:ext>
            </a:extLst>
          </p:cNvPr>
          <p:cNvSpPr/>
          <p:nvPr/>
        </p:nvSpPr>
        <p:spPr>
          <a:xfrm>
            <a:off x="8979632" y="385563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D6F57E71-039F-4856-8BA6-FFDFE7EFAF28}"/>
              </a:ext>
            </a:extLst>
          </p:cNvPr>
          <p:cNvSpPr/>
          <p:nvPr/>
        </p:nvSpPr>
        <p:spPr>
          <a:xfrm>
            <a:off x="8979632" y="834743"/>
            <a:ext cx="1880483" cy="8096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Table_ID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Number_of_Seat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D2996024-29B1-4DD6-8C8B-2B58F6E492BE}"/>
              </a:ext>
            </a:extLst>
          </p:cNvPr>
          <p:cNvSpPr/>
          <p:nvPr/>
        </p:nvSpPr>
        <p:spPr>
          <a:xfrm>
            <a:off x="305805" y="3564821"/>
            <a:ext cx="1855018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D335054B-EA38-48D7-ABB6-EFE81FFFAB1C}"/>
              </a:ext>
            </a:extLst>
          </p:cNvPr>
          <p:cNvSpPr/>
          <p:nvPr/>
        </p:nvSpPr>
        <p:spPr>
          <a:xfrm>
            <a:off x="6306553" y="3699932"/>
            <a:ext cx="2069431" cy="6408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CFFDD5E-1AA4-4410-84C3-1B9CC6831848}"/>
              </a:ext>
            </a:extLst>
          </p:cNvPr>
          <p:cNvSpPr/>
          <p:nvPr/>
        </p:nvSpPr>
        <p:spPr>
          <a:xfrm>
            <a:off x="305805" y="4062127"/>
            <a:ext cx="1855018" cy="10388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Order_ID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Total_price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Reservation_ID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cxnSp>
        <p:nvCxnSpPr>
          <p:cNvPr id="86" name="接點: 肘形 85">
            <a:extLst>
              <a:ext uri="{FF2B5EF4-FFF2-40B4-BE49-F238E27FC236}">
                <a16:creationId xmlns:a16="http://schemas.microsoft.com/office/drawing/2014/main" id="{F293B146-30D9-41DA-AD94-3767242DC4FE}"/>
              </a:ext>
            </a:extLst>
          </p:cNvPr>
          <p:cNvCxnSpPr>
            <a:cxnSpLocks/>
          </p:cNvCxnSpPr>
          <p:nvPr/>
        </p:nvCxnSpPr>
        <p:spPr>
          <a:xfrm flipV="1">
            <a:off x="6485059" y="1095560"/>
            <a:ext cx="2488476" cy="1510349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接點: 肘形 114">
            <a:extLst>
              <a:ext uri="{FF2B5EF4-FFF2-40B4-BE49-F238E27FC236}">
                <a16:creationId xmlns:a16="http://schemas.microsoft.com/office/drawing/2014/main" id="{AB15FD07-090A-44E1-A439-A37037648D74}"/>
              </a:ext>
            </a:extLst>
          </p:cNvPr>
          <p:cNvCxnSpPr>
            <a:cxnSpLocks/>
          </p:cNvCxnSpPr>
          <p:nvPr/>
        </p:nvCxnSpPr>
        <p:spPr>
          <a:xfrm>
            <a:off x="2160823" y="4274688"/>
            <a:ext cx="1492270" cy="82625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接點: 肘形 116">
            <a:extLst>
              <a:ext uri="{FF2B5EF4-FFF2-40B4-BE49-F238E27FC236}">
                <a16:creationId xmlns:a16="http://schemas.microsoft.com/office/drawing/2014/main" id="{CD569542-1F69-4C5C-8F6A-5ED465EEC54E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128965" y="4494799"/>
            <a:ext cx="1164756" cy="73065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9F25619-F5DE-471A-865A-F57D3B9AF271}"/>
              </a:ext>
            </a:extLst>
          </p:cNvPr>
          <p:cNvSpPr/>
          <p:nvPr/>
        </p:nvSpPr>
        <p:spPr>
          <a:xfrm>
            <a:off x="305805" y="1145476"/>
            <a:ext cx="2866521" cy="19461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Customer_phoneNumber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Points</a:t>
            </a:r>
          </a:p>
          <a:p>
            <a:pPr rtl="0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+</a:t>
            </a:r>
            <a:r>
              <a:rPr lang="zh-TW" altLang="en-US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SetName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SetPhoneNumber</a:t>
            </a:r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</a:p>
          <a:p>
            <a:pPr rtl="0"/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A2867D1-C5FB-4E1C-A053-5F1010E7EDD4}"/>
              </a:ext>
            </a:extLst>
          </p:cNvPr>
          <p:cNvSpPr/>
          <p:nvPr/>
        </p:nvSpPr>
        <p:spPr>
          <a:xfrm>
            <a:off x="6306552" y="4264141"/>
            <a:ext cx="2069431" cy="19941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Dish_name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Dish_price</a:t>
            </a:r>
            <a:endParaRPr lang="en-US" altLang="zh-TW" dirty="0">
              <a:solidFill>
                <a:schemeClr val="tx1"/>
              </a:solidFill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Category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ime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lots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N</a:t>
            </a:r>
            <a:r>
              <a:rPr lang="en-US" altLang="zh-TW" b="0" i="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utrition_facts</a:t>
            </a:r>
            <a:endParaRPr lang="en-US" altLang="zh-TW" b="0" i="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b="0" i="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Recommendation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C538DA60-84F7-4D33-AE65-791EE6D065EE}"/>
              </a:ext>
            </a:extLst>
          </p:cNvPr>
          <p:cNvCxnSpPr>
            <a:cxnSpLocks/>
          </p:cNvCxnSpPr>
          <p:nvPr/>
        </p:nvCxnSpPr>
        <p:spPr>
          <a:xfrm rot="10800000">
            <a:off x="3172326" y="1323980"/>
            <a:ext cx="1475872" cy="1307983"/>
          </a:xfrm>
          <a:prstGeom prst="bentConnector3">
            <a:avLst>
              <a:gd name="adj1" fmla="val 441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9247E14A-1E58-4B9D-AD7F-83B81D36994D}"/>
              </a:ext>
            </a:extLst>
          </p:cNvPr>
          <p:cNvSpPr/>
          <p:nvPr/>
        </p:nvSpPr>
        <p:spPr>
          <a:xfrm>
            <a:off x="9839024" y="4102725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i="1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4C224CA8-35B1-4FA0-ACC0-88F8C1B7238B}"/>
              </a:ext>
            </a:extLst>
          </p:cNvPr>
          <p:cNvSpPr/>
          <p:nvPr/>
        </p:nvSpPr>
        <p:spPr>
          <a:xfrm>
            <a:off x="9839024" y="4551904"/>
            <a:ext cx="1880483" cy="14774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Nutrition_ID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Nutrient_Name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Amount</a:t>
            </a: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Unit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02600CB8-B5E1-4485-AAC6-7D258DF0140A}"/>
              </a:ext>
            </a:extLst>
          </p:cNvPr>
          <p:cNvCxnSpPr>
            <a:cxnSpLocks/>
          </p:cNvCxnSpPr>
          <p:nvPr/>
        </p:nvCxnSpPr>
        <p:spPr>
          <a:xfrm>
            <a:off x="6419088" y="1536192"/>
            <a:ext cx="215798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26BDE2A-8417-423C-873E-4DBC3246066A}"/>
              </a:ext>
            </a:extLst>
          </p:cNvPr>
          <p:cNvCxnSpPr/>
          <p:nvPr/>
        </p:nvCxnSpPr>
        <p:spPr>
          <a:xfrm>
            <a:off x="8583168" y="1554480"/>
            <a:ext cx="0" cy="401961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2E465E83-1991-48CF-A0D0-610FCF46DE22}"/>
              </a:ext>
            </a:extLst>
          </p:cNvPr>
          <p:cNvCxnSpPr/>
          <p:nvPr/>
        </p:nvCxnSpPr>
        <p:spPr>
          <a:xfrm flipH="1">
            <a:off x="8375983" y="5563550"/>
            <a:ext cx="2139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接點: 肘形 45">
            <a:extLst>
              <a:ext uri="{FF2B5EF4-FFF2-40B4-BE49-F238E27FC236}">
                <a16:creationId xmlns:a16="http://schemas.microsoft.com/office/drawing/2014/main" id="{54BB5886-F966-4287-AB1F-C3DEBD0D1169}"/>
              </a:ext>
            </a:extLst>
          </p:cNvPr>
          <p:cNvCxnSpPr>
            <a:cxnSpLocks/>
          </p:cNvCxnSpPr>
          <p:nvPr/>
        </p:nvCxnSpPr>
        <p:spPr>
          <a:xfrm rot="10800000">
            <a:off x="8363154" y="4422446"/>
            <a:ext cx="1475871" cy="138599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C757636E-580C-49C7-9F67-00CC1A5AFE5E}"/>
              </a:ext>
            </a:extLst>
          </p:cNvPr>
          <p:cNvCxnSpPr>
            <a:cxnSpLocks/>
          </p:cNvCxnSpPr>
          <p:nvPr/>
        </p:nvCxnSpPr>
        <p:spPr>
          <a:xfrm>
            <a:off x="2160823" y="4876800"/>
            <a:ext cx="132031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線接點 70">
            <a:extLst>
              <a:ext uri="{FF2B5EF4-FFF2-40B4-BE49-F238E27FC236}">
                <a16:creationId xmlns:a16="http://schemas.microsoft.com/office/drawing/2014/main" id="{4E37F203-28C0-4315-93EF-766F14668F61}"/>
              </a:ext>
            </a:extLst>
          </p:cNvPr>
          <p:cNvCxnSpPr>
            <a:cxnSpLocks/>
          </p:cNvCxnSpPr>
          <p:nvPr/>
        </p:nvCxnSpPr>
        <p:spPr>
          <a:xfrm flipV="1">
            <a:off x="3481137" y="1536192"/>
            <a:ext cx="0" cy="33406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線單箭頭接點 72">
            <a:extLst>
              <a:ext uri="{FF2B5EF4-FFF2-40B4-BE49-F238E27FC236}">
                <a16:creationId xmlns:a16="http://schemas.microsoft.com/office/drawing/2014/main" id="{5880290A-5AEF-45AA-AAE0-44702C0BD56D}"/>
              </a:ext>
            </a:extLst>
          </p:cNvPr>
          <p:cNvCxnSpPr/>
          <p:nvPr/>
        </p:nvCxnSpPr>
        <p:spPr>
          <a:xfrm>
            <a:off x="3465095" y="1536192"/>
            <a:ext cx="13527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4D93BB06-13A8-4030-8304-3A34C4C5ADB7}"/>
              </a:ext>
            </a:extLst>
          </p:cNvPr>
          <p:cNvSpPr/>
          <p:nvPr/>
        </p:nvSpPr>
        <p:spPr>
          <a:xfrm>
            <a:off x="9700508" y="1796100"/>
            <a:ext cx="1880483" cy="4973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569C2CA5-1E9C-4C57-80DD-9931912542EB}"/>
              </a:ext>
            </a:extLst>
          </p:cNvPr>
          <p:cNvSpPr/>
          <p:nvPr/>
        </p:nvSpPr>
        <p:spPr>
          <a:xfrm>
            <a:off x="4386950" y="1177175"/>
            <a:ext cx="2267753" cy="178024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- 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T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ime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lots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- 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Number_of_People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endParaRPr lang="en-US" altLang="zh-TW" sz="10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SelectT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ime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</a:t>
            </a:r>
            <a:r>
              <a:rPr lang="en-US" altLang="zh-TW" sz="1800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lots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()</a:t>
            </a:r>
          </a:p>
          <a:p>
            <a:pPr rtl="0"/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+ </a:t>
            </a:r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SelectNPeople</a:t>
            </a:r>
            <a:r>
              <a:rPr lang="en-US" altLang="zh-TW" dirty="0">
                <a:solidFill>
                  <a:schemeClr val="tx1"/>
                </a:solidFill>
                <a:latin typeface="Bodoni MT" panose="02070603080606020203" pitchFamily="18" charset="0"/>
              </a:rPr>
              <a:t>()</a:t>
            </a:r>
            <a:endParaRPr lang="en-US" altLang="zh-TW" sz="1800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68018B05-0CFE-4731-845C-9469246A7074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75986" y="3505728"/>
            <a:ext cx="1324523" cy="916715"/>
          </a:xfrm>
          <a:prstGeom prst="bentConnector3">
            <a:avLst>
              <a:gd name="adj1" fmla="val 4475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6C3700A6-C478-4F05-A6B4-5A99EA9E0586}"/>
              </a:ext>
            </a:extLst>
          </p:cNvPr>
          <p:cNvSpPr/>
          <p:nvPr/>
        </p:nvSpPr>
        <p:spPr>
          <a:xfrm>
            <a:off x="9700508" y="2245279"/>
            <a:ext cx="1880483" cy="138599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/>
            <a:r>
              <a:rPr lang="en-US" altLang="zh-TW" sz="1800" u="sng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Comment_ID</a:t>
            </a:r>
            <a:endParaRPr lang="en-US" altLang="zh-TW" sz="1800" u="sng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Conent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Star</a:t>
            </a:r>
          </a:p>
          <a:p>
            <a:pPr rtl="0"/>
            <a:r>
              <a:rPr lang="en-US" altLang="zh-TW" dirty="0" err="1"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Comment_Time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rtl="0"/>
            <a:r>
              <a:rPr lang="en-US" altLang="zh-TW" dirty="0" err="1">
                <a:solidFill>
                  <a:schemeClr val="tx1"/>
                </a:solidFill>
                <a:latin typeface="Bodoni MT" panose="02070603080606020203" pitchFamily="18" charset="0"/>
              </a:rPr>
              <a:t>Dish_ID</a:t>
            </a:r>
            <a:endParaRPr lang="en-US" altLang="zh-TW" dirty="0"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E64F5CA-A1D4-4E94-8140-56013F0F3994}"/>
              </a:ext>
            </a:extLst>
          </p:cNvPr>
          <p:cNvCxnSpPr>
            <a:cxnSpLocks/>
          </p:cNvCxnSpPr>
          <p:nvPr/>
        </p:nvCxnSpPr>
        <p:spPr>
          <a:xfrm>
            <a:off x="3990975" y="2631963"/>
            <a:ext cx="0" cy="873765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182EC72-12BE-4D3F-87C7-A9DD4C606A9A}"/>
              </a:ext>
            </a:extLst>
          </p:cNvPr>
          <p:cNvCxnSpPr/>
          <p:nvPr/>
        </p:nvCxnSpPr>
        <p:spPr>
          <a:xfrm>
            <a:off x="3990975" y="3505728"/>
            <a:ext cx="4886325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接點: 肘形 42">
            <a:extLst>
              <a:ext uri="{FF2B5EF4-FFF2-40B4-BE49-F238E27FC236}">
                <a16:creationId xmlns:a16="http://schemas.microsoft.com/office/drawing/2014/main" id="{7B6AA727-503B-4823-B293-D7CAF94AFF84}"/>
              </a:ext>
            </a:extLst>
          </p:cNvPr>
          <p:cNvCxnSpPr/>
          <p:nvPr/>
        </p:nvCxnSpPr>
        <p:spPr>
          <a:xfrm rot="5400000" flipH="1" flipV="1">
            <a:off x="8738860" y="2544080"/>
            <a:ext cx="1100089" cy="823208"/>
          </a:xfrm>
          <a:prstGeom prst="bentConnector3">
            <a:avLst>
              <a:gd name="adj1" fmla="val 100219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B8BC13D-8BEA-4686-AA3B-ACD5079230DF}"/>
              </a:ext>
            </a:extLst>
          </p:cNvPr>
          <p:cNvCxnSpPr>
            <a:cxnSpLocks/>
          </p:cNvCxnSpPr>
          <p:nvPr/>
        </p:nvCxnSpPr>
        <p:spPr>
          <a:xfrm>
            <a:off x="4386950" y="2101487"/>
            <a:ext cx="2267753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EF5C18F6-CB31-4656-A54E-8F8E9CE39D09}"/>
              </a:ext>
            </a:extLst>
          </p:cNvPr>
          <p:cNvCxnSpPr>
            <a:cxnSpLocks/>
          </p:cNvCxnSpPr>
          <p:nvPr/>
        </p:nvCxnSpPr>
        <p:spPr>
          <a:xfrm>
            <a:off x="305805" y="2113199"/>
            <a:ext cx="2866521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7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733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279</Words>
  <Application>Microsoft Office PowerPoint</Application>
  <PresentationFormat>寬螢幕</PresentationFormat>
  <Paragraphs>126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Arial</vt:lpstr>
      <vt:lpstr>Bodoni MT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月華 黃</dc:creator>
  <cp:lastModifiedBy>月華 黃</cp:lastModifiedBy>
  <cp:revision>26</cp:revision>
  <dcterms:created xsi:type="dcterms:W3CDTF">2024-10-25T06:38:10Z</dcterms:created>
  <dcterms:modified xsi:type="dcterms:W3CDTF">2024-10-30T05:07:39Z</dcterms:modified>
</cp:coreProperties>
</file>