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Economica" panose="02000506040000020004" pitchFamily="2" charset="77"/>
      <p:regular r:id="rId13"/>
      <p:bold r:id="rId14"/>
      <p:italic r:id="rId15"/>
      <p:boldItalic r:id="rId16"/>
    </p:embeddedFont>
    <p:embeddedFont>
      <p:font typeface="Open Sans" panose="020B0706030804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 varScale="1">
        <p:scale>
          <a:sx n="160" d="100"/>
          <a:sy n="160" d="100"/>
        </p:scale>
        <p:origin x="2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 everyone, I'm </a:t>
            </a:r>
            <a:r>
              <a:rPr lang="en-US" dirty="0" err="1"/>
              <a:t>Yueling</a:t>
            </a:r>
            <a:r>
              <a:rPr lang="en-US" dirty="0"/>
              <a:t> Wu.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</a:t>
            </a:r>
            <a:r>
              <a:rPr lang="en-US" dirty="0" err="1"/>
              <a:t>ML_lab</a:t>
            </a:r>
            <a:r>
              <a:rPr lang="en-US" dirty="0"/>
              <a:t>  final </a:t>
            </a:r>
            <a:r>
              <a:rPr lang="en-US" dirty="0" err="1"/>
              <a:t>proj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choose 'Sales of summer cloths in E-commerce Wish' Dataset, use features to predict sales performance.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598df72f0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598df72f0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Thank you, that's all for today's presentation/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598df72f0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598df72f0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dataset is from Kaggle, it contains features like price, product rating, color, size, shipping options, unit sold </a:t>
            </a:r>
            <a:r>
              <a:rPr lang="en-US" dirty="0" err="1"/>
              <a:t>etc</a:t>
            </a:r>
            <a:r>
              <a:rPr lang="en-US" dirty="0"/>
              <a:t>, for each product.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Megabite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598df72f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598df72f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choose unit sold as my response variable to measure sales performance.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598df72f0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598df72f0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Delete features with ids, website links, images, and context.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598df72f0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598df72f0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Preprocessing Workflow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Firstly,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Secondly,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Thirdly,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combine the preprocessing process in the  </a:t>
            </a:r>
            <a:r>
              <a:rPr lang="en-US" dirty="0" err="1"/>
              <a:t>ColumnTransformer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Next: I will train two Machine Learning Models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One is a traditional classification.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other one is actually a reg model. I transformed the learning process to see if it is possible to use reg model for classification and how the performance can be.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598df72f0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598df72f0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598df72f0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598df72f0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After testing on the validation set, the performance is visualized  on the Confusion Matrix and PR curve.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念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598df72f0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598df72f0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using </a:t>
            </a:r>
            <a:r>
              <a:rPr lang="en-US" dirty="0" err="1"/>
              <a:t>QuantileTransfrom</a:t>
            </a:r>
            <a:r>
              <a:rPr lang="en-US" dirty="0"/>
              <a:t> in </a:t>
            </a:r>
            <a:r>
              <a:rPr lang="en-US" dirty="0" err="1"/>
              <a:t>TransformedTargetRegressor</a:t>
            </a:r>
            <a:r>
              <a:rPr lang="en-US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then fit the model....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hyperparameters are found by </a:t>
            </a:r>
            <a:r>
              <a:rPr lang="en-US" dirty="0" err="1"/>
              <a:t>Randomsearch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598df72f0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598df72f0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the accuracy is close to the DT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FFFF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Sales of summer clothes in E-commerce Wish</a:t>
            </a:r>
            <a:endParaRPr sz="1800" b="1">
              <a:solidFill>
                <a:srgbClr val="FFFF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Predict Sales Performance of summer clothes 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Yueling Wu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After using the most frequent country name to impute the ‘</a:t>
            </a:r>
            <a:r>
              <a:rPr lang="en" dirty="0" err="1"/>
              <a:t>origin_country</a:t>
            </a:r>
            <a:r>
              <a:rPr lang="en" dirty="0"/>
              <a:t>’, the 18 features can be used to predict if a product is sold well.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The regular classification model Decision Tree performs better than the regression model </a:t>
            </a:r>
            <a:r>
              <a:rPr lang="en" dirty="0" err="1"/>
              <a:t>BayesianRidge</a:t>
            </a:r>
            <a:r>
              <a:rPr lang="en" dirty="0"/>
              <a:t>. But we verified that after transforming the response variable, regression models can also be used for classification and the accuracy is close.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Sales of summer clothes in E-commerce Wish dataset on </a:t>
            </a:r>
            <a:r>
              <a:rPr lang="en" dirty="0" err="1"/>
              <a:t>kaggle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This dataset contains product listings as well as products ratings and sales performance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Analytic goal: Use two Machine Learning models to predict sales performance.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Original data: 1573 rows and 43 columns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24 numeric columns and 19 string-type columns (some of them are website link, images, which can be deleted)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Data size: 1.2MB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 90% data for training and 10% data for testing.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4260300" cy="3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Response Variable: </a:t>
            </a:r>
            <a:r>
              <a:rPr lang="en"/>
              <a:t>sales performance (unit sold)</a:t>
            </a:r>
            <a:endParaRPr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925 products have at least 1000 unit sold,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648 products have less than 1000 unit sold.</a:t>
            </a:r>
            <a:endParaRPr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sales performance is 1 if unit sold&gt;= 1000, otherwise is 0. 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Binary Classification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700" y="1147225"/>
            <a:ext cx="3749899" cy="257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4260300" cy="33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Features: </a:t>
            </a:r>
            <a:r>
              <a:rPr lang="en" dirty="0"/>
              <a:t>Manually pick 18 features that can be used for training. 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16 Numeric features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2 categorical features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‘origin _country’ has 17 missing values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Tried PCA but the accuracy isn’t improved, so the number of features cannot be reduced.</a:t>
            </a:r>
            <a:endParaRPr dirty="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4150" y="748450"/>
            <a:ext cx="4398151" cy="379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Workflow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/>
              <a:t>Next:</a:t>
            </a:r>
            <a:r>
              <a:rPr lang="en"/>
              <a:t> Try a traditional classification model and creatively transform a regression model for binary classification. Compare the model performance.</a:t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435150" y="2175725"/>
            <a:ext cx="2184600" cy="114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(Custom Transformer)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response variable ‘unit sold’ to 0,1.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3233275" y="2175725"/>
            <a:ext cx="2184600" cy="114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Standardize numeric features, and fit into a normal distribution.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6031400" y="2175725"/>
            <a:ext cx="2184600" cy="114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most frequent country name ‘CN’ to fill in missing values. One hot encode categorical features.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17"/>
          <p:cNvSpPr/>
          <p:nvPr/>
        </p:nvSpPr>
        <p:spPr>
          <a:xfrm>
            <a:off x="2619750" y="2554325"/>
            <a:ext cx="613500" cy="38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5417900" y="2554325"/>
            <a:ext cx="613500" cy="38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r="20248"/>
          <a:stretch/>
        </p:blipFill>
        <p:spPr>
          <a:xfrm>
            <a:off x="3233250" y="496075"/>
            <a:ext cx="5910900" cy="13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</a:t>
            </a: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Decision Tree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Random search the best parameters for 10 times, pick the parameters with the best cross validation score.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Pipeline: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775" y="2571750"/>
            <a:ext cx="6401850" cy="15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</a:t>
            </a:r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51711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Among 158 testing records, 121 are correctly predicted.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F1 score = 0.810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roc_auc score = 0.755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5501" y="520275"/>
            <a:ext cx="2852150" cy="234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476" y="2809175"/>
            <a:ext cx="2852149" cy="1976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 Training</a:t>
            </a: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/>
              <a:t>BayesianRidge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Normally </a:t>
            </a:r>
            <a:r>
              <a:rPr lang="en" dirty="0" err="1"/>
              <a:t>BayesianRidge</a:t>
            </a:r>
            <a:r>
              <a:rPr lang="en" dirty="0"/>
              <a:t> is used for regression. But I first transform the response variable to  a normal distribution series, then fit the regression model and transform the result back to 0-1.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91" dirty="0">
                <a:latin typeface="Courier New"/>
                <a:ea typeface="Courier New"/>
                <a:cs typeface="Courier New"/>
                <a:sym typeface="Courier New"/>
              </a:rPr>
              <a:t>hypo = {'alpha_1': 1e-06,  'alpha_2': 1e-06,  '</a:t>
            </a:r>
            <a:r>
              <a:rPr lang="en" sz="891" dirty="0" err="1">
                <a:latin typeface="Courier New"/>
                <a:ea typeface="Courier New"/>
                <a:cs typeface="Courier New"/>
                <a:sym typeface="Courier New"/>
              </a:rPr>
              <a:t>alpha_init</a:t>
            </a:r>
            <a:r>
              <a:rPr lang="en" sz="891" dirty="0">
                <a:latin typeface="Courier New"/>
                <a:ea typeface="Courier New"/>
                <a:cs typeface="Courier New"/>
                <a:sym typeface="Courier New"/>
              </a:rPr>
              <a:t>': None, '</a:t>
            </a:r>
            <a:r>
              <a:rPr lang="en" sz="891" dirty="0" err="1">
                <a:latin typeface="Courier New"/>
                <a:ea typeface="Courier New"/>
                <a:cs typeface="Courier New"/>
                <a:sym typeface="Courier New"/>
              </a:rPr>
              <a:t>compute_score</a:t>
            </a:r>
            <a:r>
              <a:rPr lang="en" sz="891" dirty="0">
                <a:latin typeface="Courier New"/>
                <a:ea typeface="Courier New"/>
                <a:cs typeface="Courier New"/>
                <a:sym typeface="Courier New"/>
              </a:rPr>
              <a:t>': False, '</a:t>
            </a:r>
            <a:r>
              <a:rPr lang="en" sz="891" dirty="0" err="1">
                <a:latin typeface="Courier New"/>
                <a:ea typeface="Courier New"/>
                <a:cs typeface="Courier New"/>
                <a:sym typeface="Courier New"/>
              </a:rPr>
              <a:t>copy_X</a:t>
            </a:r>
            <a:r>
              <a:rPr lang="en" sz="891" dirty="0">
                <a:latin typeface="Courier New"/>
                <a:ea typeface="Courier New"/>
                <a:cs typeface="Courier New"/>
                <a:sym typeface="Courier New"/>
              </a:rPr>
              <a:t>': True, '</a:t>
            </a:r>
            <a:r>
              <a:rPr lang="en" sz="891" dirty="0" err="1">
                <a:latin typeface="Courier New"/>
                <a:ea typeface="Courier New"/>
                <a:cs typeface="Courier New"/>
                <a:sym typeface="Courier New"/>
              </a:rPr>
              <a:t>fit_intercept</a:t>
            </a:r>
            <a:r>
              <a:rPr lang="en" sz="891" dirty="0">
                <a:latin typeface="Courier New"/>
                <a:ea typeface="Courier New"/>
                <a:cs typeface="Courier New"/>
                <a:sym typeface="Courier New"/>
              </a:rPr>
              <a:t>': True, 'lambda_1': 1e-06, 'lambda_2': 1e-06, '</a:t>
            </a:r>
            <a:r>
              <a:rPr lang="en" sz="891" dirty="0" err="1">
                <a:latin typeface="Courier New"/>
                <a:ea typeface="Courier New"/>
                <a:cs typeface="Courier New"/>
                <a:sym typeface="Courier New"/>
              </a:rPr>
              <a:t>lambda_init</a:t>
            </a:r>
            <a:r>
              <a:rPr lang="en" sz="891" dirty="0">
                <a:latin typeface="Courier New"/>
                <a:ea typeface="Courier New"/>
                <a:cs typeface="Courier New"/>
                <a:sym typeface="Courier New"/>
              </a:rPr>
              <a:t>': None, '</a:t>
            </a:r>
            <a:r>
              <a:rPr lang="en" sz="891" dirty="0" err="1">
                <a:latin typeface="Courier New"/>
                <a:ea typeface="Courier New"/>
                <a:cs typeface="Courier New"/>
                <a:sym typeface="Courier New"/>
              </a:rPr>
              <a:t>n_iter</a:t>
            </a:r>
            <a:r>
              <a:rPr lang="en" sz="891" dirty="0">
                <a:latin typeface="Courier New"/>
                <a:ea typeface="Courier New"/>
                <a:cs typeface="Courier New"/>
                <a:sym typeface="Courier New"/>
              </a:rPr>
              <a:t>': 3000,'normalize': False, '</a:t>
            </a:r>
            <a:r>
              <a:rPr lang="en" sz="891" dirty="0" err="1">
                <a:latin typeface="Courier New"/>
                <a:ea typeface="Courier New"/>
                <a:cs typeface="Courier New"/>
                <a:sym typeface="Courier New"/>
              </a:rPr>
              <a:t>tol</a:t>
            </a:r>
            <a:r>
              <a:rPr lang="en" sz="891" dirty="0">
                <a:latin typeface="Courier New"/>
                <a:ea typeface="Courier New"/>
                <a:cs typeface="Courier New"/>
                <a:sym typeface="Courier New"/>
              </a:rPr>
              <a:t>': 0.001,'verbose': False}</a:t>
            </a:r>
            <a:endParaRPr sz="89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Pipeline: </a:t>
            </a:r>
            <a:endParaRPr dirty="0"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000" y="3324550"/>
            <a:ext cx="4886001" cy="15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4718700" cy="32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Among 158 testing records, 111 are correctly predicted.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F1 score = 0.768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Since this is not a classification, there is no probability scores, we cannot get roc_auc_score and PR curve.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4000" y="1225225"/>
            <a:ext cx="2803725" cy="248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740</Words>
  <Application>Microsoft Macintosh PowerPoint</Application>
  <PresentationFormat>On-screen Show (16:9)</PresentationFormat>
  <Paragraphs>81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Economica</vt:lpstr>
      <vt:lpstr>Courier New</vt:lpstr>
      <vt:lpstr>Open Sans</vt:lpstr>
      <vt:lpstr>Luxe</vt:lpstr>
      <vt:lpstr>Sales of summer clothes in E-commerce Wish Predict Sales Performance of summer clothes </vt:lpstr>
      <vt:lpstr>Dataset</vt:lpstr>
      <vt:lpstr>Preprocessing</vt:lpstr>
      <vt:lpstr>Preprocessing</vt:lpstr>
      <vt:lpstr>Preprocessing</vt:lpstr>
      <vt:lpstr>Model Training</vt:lpstr>
      <vt:lpstr>Model Performance</vt:lpstr>
      <vt:lpstr>Model Training</vt:lpstr>
      <vt:lpstr>Model Performance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of summer clothes in E-commerce Wish Predict Sales Performance of summer clothes </dc:title>
  <cp:lastModifiedBy>Office</cp:lastModifiedBy>
  <cp:revision>7</cp:revision>
  <dcterms:modified xsi:type="dcterms:W3CDTF">2021-03-08T05:36:02Z</dcterms:modified>
</cp:coreProperties>
</file>