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325" r:id="rId5"/>
    <p:sldId id="326" r:id="rId6"/>
    <p:sldId id="354" r:id="rId7"/>
    <p:sldId id="340" r:id="rId8"/>
    <p:sldId id="341" r:id="rId9"/>
    <p:sldId id="329" r:id="rId10"/>
    <p:sldId id="342" r:id="rId11"/>
    <p:sldId id="348" r:id="rId12"/>
    <p:sldId id="350" r:id="rId13"/>
    <p:sldId id="343" r:id="rId14"/>
    <p:sldId id="344" r:id="rId15"/>
    <p:sldId id="345" r:id="rId16"/>
    <p:sldId id="346" r:id="rId17"/>
    <p:sldId id="351" r:id="rId18"/>
    <p:sldId id="349" r:id="rId19"/>
    <p:sldId id="352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3" r:id="rId28"/>
    <p:sldId id="364" r:id="rId29"/>
    <p:sldId id="365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6" r:id="rId39"/>
    <p:sldId id="375" r:id="rId40"/>
    <p:sldId id="377" r:id="rId41"/>
    <p:sldId id="380" r:id="rId42"/>
    <p:sldId id="378" r:id="rId43"/>
    <p:sldId id="379" r:id="rId44"/>
    <p:sldId id="381" r:id="rId45"/>
    <p:sldId id="383" r:id="rId46"/>
    <p:sldId id="384" r:id="rId47"/>
    <p:sldId id="385" r:id="rId48"/>
    <p:sldId id="386" r:id="rId49"/>
    <p:sldId id="387" r:id="rId50"/>
    <p:sldId id="38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CD7B54-953E-4424-B585-C6A68E6E8439}">
          <p14:sldIdLst>
            <p14:sldId id="325"/>
            <p14:sldId id="326"/>
            <p14:sldId id="354"/>
            <p14:sldId id="340"/>
            <p14:sldId id="341"/>
            <p14:sldId id="329"/>
            <p14:sldId id="342"/>
            <p14:sldId id="348"/>
            <p14:sldId id="350"/>
            <p14:sldId id="343"/>
            <p14:sldId id="344"/>
            <p14:sldId id="345"/>
            <p14:sldId id="346"/>
            <p14:sldId id="351"/>
            <p14:sldId id="349"/>
            <p14:sldId id="352"/>
            <p14:sldId id="355"/>
            <p14:sldId id="356"/>
            <p14:sldId id="357"/>
            <p14:sldId id="358"/>
            <p14:sldId id="359"/>
            <p14:sldId id="360"/>
            <p14:sldId id="361"/>
            <p14:sldId id="363"/>
            <p14:sldId id="364"/>
            <p14:sldId id="365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6"/>
            <p14:sldId id="375"/>
            <p14:sldId id="377"/>
            <p14:sldId id="380"/>
            <p14:sldId id="378"/>
            <p14:sldId id="379"/>
            <p14:sldId id="381"/>
            <p14:sldId id="383"/>
            <p14:sldId id="384"/>
            <p14:sldId id="385"/>
            <p14:sldId id="386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3ED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205" autoAdjust="0"/>
  </p:normalViewPr>
  <p:slideViewPr>
    <p:cSldViewPr snapToGrid="0">
      <p:cViewPr varScale="1">
        <p:scale>
          <a:sx n="65" d="100"/>
          <a:sy n="65" d="100"/>
        </p:scale>
        <p:origin x="756" y="6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越隆" userId="7094f4be592813a9" providerId="LiveId" clId="{AF7E3D6B-D10A-4F2E-8DF0-5FB6A7FF96E8}"/>
    <pc:docChg chg="undo redo custSel addSld delSld modSld sldOrd modMainMaster addSection delSection modSection">
      <pc:chgData name="李 越隆" userId="7094f4be592813a9" providerId="LiveId" clId="{AF7E3D6B-D10A-4F2E-8DF0-5FB6A7FF96E8}" dt="2022-12-21T10:42:49.665" v="7138" actId="20577"/>
      <pc:docMkLst>
        <pc:docMk/>
      </pc:docMkLst>
      <pc:sldChg chg="modSp mod">
        <pc:chgData name="李 越隆" userId="7094f4be592813a9" providerId="LiveId" clId="{AF7E3D6B-D10A-4F2E-8DF0-5FB6A7FF96E8}" dt="2022-12-21T04:13:32.129" v="16" actId="20577"/>
        <pc:sldMkLst>
          <pc:docMk/>
          <pc:sldMk cId="855215445" sldId="325"/>
        </pc:sldMkLst>
        <pc:spChg chg="mod">
          <ac:chgData name="李 越隆" userId="7094f4be592813a9" providerId="LiveId" clId="{AF7E3D6B-D10A-4F2E-8DF0-5FB6A7FF96E8}" dt="2022-12-21T04:13:32.129" v="16" actId="20577"/>
          <ac:spMkLst>
            <pc:docMk/>
            <pc:sldMk cId="855215445" sldId="325"/>
            <ac:spMk id="4" creationId="{305E10E9-9AB7-0642-D4C4-DDFDAB7B5B2C}"/>
          </ac:spMkLst>
        </pc:spChg>
      </pc:sldChg>
      <pc:sldChg chg="modSp mod">
        <pc:chgData name="李 越隆" userId="7094f4be592813a9" providerId="LiveId" clId="{AF7E3D6B-D10A-4F2E-8DF0-5FB6A7FF96E8}" dt="2022-12-21T09:45:32.500" v="5869" actId="20577"/>
        <pc:sldMkLst>
          <pc:docMk/>
          <pc:sldMk cId="2910866480" sldId="326"/>
        </pc:sldMkLst>
        <pc:spChg chg="mod">
          <ac:chgData name="李 越隆" userId="7094f4be592813a9" providerId="LiveId" clId="{AF7E3D6B-D10A-4F2E-8DF0-5FB6A7FF96E8}" dt="2022-12-21T07:31:10.684" v="3680" actId="20577"/>
          <ac:spMkLst>
            <pc:docMk/>
            <pc:sldMk cId="2910866480" sldId="326"/>
            <ac:spMk id="3" creationId="{4D038CD2-9585-7E51-5359-D52935A77DF0}"/>
          </ac:spMkLst>
        </pc:spChg>
        <pc:spChg chg="mod">
          <ac:chgData name="李 越隆" userId="7094f4be592813a9" providerId="LiveId" clId="{AF7E3D6B-D10A-4F2E-8DF0-5FB6A7FF96E8}" dt="2022-12-21T09:45:32.500" v="5869" actId="20577"/>
          <ac:spMkLst>
            <pc:docMk/>
            <pc:sldMk cId="2910866480" sldId="326"/>
            <ac:spMk id="13" creationId="{6C1BEEBD-88A9-5BF3-EEAB-06EB3E17CC1E}"/>
          </ac:spMkLst>
        </pc:spChg>
      </pc:sldChg>
      <pc:sldChg chg="modSp">
        <pc:chgData name="李 越隆" userId="7094f4be592813a9" providerId="LiveId" clId="{AF7E3D6B-D10A-4F2E-8DF0-5FB6A7FF96E8}" dt="2022-12-21T07:34:47.351" v="3701"/>
        <pc:sldMkLst>
          <pc:docMk/>
          <pc:sldMk cId="1263875044" sldId="329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1263875044" sldId="329"/>
            <ac:spMk id="5" creationId="{F55E31DF-7A65-925F-3A83-F62DFCE2A228}"/>
          </ac:spMkLst>
        </pc:spChg>
      </pc:sldChg>
      <pc:sldChg chg="del">
        <pc:chgData name="李 越隆" userId="7094f4be592813a9" providerId="LiveId" clId="{AF7E3D6B-D10A-4F2E-8DF0-5FB6A7FF96E8}" dt="2022-12-21T04:14:36.701" v="36" actId="47"/>
        <pc:sldMkLst>
          <pc:docMk/>
          <pc:sldMk cId="2141700674" sldId="333"/>
        </pc:sldMkLst>
      </pc:sldChg>
      <pc:sldChg chg="del">
        <pc:chgData name="李 越隆" userId="7094f4be592813a9" providerId="LiveId" clId="{AF7E3D6B-D10A-4F2E-8DF0-5FB6A7FF96E8}" dt="2022-12-21T06:16:21.258" v="1006" actId="47"/>
        <pc:sldMkLst>
          <pc:docMk/>
          <pc:sldMk cId="2607450225" sldId="334"/>
        </pc:sldMkLst>
      </pc:sldChg>
      <pc:sldChg chg="del">
        <pc:chgData name="李 越隆" userId="7094f4be592813a9" providerId="LiveId" clId="{AF7E3D6B-D10A-4F2E-8DF0-5FB6A7FF96E8}" dt="2022-12-21T06:30:57.045" v="1967" actId="47"/>
        <pc:sldMkLst>
          <pc:docMk/>
          <pc:sldMk cId="758882227" sldId="335"/>
        </pc:sldMkLst>
      </pc:sldChg>
      <pc:sldChg chg="del">
        <pc:chgData name="李 越隆" userId="7094f4be592813a9" providerId="LiveId" clId="{AF7E3D6B-D10A-4F2E-8DF0-5FB6A7FF96E8}" dt="2022-12-21T07:07:14.700" v="3234" actId="47"/>
        <pc:sldMkLst>
          <pc:docMk/>
          <pc:sldMk cId="2499958832" sldId="336"/>
        </pc:sldMkLst>
      </pc:sldChg>
      <pc:sldChg chg="del">
        <pc:chgData name="李 越隆" userId="7094f4be592813a9" providerId="LiveId" clId="{AF7E3D6B-D10A-4F2E-8DF0-5FB6A7FF96E8}" dt="2022-12-21T07:07:14.232" v="3233" actId="47"/>
        <pc:sldMkLst>
          <pc:docMk/>
          <pc:sldMk cId="394375464" sldId="337"/>
        </pc:sldMkLst>
      </pc:sldChg>
      <pc:sldChg chg="del">
        <pc:chgData name="李 越隆" userId="7094f4be592813a9" providerId="LiveId" clId="{AF7E3D6B-D10A-4F2E-8DF0-5FB6A7FF96E8}" dt="2022-12-21T07:07:13.308" v="3231" actId="47"/>
        <pc:sldMkLst>
          <pc:docMk/>
          <pc:sldMk cId="409420417" sldId="338"/>
        </pc:sldMkLst>
      </pc:sldChg>
      <pc:sldChg chg="del">
        <pc:chgData name="李 越隆" userId="7094f4be592813a9" providerId="LiveId" clId="{AF7E3D6B-D10A-4F2E-8DF0-5FB6A7FF96E8}" dt="2022-12-21T07:07:13.786" v="3232" actId="47"/>
        <pc:sldMkLst>
          <pc:docMk/>
          <pc:sldMk cId="3334127647" sldId="339"/>
        </pc:sldMkLst>
      </pc:sldChg>
      <pc:sldChg chg="modSp mod">
        <pc:chgData name="李 越隆" userId="7094f4be592813a9" providerId="LiveId" clId="{AF7E3D6B-D10A-4F2E-8DF0-5FB6A7FF96E8}" dt="2022-12-21T07:34:47.351" v="3701"/>
        <pc:sldMkLst>
          <pc:docMk/>
          <pc:sldMk cId="2865525517" sldId="340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2865525517" sldId="340"/>
            <ac:spMk id="5" creationId="{E45D915B-2657-16EC-21A8-925EC69FA792}"/>
          </ac:spMkLst>
        </pc:spChg>
        <pc:grpChg chg="mod">
          <ac:chgData name="李 越隆" userId="7094f4be592813a9" providerId="LiveId" clId="{AF7E3D6B-D10A-4F2E-8DF0-5FB6A7FF96E8}" dt="2022-12-21T05:38:42.818" v="446" actId="1076"/>
          <ac:grpSpMkLst>
            <pc:docMk/>
            <pc:sldMk cId="2865525517" sldId="340"/>
            <ac:grpSpMk id="64" creationId="{0A80BDBD-D470-A993-9240-A2EBEE05F9AA}"/>
          </ac:grpSpMkLst>
        </pc:grpChg>
      </pc:sldChg>
      <pc:sldChg chg="modSp">
        <pc:chgData name="李 越隆" userId="7094f4be592813a9" providerId="LiveId" clId="{AF7E3D6B-D10A-4F2E-8DF0-5FB6A7FF96E8}" dt="2022-12-21T07:34:47.351" v="3701"/>
        <pc:sldMkLst>
          <pc:docMk/>
          <pc:sldMk cId="82913523" sldId="341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82913523" sldId="341"/>
            <ac:spMk id="5" creationId="{3E3E34E4-1844-50B6-E793-441B609C99CE}"/>
          </ac:spMkLst>
        </pc:spChg>
      </pc:sldChg>
      <pc:sldChg chg="modSp">
        <pc:chgData name="李 越隆" userId="7094f4be592813a9" providerId="LiveId" clId="{AF7E3D6B-D10A-4F2E-8DF0-5FB6A7FF96E8}" dt="2022-12-21T07:34:47.351" v="3701"/>
        <pc:sldMkLst>
          <pc:docMk/>
          <pc:sldMk cId="4003274772" sldId="342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4003274772" sldId="342"/>
            <ac:spMk id="5" creationId="{F55E31DF-7A65-925F-3A83-F62DFCE2A228}"/>
          </ac:spMkLst>
        </pc:spChg>
      </pc:sldChg>
      <pc:sldChg chg="modSp">
        <pc:chgData name="李 越隆" userId="7094f4be592813a9" providerId="LiveId" clId="{AF7E3D6B-D10A-4F2E-8DF0-5FB6A7FF96E8}" dt="2022-12-21T07:34:47.351" v="3701"/>
        <pc:sldMkLst>
          <pc:docMk/>
          <pc:sldMk cId="3653861555" sldId="343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3653861555" sldId="343"/>
            <ac:spMk id="5" creationId="{F55E31DF-7A65-925F-3A83-F62DFCE2A228}"/>
          </ac:spMkLst>
        </pc:spChg>
      </pc:sldChg>
      <pc:sldChg chg="modSp">
        <pc:chgData name="李 越隆" userId="7094f4be592813a9" providerId="LiveId" clId="{AF7E3D6B-D10A-4F2E-8DF0-5FB6A7FF96E8}" dt="2022-12-21T07:34:47.351" v="3701"/>
        <pc:sldMkLst>
          <pc:docMk/>
          <pc:sldMk cId="3732967752" sldId="344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3732967752" sldId="344"/>
            <ac:spMk id="5" creationId="{F55E31DF-7A65-925F-3A83-F62DFCE2A228}"/>
          </ac:spMkLst>
        </pc:spChg>
      </pc:sldChg>
      <pc:sldChg chg="modSp">
        <pc:chgData name="李 越隆" userId="7094f4be592813a9" providerId="LiveId" clId="{AF7E3D6B-D10A-4F2E-8DF0-5FB6A7FF96E8}" dt="2022-12-21T07:34:47.351" v="3701"/>
        <pc:sldMkLst>
          <pc:docMk/>
          <pc:sldMk cId="2872439417" sldId="345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2872439417" sldId="345"/>
            <ac:spMk id="5" creationId="{F55E31DF-7A65-925F-3A83-F62DFCE2A228}"/>
          </ac:spMkLst>
        </pc:spChg>
      </pc:sldChg>
      <pc:sldChg chg="modSp">
        <pc:chgData name="李 越隆" userId="7094f4be592813a9" providerId="LiveId" clId="{AF7E3D6B-D10A-4F2E-8DF0-5FB6A7FF96E8}" dt="2022-12-21T07:34:47.351" v="3701"/>
        <pc:sldMkLst>
          <pc:docMk/>
          <pc:sldMk cId="3649046237" sldId="346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3649046237" sldId="346"/>
            <ac:spMk id="5" creationId="{1E4E44DC-B9B7-78E2-4D91-15107A5E8139}"/>
          </ac:spMkLst>
        </pc:spChg>
      </pc:sldChg>
      <pc:sldChg chg="modSp">
        <pc:chgData name="李 越隆" userId="7094f4be592813a9" providerId="LiveId" clId="{AF7E3D6B-D10A-4F2E-8DF0-5FB6A7FF96E8}" dt="2022-12-21T07:34:47.351" v="3701"/>
        <pc:sldMkLst>
          <pc:docMk/>
          <pc:sldMk cId="731744366" sldId="348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731744366" sldId="348"/>
            <ac:spMk id="5" creationId="{FAE713E9-EAD9-5A61-E05B-321C7922FD61}"/>
          </ac:spMkLst>
        </pc:spChg>
      </pc:sldChg>
      <pc:sldChg chg="modSp">
        <pc:chgData name="李 越隆" userId="7094f4be592813a9" providerId="LiveId" clId="{AF7E3D6B-D10A-4F2E-8DF0-5FB6A7FF96E8}" dt="2022-12-21T07:34:47.351" v="3701"/>
        <pc:sldMkLst>
          <pc:docMk/>
          <pc:sldMk cId="349757773" sldId="349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349757773" sldId="349"/>
            <ac:spMk id="5" creationId="{3E6A852C-9821-1D0A-230B-97D290363DEB}"/>
          </ac:spMkLst>
        </pc:spChg>
      </pc:sldChg>
      <pc:sldChg chg="modSp">
        <pc:chgData name="李 越隆" userId="7094f4be592813a9" providerId="LiveId" clId="{AF7E3D6B-D10A-4F2E-8DF0-5FB6A7FF96E8}" dt="2022-12-21T07:34:47.351" v="3701"/>
        <pc:sldMkLst>
          <pc:docMk/>
          <pc:sldMk cId="595629617" sldId="350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595629617" sldId="350"/>
            <ac:spMk id="5" creationId="{F55E31DF-7A65-925F-3A83-F62DFCE2A228}"/>
          </ac:spMkLst>
        </pc:spChg>
      </pc:sldChg>
      <pc:sldChg chg="modSp">
        <pc:chgData name="李 越隆" userId="7094f4be592813a9" providerId="LiveId" clId="{AF7E3D6B-D10A-4F2E-8DF0-5FB6A7FF96E8}" dt="2022-12-21T07:34:47.351" v="3701"/>
        <pc:sldMkLst>
          <pc:docMk/>
          <pc:sldMk cId="2787921732" sldId="351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2787921732" sldId="351"/>
            <ac:spMk id="5" creationId="{4F312993-A6C8-BB08-3391-22976EE2E15E}"/>
          </ac:spMkLst>
        </pc:spChg>
      </pc:sldChg>
      <pc:sldChg chg="modSp">
        <pc:chgData name="李 越隆" userId="7094f4be592813a9" providerId="LiveId" clId="{AF7E3D6B-D10A-4F2E-8DF0-5FB6A7FF96E8}" dt="2022-12-21T07:34:47.351" v="3701"/>
        <pc:sldMkLst>
          <pc:docMk/>
          <pc:sldMk cId="2999169122" sldId="352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2999169122" sldId="352"/>
            <ac:spMk id="5" creationId="{3E6A852C-9821-1D0A-230B-97D290363DEB}"/>
          </ac:spMkLst>
        </pc:spChg>
      </pc:sldChg>
      <pc:sldChg chg="modSp">
        <pc:chgData name="李 越隆" userId="7094f4be592813a9" providerId="LiveId" clId="{AF7E3D6B-D10A-4F2E-8DF0-5FB6A7FF96E8}" dt="2022-12-21T07:34:47.351" v="3701"/>
        <pc:sldMkLst>
          <pc:docMk/>
          <pc:sldMk cId="3961506208" sldId="354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3961506208" sldId="354"/>
            <ac:spMk id="5" creationId="{FAE713E9-EAD9-5A61-E05B-321C7922FD61}"/>
          </ac:spMkLst>
        </pc:spChg>
      </pc:sldChg>
      <pc:sldChg chg="modSp">
        <pc:chgData name="李 越隆" userId="7094f4be592813a9" providerId="LiveId" clId="{AF7E3D6B-D10A-4F2E-8DF0-5FB6A7FF96E8}" dt="2022-12-21T07:34:47.351" v="3701"/>
        <pc:sldMkLst>
          <pc:docMk/>
          <pc:sldMk cId="251586100" sldId="355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251586100" sldId="355"/>
            <ac:spMk id="5" creationId="{FAE713E9-EAD9-5A61-E05B-321C7922FD61}"/>
          </ac:spMkLst>
        </pc:spChg>
      </pc:sldChg>
      <pc:sldChg chg="addSp delSp modSp add mod">
        <pc:chgData name="李 越隆" userId="7094f4be592813a9" providerId="LiveId" clId="{AF7E3D6B-D10A-4F2E-8DF0-5FB6A7FF96E8}" dt="2022-12-21T07:34:47.351" v="3701"/>
        <pc:sldMkLst>
          <pc:docMk/>
          <pc:sldMk cId="73763495" sldId="356"/>
        </pc:sldMkLst>
        <pc:spChg chg="mod">
          <ac:chgData name="李 越隆" userId="7094f4be592813a9" providerId="LiveId" clId="{AF7E3D6B-D10A-4F2E-8DF0-5FB6A7FF96E8}" dt="2022-12-21T05:23:43.745" v="64" actId="1076"/>
          <ac:spMkLst>
            <pc:docMk/>
            <pc:sldMk cId="73763495" sldId="356"/>
            <ac:spMk id="2" creationId="{380085CD-8015-1586-6330-07578B8C439E}"/>
          </ac:spMkLst>
        </pc:spChg>
        <pc:spChg chg="mod">
          <ac:chgData name="李 越隆" userId="7094f4be592813a9" providerId="LiveId" clId="{AF7E3D6B-D10A-4F2E-8DF0-5FB6A7FF96E8}" dt="2022-12-21T07:34:47.351" v="3701"/>
          <ac:spMkLst>
            <pc:docMk/>
            <pc:sldMk cId="73763495" sldId="356"/>
            <ac:spMk id="5" creationId="{E45D915B-2657-16EC-21A8-925EC69FA792}"/>
          </ac:spMkLst>
        </pc:spChg>
        <pc:spChg chg="mod">
          <ac:chgData name="李 越隆" userId="7094f4be592813a9" providerId="LiveId" clId="{AF7E3D6B-D10A-4F2E-8DF0-5FB6A7FF96E8}" dt="2022-12-21T05:50:55.098" v="778" actId="20577"/>
          <ac:spMkLst>
            <pc:docMk/>
            <pc:sldMk cId="73763495" sldId="356"/>
            <ac:spMk id="8" creationId="{8EB35CCD-F41F-99AD-DD8B-8298087A337F}"/>
          </ac:spMkLst>
        </pc:spChg>
        <pc:spChg chg="mod">
          <ac:chgData name="李 越隆" userId="7094f4be592813a9" providerId="LiveId" clId="{AF7E3D6B-D10A-4F2E-8DF0-5FB6A7FF96E8}" dt="2022-12-21T05:50:55.098" v="778" actId="20577"/>
          <ac:spMkLst>
            <pc:docMk/>
            <pc:sldMk cId="73763495" sldId="356"/>
            <ac:spMk id="10" creationId="{56651299-75B4-31A3-3D81-DBC70D6E00B5}"/>
          </ac:spMkLst>
        </pc:spChg>
        <pc:spChg chg="add del mod">
          <ac:chgData name="李 越隆" userId="7094f4be592813a9" providerId="LiveId" clId="{AF7E3D6B-D10A-4F2E-8DF0-5FB6A7FF96E8}" dt="2022-12-21T05:27:27.701" v="225" actId="21"/>
          <ac:spMkLst>
            <pc:docMk/>
            <pc:sldMk cId="73763495" sldId="356"/>
            <ac:spMk id="11" creationId="{AE628481-3506-1DE3-C1B9-75C824F88F38}"/>
          </ac:spMkLst>
        </pc:spChg>
        <pc:spChg chg="mod">
          <ac:chgData name="李 越隆" userId="7094f4be592813a9" providerId="LiveId" clId="{AF7E3D6B-D10A-4F2E-8DF0-5FB6A7FF96E8}" dt="2022-12-21T05:50:59.822" v="781" actId="20577"/>
          <ac:spMkLst>
            <pc:docMk/>
            <pc:sldMk cId="73763495" sldId="356"/>
            <ac:spMk id="12" creationId="{EC77B924-C3C6-1321-FFD3-7600C48C347B}"/>
          </ac:spMkLst>
        </pc:spChg>
        <pc:spChg chg="mod">
          <ac:chgData name="李 越隆" userId="7094f4be592813a9" providerId="LiveId" clId="{AF7E3D6B-D10A-4F2E-8DF0-5FB6A7FF96E8}" dt="2022-12-21T05:51:17.174" v="785" actId="1076"/>
          <ac:spMkLst>
            <pc:docMk/>
            <pc:sldMk cId="73763495" sldId="356"/>
            <ac:spMk id="15" creationId="{CB8F9F39-29A8-AD30-42A1-CFBB41A37B99}"/>
          </ac:spMkLst>
        </pc:spChg>
        <pc:spChg chg="mod">
          <ac:chgData name="李 越隆" userId="7094f4be592813a9" providerId="LiveId" clId="{AF7E3D6B-D10A-4F2E-8DF0-5FB6A7FF96E8}" dt="2022-12-21T05:51:04.076" v="782" actId="1076"/>
          <ac:spMkLst>
            <pc:docMk/>
            <pc:sldMk cId="73763495" sldId="356"/>
            <ac:spMk id="18" creationId="{B14C35E5-8EF9-82D1-C52B-F0ABC34CD08D}"/>
          </ac:spMkLst>
        </pc:spChg>
        <pc:spChg chg="mod">
          <ac:chgData name="李 越隆" userId="7094f4be592813a9" providerId="LiveId" clId="{AF7E3D6B-D10A-4F2E-8DF0-5FB6A7FF96E8}" dt="2022-12-21T05:50:59.822" v="781" actId="20577"/>
          <ac:spMkLst>
            <pc:docMk/>
            <pc:sldMk cId="73763495" sldId="356"/>
            <ac:spMk id="19" creationId="{87AC9658-99BD-750D-B48A-BFAF02FE24F2}"/>
          </ac:spMkLst>
        </pc:spChg>
        <pc:spChg chg="mod">
          <ac:chgData name="李 越隆" userId="7094f4be592813a9" providerId="LiveId" clId="{AF7E3D6B-D10A-4F2E-8DF0-5FB6A7FF96E8}" dt="2022-12-21T05:50:55.098" v="778" actId="20577"/>
          <ac:spMkLst>
            <pc:docMk/>
            <pc:sldMk cId="73763495" sldId="356"/>
            <ac:spMk id="20" creationId="{6A03612C-B7C6-BAF7-DBBA-E94E177B660B}"/>
          </ac:spMkLst>
        </pc:spChg>
        <pc:spChg chg="mod">
          <ac:chgData name="李 越隆" userId="7094f4be592813a9" providerId="LiveId" clId="{AF7E3D6B-D10A-4F2E-8DF0-5FB6A7FF96E8}" dt="2022-12-21T05:50:55.098" v="778" actId="20577"/>
          <ac:spMkLst>
            <pc:docMk/>
            <pc:sldMk cId="73763495" sldId="356"/>
            <ac:spMk id="21" creationId="{0D70FA53-8D71-5751-1904-05F95BBCCAFE}"/>
          </ac:spMkLst>
        </pc:spChg>
        <pc:spChg chg="del">
          <ac:chgData name="李 越隆" userId="7094f4be592813a9" providerId="LiveId" clId="{AF7E3D6B-D10A-4F2E-8DF0-5FB6A7FF96E8}" dt="2022-12-21T05:25:37.319" v="162" actId="478"/>
          <ac:spMkLst>
            <pc:docMk/>
            <pc:sldMk cId="73763495" sldId="356"/>
            <ac:spMk id="22" creationId="{D9CAB423-D364-D97E-5525-2AE66A5A36EE}"/>
          </ac:spMkLst>
        </pc:spChg>
        <pc:spChg chg="del mod">
          <ac:chgData name="李 越隆" userId="7094f4be592813a9" providerId="LiveId" clId="{AF7E3D6B-D10A-4F2E-8DF0-5FB6A7FF96E8}" dt="2022-12-21T05:42:10.735" v="514" actId="21"/>
          <ac:spMkLst>
            <pc:docMk/>
            <pc:sldMk cId="73763495" sldId="356"/>
            <ac:spMk id="25" creationId="{DE1B4362-B8B0-F4C6-10D6-FEDF8532717B}"/>
          </ac:spMkLst>
        </pc:spChg>
        <pc:spChg chg="mod">
          <ac:chgData name="李 越隆" userId="7094f4be592813a9" providerId="LiveId" clId="{AF7E3D6B-D10A-4F2E-8DF0-5FB6A7FF96E8}" dt="2022-12-21T05:50:55.098" v="778" actId="20577"/>
          <ac:spMkLst>
            <pc:docMk/>
            <pc:sldMk cId="73763495" sldId="356"/>
            <ac:spMk id="26" creationId="{38872296-BEFB-5980-20E9-CC9A118C4AAF}"/>
          </ac:spMkLst>
        </pc:spChg>
        <pc:spChg chg="del mod">
          <ac:chgData name="李 越隆" userId="7094f4be592813a9" providerId="LiveId" clId="{AF7E3D6B-D10A-4F2E-8DF0-5FB6A7FF96E8}" dt="2022-12-21T05:27:50.221" v="245" actId="21"/>
          <ac:spMkLst>
            <pc:docMk/>
            <pc:sldMk cId="73763495" sldId="356"/>
            <ac:spMk id="27" creationId="{719983BF-463A-514C-C05E-C31C2B3AF35F}"/>
          </ac:spMkLst>
        </pc:spChg>
        <pc:spChg chg="mod">
          <ac:chgData name="李 越隆" userId="7094f4be592813a9" providerId="LiveId" clId="{AF7E3D6B-D10A-4F2E-8DF0-5FB6A7FF96E8}" dt="2022-12-21T05:51:11.153" v="783" actId="1076"/>
          <ac:spMkLst>
            <pc:docMk/>
            <pc:sldMk cId="73763495" sldId="356"/>
            <ac:spMk id="29" creationId="{20F9F708-30F1-5943-F19F-CB6FE6244222}"/>
          </ac:spMkLst>
        </pc:spChg>
        <pc:spChg chg="mod">
          <ac:chgData name="李 越隆" userId="7094f4be592813a9" providerId="LiveId" clId="{AF7E3D6B-D10A-4F2E-8DF0-5FB6A7FF96E8}" dt="2022-12-21T05:50:55.098" v="778" actId="20577"/>
          <ac:spMkLst>
            <pc:docMk/>
            <pc:sldMk cId="73763495" sldId="356"/>
            <ac:spMk id="31" creationId="{025AEE92-AAD3-BD00-87F9-2CFA39F11922}"/>
          </ac:spMkLst>
        </pc:spChg>
        <pc:spChg chg="mod">
          <ac:chgData name="李 越隆" userId="7094f4be592813a9" providerId="LiveId" clId="{AF7E3D6B-D10A-4F2E-8DF0-5FB6A7FF96E8}" dt="2022-12-21T05:50:55.098" v="778" actId="20577"/>
          <ac:spMkLst>
            <pc:docMk/>
            <pc:sldMk cId="73763495" sldId="356"/>
            <ac:spMk id="32" creationId="{57E3ED81-D892-658A-5C76-FEC828F60F11}"/>
          </ac:spMkLst>
        </pc:spChg>
        <pc:spChg chg="mod">
          <ac:chgData name="李 越隆" userId="7094f4be592813a9" providerId="LiveId" clId="{AF7E3D6B-D10A-4F2E-8DF0-5FB6A7FF96E8}" dt="2022-12-21T05:50:55.098" v="778" actId="20577"/>
          <ac:spMkLst>
            <pc:docMk/>
            <pc:sldMk cId="73763495" sldId="356"/>
            <ac:spMk id="34" creationId="{5A77174E-485C-DE4D-A4B5-7386121C8777}"/>
          </ac:spMkLst>
        </pc:spChg>
        <pc:spChg chg="del mod">
          <ac:chgData name="李 越隆" userId="7094f4be592813a9" providerId="LiveId" clId="{AF7E3D6B-D10A-4F2E-8DF0-5FB6A7FF96E8}" dt="2022-12-21T05:27:09.748" v="213" actId="21"/>
          <ac:spMkLst>
            <pc:docMk/>
            <pc:sldMk cId="73763495" sldId="356"/>
            <ac:spMk id="36" creationId="{3DCFBC5D-85E0-9D8F-A80C-F12C5D572F63}"/>
          </ac:spMkLst>
        </pc:spChg>
        <pc:spChg chg="mod">
          <ac:chgData name="李 越隆" userId="7094f4be592813a9" providerId="LiveId" clId="{AF7E3D6B-D10A-4F2E-8DF0-5FB6A7FF96E8}" dt="2022-12-21T05:50:55.098" v="778" actId="20577"/>
          <ac:spMkLst>
            <pc:docMk/>
            <pc:sldMk cId="73763495" sldId="356"/>
            <ac:spMk id="39" creationId="{ABEAD5E1-A5B2-D18F-2C42-CA38B7C21766}"/>
          </ac:spMkLst>
        </pc:spChg>
        <pc:spChg chg="del mod">
          <ac:chgData name="李 越隆" userId="7094f4be592813a9" providerId="LiveId" clId="{AF7E3D6B-D10A-4F2E-8DF0-5FB6A7FF96E8}" dt="2022-12-21T05:27:18.741" v="218" actId="21"/>
          <ac:spMkLst>
            <pc:docMk/>
            <pc:sldMk cId="73763495" sldId="356"/>
            <ac:spMk id="42" creationId="{52FF97FB-903E-5F0C-6BD3-58F479FFA962}"/>
          </ac:spMkLst>
        </pc:spChg>
        <pc:spChg chg="mod">
          <ac:chgData name="李 越隆" userId="7094f4be592813a9" providerId="LiveId" clId="{AF7E3D6B-D10A-4F2E-8DF0-5FB6A7FF96E8}" dt="2022-12-21T05:50:59.822" v="781" actId="20577"/>
          <ac:spMkLst>
            <pc:docMk/>
            <pc:sldMk cId="73763495" sldId="356"/>
            <ac:spMk id="43" creationId="{B5D3756E-FFBF-F5A3-6CD7-0306B42A58FA}"/>
          </ac:spMkLst>
        </pc:spChg>
        <pc:spChg chg="mod">
          <ac:chgData name="李 越隆" userId="7094f4be592813a9" providerId="LiveId" clId="{AF7E3D6B-D10A-4F2E-8DF0-5FB6A7FF96E8}" dt="2022-12-21T05:51:13.618" v="784" actId="1076"/>
          <ac:spMkLst>
            <pc:docMk/>
            <pc:sldMk cId="73763495" sldId="356"/>
            <ac:spMk id="44" creationId="{0A6E5E81-404C-4582-CDC0-75542004159A}"/>
          </ac:spMkLst>
        </pc:spChg>
        <pc:spChg chg="del mod">
          <ac:chgData name="李 越隆" userId="7094f4be592813a9" providerId="LiveId" clId="{AF7E3D6B-D10A-4F2E-8DF0-5FB6A7FF96E8}" dt="2022-12-21T05:27:38.530" v="235" actId="21"/>
          <ac:spMkLst>
            <pc:docMk/>
            <pc:sldMk cId="73763495" sldId="356"/>
            <ac:spMk id="46" creationId="{64F56CD1-5B3C-8AF4-43C4-AFBA4AD7FDB0}"/>
          </ac:spMkLst>
        </pc:spChg>
        <pc:spChg chg="mod">
          <ac:chgData name="李 越隆" userId="7094f4be592813a9" providerId="LiveId" clId="{AF7E3D6B-D10A-4F2E-8DF0-5FB6A7FF96E8}" dt="2022-12-21T05:51:19.893" v="786" actId="1076"/>
          <ac:spMkLst>
            <pc:docMk/>
            <pc:sldMk cId="73763495" sldId="356"/>
            <ac:spMk id="50" creationId="{22934A1C-6047-9336-6A31-8ADE4A6C6015}"/>
          </ac:spMkLst>
        </pc:spChg>
        <pc:spChg chg="add mod">
          <ac:chgData name="李 越隆" userId="7094f4be592813a9" providerId="LiveId" clId="{AF7E3D6B-D10A-4F2E-8DF0-5FB6A7FF96E8}" dt="2022-12-21T05:42:22.534" v="528" actId="20577"/>
          <ac:spMkLst>
            <pc:docMk/>
            <pc:sldMk cId="73763495" sldId="356"/>
            <ac:spMk id="58" creationId="{F435E70C-A363-ED0A-27C1-89163AC3781C}"/>
          </ac:spMkLst>
        </pc:spChg>
        <pc:spChg chg="add del mod">
          <ac:chgData name="李 越隆" userId="7094f4be592813a9" providerId="LiveId" clId="{AF7E3D6B-D10A-4F2E-8DF0-5FB6A7FF96E8}" dt="2022-12-21T05:26:59.449" v="198"/>
          <ac:spMkLst>
            <pc:docMk/>
            <pc:sldMk cId="73763495" sldId="356"/>
            <ac:spMk id="60" creationId="{7BDC1091-3F12-B7CA-F421-F3B6372D1D84}"/>
          </ac:spMkLst>
        </pc:spChg>
        <pc:spChg chg="add mod">
          <ac:chgData name="李 越隆" userId="7094f4be592813a9" providerId="LiveId" clId="{AF7E3D6B-D10A-4F2E-8DF0-5FB6A7FF96E8}" dt="2022-12-21T05:41:55.445" v="506" actId="20577"/>
          <ac:spMkLst>
            <pc:docMk/>
            <pc:sldMk cId="73763495" sldId="356"/>
            <ac:spMk id="62" creationId="{690BF2CA-6A45-DC1D-5960-030F5B5BB3B2}"/>
          </ac:spMkLst>
        </pc:spChg>
        <pc:spChg chg="add mod">
          <ac:chgData name="李 越隆" userId="7094f4be592813a9" providerId="LiveId" clId="{AF7E3D6B-D10A-4F2E-8DF0-5FB6A7FF96E8}" dt="2022-12-21T05:41:48.493" v="500" actId="20577"/>
          <ac:spMkLst>
            <pc:docMk/>
            <pc:sldMk cId="73763495" sldId="356"/>
            <ac:spMk id="63" creationId="{F48B052B-7941-D009-BE2A-3FB6A33FD7B6}"/>
          </ac:spMkLst>
        </pc:spChg>
        <pc:spChg chg="add mod">
          <ac:chgData name="李 越隆" userId="7094f4be592813a9" providerId="LiveId" clId="{AF7E3D6B-D10A-4F2E-8DF0-5FB6A7FF96E8}" dt="2022-12-21T05:42:19.887" v="526" actId="20577"/>
          <ac:spMkLst>
            <pc:docMk/>
            <pc:sldMk cId="73763495" sldId="356"/>
            <ac:spMk id="65" creationId="{DFF83E58-A05A-28F5-1819-23F3AFF67F30}"/>
          </ac:spMkLst>
        </pc:spChg>
        <pc:spChg chg="add mod">
          <ac:chgData name="李 越隆" userId="7094f4be592813a9" providerId="LiveId" clId="{AF7E3D6B-D10A-4F2E-8DF0-5FB6A7FF96E8}" dt="2022-12-21T05:42:36.400" v="538" actId="1076"/>
          <ac:spMkLst>
            <pc:docMk/>
            <pc:sldMk cId="73763495" sldId="356"/>
            <ac:spMk id="67" creationId="{F42149CF-177A-7D87-41A9-C19565C96711}"/>
          </ac:spMkLst>
        </pc:spChg>
        <pc:spChg chg="del">
          <ac:chgData name="李 越隆" userId="7094f4be592813a9" providerId="LiveId" clId="{AF7E3D6B-D10A-4F2E-8DF0-5FB6A7FF96E8}" dt="2022-12-21T05:22:00.256" v="45" actId="478"/>
          <ac:spMkLst>
            <pc:docMk/>
            <pc:sldMk cId="73763495" sldId="356"/>
            <ac:spMk id="68" creationId="{3973BE92-E800-0081-4930-BB1B305F038F}"/>
          </ac:spMkLst>
        </pc:spChg>
        <pc:spChg chg="add mod">
          <ac:chgData name="李 越隆" userId="7094f4be592813a9" providerId="LiveId" clId="{AF7E3D6B-D10A-4F2E-8DF0-5FB6A7FF96E8}" dt="2022-12-21T05:42:29.080" v="533" actId="20577"/>
          <ac:spMkLst>
            <pc:docMk/>
            <pc:sldMk cId="73763495" sldId="356"/>
            <ac:spMk id="69" creationId="{30E8214D-ADC5-3D72-542C-00DE5FE51F1E}"/>
          </ac:spMkLst>
        </pc:spChg>
        <pc:spChg chg="add mod">
          <ac:chgData name="李 越隆" userId="7094f4be592813a9" providerId="LiveId" clId="{AF7E3D6B-D10A-4F2E-8DF0-5FB6A7FF96E8}" dt="2022-12-21T05:28:03.391" v="259" actId="1076"/>
          <ac:spMkLst>
            <pc:docMk/>
            <pc:sldMk cId="73763495" sldId="356"/>
            <ac:spMk id="72" creationId="{7B4FECA1-C116-2E80-7D87-5D889410B8DC}"/>
          </ac:spMkLst>
        </pc:spChg>
        <pc:spChg chg="mod">
          <ac:chgData name="李 越隆" userId="7094f4be592813a9" providerId="LiveId" clId="{AF7E3D6B-D10A-4F2E-8DF0-5FB6A7FF96E8}" dt="2022-12-21T05:50:59.822" v="781" actId="20577"/>
          <ac:spMkLst>
            <pc:docMk/>
            <pc:sldMk cId="73763495" sldId="356"/>
            <ac:spMk id="76" creationId="{1C6F07B0-AB8F-DDD5-6370-C4BF5CB399EB}"/>
          </ac:spMkLst>
        </pc:spChg>
        <pc:spChg chg="add mod">
          <ac:chgData name="李 越隆" userId="7094f4be592813a9" providerId="LiveId" clId="{AF7E3D6B-D10A-4F2E-8DF0-5FB6A7FF96E8}" dt="2022-12-21T07:33:28.914" v="3700" actId="1076"/>
          <ac:spMkLst>
            <pc:docMk/>
            <pc:sldMk cId="73763495" sldId="356"/>
            <ac:spMk id="77" creationId="{D7D90D7C-969F-631E-0AE3-12F29CE2486A}"/>
          </ac:spMkLst>
        </pc:spChg>
        <pc:spChg chg="mod">
          <ac:chgData name="李 越隆" userId="7094f4be592813a9" providerId="LiveId" clId="{AF7E3D6B-D10A-4F2E-8DF0-5FB6A7FF96E8}" dt="2022-12-21T05:50:59.822" v="781" actId="20577"/>
          <ac:spMkLst>
            <pc:docMk/>
            <pc:sldMk cId="73763495" sldId="356"/>
            <ac:spMk id="78" creationId="{DBDB6EE7-C814-A5BC-C852-E22337C2EBB3}"/>
          </ac:spMkLst>
        </pc:spChg>
        <pc:spChg chg="add del mod">
          <ac:chgData name="李 越隆" userId="7094f4be592813a9" providerId="LiveId" clId="{AF7E3D6B-D10A-4F2E-8DF0-5FB6A7FF96E8}" dt="2022-12-21T05:29:43.414" v="303" actId="478"/>
          <ac:spMkLst>
            <pc:docMk/>
            <pc:sldMk cId="73763495" sldId="356"/>
            <ac:spMk id="79" creationId="{A707FA2B-6AE4-7EDE-2233-2B7397861350}"/>
          </ac:spMkLst>
        </pc:spChg>
        <pc:spChg chg="add mod ord">
          <ac:chgData name="李 越隆" userId="7094f4be592813a9" providerId="LiveId" clId="{AF7E3D6B-D10A-4F2E-8DF0-5FB6A7FF96E8}" dt="2022-12-21T05:45:57.965" v="713" actId="2085"/>
          <ac:spMkLst>
            <pc:docMk/>
            <pc:sldMk cId="73763495" sldId="356"/>
            <ac:spMk id="82" creationId="{26AC7B57-36FF-F23B-06D4-E1E9235030DF}"/>
          </ac:spMkLst>
        </pc:spChg>
        <pc:spChg chg="add del mod">
          <ac:chgData name="李 越隆" userId="7094f4be592813a9" providerId="LiveId" clId="{AF7E3D6B-D10A-4F2E-8DF0-5FB6A7FF96E8}" dt="2022-12-21T05:31:40.293" v="328" actId="478"/>
          <ac:spMkLst>
            <pc:docMk/>
            <pc:sldMk cId="73763495" sldId="356"/>
            <ac:spMk id="89" creationId="{803030D1-39F6-D342-3766-C4D5F8D1CDF2}"/>
          </ac:spMkLst>
        </pc:spChg>
        <pc:spChg chg="add del mod">
          <ac:chgData name="李 越隆" userId="7094f4be592813a9" providerId="LiveId" clId="{AF7E3D6B-D10A-4F2E-8DF0-5FB6A7FF96E8}" dt="2022-12-21T05:33:21.135" v="331" actId="478"/>
          <ac:spMkLst>
            <pc:docMk/>
            <pc:sldMk cId="73763495" sldId="356"/>
            <ac:spMk id="90" creationId="{0D0B29BF-4125-CE09-FA3D-014AD696F2E5}"/>
          </ac:spMkLst>
        </pc:spChg>
        <pc:spChg chg="add del mod">
          <ac:chgData name="李 越隆" userId="7094f4be592813a9" providerId="LiveId" clId="{AF7E3D6B-D10A-4F2E-8DF0-5FB6A7FF96E8}" dt="2022-12-21T05:34:36.112" v="363"/>
          <ac:spMkLst>
            <pc:docMk/>
            <pc:sldMk cId="73763495" sldId="356"/>
            <ac:spMk id="91" creationId="{716D4E29-D74F-9EE0-6ACB-79D3A66F5D33}"/>
          </ac:spMkLst>
        </pc:spChg>
        <pc:spChg chg="add mod">
          <ac:chgData name="李 越隆" userId="7094f4be592813a9" providerId="LiveId" clId="{AF7E3D6B-D10A-4F2E-8DF0-5FB6A7FF96E8}" dt="2022-12-21T05:36:50.836" v="410" actId="1035"/>
          <ac:spMkLst>
            <pc:docMk/>
            <pc:sldMk cId="73763495" sldId="356"/>
            <ac:spMk id="93" creationId="{486025E8-2123-880E-144C-4D01514D0C6A}"/>
          </ac:spMkLst>
        </pc:spChg>
        <pc:spChg chg="add mod">
          <ac:chgData name="李 越隆" userId="7094f4be592813a9" providerId="LiveId" clId="{AF7E3D6B-D10A-4F2E-8DF0-5FB6A7FF96E8}" dt="2022-12-21T05:36:48.171" v="409" actId="1035"/>
          <ac:spMkLst>
            <pc:docMk/>
            <pc:sldMk cId="73763495" sldId="356"/>
            <ac:spMk id="94" creationId="{0FA21637-331C-1D91-833A-66F8CE65DD8F}"/>
          </ac:spMkLst>
        </pc:spChg>
        <pc:spChg chg="add mod">
          <ac:chgData name="李 越隆" userId="7094f4be592813a9" providerId="LiveId" clId="{AF7E3D6B-D10A-4F2E-8DF0-5FB6A7FF96E8}" dt="2022-12-21T05:36:17.632" v="402" actId="1036"/>
          <ac:spMkLst>
            <pc:docMk/>
            <pc:sldMk cId="73763495" sldId="356"/>
            <ac:spMk id="95" creationId="{A073F6D3-FE55-7870-105E-E5B9AB0E577A}"/>
          </ac:spMkLst>
        </pc:spChg>
        <pc:spChg chg="add mod">
          <ac:chgData name="李 越隆" userId="7094f4be592813a9" providerId="LiveId" clId="{AF7E3D6B-D10A-4F2E-8DF0-5FB6A7FF96E8}" dt="2022-12-21T05:36:54.493" v="411" actId="1036"/>
          <ac:spMkLst>
            <pc:docMk/>
            <pc:sldMk cId="73763495" sldId="356"/>
            <ac:spMk id="96" creationId="{ECA2B83D-C1EF-C584-0723-A3606D277870}"/>
          </ac:spMkLst>
        </pc:spChg>
        <pc:spChg chg="add mod">
          <ac:chgData name="李 越隆" userId="7094f4be592813a9" providerId="LiveId" clId="{AF7E3D6B-D10A-4F2E-8DF0-5FB6A7FF96E8}" dt="2022-12-21T05:38:12.071" v="440" actId="1038"/>
          <ac:spMkLst>
            <pc:docMk/>
            <pc:sldMk cId="73763495" sldId="356"/>
            <ac:spMk id="97" creationId="{856B3055-028F-C029-DAF6-22812F534A59}"/>
          </ac:spMkLst>
        </pc:spChg>
        <pc:spChg chg="mod">
          <ac:chgData name="李 越隆" userId="7094f4be592813a9" providerId="LiveId" clId="{AF7E3D6B-D10A-4F2E-8DF0-5FB6A7FF96E8}" dt="2022-12-21T05:50:59.822" v="781" actId="20577"/>
          <ac:spMkLst>
            <pc:docMk/>
            <pc:sldMk cId="73763495" sldId="356"/>
            <ac:spMk id="98" creationId="{3F3C28EC-6083-094D-B928-3C063AA1127A}"/>
          </ac:spMkLst>
        </pc:spChg>
        <pc:spChg chg="mod">
          <ac:chgData name="李 越隆" userId="7094f4be592813a9" providerId="LiveId" clId="{AF7E3D6B-D10A-4F2E-8DF0-5FB6A7FF96E8}" dt="2022-12-21T05:50:59.822" v="781" actId="20577"/>
          <ac:spMkLst>
            <pc:docMk/>
            <pc:sldMk cId="73763495" sldId="356"/>
            <ac:spMk id="99" creationId="{2567FF51-D2D7-6E5A-A2AF-A9505AB47646}"/>
          </ac:spMkLst>
        </pc:spChg>
        <pc:spChg chg="add mod">
          <ac:chgData name="李 越隆" userId="7094f4be592813a9" providerId="LiveId" clId="{AF7E3D6B-D10A-4F2E-8DF0-5FB6A7FF96E8}" dt="2022-12-21T05:37:49.665" v="427" actId="20577"/>
          <ac:spMkLst>
            <pc:docMk/>
            <pc:sldMk cId="73763495" sldId="356"/>
            <ac:spMk id="100" creationId="{E45A2D1F-0338-DD26-C4A5-BCC721A25043}"/>
          </ac:spMkLst>
        </pc:spChg>
        <pc:spChg chg="add mod">
          <ac:chgData name="李 越隆" userId="7094f4be592813a9" providerId="LiveId" clId="{AF7E3D6B-D10A-4F2E-8DF0-5FB6A7FF96E8}" dt="2022-12-21T05:39:03.385" v="452" actId="20577"/>
          <ac:spMkLst>
            <pc:docMk/>
            <pc:sldMk cId="73763495" sldId="356"/>
            <ac:spMk id="105" creationId="{BC4C308D-5397-60C7-02FC-96969A626E1F}"/>
          </ac:spMkLst>
        </pc:spChg>
        <pc:spChg chg="add mod">
          <ac:chgData name="李 越隆" userId="7094f4be592813a9" providerId="LiveId" clId="{AF7E3D6B-D10A-4F2E-8DF0-5FB6A7FF96E8}" dt="2022-12-21T05:41:26.179" v="490" actId="1076"/>
          <ac:spMkLst>
            <pc:docMk/>
            <pc:sldMk cId="73763495" sldId="356"/>
            <ac:spMk id="110" creationId="{E227CB52-2794-28A0-6FEC-2FBD1FE05653}"/>
          </ac:spMkLst>
        </pc:spChg>
        <pc:spChg chg="add mod">
          <ac:chgData name="李 越隆" userId="7094f4be592813a9" providerId="LiveId" clId="{AF7E3D6B-D10A-4F2E-8DF0-5FB6A7FF96E8}" dt="2022-12-21T05:42:16.319" v="522" actId="20577"/>
          <ac:spMkLst>
            <pc:docMk/>
            <pc:sldMk cId="73763495" sldId="356"/>
            <ac:spMk id="111" creationId="{CE1E8273-0951-C49A-D642-3716135D4A2E}"/>
          </ac:spMkLst>
        </pc:spChg>
        <pc:spChg chg="add mod">
          <ac:chgData name="李 越隆" userId="7094f4be592813a9" providerId="LiveId" clId="{AF7E3D6B-D10A-4F2E-8DF0-5FB6A7FF96E8}" dt="2022-12-21T07:33:21.231" v="3699" actId="1076"/>
          <ac:spMkLst>
            <pc:docMk/>
            <pc:sldMk cId="73763495" sldId="356"/>
            <ac:spMk id="112" creationId="{895D1B61-9ADA-3E4F-101E-E583A83E330A}"/>
          </ac:spMkLst>
        </pc:spChg>
        <pc:grpChg chg="add mod">
          <ac:chgData name="李 越隆" userId="7094f4be592813a9" providerId="LiveId" clId="{AF7E3D6B-D10A-4F2E-8DF0-5FB6A7FF96E8}" dt="2022-12-21T05:50:59.822" v="781" actId="20577"/>
          <ac:grpSpMkLst>
            <pc:docMk/>
            <pc:sldMk cId="73763495" sldId="356"/>
            <ac:grpSpMk id="3" creationId="{4D71CE57-C332-280F-3D2E-2C04EC72E640}"/>
          </ac:grpSpMkLst>
        </pc:grpChg>
        <pc:grpChg chg="add mod">
          <ac:chgData name="李 越隆" userId="7094f4be592813a9" providerId="LiveId" clId="{AF7E3D6B-D10A-4F2E-8DF0-5FB6A7FF96E8}" dt="2022-12-21T05:50:55.098" v="778" actId="20577"/>
          <ac:grpSpMkLst>
            <pc:docMk/>
            <pc:sldMk cId="73763495" sldId="356"/>
            <ac:grpSpMk id="6" creationId="{E58062E9-CC9B-491F-E3DD-6488CE116DF0}"/>
          </ac:grpSpMkLst>
        </pc:grpChg>
        <pc:grpChg chg="mod">
          <ac:chgData name="李 越隆" userId="7094f4be592813a9" providerId="LiveId" clId="{AF7E3D6B-D10A-4F2E-8DF0-5FB6A7FF96E8}" dt="2022-12-21T05:50:55.098" v="778" actId="20577"/>
          <ac:grpSpMkLst>
            <pc:docMk/>
            <pc:sldMk cId="73763495" sldId="356"/>
            <ac:grpSpMk id="7" creationId="{066E0CCB-1A18-892F-AA2A-D3BD89A377CB}"/>
          </ac:grpSpMkLst>
        </pc:grpChg>
        <pc:grpChg chg="mod">
          <ac:chgData name="李 越隆" userId="7094f4be592813a9" providerId="LiveId" clId="{AF7E3D6B-D10A-4F2E-8DF0-5FB6A7FF96E8}" dt="2022-12-21T05:50:59.822" v="781" actId="20577"/>
          <ac:grpSpMkLst>
            <pc:docMk/>
            <pc:sldMk cId="73763495" sldId="356"/>
            <ac:grpSpMk id="64" creationId="{0A80BDBD-D470-A993-9240-A2EBEE05F9AA}"/>
          </ac:grpSpMkLst>
        </pc:grpChg>
        <pc:cxnChg chg="mod">
          <ac:chgData name="李 越隆" userId="7094f4be592813a9" providerId="LiveId" clId="{AF7E3D6B-D10A-4F2E-8DF0-5FB6A7FF96E8}" dt="2022-12-21T05:50:59.822" v="781" actId="20577"/>
          <ac:cxnSpMkLst>
            <pc:docMk/>
            <pc:sldMk cId="73763495" sldId="356"/>
            <ac:cxnSpMk id="9" creationId="{B2430923-865F-8E82-6AAD-5C0BC86A8849}"/>
          </ac:cxnSpMkLst>
        </pc:cxnChg>
        <pc:cxnChg chg="mod">
          <ac:chgData name="李 越隆" userId="7094f4be592813a9" providerId="LiveId" clId="{AF7E3D6B-D10A-4F2E-8DF0-5FB6A7FF96E8}" dt="2022-12-21T05:50:55.098" v="778" actId="20577"/>
          <ac:cxnSpMkLst>
            <pc:docMk/>
            <pc:sldMk cId="73763495" sldId="356"/>
            <ac:cxnSpMk id="13" creationId="{EE4C6B3B-95D4-0D49-5133-915DDAA8475D}"/>
          </ac:cxnSpMkLst>
        </pc:cxnChg>
        <pc:cxnChg chg="mod">
          <ac:chgData name="李 越隆" userId="7094f4be592813a9" providerId="LiveId" clId="{AF7E3D6B-D10A-4F2E-8DF0-5FB6A7FF96E8}" dt="2022-12-21T05:50:59.822" v="781" actId="20577"/>
          <ac:cxnSpMkLst>
            <pc:docMk/>
            <pc:sldMk cId="73763495" sldId="356"/>
            <ac:cxnSpMk id="14" creationId="{902B674E-EC6A-B406-963D-0F9EE6EA4D4E}"/>
          </ac:cxnSpMkLst>
        </pc:cxnChg>
        <pc:cxnChg chg="mod">
          <ac:chgData name="李 越隆" userId="7094f4be592813a9" providerId="LiveId" clId="{AF7E3D6B-D10A-4F2E-8DF0-5FB6A7FF96E8}" dt="2022-12-21T05:50:59.822" v="781" actId="20577"/>
          <ac:cxnSpMkLst>
            <pc:docMk/>
            <pc:sldMk cId="73763495" sldId="356"/>
            <ac:cxnSpMk id="16" creationId="{7E5B77F4-7401-DC1D-D35B-974B92219B71}"/>
          </ac:cxnSpMkLst>
        </pc:cxnChg>
        <pc:cxnChg chg="mod">
          <ac:chgData name="李 越隆" userId="7094f4be592813a9" providerId="LiveId" clId="{AF7E3D6B-D10A-4F2E-8DF0-5FB6A7FF96E8}" dt="2022-12-21T05:50:55.098" v="778" actId="20577"/>
          <ac:cxnSpMkLst>
            <pc:docMk/>
            <pc:sldMk cId="73763495" sldId="356"/>
            <ac:cxnSpMk id="17" creationId="{14993081-26EB-0E4A-4408-986480CE886B}"/>
          </ac:cxnSpMkLst>
        </pc:cxnChg>
        <pc:cxnChg chg="mod">
          <ac:chgData name="李 越隆" userId="7094f4be592813a9" providerId="LiveId" clId="{AF7E3D6B-D10A-4F2E-8DF0-5FB6A7FF96E8}" dt="2022-12-21T05:50:55.098" v="778" actId="20577"/>
          <ac:cxnSpMkLst>
            <pc:docMk/>
            <pc:sldMk cId="73763495" sldId="356"/>
            <ac:cxnSpMk id="23" creationId="{0D0D642B-F238-AD2A-52A0-E918074B4D96}"/>
          </ac:cxnSpMkLst>
        </pc:cxnChg>
        <pc:cxnChg chg="mod">
          <ac:chgData name="李 越隆" userId="7094f4be592813a9" providerId="LiveId" clId="{AF7E3D6B-D10A-4F2E-8DF0-5FB6A7FF96E8}" dt="2022-12-21T05:50:59.822" v="781" actId="20577"/>
          <ac:cxnSpMkLst>
            <pc:docMk/>
            <pc:sldMk cId="73763495" sldId="356"/>
            <ac:cxnSpMk id="24" creationId="{88C06C56-87D3-047F-A716-FD441F6D50B0}"/>
          </ac:cxnSpMkLst>
        </pc:cxnChg>
        <pc:cxnChg chg="mod">
          <ac:chgData name="李 越隆" userId="7094f4be592813a9" providerId="LiveId" clId="{AF7E3D6B-D10A-4F2E-8DF0-5FB6A7FF96E8}" dt="2022-12-21T05:50:55.098" v="778" actId="20577"/>
          <ac:cxnSpMkLst>
            <pc:docMk/>
            <pc:sldMk cId="73763495" sldId="356"/>
            <ac:cxnSpMk id="28" creationId="{D5E6C38B-38BE-D392-5CD0-67B1EF28D086}"/>
          </ac:cxnSpMkLst>
        </pc:cxnChg>
        <pc:cxnChg chg="mod">
          <ac:chgData name="李 越隆" userId="7094f4be592813a9" providerId="LiveId" clId="{AF7E3D6B-D10A-4F2E-8DF0-5FB6A7FF96E8}" dt="2022-12-21T05:50:55.098" v="778" actId="20577"/>
          <ac:cxnSpMkLst>
            <pc:docMk/>
            <pc:sldMk cId="73763495" sldId="356"/>
            <ac:cxnSpMk id="30" creationId="{EEBCFAB7-C577-E8A0-BD6D-4E3EFC0EACE9}"/>
          </ac:cxnSpMkLst>
        </pc:cxnChg>
        <pc:cxnChg chg="mod">
          <ac:chgData name="李 越隆" userId="7094f4be592813a9" providerId="LiveId" clId="{AF7E3D6B-D10A-4F2E-8DF0-5FB6A7FF96E8}" dt="2022-12-21T05:50:59.822" v="781" actId="20577"/>
          <ac:cxnSpMkLst>
            <pc:docMk/>
            <pc:sldMk cId="73763495" sldId="356"/>
            <ac:cxnSpMk id="33" creationId="{71CE0169-B886-3249-C0F9-29CB7BB17D7B}"/>
          </ac:cxnSpMkLst>
        </pc:cxnChg>
        <pc:cxnChg chg="mod">
          <ac:chgData name="李 越隆" userId="7094f4be592813a9" providerId="LiveId" clId="{AF7E3D6B-D10A-4F2E-8DF0-5FB6A7FF96E8}" dt="2022-12-21T05:50:55.098" v="778" actId="20577"/>
          <ac:cxnSpMkLst>
            <pc:docMk/>
            <pc:sldMk cId="73763495" sldId="356"/>
            <ac:cxnSpMk id="35" creationId="{415AAF7F-6A9B-957C-34CA-6FF710AC2939}"/>
          </ac:cxnSpMkLst>
        </pc:cxnChg>
        <pc:cxnChg chg="mod">
          <ac:chgData name="李 越隆" userId="7094f4be592813a9" providerId="LiveId" clId="{AF7E3D6B-D10A-4F2E-8DF0-5FB6A7FF96E8}" dt="2022-12-21T05:50:55.098" v="778" actId="20577"/>
          <ac:cxnSpMkLst>
            <pc:docMk/>
            <pc:sldMk cId="73763495" sldId="356"/>
            <ac:cxnSpMk id="37" creationId="{7528D3AF-9DE3-7101-86C6-2689E695A11F}"/>
          </ac:cxnSpMkLst>
        </pc:cxnChg>
        <pc:cxnChg chg="mod">
          <ac:chgData name="李 越隆" userId="7094f4be592813a9" providerId="LiveId" clId="{AF7E3D6B-D10A-4F2E-8DF0-5FB6A7FF96E8}" dt="2022-12-21T05:50:55.098" v="778" actId="20577"/>
          <ac:cxnSpMkLst>
            <pc:docMk/>
            <pc:sldMk cId="73763495" sldId="356"/>
            <ac:cxnSpMk id="38" creationId="{CA209FCD-89B8-FFFD-AFB5-0F959332F204}"/>
          </ac:cxnSpMkLst>
        </pc:cxnChg>
        <pc:cxnChg chg="mod">
          <ac:chgData name="李 越隆" userId="7094f4be592813a9" providerId="LiveId" clId="{AF7E3D6B-D10A-4F2E-8DF0-5FB6A7FF96E8}" dt="2022-12-21T05:50:55.098" v="778" actId="20577"/>
          <ac:cxnSpMkLst>
            <pc:docMk/>
            <pc:sldMk cId="73763495" sldId="356"/>
            <ac:cxnSpMk id="40" creationId="{946A062F-75FD-869B-0CC4-E0B20DF198BB}"/>
          </ac:cxnSpMkLst>
        </pc:cxnChg>
        <pc:cxnChg chg="mod">
          <ac:chgData name="李 越隆" userId="7094f4be592813a9" providerId="LiveId" clId="{AF7E3D6B-D10A-4F2E-8DF0-5FB6A7FF96E8}" dt="2022-12-21T05:50:59.822" v="781" actId="20577"/>
          <ac:cxnSpMkLst>
            <pc:docMk/>
            <pc:sldMk cId="73763495" sldId="356"/>
            <ac:cxnSpMk id="41" creationId="{ED300251-3D79-6320-EC58-E50691F18557}"/>
          </ac:cxnSpMkLst>
        </pc:cxnChg>
        <pc:cxnChg chg="mod">
          <ac:chgData name="李 越隆" userId="7094f4be592813a9" providerId="LiveId" clId="{AF7E3D6B-D10A-4F2E-8DF0-5FB6A7FF96E8}" dt="2022-12-21T05:50:59.822" v="781" actId="20577"/>
          <ac:cxnSpMkLst>
            <pc:docMk/>
            <pc:sldMk cId="73763495" sldId="356"/>
            <ac:cxnSpMk id="45" creationId="{8E865819-931B-BC50-1A13-F0486D5CBA02}"/>
          </ac:cxnSpMkLst>
        </pc:cxnChg>
        <pc:cxnChg chg="mod">
          <ac:chgData name="李 越隆" userId="7094f4be592813a9" providerId="LiveId" clId="{AF7E3D6B-D10A-4F2E-8DF0-5FB6A7FF96E8}" dt="2022-12-21T05:50:55.098" v="778" actId="20577"/>
          <ac:cxnSpMkLst>
            <pc:docMk/>
            <pc:sldMk cId="73763495" sldId="356"/>
            <ac:cxnSpMk id="47" creationId="{0022A795-8F78-47F6-5864-F78824E12139}"/>
          </ac:cxnSpMkLst>
        </pc:cxnChg>
        <pc:cxnChg chg="mod">
          <ac:chgData name="李 越隆" userId="7094f4be592813a9" providerId="LiveId" clId="{AF7E3D6B-D10A-4F2E-8DF0-5FB6A7FF96E8}" dt="2022-12-21T05:59:03.995" v="1005" actId="14100"/>
          <ac:cxnSpMkLst>
            <pc:docMk/>
            <pc:sldMk cId="73763495" sldId="356"/>
            <ac:cxnSpMk id="48" creationId="{DA1EB5F7-3234-5BEA-AEC2-D6FB1705EB37}"/>
          </ac:cxnSpMkLst>
        </pc:cxnChg>
        <pc:cxnChg chg="add mod">
          <ac:chgData name="李 越隆" userId="7094f4be592813a9" providerId="LiveId" clId="{AF7E3D6B-D10A-4F2E-8DF0-5FB6A7FF96E8}" dt="2022-12-21T05:24:06.309" v="125" actId="14100"/>
          <ac:cxnSpMkLst>
            <pc:docMk/>
            <pc:sldMk cId="73763495" sldId="356"/>
            <ac:cxnSpMk id="49" creationId="{AE31E98F-520F-864B-51A1-147CCBF150A9}"/>
          </ac:cxnSpMkLst>
        </pc:cxnChg>
        <pc:cxnChg chg="mod">
          <ac:chgData name="李 越隆" userId="7094f4be592813a9" providerId="LiveId" clId="{AF7E3D6B-D10A-4F2E-8DF0-5FB6A7FF96E8}" dt="2022-12-21T05:50:59.822" v="781" actId="20577"/>
          <ac:cxnSpMkLst>
            <pc:docMk/>
            <pc:sldMk cId="73763495" sldId="356"/>
            <ac:cxnSpMk id="55" creationId="{69FBD28E-A515-213D-A385-361D495118E4}"/>
          </ac:cxnSpMkLst>
        </pc:cxnChg>
        <pc:cxnChg chg="mod">
          <ac:chgData name="李 越隆" userId="7094f4be592813a9" providerId="LiveId" clId="{AF7E3D6B-D10A-4F2E-8DF0-5FB6A7FF96E8}" dt="2022-12-21T05:50:59.822" v="781" actId="20577"/>
          <ac:cxnSpMkLst>
            <pc:docMk/>
            <pc:sldMk cId="73763495" sldId="356"/>
            <ac:cxnSpMk id="61" creationId="{B269C52F-2CD3-8A3E-2499-7AFDF57783B0}"/>
          </ac:cxnSpMkLst>
        </pc:cxnChg>
        <pc:cxnChg chg="mod ord">
          <ac:chgData name="李 越隆" userId="7094f4be592813a9" providerId="LiveId" clId="{AF7E3D6B-D10A-4F2E-8DF0-5FB6A7FF96E8}" dt="2022-12-21T05:37:29.843" v="415" actId="693"/>
          <ac:cxnSpMkLst>
            <pc:docMk/>
            <pc:sldMk cId="73763495" sldId="356"/>
            <ac:cxnSpMk id="66" creationId="{2BDD8CB0-ACD4-A030-A077-9A3D1601D66F}"/>
          </ac:cxnSpMkLst>
        </pc:cxnChg>
        <pc:cxnChg chg="del">
          <ac:chgData name="李 越隆" userId="7094f4be592813a9" providerId="LiveId" clId="{AF7E3D6B-D10A-4F2E-8DF0-5FB6A7FF96E8}" dt="2022-12-21T05:22:02.018" v="46" actId="478"/>
          <ac:cxnSpMkLst>
            <pc:docMk/>
            <pc:sldMk cId="73763495" sldId="356"/>
            <ac:cxnSpMk id="70" creationId="{A9C8F33E-47CF-BB72-1DA0-7250EEA9067C}"/>
          </ac:cxnSpMkLst>
        </pc:cxnChg>
        <pc:cxnChg chg="del">
          <ac:chgData name="李 越隆" userId="7094f4be592813a9" providerId="LiveId" clId="{AF7E3D6B-D10A-4F2E-8DF0-5FB6A7FF96E8}" dt="2022-12-21T05:22:04.159" v="47" actId="478"/>
          <ac:cxnSpMkLst>
            <pc:docMk/>
            <pc:sldMk cId="73763495" sldId="356"/>
            <ac:cxnSpMk id="71" creationId="{AB678F5F-8DD1-1518-0AA4-B39D85004995}"/>
          </ac:cxnSpMkLst>
        </pc:cxnChg>
        <pc:cxnChg chg="mod">
          <ac:chgData name="李 越隆" userId="7094f4be592813a9" providerId="LiveId" clId="{AF7E3D6B-D10A-4F2E-8DF0-5FB6A7FF96E8}" dt="2022-12-21T05:50:59.822" v="781" actId="20577"/>
          <ac:cxnSpMkLst>
            <pc:docMk/>
            <pc:sldMk cId="73763495" sldId="356"/>
            <ac:cxnSpMk id="80" creationId="{6AEC25A9-AAEA-DB85-3F94-240260CF5889}"/>
          </ac:cxnSpMkLst>
        </pc:cxnChg>
        <pc:cxnChg chg="mod">
          <ac:chgData name="李 越隆" userId="7094f4be592813a9" providerId="LiveId" clId="{AF7E3D6B-D10A-4F2E-8DF0-5FB6A7FF96E8}" dt="2022-12-21T05:50:59.822" v="781" actId="20577"/>
          <ac:cxnSpMkLst>
            <pc:docMk/>
            <pc:sldMk cId="73763495" sldId="356"/>
            <ac:cxnSpMk id="81" creationId="{1AD80A9E-4933-292B-DA68-1A7DF7FAD6C7}"/>
          </ac:cxnSpMkLst>
        </pc:cxnChg>
        <pc:cxnChg chg="add del">
          <ac:chgData name="李 越隆" userId="7094f4be592813a9" providerId="LiveId" clId="{AF7E3D6B-D10A-4F2E-8DF0-5FB6A7FF96E8}" dt="2022-12-21T05:30:58.915" v="320" actId="11529"/>
          <ac:cxnSpMkLst>
            <pc:docMk/>
            <pc:sldMk cId="73763495" sldId="356"/>
            <ac:cxnSpMk id="84" creationId="{D2600C8D-181C-7F1B-042E-9A83D3D81D46}"/>
          </ac:cxnSpMkLst>
        </pc:cxnChg>
        <pc:cxnChg chg="add del mod">
          <ac:chgData name="李 越隆" userId="7094f4be592813a9" providerId="LiveId" clId="{AF7E3D6B-D10A-4F2E-8DF0-5FB6A7FF96E8}" dt="2022-12-21T05:31:09.336" v="326" actId="478"/>
          <ac:cxnSpMkLst>
            <pc:docMk/>
            <pc:sldMk cId="73763495" sldId="356"/>
            <ac:cxnSpMk id="85" creationId="{4C3F9FC0-860B-B831-3612-906D338FD134}"/>
          </ac:cxnSpMkLst>
        </pc:cxnChg>
        <pc:cxnChg chg="add del mod">
          <ac:chgData name="李 越隆" userId="7094f4be592813a9" providerId="LiveId" clId="{AF7E3D6B-D10A-4F2E-8DF0-5FB6A7FF96E8}" dt="2022-12-21T05:38:35.929" v="444" actId="478"/>
          <ac:cxnSpMkLst>
            <pc:docMk/>
            <pc:sldMk cId="73763495" sldId="356"/>
            <ac:cxnSpMk id="102" creationId="{C145AB3A-D0F2-8FC4-AA44-F576CE647326}"/>
          </ac:cxnSpMkLst>
        </pc:cxnChg>
        <pc:cxnChg chg="add mod">
          <ac:chgData name="李 越隆" userId="7094f4be592813a9" providerId="LiveId" clId="{AF7E3D6B-D10A-4F2E-8DF0-5FB6A7FF96E8}" dt="2022-12-21T05:38:59.569" v="448" actId="1076"/>
          <ac:cxnSpMkLst>
            <pc:docMk/>
            <pc:sldMk cId="73763495" sldId="356"/>
            <ac:cxnSpMk id="106" creationId="{105D9975-B202-118F-F501-CF97782A1D1D}"/>
          </ac:cxnSpMkLst>
        </pc:cxnChg>
        <pc:cxnChg chg="add del mod">
          <ac:chgData name="李 越隆" userId="7094f4be592813a9" providerId="LiveId" clId="{AF7E3D6B-D10A-4F2E-8DF0-5FB6A7FF96E8}" dt="2022-12-21T05:40:04.484" v="456" actId="478"/>
          <ac:cxnSpMkLst>
            <pc:docMk/>
            <pc:sldMk cId="73763495" sldId="356"/>
            <ac:cxnSpMk id="108" creationId="{58FCC6F0-0116-CA96-D0B9-7FC626104E8F}"/>
          </ac:cxnSpMkLst>
        </pc:cxnChg>
      </pc:sldChg>
      <pc:sldChg chg="addSp delSp modSp add mod">
        <pc:chgData name="李 越隆" userId="7094f4be592813a9" providerId="LiveId" clId="{AF7E3D6B-D10A-4F2E-8DF0-5FB6A7FF96E8}" dt="2022-12-21T07:34:47.351" v="3701"/>
        <pc:sldMkLst>
          <pc:docMk/>
          <pc:sldMk cId="845588776" sldId="357"/>
        </pc:sldMkLst>
        <pc:spChg chg="add del">
          <ac:chgData name="李 越隆" userId="7094f4be592813a9" providerId="LiveId" clId="{AF7E3D6B-D10A-4F2E-8DF0-5FB6A7FF96E8}" dt="2022-12-21T06:17:39.515" v="1019" actId="478"/>
          <ac:spMkLst>
            <pc:docMk/>
            <pc:sldMk cId="845588776" sldId="357"/>
            <ac:spMk id="3" creationId="{714B5FDA-E2D7-501D-5AF9-52E10A31C7FC}"/>
          </ac:spMkLst>
        </pc:spChg>
        <pc:spChg chg="mod">
          <ac:chgData name="李 越隆" userId="7094f4be592813a9" providerId="LiveId" clId="{AF7E3D6B-D10A-4F2E-8DF0-5FB6A7FF96E8}" dt="2022-12-21T07:34:47.351" v="3701"/>
          <ac:spMkLst>
            <pc:docMk/>
            <pc:sldMk cId="845588776" sldId="357"/>
            <ac:spMk id="5" creationId="{3E3E34E4-1844-50B6-E793-441B609C99CE}"/>
          </ac:spMkLst>
        </pc:spChg>
        <pc:spChg chg="add mod">
          <ac:chgData name="李 越隆" userId="7094f4be592813a9" providerId="LiveId" clId="{AF7E3D6B-D10A-4F2E-8DF0-5FB6A7FF96E8}" dt="2022-12-21T06:20:37.658" v="1116" actId="1076"/>
          <ac:spMkLst>
            <pc:docMk/>
            <pc:sldMk cId="845588776" sldId="357"/>
            <ac:spMk id="6" creationId="{7522718D-9CC8-F5E2-8545-6BAD2893E474}"/>
          </ac:spMkLst>
        </pc:spChg>
        <pc:spChg chg="add del mod">
          <ac:chgData name="李 越隆" userId="7094f4be592813a9" providerId="LiveId" clId="{AF7E3D6B-D10A-4F2E-8DF0-5FB6A7FF96E8}" dt="2022-12-21T06:18:07.267" v="1025" actId="767"/>
          <ac:spMkLst>
            <pc:docMk/>
            <pc:sldMk cId="845588776" sldId="357"/>
            <ac:spMk id="7" creationId="{FAAE941A-D31A-0772-36BC-9007FC5D0761}"/>
          </ac:spMkLst>
        </pc:spChg>
        <pc:spChg chg="add mod">
          <ac:chgData name="李 越隆" userId="7094f4be592813a9" providerId="LiveId" clId="{AF7E3D6B-D10A-4F2E-8DF0-5FB6A7FF96E8}" dt="2022-12-21T06:20:28.317" v="1115" actId="1076"/>
          <ac:spMkLst>
            <pc:docMk/>
            <pc:sldMk cId="845588776" sldId="357"/>
            <ac:spMk id="8" creationId="{6A703D80-775C-B883-14EE-95F6FC11F1D2}"/>
          </ac:spMkLst>
        </pc:spChg>
        <pc:graphicFrameChg chg="mod modGraphic">
          <ac:chgData name="李 越隆" userId="7094f4be592813a9" providerId="LiveId" clId="{AF7E3D6B-D10A-4F2E-8DF0-5FB6A7FF96E8}" dt="2022-12-21T06:20:12.082" v="1113" actId="20577"/>
          <ac:graphicFrameMkLst>
            <pc:docMk/>
            <pc:sldMk cId="845588776" sldId="357"/>
            <ac:graphicFrameMk id="9" creationId="{52B832DF-BC3F-B30F-88D9-206DEDBEFD2C}"/>
          </ac:graphicFrameMkLst>
        </pc:graphicFrameChg>
      </pc:sldChg>
      <pc:sldChg chg="modSp add mod">
        <pc:chgData name="李 越隆" userId="7094f4be592813a9" providerId="LiveId" clId="{AF7E3D6B-D10A-4F2E-8DF0-5FB6A7FF96E8}" dt="2022-12-21T10:39:16.413" v="6976" actId="20577"/>
        <pc:sldMkLst>
          <pc:docMk/>
          <pc:sldMk cId="3712457079" sldId="358"/>
        </pc:sldMkLst>
        <pc:spChg chg="mod">
          <ac:chgData name="李 越隆" userId="7094f4be592813a9" providerId="LiveId" clId="{AF7E3D6B-D10A-4F2E-8DF0-5FB6A7FF96E8}" dt="2022-12-21T09:50:09.188" v="6000" actId="113"/>
          <ac:spMkLst>
            <pc:docMk/>
            <pc:sldMk cId="3712457079" sldId="358"/>
            <ac:spMk id="3" creationId="{702B1259-AE39-1667-EDB2-17426E2BE74A}"/>
          </ac:spMkLst>
        </pc:spChg>
        <pc:spChg chg="mod">
          <ac:chgData name="李 越隆" userId="7094f4be592813a9" providerId="LiveId" clId="{AF7E3D6B-D10A-4F2E-8DF0-5FB6A7FF96E8}" dt="2022-12-21T07:34:47.351" v="3701"/>
          <ac:spMkLst>
            <pc:docMk/>
            <pc:sldMk cId="3712457079" sldId="358"/>
            <ac:spMk id="5" creationId="{F55E31DF-7A65-925F-3A83-F62DFCE2A228}"/>
          </ac:spMkLst>
        </pc:spChg>
        <pc:spChg chg="mod">
          <ac:chgData name="李 越隆" userId="7094f4be592813a9" providerId="LiveId" clId="{AF7E3D6B-D10A-4F2E-8DF0-5FB6A7FF96E8}" dt="2022-12-21T10:39:16.413" v="6976" actId="20577"/>
          <ac:spMkLst>
            <pc:docMk/>
            <pc:sldMk cId="3712457079" sldId="358"/>
            <ac:spMk id="7" creationId="{C78ADA35-E195-B523-6250-1757DE026108}"/>
          </ac:spMkLst>
        </pc:spChg>
      </pc:sldChg>
      <pc:sldChg chg="modSp add mod">
        <pc:chgData name="李 越隆" userId="7094f4be592813a9" providerId="LiveId" clId="{AF7E3D6B-D10A-4F2E-8DF0-5FB6A7FF96E8}" dt="2022-12-21T07:34:47.351" v="3701"/>
        <pc:sldMkLst>
          <pc:docMk/>
          <pc:sldMk cId="2664208717" sldId="359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2664208717" sldId="359"/>
            <ac:spMk id="5" creationId="{FAE713E9-EAD9-5A61-E05B-321C7922FD61}"/>
          </ac:spMkLst>
        </pc:spChg>
        <pc:spChg chg="mod">
          <ac:chgData name="李 越隆" userId="7094f4be592813a9" providerId="LiveId" clId="{AF7E3D6B-D10A-4F2E-8DF0-5FB6A7FF96E8}" dt="2022-12-21T06:35:53.764" v="1978" actId="20577"/>
          <ac:spMkLst>
            <pc:docMk/>
            <pc:sldMk cId="2664208717" sldId="359"/>
            <ac:spMk id="9" creationId="{E7B8440A-B0BD-C9ED-4C9E-51DB7D584C3E}"/>
          </ac:spMkLst>
        </pc:spChg>
      </pc:sldChg>
      <pc:sldChg chg="addSp delSp modSp new mod modClrScheme chgLayout">
        <pc:chgData name="李 越隆" userId="7094f4be592813a9" providerId="LiveId" clId="{AF7E3D6B-D10A-4F2E-8DF0-5FB6A7FF96E8}" dt="2022-12-21T06:53:04.637" v="2962" actId="20577"/>
        <pc:sldMkLst>
          <pc:docMk/>
          <pc:sldMk cId="1652521289" sldId="360"/>
        </pc:sldMkLst>
        <pc:spChg chg="del">
          <ac:chgData name="李 越隆" userId="7094f4be592813a9" providerId="LiveId" clId="{AF7E3D6B-D10A-4F2E-8DF0-5FB6A7FF96E8}" dt="2022-12-21T06:36:31.233" v="1980" actId="700"/>
          <ac:spMkLst>
            <pc:docMk/>
            <pc:sldMk cId="1652521289" sldId="360"/>
            <ac:spMk id="2" creationId="{AC98CBB4-DC03-53B6-E0A8-E2EEB9521577}"/>
          </ac:spMkLst>
        </pc:spChg>
        <pc:spChg chg="del mod ord">
          <ac:chgData name="李 越隆" userId="7094f4be592813a9" providerId="LiveId" clId="{AF7E3D6B-D10A-4F2E-8DF0-5FB6A7FF96E8}" dt="2022-12-21T06:36:31.233" v="1980" actId="700"/>
          <ac:spMkLst>
            <pc:docMk/>
            <pc:sldMk cId="1652521289" sldId="360"/>
            <ac:spMk id="3" creationId="{AB85A0BE-A63F-F24E-D0D2-B1A89EA97262}"/>
          </ac:spMkLst>
        </pc:spChg>
        <pc:spChg chg="del mod ord">
          <ac:chgData name="李 越隆" userId="7094f4be592813a9" providerId="LiveId" clId="{AF7E3D6B-D10A-4F2E-8DF0-5FB6A7FF96E8}" dt="2022-12-21T06:36:31.233" v="1980" actId="700"/>
          <ac:spMkLst>
            <pc:docMk/>
            <pc:sldMk cId="1652521289" sldId="360"/>
            <ac:spMk id="4" creationId="{AD4C26E6-EBB6-A576-2AFD-75DD1196BDE3}"/>
          </ac:spMkLst>
        </pc:spChg>
        <pc:spChg chg="add mod ord">
          <ac:chgData name="李 越隆" userId="7094f4be592813a9" providerId="LiveId" clId="{AF7E3D6B-D10A-4F2E-8DF0-5FB6A7FF96E8}" dt="2022-12-21T06:37:01.074" v="2069" actId="1036"/>
          <ac:spMkLst>
            <pc:docMk/>
            <pc:sldMk cId="1652521289" sldId="360"/>
            <ac:spMk id="5" creationId="{CF5E6E25-93D3-02A9-92DB-8FFEAFEB1733}"/>
          </ac:spMkLst>
        </pc:spChg>
        <pc:spChg chg="add mod ord">
          <ac:chgData name="李 越隆" userId="7094f4be592813a9" providerId="LiveId" clId="{AF7E3D6B-D10A-4F2E-8DF0-5FB6A7FF96E8}" dt="2022-12-21T06:53:04.637" v="2962" actId="20577"/>
          <ac:spMkLst>
            <pc:docMk/>
            <pc:sldMk cId="1652521289" sldId="360"/>
            <ac:spMk id="6" creationId="{5F19CEFC-386A-AB8B-D6DE-AB3FB1E0BDB2}"/>
          </ac:spMkLst>
        </pc:spChg>
        <pc:picChg chg="add del mod">
          <ac:chgData name="李 越隆" userId="7094f4be592813a9" providerId="LiveId" clId="{AF7E3D6B-D10A-4F2E-8DF0-5FB6A7FF96E8}" dt="2022-12-21T06:44:20.153" v="2714" actId="21"/>
          <ac:picMkLst>
            <pc:docMk/>
            <pc:sldMk cId="1652521289" sldId="360"/>
            <ac:picMk id="8" creationId="{0ADF3192-2579-830C-9A6C-947A2B832E85}"/>
          </ac:picMkLst>
        </pc:picChg>
        <pc:picChg chg="add del mod">
          <ac:chgData name="李 越隆" userId="7094f4be592813a9" providerId="LiveId" clId="{AF7E3D6B-D10A-4F2E-8DF0-5FB6A7FF96E8}" dt="2022-12-21T06:44:28.472" v="2720"/>
          <ac:picMkLst>
            <pc:docMk/>
            <pc:sldMk cId="1652521289" sldId="360"/>
            <ac:picMk id="9" creationId="{BEBBA7B6-AF7D-18B6-141A-1C8B399AF661}"/>
          </ac:picMkLst>
        </pc:picChg>
        <pc:picChg chg="add del mod">
          <ac:chgData name="李 越隆" userId="7094f4be592813a9" providerId="LiveId" clId="{AF7E3D6B-D10A-4F2E-8DF0-5FB6A7FF96E8}" dt="2022-12-21T06:44:51.610" v="2732"/>
          <ac:picMkLst>
            <pc:docMk/>
            <pc:sldMk cId="1652521289" sldId="360"/>
            <ac:picMk id="10" creationId="{BE5472D3-CD8B-72B7-9AE6-F3B32FCFDB05}"/>
          </ac:picMkLst>
        </pc:picChg>
        <pc:picChg chg="add del mod">
          <ac:chgData name="李 越隆" userId="7094f4be592813a9" providerId="LiveId" clId="{AF7E3D6B-D10A-4F2E-8DF0-5FB6A7FF96E8}" dt="2022-12-21T06:49:34.858" v="2901" actId="478"/>
          <ac:picMkLst>
            <pc:docMk/>
            <pc:sldMk cId="1652521289" sldId="360"/>
            <ac:picMk id="12" creationId="{23A54392-BA05-F470-30DB-3AE9D8F175D3}"/>
          </ac:picMkLst>
        </pc:picChg>
        <pc:picChg chg="add mod">
          <ac:chgData name="李 越隆" userId="7094f4be592813a9" providerId="LiveId" clId="{AF7E3D6B-D10A-4F2E-8DF0-5FB6A7FF96E8}" dt="2022-12-21T06:50:03.155" v="2907" actId="1076"/>
          <ac:picMkLst>
            <pc:docMk/>
            <pc:sldMk cId="1652521289" sldId="360"/>
            <ac:picMk id="14" creationId="{56F3C2FA-D2B7-7264-2BDF-1172BACFD9B2}"/>
          </ac:picMkLst>
        </pc:picChg>
        <pc:cxnChg chg="add mod">
          <ac:chgData name="李 越隆" userId="7094f4be592813a9" providerId="LiveId" clId="{AF7E3D6B-D10A-4F2E-8DF0-5FB6A7FF96E8}" dt="2022-12-21T06:50:45.435" v="2913" actId="208"/>
          <ac:cxnSpMkLst>
            <pc:docMk/>
            <pc:sldMk cId="1652521289" sldId="360"/>
            <ac:cxnSpMk id="16" creationId="{DE2AC2A3-45A4-A03B-AA0F-58F3219AE7EF}"/>
          </ac:cxnSpMkLst>
        </pc:cxnChg>
      </pc:sldChg>
      <pc:sldChg chg="addSp delSp modSp new mod modClrScheme chgLayout">
        <pc:chgData name="李 越隆" userId="7094f4be592813a9" providerId="LiveId" clId="{AF7E3D6B-D10A-4F2E-8DF0-5FB6A7FF96E8}" dt="2022-12-21T07:34:47.351" v="3701"/>
        <pc:sldMkLst>
          <pc:docMk/>
          <pc:sldMk cId="2685269204" sldId="361"/>
        </pc:sldMkLst>
        <pc:spChg chg="del">
          <ac:chgData name="李 越隆" userId="7094f4be592813a9" providerId="LiveId" clId="{AF7E3D6B-D10A-4F2E-8DF0-5FB6A7FF96E8}" dt="2022-12-21T06:44:58.649" v="2735" actId="700"/>
          <ac:spMkLst>
            <pc:docMk/>
            <pc:sldMk cId="2685269204" sldId="361"/>
            <ac:spMk id="2" creationId="{07C7447B-106D-6E8E-490F-2E2AE17457BE}"/>
          </ac:spMkLst>
        </pc:spChg>
        <pc:spChg chg="del">
          <ac:chgData name="李 越隆" userId="7094f4be592813a9" providerId="LiveId" clId="{AF7E3D6B-D10A-4F2E-8DF0-5FB6A7FF96E8}" dt="2022-12-21T06:44:58.649" v="2735" actId="700"/>
          <ac:spMkLst>
            <pc:docMk/>
            <pc:sldMk cId="2685269204" sldId="361"/>
            <ac:spMk id="3" creationId="{4AB8DEE1-21E7-E5FF-095E-B81306C33F91}"/>
          </ac:spMkLst>
        </pc:spChg>
        <pc:spChg chg="mod ord">
          <ac:chgData name="李 越隆" userId="7094f4be592813a9" providerId="LiveId" clId="{AF7E3D6B-D10A-4F2E-8DF0-5FB6A7FF96E8}" dt="2022-12-21T06:44:58.649" v="2735" actId="700"/>
          <ac:spMkLst>
            <pc:docMk/>
            <pc:sldMk cId="2685269204" sldId="361"/>
            <ac:spMk id="4" creationId="{D442C667-2C79-FF3F-6F36-82151AC10CE6}"/>
          </ac:spMkLst>
        </pc:spChg>
        <pc:spChg chg="mod ord">
          <ac:chgData name="李 越隆" userId="7094f4be592813a9" providerId="LiveId" clId="{AF7E3D6B-D10A-4F2E-8DF0-5FB6A7FF96E8}" dt="2022-12-21T07:34:47.351" v="3701"/>
          <ac:spMkLst>
            <pc:docMk/>
            <pc:sldMk cId="2685269204" sldId="361"/>
            <ac:spMk id="5" creationId="{D6C1B08D-C66D-7B1D-9525-EEF50E2236EC}"/>
          </ac:spMkLst>
        </pc:spChg>
        <pc:spChg chg="add mod">
          <ac:chgData name="李 越隆" userId="7094f4be592813a9" providerId="LiveId" clId="{AF7E3D6B-D10A-4F2E-8DF0-5FB6A7FF96E8}" dt="2022-12-21T06:48:06.100" v="2897" actId="1076"/>
          <ac:spMkLst>
            <pc:docMk/>
            <pc:sldMk cId="2685269204" sldId="361"/>
            <ac:spMk id="7" creationId="{7ABD94FC-FAD1-7AF2-8D3B-1E4EA8015838}"/>
          </ac:spMkLst>
        </pc:spChg>
        <pc:picChg chg="add mod">
          <ac:chgData name="李 越隆" userId="7094f4be592813a9" providerId="LiveId" clId="{AF7E3D6B-D10A-4F2E-8DF0-5FB6A7FF96E8}" dt="2022-12-21T06:46:30.505" v="2835" actId="1076"/>
          <ac:picMkLst>
            <pc:docMk/>
            <pc:sldMk cId="2685269204" sldId="361"/>
            <ac:picMk id="6" creationId="{ADE9621F-7BE5-6A0B-8F0A-01F472854888}"/>
          </ac:picMkLst>
        </pc:picChg>
      </pc:sldChg>
      <pc:sldChg chg="add del">
        <pc:chgData name="李 越隆" userId="7094f4be592813a9" providerId="LiveId" clId="{AF7E3D6B-D10A-4F2E-8DF0-5FB6A7FF96E8}" dt="2022-12-21T06:51:39.834" v="2918" actId="47"/>
        <pc:sldMkLst>
          <pc:docMk/>
          <pc:sldMk cId="683319042" sldId="362"/>
        </pc:sldMkLst>
      </pc:sldChg>
      <pc:sldChg chg="addSp delSp modSp add mod ord">
        <pc:chgData name="李 越隆" userId="7094f4be592813a9" providerId="LiveId" clId="{AF7E3D6B-D10A-4F2E-8DF0-5FB6A7FF96E8}" dt="2022-12-21T07:18:02.744" v="3351" actId="1076"/>
        <pc:sldMkLst>
          <pc:docMk/>
          <pc:sldMk cId="534989136" sldId="363"/>
        </pc:sldMkLst>
        <pc:spChg chg="mod">
          <ac:chgData name="李 越隆" userId="7094f4be592813a9" providerId="LiveId" clId="{AF7E3D6B-D10A-4F2E-8DF0-5FB6A7FF96E8}" dt="2022-12-21T06:53:40.549" v="3003" actId="20577"/>
          <ac:spMkLst>
            <pc:docMk/>
            <pc:sldMk cId="534989136" sldId="363"/>
            <ac:spMk id="5" creationId="{CF5E6E25-93D3-02A9-92DB-8FFEAFEB1733}"/>
          </ac:spMkLst>
        </pc:spChg>
        <pc:spChg chg="del mod">
          <ac:chgData name="李 越隆" userId="7094f4be592813a9" providerId="LiveId" clId="{AF7E3D6B-D10A-4F2E-8DF0-5FB6A7FF96E8}" dt="2022-12-21T06:55:44.437" v="3004" actId="931"/>
          <ac:spMkLst>
            <pc:docMk/>
            <pc:sldMk cId="534989136" sldId="363"/>
            <ac:spMk id="6" creationId="{5F19CEFC-386A-AB8B-D6DE-AB3FB1E0BDB2}"/>
          </ac:spMkLst>
        </pc:spChg>
        <pc:spChg chg="add mod">
          <ac:chgData name="李 越隆" userId="7094f4be592813a9" providerId="LiveId" clId="{AF7E3D6B-D10A-4F2E-8DF0-5FB6A7FF96E8}" dt="2022-12-21T07:18:02.744" v="3351" actId="1076"/>
          <ac:spMkLst>
            <pc:docMk/>
            <pc:sldMk cId="534989136" sldId="363"/>
            <ac:spMk id="8" creationId="{2C872C78-3E9E-49C3-CDEA-E896DE1F5619}"/>
          </ac:spMkLst>
        </pc:spChg>
        <pc:spChg chg="add mod">
          <ac:chgData name="李 越隆" userId="7094f4be592813a9" providerId="LiveId" clId="{AF7E3D6B-D10A-4F2E-8DF0-5FB6A7FF96E8}" dt="2022-12-21T06:58:20.154" v="3112" actId="1076"/>
          <ac:spMkLst>
            <pc:docMk/>
            <pc:sldMk cId="534989136" sldId="363"/>
            <ac:spMk id="9" creationId="{6C0F9AE2-BB21-5BA1-4845-B8208B228D1E}"/>
          </ac:spMkLst>
        </pc:spChg>
        <pc:picChg chg="add mod">
          <ac:chgData name="李 越隆" userId="7094f4be592813a9" providerId="LiveId" clId="{AF7E3D6B-D10A-4F2E-8DF0-5FB6A7FF96E8}" dt="2022-12-21T06:58:16.453" v="3110" actId="1076"/>
          <ac:picMkLst>
            <pc:docMk/>
            <pc:sldMk cId="534989136" sldId="363"/>
            <ac:picMk id="3" creationId="{6F59CB12-58B5-83A9-6EB9-4590029763AF}"/>
          </ac:picMkLst>
        </pc:picChg>
        <pc:picChg chg="add mod">
          <ac:chgData name="李 越隆" userId="7094f4be592813a9" providerId="LiveId" clId="{AF7E3D6B-D10A-4F2E-8DF0-5FB6A7FF96E8}" dt="2022-12-21T06:58:17.588" v="3111" actId="1076"/>
          <ac:picMkLst>
            <pc:docMk/>
            <pc:sldMk cId="534989136" sldId="363"/>
            <ac:picMk id="7" creationId="{D684BF7E-5C19-B35E-E70C-2295694D38F7}"/>
          </ac:picMkLst>
        </pc:picChg>
        <pc:picChg chg="del">
          <ac:chgData name="李 越隆" userId="7094f4be592813a9" providerId="LiveId" clId="{AF7E3D6B-D10A-4F2E-8DF0-5FB6A7FF96E8}" dt="2022-12-21T06:51:51.318" v="2937" actId="478"/>
          <ac:picMkLst>
            <pc:docMk/>
            <pc:sldMk cId="534989136" sldId="363"/>
            <ac:picMk id="14" creationId="{56F3C2FA-D2B7-7264-2BDF-1172BACFD9B2}"/>
          </ac:picMkLst>
        </pc:picChg>
        <pc:cxnChg chg="del">
          <ac:chgData name="李 越隆" userId="7094f4be592813a9" providerId="LiveId" clId="{AF7E3D6B-D10A-4F2E-8DF0-5FB6A7FF96E8}" dt="2022-12-21T06:51:53.118" v="2938" actId="478"/>
          <ac:cxnSpMkLst>
            <pc:docMk/>
            <pc:sldMk cId="534989136" sldId="363"/>
            <ac:cxnSpMk id="16" creationId="{DE2AC2A3-45A4-A03B-AA0F-58F3219AE7EF}"/>
          </ac:cxnSpMkLst>
        </pc:cxnChg>
      </pc:sldChg>
      <pc:sldChg chg="modSp add mod ord">
        <pc:chgData name="李 越隆" userId="7094f4be592813a9" providerId="LiveId" clId="{AF7E3D6B-D10A-4F2E-8DF0-5FB6A7FF96E8}" dt="2022-12-21T07:06:29.310" v="3230"/>
        <pc:sldMkLst>
          <pc:docMk/>
          <pc:sldMk cId="1645914096" sldId="364"/>
        </pc:sldMkLst>
        <pc:picChg chg="mod">
          <ac:chgData name="李 越隆" userId="7094f4be592813a9" providerId="LiveId" clId="{AF7E3D6B-D10A-4F2E-8DF0-5FB6A7FF96E8}" dt="2022-12-21T07:00:26.593" v="3124" actId="1076"/>
          <ac:picMkLst>
            <pc:docMk/>
            <pc:sldMk cId="1645914096" sldId="364"/>
            <ac:picMk id="3" creationId="{6F59CB12-58B5-83A9-6EB9-4590029763AF}"/>
          </ac:picMkLst>
        </pc:picChg>
        <pc:picChg chg="mod">
          <ac:chgData name="李 越隆" userId="7094f4be592813a9" providerId="LiveId" clId="{AF7E3D6B-D10A-4F2E-8DF0-5FB6A7FF96E8}" dt="2022-12-21T07:00:28.229" v="3125" actId="1076"/>
          <ac:picMkLst>
            <pc:docMk/>
            <pc:sldMk cId="1645914096" sldId="364"/>
            <ac:picMk id="7" creationId="{D684BF7E-5C19-B35E-E70C-2295694D38F7}"/>
          </ac:picMkLst>
        </pc:picChg>
      </pc:sldChg>
      <pc:sldChg chg="addSp delSp modSp add mod">
        <pc:chgData name="李 越隆" userId="7094f4be592813a9" providerId="LiveId" clId="{AF7E3D6B-D10A-4F2E-8DF0-5FB6A7FF96E8}" dt="2022-12-21T07:08:40.101" v="3288" actId="1036"/>
        <pc:sldMkLst>
          <pc:docMk/>
          <pc:sldMk cId="1485395238" sldId="365"/>
        </pc:sldMkLst>
        <pc:spChg chg="add del mod">
          <ac:chgData name="李 越隆" userId="7094f4be592813a9" providerId="LiveId" clId="{AF7E3D6B-D10A-4F2E-8DF0-5FB6A7FF96E8}" dt="2022-12-21T07:04:20.012" v="3174" actId="931"/>
          <ac:spMkLst>
            <pc:docMk/>
            <pc:sldMk cId="1485395238" sldId="365"/>
            <ac:spMk id="4" creationId="{6A9D9ECB-A488-47E4-2DA5-CA41EA22DFAA}"/>
          </ac:spMkLst>
        </pc:spChg>
        <pc:spChg chg="mod">
          <ac:chgData name="李 越隆" userId="7094f4be592813a9" providerId="LiveId" clId="{AF7E3D6B-D10A-4F2E-8DF0-5FB6A7FF96E8}" dt="2022-12-21T07:02:40.942" v="3172" actId="20577"/>
          <ac:spMkLst>
            <pc:docMk/>
            <pc:sldMk cId="1485395238" sldId="365"/>
            <ac:spMk id="5" creationId="{CF5E6E25-93D3-02A9-92DB-8FFEAFEB1733}"/>
          </ac:spMkLst>
        </pc:spChg>
        <pc:spChg chg="mod">
          <ac:chgData name="李 越隆" userId="7094f4be592813a9" providerId="LiveId" clId="{AF7E3D6B-D10A-4F2E-8DF0-5FB6A7FF96E8}" dt="2022-12-21T07:05:58.898" v="3227" actId="1076"/>
          <ac:spMkLst>
            <pc:docMk/>
            <pc:sldMk cId="1485395238" sldId="365"/>
            <ac:spMk id="8" creationId="{2C872C78-3E9E-49C3-CDEA-E896DE1F5619}"/>
          </ac:spMkLst>
        </pc:spChg>
        <pc:spChg chg="add del mod">
          <ac:chgData name="李 越隆" userId="7094f4be592813a9" providerId="LiveId" clId="{AF7E3D6B-D10A-4F2E-8DF0-5FB6A7FF96E8}" dt="2022-12-21T07:05:44.382" v="3224" actId="20577"/>
          <ac:spMkLst>
            <pc:docMk/>
            <pc:sldMk cId="1485395238" sldId="365"/>
            <ac:spMk id="9" creationId="{6C0F9AE2-BB21-5BA1-4845-B8208B228D1E}"/>
          </ac:spMkLst>
        </pc:spChg>
        <pc:spChg chg="add del mod">
          <ac:chgData name="李 越隆" userId="7094f4be592813a9" providerId="LiveId" clId="{AF7E3D6B-D10A-4F2E-8DF0-5FB6A7FF96E8}" dt="2022-12-21T07:05:29.837" v="3212"/>
          <ac:spMkLst>
            <pc:docMk/>
            <pc:sldMk cId="1485395238" sldId="365"/>
            <ac:spMk id="12" creationId="{CA4C7E71-D235-44BA-483B-AAE6B4917D0C}"/>
          </ac:spMkLst>
        </pc:spChg>
        <pc:picChg chg="del">
          <ac:chgData name="李 越隆" userId="7094f4be592813a9" providerId="LiveId" clId="{AF7E3D6B-D10A-4F2E-8DF0-5FB6A7FF96E8}" dt="2022-12-21T07:02:43.384" v="3173" actId="478"/>
          <ac:picMkLst>
            <pc:docMk/>
            <pc:sldMk cId="1485395238" sldId="365"/>
            <ac:picMk id="3" creationId="{6F59CB12-58B5-83A9-6EB9-4590029763AF}"/>
          </ac:picMkLst>
        </pc:picChg>
        <pc:picChg chg="del">
          <ac:chgData name="李 越隆" userId="7094f4be592813a9" providerId="LiveId" clId="{AF7E3D6B-D10A-4F2E-8DF0-5FB6A7FF96E8}" dt="2022-12-21T07:04:24.682" v="3176" actId="478"/>
          <ac:picMkLst>
            <pc:docMk/>
            <pc:sldMk cId="1485395238" sldId="365"/>
            <ac:picMk id="7" creationId="{D684BF7E-5C19-B35E-E70C-2295694D38F7}"/>
          </ac:picMkLst>
        </pc:picChg>
        <pc:picChg chg="add mod ord">
          <ac:chgData name="李 越隆" userId="7094f4be592813a9" providerId="LiveId" clId="{AF7E3D6B-D10A-4F2E-8DF0-5FB6A7FF96E8}" dt="2022-12-21T07:08:40.101" v="3288" actId="1036"/>
          <ac:picMkLst>
            <pc:docMk/>
            <pc:sldMk cId="1485395238" sldId="365"/>
            <ac:picMk id="10" creationId="{235A73A2-B955-7C28-85BC-91E912C3881E}"/>
          </ac:picMkLst>
        </pc:picChg>
        <pc:picChg chg="add mod ord">
          <ac:chgData name="李 越隆" userId="7094f4be592813a9" providerId="LiveId" clId="{AF7E3D6B-D10A-4F2E-8DF0-5FB6A7FF96E8}" dt="2022-12-21T07:06:00.289" v="3228" actId="1076"/>
          <ac:picMkLst>
            <pc:docMk/>
            <pc:sldMk cId="1485395238" sldId="365"/>
            <ac:picMk id="11" creationId="{23CBEA03-702D-1BF5-F7F0-805260354D16}"/>
          </ac:picMkLst>
        </pc:picChg>
      </pc:sldChg>
      <pc:sldChg chg="new del">
        <pc:chgData name="李 越隆" userId="7094f4be592813a9" providerId="LiveId" clId="{AF7E3D6B-D10A-4F2E-8DF0-5FB6A7FF96E8}" dt="2022-12-21T07:31:24.639" v="3681" actId="47"/>
        <pc:sldMkLst>
          <pc:docMk/>
          <pc:sldMk cId="879034703" sldId="366"/>
        </pc:sldMkLst>
      </pc:sldChg>
      <pc:sldChg chg="addSp delSp modSp add mod">
        <pc:chgData name="李 越隆" userId="7094f4be592813a9" providerId="LiveId" clId="{AF7E3D6B-D10A-4F2E-8DF0-5FB6A7FF96E8}" dt="2022-12-21T07:30:33.067" v="3679" actId="20577"/>
        <pc:sldMkLst>
          <pc:docMk/>
          <pc:sldMk cId="2236368038" sldId="367"/>
        </pc:sldMkLst>
        <pc:spChg chg="add mod">
          <ac:chgData name="李 越隆" userId="7094f4be592813a9" providerId="LiveId" clId="{AF7E3D6B-D10A-4F2E-8DF0-5FB6A7FF96E8}" dt="2022-12-21T07:30:33.067" v="3679" actId="20577"/>
          <ac:spMkLst>
            <pc:docMk/>
            <pc:sldMk cId="2236368038" sldId="367"/>
            <ac:spMk id="4" creationId="{0097DE3F-F5CC-2FAC-5EB8-A4595CAE5A99}"/>
          </ac:spMkLst>
        </pc:spChg>
        <pc:spChg chg="mod">
          <ac:chgData name="李 越隆" userId="7094f4be592813a9" providerId="LiveId" clId="{AF7E3D6B-D10A-4F2E-8DF0-5FB6A7FF96E8}" dt="2022-12-21T07:10:13.153" v="3301" actId="20577"/>
          <ac:spMkLst>
            <pc:docMk/>
            <pc:sldMk cId="2236368038" sldId="367"/>
            <ac:spMk id="5" creationId="{CF5E6E25-93D3-02A9-92DB-8FFEAFEB1733}"/>
          </ac:spMkLst>
        </pc:spChg>
        <pc:spChg chg="mod">
          <ac:chgData name="李 越隆" userId="7094f4be592813a9" providerId="LiveId" clId="{AF7E3D6B-D10A-4F2E-8DF0-5FB6A7FF96E8}" dt="2022-12-21T07:29:26.669" v="3650" actId="20577"/>
          <ac:spMkLst>
            <pc:docMk/>
            <pc:sldMk cId="2236368038" sldId="367"/>
            <ac:spMk id="8" creationId="{2C872C78-3E9E-49C3-CDEA-E896DE1F5619}"/>
          </ac:spMkLst>
        </pc:spChg>
        <pc:spChg chg="mod">
          <ac:chgData name="李 越隆" userId="7094f4be592813a9" providerId="LiveId" clId="{AF7E3D6B-D10A-4F2E-8DF0-5FB6A7FF96E8}" dt="2022-12-21T07:26:13.059" v="3579" actId="20577"/>
          <ac:spMkLst>
            <pc:docMk/>
            <pc:sldMk cId="2236368038" sldId="367"/>
            <ac:spMk id="9" creationId="{6C0F9AE2-BB21-5BA1-4845-B8208B228D1E}"/>
          </ac:spMkLst>
        </pc:spChg>
        <pc:picChg chg="add mod ord">
          <ac:chgData name="李 越隆" userId="7094f4be592813a9" providerId="LiveId" clId="{AF7E3D6B-D10A-4F2E-8DF0-5FB6A7FF96E8}" dt="2022-12-21T07:09:40.532" v="3300" actId="14100"/>
          <ac:picMkLst>
            <pc:docMk/>
            <pc:sldMk cId="2236368038" sldId="367"/>
            <ac:picMk id="2" creationId="{4DE33E8B-DB47-043B-8818-5E91BCAEFA0B}"/>
          </ac:picMkLst>
        </pc:picChg>
        <pc:picChg chg="mod ord">
          <ac:chgData name="李 越隆" userId="7094f4be592813a9" providerId="LiveId" clId="{AF7E3D6B-D10A-4F2E-8DF0-5FB6A7FF96E8}" dt="2022-12-21T07:09:27.512" v="3294" actId="167"/>
          <ac:picMkLst>
            <pc:docMk/>
            <pc:sldMk cId="2236368038" sldId="367"/>
            <ac:picMk id="3" creationId="{6F59CB12-58B5-83A9-6EB9-4590029763AF}"/>
          </ac:picMkLst>
        </pc:picChg>
        <pc:picChg chg="del">
          <ac:chgData name="李 越隆" userId="7094f4be592813a9" providerId="LiveId" clId="{AF7E3D6B-D10A-4F2E-8DF0-5FB6A7FF96E8}" dt="2022-12-21T07:08:15.739" v="3282" actId="478"/>
          <ac:picMkLst>
            <pc:docMk/>
            <pc:sldMk cId="2236368038" sldId="367"/>
            <ac:picMk id="7" creationId="{D684BF7E-5C19-B35E-E70C-2295694D38F7}"/>
          </ac:picMkLst>
        </pc:picChg>
      </pc:sldChg>
      <pc:sldChg chg="modSp add mod">
        <pc:chgData name="李 越隆" userId="7094f4be592813a9" providerId="LiveId" clId="{AF7E3D6B-D10A-4F2E-8DF0-5FB6A7FF96E8}" dt="2022-12-21T09:21:14.684" v="5708" actId="1076"/>
        <pc:sldMkLst>
          <pc:docMk/>
          <pc:sldMk cId="1486466601" sldId="368"/>
        </pc:sldMkLst>
        <pc:spChg chg="mod">
          <ac:chgData name="李 越隆" userId="7094f4be592813a9" providerId="LiveId" clId="{AF7E3D6B-D10A-4F2E-8DF0-5FB6A7FF96E8}" dt="2022-12-21T07:22:31.560" v="3381" actId="20577"/>
          <ac:spMkLst>
            <pc:docMk/>
            <pc:sldMk cId="1486466601" sldId="368"/>
            <ac:spMk id="5" creationId="{CF5E6E25-93D3-02A9-92DB-8FFEAFEB1733}"/>
          </ac:spMkLst>
        </pc:spChg>
        <pc:spChg chg="mod">
          <ac:chgData name="李 越隆" userId="7094f4be592813a9" providerId="LiveId" clId="{AF7E3D6B-D10A-4F2E-8DF0-5FB6A7FF96E8}" dt="2022-12-21T09:21:14.684" v="5708" actId="1076"/>
          <ac:spMkLst>
            <pc:docMk/>
            <pc:sldMk cId="1486466601" sldId="368"/>
            <ac:spMk id="8" creationId="{2C872C78-3E9E-49C3-CDEA-E896DE1F5619}"/>
          </ac:spMkLst>
        </pc:spChg>
        <pc:spChg chg="mod">
          <ac:chgData name="李 越隆" userId="7094f4be592813a9" providerId="LiveId" clId="{AF7E3D6B-D10A-4F2E-8DF0-5FB6A7FF96E8}" dt="2022-12-21T07:26:21.481" v="3581" actId="20577"/>
          <ac:spMkLst>
            <pc:docMk/>
            <pc:sldMk cId="1486466601" sldId="368"/>
            <ac:spMk id="9" creationId="{6C0F9AE2-BB21-5BA1-4845-B8208B228D1E}"/>
          </ac:spMkLst>
        </pc:spChg>
        <pc:picChg chg="mod">
          <ac:chgData name="李 越隆" userId="7094f4be592813a9" providerId="LiveId" clId="{AF7E3D6B-D10A-4F2E-8DF0-5FB6A7FF96E8}" dt="2022-12-21T07:22:13.722" v="3371" actId="14826"/>
          <ac:picMkLst>
            <pc:docMk/>
            <pc:sldMk cId="1486466601" sldId="368"/>
            <ac:picMk id="2" creationId="{4DE33E8B-DB47-043B-8818-5E91BCAEFA0B}"/>
          </ac:picMkLst>
        </pc:picChg>
        <pc:picChg chg="mod">
          <ac:chgData name="李 越隆" userId="7094f4be592813a9" providerId="LiveId" clId="{AF7E3D6B-D10A-4F2E-8DF0-5FB6A7FF96E8}" dt="2022-12-21T07:22:25.736" v="3374" actId="14100"/>
          <ac:picMkLst>
            <pc:docMk/>
            <pc:sldMk cId="1486466601" sldId="368"/>
            <ac:picMk id="3" creationId="{6F59CB12-58B5-83A9-6EB9-4590029763AF}"/>
          </ac:picMkLst>
        </pc:picChg>
      </pc:sldChg>
      <pc:sldChg chg="addSp delSp modSp add mod">
        <pc:chgData name="李 越隆" userId="7094f4be592813a9" providerId="LiveId" clId="{AF7E3D6B-D10A-4F2E-8DF0-5FB6A7FF96E8}" dt="2022-12-21T07:27:16.396" v="3625" actId="1076"/>
        <pc:sldMkLst>
          <pc:docMk/>
          <pc:sldMk cId="2817675898" sldId="369"/>
        </pc:sldMkLst>
        <pc:spChg chg="add del mod">
          <ac:chgData name="李 越隆" userId="7094f4be592813a9" providerId="LiveId" clId="{AF7E3D6B-D10A-4F2E-8DF0-5FB6A7FF96E8}" dt="2022-12-21T07:26:36.522" v="3586" actId="478"/>
          <ac:spMkLst>
            <pc:docMk/>
            <pc:sldMk cId="2817675898" sldId="369"/>
            <ac:spMk id="4" creationId="{BE7669C8-BA4F-5218-091A-A75FD7859868}"/>
          </ac:spMkLst>
        </pc:spChg>
        <pc:spChg chg="mod">
          <ac:chgData name="李 越隆" userId="7094f4be592813a9" providerId="LiveId" clId="{AF7E3D6B-D10A-4F2E-8DF0-5FB6A7FF96E8}" dt="2022-12-21T07:23:51.376" v="3434" actId="20577"/>
          <ac:spMkLst>
            <pc:docMk/>
            <pc:sldMk cId="2817675898" sldId="369"/>
            <ac:spMk id="5" creationId="{CF5E6E25-93D3-02A9-92DB-8FFEAFEB1733}"/>
          </ac:spMkLst>
        </pc:spChg>
        <pc:spChg chg="mod">
          <ac:chgData name="李 越隆" userId="7094f4be592813a9" providerId="LiveId" clId="{AF7E3D6B-D10A-4F2E-8DF0-5FB6A7FF96E8}" dt="2022-12-21T07:26:44.740" v="3595"/>
          <ac:spMkLst>
            <pc:docMk/>
            <pc:sldMk cId="2817675898" sldId="369"/>
            <ac:spMk id="8" creationId="{2C872C78-3E9E-49C3-CDEA-E896DE1F5619}"/>
          </ac:spMkLst>
        </pc:spChg>
        <pc:spChg chg="mod">
          <ac:chgData name="李 越隆" userId="7094f4be592813a9" providerId="LiveId" clId="{AF7E3D6B-D10A-4F2E-8DF0-5FB6A7FF96E8}" dt="2022-12-21T07:27:16.396" v="3625" actId="1076"/>
          <ac:spMkLst>
            <pc:docMk/>
            <pc:sldMk cId="2817675898" sldId="369"/>
            <ac:spMk id="9" creationId="{6C0F9AE2-BB21-5BA1-4845-B8208B228D1E}"/>
          </ac:spMkLst>
        </pc:spChg>
        <pc:picChg chg="mod">
          <ac:chgData name="李 越隆" userId="7094f4be592813a9" providerId="LiveId" clId="{AF7E3D6B-D10A-4F2E-8DF0-5FB6A7FF96E8}" dt="2022-12-21T07:24:25.312" v="3436" actId="14826"/>
          <ac:picMkLst>
            <pc:docMk/>
            <pc:sldMk cId="2817675898" sldId="369"/>
            <ac:picMk id="2" creationId="{4DE33E8B-DB47-043B-8818-5E91BCAEFA0B}"/>
          </ac:picMkLst>
        </pc:picChg>
        <pc:picChg chg="mod">
          <ac:chgData name="李 越隆" userId="7094f4be592813a9" providerId="LiveId" clId="{AF7E3D6B-D10A-4F2E-8DF0-5FB6A7FF96E8}" dt="2022-12-21T07:24:34.288" v="3438" actId="14100"/>
          <ac:picMkLst>
            <pc:docMk/>
            <pc:sldMk cId="2817675898" sldId="369"/>
            <ac:picMk id="3" creationId="{6F59CB12-58B5-83A9-6EB9-4590029763AF}"/>
          </ac:picMkLst>
        </pc:picChg>
      </pc:sldChg>
      <pc:sldChg chg="modSp add mod">
        <pc:chgData name="李 越隆" userId="7094f4be592813a9" providerId="LiveId" clId="{AF7E3D6B-D10A-4F2E-8DF0-5FB6A7FF96E8}" dt="2022-12-21T07:34:47.351" v="3701"/>
        <pc:sldMkLst>
          <pc:docMk/>
          <pc:sldMk cId="3493906611" sldId="370"/>
        </pc:sldMkLst>
        <pc:spChg chg="mod">
          <ac:chgData name="李 越隆" userId="7094f4be592813a9" providerId="LiveId" clId="{AF7E3D6B-D10A-4F2E-8DF0-5FB6A7FF96E8}" dt="2022-12-21T07:34:47.351" v="3701"/>
          <ac:spMkLst>
            <pc:docMk/>
            <pc:sldMk cId="3493906611" sldId="370"/>
            <ac:spMk id="5" creationId="{FAE713E9-EAD9-5A61-E05B-321C7922FD61}"/>
          </ac:spMkLst>
        </pc:spChg>
        <pc:spChg chg="mod">
          <ac:chgData name="李 越隆" userId="7094f4be592813a9" providerId="LiveId" clId="{AF7E3D6B-D10A-4F2E-8DF0-5FB6A7FF96E8}" dt="2022-12-21T07:31:30.296" v="3698" actId="20577"/>
          <ac:spMkLst>
            <pc:docMk/>
            <pc:sldMk cId="3493906611" sldId="370"/>
            <ac:spMk id="9" creationId="{E7B8440A-B0BD-C9ED-4C9E-51DB7D584C3E}"/>
          </ac:spMkLst>
        </pc:spChg>
      </pc:sldChg>
      <pc:sldChg chg="addSp modSp new mod">
        <pc:chgData name="李 越隆" userId="7094f4be592813a9" providerId="LiveId" clId="{AF7E3D6B-D10A-4F2E-8DF0-5FB6A7FF96E8}" dt="2022-12-21T08:45:24.130" v="5178"/>
        <pc:sldMkLst>
          <pc:docMk/>
          <pc:sldMk cId="3036932308" sldId="371"/>
        </pc:sldMkLst>
        <pc:spChg chg="mod">
          <ac:chgData name="李 越隆" userId="7094f4be592813a9" providerId="LiveId" clId="{AF7E3D6B-D10A-4F2E-8DF0-5FB6A7FF96E8}" dt="2022-12-21T07:37:35.759" v="3743" actId="14100"/>
          <ac:spMkLst>
            <pc:docMk/>
            <pc:sldMk cId="3036932308" sldId="371"/>
            <ac:spMk id="2" creationId="{94EAFE58-F386-D08F-C554-40EE8517740B}"/>
          </ac:spMkLst>
        </pc:spChg>
        <pc:spChg chg="mod">
          <ac:chgData name="李 越隆" userId="7094f4be592813a9" providerId="LiveId" clId="{AF7E3D6B-D10A-4F2E-8DF0-5FB6A7FF96E8}" dt="2022-12-21T07:38:14.002" v="3787" actId="20577"/>
          <ac:spMkLst>
            <pc:docMk/>
            <pc:sldMk cId="3036932308" sldId="371"/>
            <ac:spMk id="3" creationId="{5F010D64-153D-5A68-9202-962867DE2538}"/>
          </ac:spMkLst>
        </pc:spChg>
        <pc:spChg chg="add mod">
          <ac:chgData name="李 越隆" userId="7094f4be592813a9" providerId="LiveId" clId="{AF7E3D6B-D10A-4F2E-8DF0-5FB6A7FF96E8}" dt="2022-12-21T08:45:19.707" v="5177" actId="20577"/>
          <ac:spMkLst>
            <pc:docMk/>
            <pc:sldMk cId="3036932308" sldId="371"/>
            <ac:spMk id="6" creationId="{B6B09D2C-1B9D-2383-80EC-26FF20BAC51D}"/>
          </ac:spMkLst>
        </pc:spChg>
        <pc:spChg chg="add mod">
          <ac:chgData name="李 越隆" userId="7094f4be592813a9" providerId="LiveId" clId="{AF7E3D6B-D10A-4F2E-8DF0-5FB6A7FF96E8}" dt="2022-12-21T08:45:24.130" v="5178"/>
          <ac:spMkLst>
            <pc:docMk/>
            <pc:sldMk cId="3036932308" sldId="371"/>
            <ac:spMk id="7" creationId="{7591AF18-3499-92F9-40FC-5C4A36DCA7DB}"/>
          </ac:spMkLst>
        </pc:spChg>
        <pc:spChg chg="add mod">
          <ac:chgData name="李 越隆" userId="7094f4be592813a9" providerId="LiveId" clId="{AF7E3D6B-D10A-4F2E-8DF0-5FB6A7FF96E8}" dt="2022-12-21T07:46:01.687" v="3985" actId="1076"/>
          <ac:spMkLst>
            <pc:docMk/>
            <pc:sldMk cId="3036932308" sldId="371"/>
            <ac:spMk id="11" creationId="{4E1519DE-1B33-34C9-EFED-CC6807335828}"/>
          </ac:spMkLst>
        </pc:spChg>
        <pc:cxnChg chg="add mod">
          <ac:chgData name="李 越隆" userId="7094f4be592813a9" providerId="LiveId" clId="{AF7E3D6B-D10A-4F2E-8DF0-5FB6A7FF96E8}" dt="2022-12-21T07:46:04.576" v="3986" actId="14100"/>
          <ac:cxnSpMkLst>
            <pc:docMk/>
            <pc:sldMk cId="3036932308" sldId="371"/>
            <ac:cxnSpMk id="9" creationId="{9BD75A54-E606-9DB8-E651-A1E0F8ED8DC9}"/>
          </ac:cxnSpMkLst>
        </pc:cxnChg>
      </pc:sldChg>
      <pc:sldChg chg="addSp delSp modSp new mod">
        <pc:chgData name="李 越隆" userId="7094f4be592813a9" providerId="LiveId" clId="{AF7E3D6B-D10A-4F2E-8DF0-5FB6A7FF96E8}" dt="2022-12-21T08:01:35.931" v="4345" actId="14100"/>
        <pc:sldMkLst>
          <pc:docMk/>
          <pc:sldMk cId="3967206160" sldId="372"/>
        </pc:sldMkLst>
        <pc:spChg chg="del">
          <ac:chgData name="李 越隆" userId="7094f4be592813a9" providerId="LiveId" clId="{AF7E3D6B-D10A-4F2E-8DF0-5FB6A7FF96E8}" dt="2022-12-21T07:48:28.047" v="4033" actId="478"/>
          <ac:spMkLst>
            <pc:docMk/>
            <pc:sldMk cId="3967206160" sldId="372"/>
            <ac:spMk id="2" creationId="{F21FB176-462E-4B0B-2753-1554557E4DBD}"/>
          </ac:spMkLst>
        </pc:spChg>
        <pc:spChg chg="add del mod">
          <ac:chgData name="李 越隆" userId="7094f4be592813a9" providerId="LiveId" clId="{AF7E3D6B-D10A-4F2E-8DF0-5FB6A7FF96E8}" dt="2022-12-21T08:01:35.931" v="4345" actId="14100"/>
          <ac:spMkLst>
            <pc:docMk/>
            <pc:sldMk cId="3967206160" sldId="372"/>
            <ac:spMk id="3" creationId="{9EDEFF91-40E7-7FF0-63D5-0AAF118CB27A}"/>
          </ac:spMkLst>
        </pc:spChg>
        <pc:spChg chg="add del mod">
          <ac:chgData name="李 越隆" userId="7094f4be592813a9" providerId="LiveId" clId="{AF7E3D6B-D10A-4F2E-8DF0-5FB6A7FF96E8}" dt="2022-12-21T07:46:17.637" v="3989"/>
          <ac:spMkLst>
            <pc:docMk/>
            <pc:sldMk cId="3967206160" sldId="372"/>
            <ac:spMk id="6" creationId="{B0312237-4C76-2E1F-8522-0617C3064EDE}"/>
          </ac:spMkLst>
        </pc:spChg>
        <pc:picChg chg="add del mod ord">
          <ac:chgData name="李 越隆" userId="7094f4be592813a9" providerId="LiveId" clId="{AF7E3D6B-D10A-4F2E-8DF0-5FB6A7FF96E8}" dt="2022-12-21T07:46:32.818" v="3997" actId="22"/>
          <ac:picMkLst>
            <pc:docMk/>
            <pc:sldMk cId="3967206160" sldId="372"/>
            <ac:picMk id="8" creationId="{B55689B8-5CAB-4CCA-EFCC-A245F4E1FF82}"/>
          </ac:picMkLst>
        </pc:picChg>
      </pc:sldChg>
      <pc:sldChg chg="addSp delSp modSp new mod ord modClrScheme chgLayout">
        <pc:chgData name="李 越隆" userId="7094f4be592813a9" providerId="LiveId" clId="{AF7E3D6B-D10A-4F2E-8DF0-5FB6A7FF96E8}" dt="2022-12-21T08:45:48.674" v="5193" actId="20577"/>
        <pc:sldMkLst>
          <pc:docMk/>
          <pc:sldMk cId="57780636" sldId="373"/>
        </pc:sldMkLst>
        <pc:spChg chg="del">
          <ac:chgData name="李 越隆" userId="7094f4be592813a9" providerId="LiveId" clId="{AF7E3D6B-D10A-4F2E-8DF0-5FB6A7FF96E8}" dt="2022-12-21T08:02:43.510" v="4347" actId="700"/>
          <ac:spMkLst>
            <pc:docMk/>
            <pc:sldMk cId="57780636" sldId="373"/>
            <ac:spMk id="2" creationId="{7BE16E1A-1B62-2C9B-D6AE-BB6280C57EE4}"/>
          </ac:spMkLst>
        </pc:spChg>
        <pc:spChg chg="del">
          <ac:chgData name="李 越隆" userId="7094f4be592813a9" providerId="LiveId" clId="{AF7E3D6B-D10A-4F2E-8DF0-5FB6A7FF96E8}" dt="2022-12-21T08:02:43.510" v="4347" actId="700"/>
          <ac:spMkLst>
            <pc:docMk/>
            <pc:sldMk cId="57780636" sldId="373"/>
            <ac:spMk id="3" creationId="{72FC066B-18CC-B099-F8A4-22BE278252AB}"/>
          </ac:spMkLst>
        </pc:spChg>
        <pc:spChg chg="mod ord">
          <ac:chgData name="李 越隆" userId="7094f4be592813a9" providerId="LiveId" clId="{AF7E3D6B-D10A-4F2E-8DF0-5FB6A7FF96E8}" dt="2022-12-21T08:02:43.510" v="4347" actId="700"/>
          <ac:spMkLst>
            <pc:docMk/>
            <pc:sldMk cId="57780636" sldId="373"/>
            <ac:spMk id="4" creationId="{2FC10715-AAAC-C179-9AF2-D42D1E821B86}"/>
          </ac:spMkLst>
        </pc:spChg>
        <pc:spChg chg="mod ord">
          <ac:chgData name="李 越隆" userId="7094f4be592813a9" providerId="LiveId" clId="{AF7E3D6B-D10A-4F2E-8DF0-5FB6A7FF96E8}" dt="2022-12-21T08:02:43.510" v="4347" actId="700"/>
          <ac:spMkLst>
            <pc:docMk/>
            <pc:sldMk cId="57780636" sldId="373"/>
            <ac:spMk id="5" creationId="{D7F493C4-24E2-664F-1537-F14E5456E674}"/>
          </ac:spMkLst>
        </pc:spChg>
        <pc:spChg chg="add mod">
          <ac:chgData name="李 越隆" userId="7094f4be592813a9" providerId="LiveId" clId="{AF7E3D6B-D10A-4F2E-8DF0-5FB6A7FF96E8}" dt="2022-12-21T08:45:48.674" v="5193" actId="20577"/>
          <ac:spMkLst>
            <pc:docMk/>
            <pc:sldMk cId="57780636" sldId="373"/>
            <ac:spMk id="7" creationId="{5BA31103-3208-0530-1151-C17B51F67454}"/>
          </ac:spMkLst>
        </pc:spChg>
        <pc:spChg chg="add del mod">
          <ac:chgData name="李 越隆" userId="7094f4be592813a9" providerId="LiveId" clId="{AF7E3D6B-D10A-4F2E-8DF0-5FB6A7FF96E8}" dt="2022-12-21T08:26:13.519" v="4597" actId="21"/>
          <ac:spMkLst>
            <pc:docMk/>
            <pc:sldMk cId="57780636" sldId="373"/>
            <ac:spMk id="10" creationId="{F0F29EC7-47F9-4A1A-FB32-1E6E4C262CD7}"/>
          </ac:spMkLst>
        </pc:spChg>
        <pc:spChg chg="add del mod">
          <ac:chgData name="李 越隆" userId="7094f4be592813a9" providerId="LiveId" clId="{AF7E3D6B-D10A-4F2E-8DF0-5FB6A7FF96E8}" dt="2022-12-21T08:26:44.122" v="4604" actId="478"/>
          <ac:spMkLst>
            <pc:docMk/>
            <pc:sldMk cId="57780636" sldId="373"/>
            <ac:spMk id="11" creationId="{59A3DD89-251F-8E80-4EA2-DCD355D21485}"/>
          </ac:spMkLst>
        </pc:spChg>
        <pc:cxnChg chg="add">
          <ac:chgData name="李 越隆" userId="7094f4be592813a9" providerId="LiveId" clId="{AF7E3D6B-D10A-4F2E-8DF0-5FB6A7FF96E8}" dt="2022-12-21T08:05:06.871" v="4360" actId="11529"/>
          <ac:cxnSpMkLst>
            <pc:docMk/>
            <pc:sldMk cId="57780636" sldId="373"/>
            <ac:cxnSpMk id="9" creationId="{5C603E21-B6ED-5BB7-183B-72D4623BBF57}"/>
          </ac:cxnSpMkLst>
        </pc:cxnChg>
      </pc:sldChg>
      <pc:sldChg chg="addSp delSp modSp new mod">
        <pc:chgData name="李 越隆" userId="7094f4be592813a9" providerId="LiveId" clId="{AF7E3D6B-D10A-4F2E-8DF0-5FB6A7FF96E8}" dt="2022-12-21T08:38:30.858" v="5133" actId="20577"/>
        <pc:sldMkLst>
          <pc:docMk/>
          <pc:sldMk cId="538121133" sldId="374"/>
        </pc:sldMkLst>
        <pc:spChg chg="add mod">
          <ac:chgData name="李 越隆" userId="7094f4be592813a9" providerId="LiveId" clId="{AF7E3D6B-D10A-4F2E-8DF0-5FB6A7FF96E8}" dt="2022-12-21T08:38:30.858" v="5133" actId="20577"/>
          <ac:spMkLst>
            <pc:docMk/>
            <pc:sldMk cId="538121133" sldId="374"/>
            <ac:spMk id="4" creationId="{2EDEF149-277E-5E34-286C-8D32D7EEF40B}"/>
          </ac:spMkLst>
        </pc:spChg>
        <pc:spChg chg="add del mod">
          <ac:chgData name="李 越隆" userId="7094f4be592813a9" providerId="LiveId" clId="{AF7E3D6B-D10A-4F2E-8DF0-5FB6A7FF96E8}" dt="2022-12-21T08:28:08.654" v="4674"/>
          <ac:spMkLst>
            <pc:docMk/>
            <pc:sldMk cId="538121133" sldId="374"/>
            <ac:spMk id="5" creationId="{D6B60C8F-ECB7-4B4F-95FE-BBCB32801D6D}"/>
          </ac:spMkLst>
        </pc:spChg>
      </pc:sldChg>
      <pc:sldChg chg="addSp modSp new mod modClrScheme chgLayout">
        <pc:chgData name="李 越隆" userId="7094f4be592813a9" providerId="LiveId" clId="{AF7E3D6B-D10A-4F2E-8DF0-5FB6A7FF96E8}" dt="2022-12-21T09:55:00.071" v="6037" actId="20577"/>
        <pc:sldMkLst>
          <pc:docMk/>
          <pc:sldMk cId="1365698439" sldId="375"/>
        </pc:sldMkLst>
        <pc:spChg chg="mod ord">
          <ac:chgData name="李 越隆" userId="7094f4be592813a9" providerId="LiveId" clId="{AF7E3D6B-D10A-4F2E-8DF0-5FB6A7FF96E8}" dt="2022-12-21T08:44:23.034" v="5135" actId="700"/>
          <ac:spMkLst>
            <pc:docMk/>
            <pc:sldMk cId="1365698439" sldId="375"/>
            <ac:spMk id="2" creationId="{04DFCEAF-B081-D3FB-F5C9-F2B25BA468EF}"/>
          </ac:spMkLst>
        </pc:spChg>
        <pc:spChg chg="mod ord">
          <ac:chgData name="李 越隆" userId="7094f4be592813a9" providerId="LiveId" clId="{AF7E3D6B-D10A-4F2E-8DF0-5FB6A7FF96E8}" dt="2022-12-21T08:44:23.034" v="5135" actId="700"/>
          <ac:spMkLst>
            <pc:docMk/>
            <pc:sldMk cId="1365698439" sldId="375"/>
            <ac:spMk id="3" creationId="{4E40CC66-1C6A-9B72-3C79-CCB58F4E6D43}"/>
          </ac:spMkLst>
        </pc:spChg>
        <pc:spChg chg="add mod ord">
          <ac:chgData name="李 越隆" userId="7094f4be592813a9" providerId="LiveId" clId="{AF7E3D6B-D10A-4F2E-8DF0-5FB6A7FF96E8}" dt="2022-12-21T08:44:30.880" v="5136"/>
          <ac:spMkLst>
            <pc:docMk/>
            <pc:sldMk cId="1365698439" sldId="375"/>
            <ac:spMk id="4" creationId="{0A9E0769-3D20-9B4F-386E-2CB825720EF7}"/>
          </ac:spMkLst>
        </pc:spChg>
        <pc:spChg chg="add mod ord">
          <ac:chgData name="李 越隆" userId="7094f4be592813a9" providerId="LiveId" clId="{AF7E3D6B-D10A-4F2E-8DF0-5FB6A7FF96E8}" dt="2022-12-21T09:55:00.071" v="6037" actId="20577"/>
          <ac:spMkLst>
            <pc:docMk/>
            <pc:sldMk cId="1365698439" sldId="375"/>
            <ac:spMk id="5" creationId="{ADF577B0-365D-902D-AA5A-449AF93C19E4}"/>
          </ac:spMkLst>
        </pc:spChg>
        <pc:spChg chg="add mod">
          <ac:chgData name="李 越隆" userId="7094f4be592813a9" providerId="LiveId" clId="{AF7E3D6B-D10A-4F2E-8DF0-5FB6A7FF96E8}" dt="2022-12-21T08:50:49.032" v="5369" actId="20577"/>
          <ac:spMkLst>
            <pc:docMk/>
            <pc:sldMk cId="1365698439" sldId="375"/>
            <ac:spMk id="7" creationId="{703E57C8-EFEA-2552-0E7B-D549E800D1E9}"/>
          </ac:spMkLst>
        </pc:spChg>
      </pc:sldChg>
      <pc:sldChg chg="addSp modSp new mod">
        <pc:chgData name="李 越隆" userId="7094f4be592813a9" providerId="LiveId" clId="{AF7E3D6B-D10A-4F2E-8DF0-5FB6A7FF96E8}" dt="2022-12-21T08:59:41.357" v="5624" actId="1076"/>
        <pc:sldMkLst>
          <pc:docMk/>
          <pc:sldMk cId="3781573171" sldId="376"/>
        </pc:sldMkLst>
        <pc:spChg chg="add mod">
          <ac:chgData name="李 越隆" userId="7094f4be592813a9" providerId="LiveId" clId="{AF7E3D6B-D10A-4F2E-8DF0-5FB6A7FF96E8}" dt="2022-12-21T08:59:41.357" v="5624" actId="1076"/>
          <ac:spMkLst>
            <pc:docMk/>
            <pc:sldMk cId="3781573171" sldId="376"/>
            <ac:spMk id="6" creationId="{861B275C-6812-0ABF-8766-3DD36432B62D}"/>
          </ac:spMkLst>
        </pc:spChg>
        <pc:picChg chg="add mod">
          <ac:chgData name="李 越隆" userId="7094f4be592813a9" providerId="LiveId" clId="{AF7E3D6B-D10A-4F2E-8DF0-5FB6A7FF96E8}" dt="2022-12-21T08:57:13.536" v="5502" actId="1076"/>
          <ac:picMkLst>
            <pc:docMk/>
            <pc:sldMk cId="3781573171" sldId="376"/>
            <ac:picMk id="5" creationId="{B499175A-8AEF-D725-F03F-BAC145D4A380}"/>
          </ac:picMkLst>
        </pc:picChg>
      </pc:sldChg>
      <pc:sldChg chg="addSp delSp modSp new mod modClrScheme chgLayout">
        <pc:chgData name="李 越隆" userId="7094f4be592813a9" providerId="LiveId" clId="{AF7E3D6B-D10A-4F2E-8DF0-5FB6A7FF96E8}" dt="2022-12-21T10:08:34.706" v="6313" actId="478"/>
        <pc:sldMkLst>
          <pc:docMk/>
          <pc:sldMk cId="869909548" sldId="377"/>
        </pc:sldMkLst>
        <pc:spChg chg="del">
          <ac:chgData name="李 越隆" userId="7094f4be592813a9" providerId="LiveId" clId="{AF7E3D6B-D10A-4F2E-8DF0-5FB6A7FF96E8}" dt="2022-12-21T09:21:28.969" v="5712" actId="700"/>
          <ac:spMkLst>
            <pc:docMk/>
            <pc:sldMk cId="869909548" sldId="377"/>
            <ac:spMk id="2" creationId="{0862B962-AAAA-556F-418C-ABB6011D324A}"/>
          </ac:spMkLst>
        </pc:spChg>
        <pc:spChg chg="del">
          <ac:chgData name="李 越隆" userId="7094f4be592813a9" providerId="LiveId" clId="{AF7E3D6B-D10A-4F2E-8DF0-5FB6A7FF96E8}" dt="2022-12-21T09:21:28.969" v="5712" actId="700"/>
          <ac:spMkLst>
            <pc:docMk/>
            <pc:sldMk cId="869909548" sldId="377"/>
            <ac:spMk id="3" creationId="{91822061-26E6-0C02-58E6-0422A57D3195}"/>
          </ac:spMkLst>
        </pc:spChg>
        <pc:spChg chg="mod ord">
          <ac:chgData name="李 越隆" userId="7094f4be592813a9" providerId="LiveId" clId="{AF7E3D6B-D10A-4F2E-8DF0-5FB6A7FF96E8}" dt="2022-12-21T09:21:28.969" v="5712" actId="700"/>
          <ac:spMkLst>
            <pc:docMk/>
            <pc:sldMk cId="869909548" sldId="377"/>
            <ac:spMk id="4" creationId="{22DD2F2D-BF4D-B155-2248-3616BD31D47A}"/>
          </ac:spMkLst>
        </pc:spChg>
        <pc:spChg chg="mod ord">
          <ac:chgData name="李 越隆" userId="7094f4be592813a9" providerId="LiveId" clId="{AF7E3D6B-D10A-4F2E-8DF0-5FB6A7FF96E8}" dt="2022-12-21T09:21:28.969" v="5712" actId="700"/>
          <ac:spMkLst>
            <pc:docMk/>
            <pc:sldMk cId="869909548" sldId="377"/>
            <ac:spMk id="5" creationId="{952D9C0F-2EE8-ED19-2034-0D9EA151C957}"/>
          </ac:spMkLst>
        </pc:spChg>
        <pc:spChg chg="add del mod">
          <ac:chgData name="李 越隆" userId="7094f4be592813a9" providerId="LiveId" clId="{AF7E3D6B-D10A-4F2E-8DF0-5FB6A7FF96E8}" dt="2022-12-21T09:21:24.589" v="5711"/>
          <ac:spMkLst>
            <pc:docMk/>
            <pc:sldMk cId="869909548" sldId="377"/>
            <ac:spMk id="7" creationId="{7BDF2B51-9E4D-C2B5-F658-19A2B97EEF90}"/>
          </ac:spMkLst>
        </pc:spChg>
        <pc:spChg chg="add mod">
          <ac:chgData name="李 越隆" userId="7094f4be592813a9" providerId="LiveId" clId="{AF7E3D6B-D10A-4F2E-8DF0-5FB6A7FF96E8}" dt="2022-12-21T10:07:25.083" v="6310" actId="164"/>
          <ac:spMkLst>
            <pc:docMk/>
            <pc:sldMk cId="869909548" sldId="377"/>
            <ac:spMk id="9" creationId="{7B7BB746-FC25-0BC1-E4AF-D27C0B001BC3}"/>
          </ac:spMkLst>
        </pc:spChg>
        <pc:grpChg chg="add mod">
          <ac:chgData name="李 越隆" userId="7094f4be592813a9" providerId="LiveId" clId="{AF7E3D6B-D10A-4F2E-8DF0-5FB6A7FF96E8}" dt="2022-12-21T10:07:28.134" v="6311" actId="1076"/>
          <ac:grpSpMkLst>
            <pc:docMk/>
            <pc:sldMk cId="869909548" sldId="377"/>
            <ac:grpSpMk id="17" creationId="{CF01020A-D126-E4AE-099F-050B15BC50C7}"/>
          </ac:grpSpMkLst>
        </pc:grpChg>
        <pc:picChg chg="add del mod">
          <ac:chgData name="李 越隆" userId="7094f4be592813a9" providerId="LiveId" clId="{AF7E3D6B-D10A-4F2E-8DF0-5FB6A7FF96E8}" dt="2022-12-21T09:21:24.589" v="5711"/>
          <ac:picMkLst>
            <pc:docMk/>
            <pc:sldMk cId="869909548" sldId="377"/>
            <ac:picMk id="6" creationId="{F63331D5-237A-2AFD-5EF1-4878A18274C0}"/>
          </ac:picMkLst>
        </pc:picChg>
        <pc:picChg chg="add del mod">
          <ac:chgData name="李 越隆" userId="7094f4be592813a9" providerId="LiveId" clId="{AF7E3D6B-D10A-4F2E-8DF0-5FB6A7FF96E8}" dt="2022-12-21T09:38:01.807" v="5796" actId="478"/>
          <ac:picMkLst>
            <pc:docMk/>
            <pc:sldMk cId="869909548" sldId="377"/>
            <ac:picMk id="8" creationId="{1FEEC13E-B0D1-C5D2-E52A-3B66D196DA79}"/>
          </ac:picMkLst>
        </pc:picChg>
        <pc:picChg chg="add mod">
          <ac:chgData name="李 越隆" userId="7094f4be592813a9" providerId="LiveId" clId="{AF7E3D6B-D10A-4F2E-8DF0-5FB6A7FF96E8}" dt="2022-12-21T10:07:25.083" v="6310" actId="164"/>
          <ac:picMkLst>
            <pc:docMk/>
            <pc:sldMk cId="869909548" sldId="377"/>
            <ac:picMk id="11" creationId="{4AB523FC-0DBD-64D4-99C9-E7B4F549567D}"/>
          </ac:picMkLst>
        </pc:picChg>
        <pc:picChg chg="add del mod">
          <ac:chgData name="李 越隆" userId="7094f4be592813a9" providerId="LiveId" clId="{AF7E3D6B-D10A-4F2E-8DF0-5FB6A7FF96E8}" dt="2022-12-21T10:08:34.706" v="6313" actId="478"/>
          <ac:picMkLst>
            <pc:docMk/>
            <pc:sldMk cId="869909548" sldId="377"/>
            <ac:picMk id="19" creationId="{44BFADDC-0DA8-8DE2-F484-1660874F90B0}"/>
          </ac:picMkLst>
        </pc:picChg>
        <pc:cxnChg chg="add mod">
          <ac:chgData name="李 越隆" userId="7094f4be592813a9" providerId="LiveId" clId="{AF7E3D6B-D10A-4F2E-8DF0-5FB6A7FF96E8}" dt="2022-12-21T10:07:25.083" v="6310" actId="164"/>
          <ac:cxnSpMkLst>
            <pc:docMk/>
            <pc:sldMk cId="869909548" sldId="377"/>
            <ac:cxnSpMk id="13" creationId="{C3D52902-C9E0-62CA-BE45-7367DAA0CE33}"/>
          </ac:cxnSpMkLst>
        </pc:cxnChg>
        <pc:cxnChg chg="add mod">
          <ac:chgData name="李 越隆" userId="7094f4be592813a9" providerId="LiveId" clId="{AF7E3D6B-D10A-4F2E-8DF0-5FB6A7FF96E8}" dt="2022-12-21T10:07:25.083" v="6310" actId="164"/>
          <ac:cxnSpMkLst>
            <pc:docMk/>
            <pc:sldMk cId="869909548" sldId="377"/>
            <ac:cxnSpMk id="15" creationId="{80348FDC-98D0-CD05-A798-3AC71DBA33C4}"/>
          </ac:cxnSpMkLst>
        </pc:cxnChg>
        <pc:cxnChg chg="add mod">
          <ac:chgData name="李 越隆" userId="7094f4be592813a9" providerId="LiveId" clId="{AF7E3D6B-D10A-4F2E-8DF0-5FB6A7FF96E8}" dt="2022-12-21T10:07:25.083" v="6310" actId="164"/>
          <ac:cxnSpMkLst>
            <pc:docMk/>
            <pc:sldMk cId="869909548" sldId="377"/>
            <ac:cxnSpMk id="16" creationId="{A7D27992-F7C5-1D73-640B-07D24628923B}"/>
          </ac:cxnSpMkLst>
        </pc:cxnChg>
      </pc:sldChg>
      <pc:sldChg chg="addSp delSp modSp new mod ord">
        <pc:chgData name="李 越隆" userId="7094f4be592813a9" providerId="LiveId" clId="{AF7E3D6B-D10A-4F2E-8DF0-5FB6A7FF96E8}" dt="2022-12-21T09:50:53.139" v="6026" actId="20577"/>
        <pc:sldMkLst>
          <pc:docMk/>
          <pc:sldMk cId="398997559" sldId="378"/>
        </pc:sldMkLst>
        <pc:spChg chg="del">
          <ac:chgData name="李 越隆" userId="7094f4be592813a9" providerId="LiveId" clId="{AF7E3D6B-D10A-4F2E-8DF0-5FB6A7FF96E8}" dt="2022-12-21T09:47:07.257" v="5871" actId="478"/>
          <ac:spMkLst>
            <pc:docMk/>
            <pc:sldMk cId="398997559" sldId="378"/>
            <ac:spMk id="2" creationId="{5DB2E139-F90A-D8BF-E5FD-401D744595CF}"/>
          </ac:spMkLst>
        </pc:spChg>
        <pc:spChg chg="mod">
          <ac:chgData name="李 越隆" userId="7094f4be592813a9" providerId="LiveId" clId="{AF7E3D6B-D10A-4F2E-8DF0-5FB6A7FF96E8}" dt="2022-12-21T09:50:53.139" v="6026" actId="20577"/>
          <ac:spMkLst>
            <pc:docMk/>
            <pc:sldMk cId="398997559" sldId="378"/>
            <ac:spMk id="3" creationId="{DD176A7B-9A10-8F64-D47B-CD33E5113347}"/>
          </ac:spMkLst>
        </pc:spChg>
        <pc:spChg chg="del">
          <ac:chgData name="李 越隆" userId="7094f4be592813a9" providerId="LiveId" clId="{AF7E3D6B-D10A-4F2E-8DF0-5FB6A7FF96E8}" dt="2022-12-21T09:47:10.258" v="5872" actId="478"/>
          <ac:spMkLst>
            <pc:docMk/>
            <pc:sldMk cId="398997559" sldId="378"/>
            <ac:spMk id="4" creationId="{5B0C3F5C-659D-0E88-98AA-684C681AC8C3}"/>
          </ac:spMkLst>
        </pc:spChg>
        <pc:spChg chg="add del">
          <ac:chgData name="李 越隆" userId="7094f4be592813a9" providerId="LiveId" clId="{AF7E3D6B-D10A-4F2E-8DF0-5FB6A7FF96E8}" dt="2022-12-21T09:48:21.047" v="5911" actId="22"/>
          <ac:spMkLst>
            <pc:docMk/>
            <pc:sldMk cId="398997559" sldId="378"/>
            <ac:spMk id="6" creationId="{22A5E6C1-0C8D-EA06-7E01-293A3277F349}"/>
          </ac:spMkLst>
        </pc:spChg>
      </pc:sldChg>
      <pc:sldChg chg="addSp delSp modSp add mod">
        <pc:chgData name="李 越隆" userId="7094f4be592813a9" providerId="LiveId" clId="{AF7E3D6B-D10A-4F2E-8DF0-5FB6A7FF96E8}" dt="2022-12-21T10:36:09.780" v="6870" actId="20577"/>
        <pc:sldMkLst>
          <pc:docMk/>
          <pc:sldMk cId="380996720" sldId="379"/>
        </pc:sldMkLst>
        <pc:spChg chg="mod">
          <ac:chgData name="李 越隆" userId="7094f4be592813a9" providerId="LiveId" clId="{AF7E3D6B-D10A-4F2E-8DF0-5FB6A7FF96E8}" dt="2022-12-21T09:49:01.102" v="5978" actId="255"/>
          <ac:spMkLst>
            <pc:docMk/>
            <pc:sldMk cId="380996720" sldId="379"/>
            <ac:spMk id="4" creationId="{0A9E0769-3D20-9B4F-386E-2CB825720EF7}"/>
          </ac:spMkLst>
        </pc:spChg>
        <pc:spChg chg="del">
          <ac:chgData name="李 越隆" userId="7094f4be592813a9" providerId="LiveId" clId="{AF7E3D6B-D10A-4F2E-8DF0-5FB6A7FF96E8}" dt="2022-12-21T09:49:04.572" v="5979" actId="478"/>
          <ac:spMkLst>
            <pc:docMk/>
            <pc:sldMk cId="380996720" sldId="379"/>
            <ac:spMk id="5" creationId="{ADF577B0-365D-902D-AA5A-449AF93C19E4}"/>
          </ac:spMkLst>
        </pc:spChg>
        <pc:spChg chg="del">
          <ac:chgData name="李 越隆" userId="7094f4be592813a9" providerId="LiveId" clId="{AF7E3D6B-D10A-4F2E-8DF0-5FB6A7FF96E8}" dt="2022-12-21T09:49:13.775" v="5981" actId="478"/>
          <ac:spMkLst>
            <pc:docMk/>
            <pc:sldMk cId="380996720" sldId="379"/>
            <ac:spMk id="7" creationId="{703E57C8-EFEA-2552-0E7B-D549E800D1E9}"/>
          </ac:spMkLst>
        </pc:spChg>
        <pc:spChg chg="add del mod">
          <ac:chgData name="李 越隆" userId="7094f4be592813a9" providerId="LiveId" clId="{AF7E3D6B-D10A-4F2E-8DF0-5FB6A7FF96E8}" dt="2022-12-21T09:49:36.315" v="5983" actId="478"/>
          <ac:spMkLst>
            <pc:docMk/>
            <pc:sldMk cId="380996720" sldId="379"/>
            <ac:spMk id="8" creationId="{4827E087-B599-6E86-93E4-5FED447E5DC4}"/>
          </ac:spMkLst>
        </pc:spChg>
        <pc:spChg chg="add mod">
          <ac:chgData name="李 越隆" userId="7094f4be592813a9" providerId="LiveId" clId="{AF7E3D6B-D10A-4F2E-8DF0-5FB6A7FF96E8}" dt="2022-12-21T09:58:37.980" v="6127" actId="14100"/>
          <ac:spMkLst>
            <pc:docMk/>
            <pc:sldMk cId="380996720" sldId="379"/>
            <ac:spMk id="10" creationId="{9A069EFE-E716-3F7D-DE20-CDCF81D08A49}"/>
          </ac:spMkLst>
        </pc:spChg>
        <pc:spChg chg="add mod">
          <ac:chgData name="李 越隆" userId="7094f4be592813a9" providerId="LiveId" clId="{AF7E3D6B-D10A-4F2E-8DF0-5FB6A7FF96E8}" dt="2022-12-21T10:14:38.666" v="6441" actId="20577"/>
          <ac:spMkLst>
            <pc:docMk/>
            <pc:sldMk cId="380996720" sldId="379"/>
            <ac:spMk id="11" creationId="{6ACDA8B9-AA73-85B8-7686-E622DC915FD8}"/>
          </ac:spMkLst>
        </pc:spChg>
        <pc:spChg chg="add mod">
          <ac:chgData name="李 越隆" userId="7094f4be592813a9" providerId="LiveId" clId="{AF7E3D6B-D10A-4F2E-8DF0-5FB6A7FF96E8}" dt="2022-12-21T10:36:09.780" v="6870" actId="20577"/>
          <ac:spMkLst>
            <pc:docMk/>
            <pc:sldMk cId="380996720" sldId="379"/>
            <ac:spMk id="14" creationId="{4011E344-4B19-BEFE-6F0D-0D5904F2171C}"/>
          </ac:spMkLst>
        </pc:spChg>
        <pc:cxnChg chg="add mod">
          <ac:chgData name="李 越隆" userId="7094f4be592813a9" providerId="LiveId" clId="{AF7E3D6B-D10A-4F2E-8DF0-5FB6A7FF96E8}" dt="2022-12-21T10:01:00.766" v="6200" actId="1076"/>
          <ac:cxnSpMkLst>
            <pc:docMk/>
            <pc:sldMk cId="380996720" sldId="379"/>
            <ac:cxnSpMk id="13" creationId="{92F08112-9923-DC55-B917-DEB1A187A1E1}"/>
          </ac:cxnSpMkLst>
        </pc:cxnChg>
      </pc:sldChg>
      <pc:sldChg chg="addSp delSp modSp new del mod modClrScheme chgLayout">
        <pc:chgData name="李 越隆" userId="7094f4be592813a9" providerId="LiveId" clId="{AF7E3D6B-D10A-4F2E-8DF0-5FB6A7FF96E8}" dt="2022-12-21T09:48:19.139" v="5909" actId="47"/>
        <pc:sldMkLst>
          <pc:docMk/>
          <pc:sldMk cId="3128628225" sldId="379"/>
        </pc:sldMkLst>
        <pc:spChg chg="del">
          <ac:chgData name="李 越隆" userId="7094f4be592813a9" providerId="LiveId" clId="{AF7E3D6B-D10A-4F2E-8DF0-5FB6A7FF96E8}" dt="2022-12-21T09:47:39.364" v="5877" actId="700"/>
          <ac:spMkLst>
            <pc:docMk/>
            <pc:sldMk cId="3128628225" sldId="379"/>
            <ac:spMk id="2" creationId="{5D99B5D7-D8F4-D0E0-CE29-84CCF2C93011}"/>
          </ac:spMkLst>
        </pc:spChg>
        <pc:spChg chg="del mod ord">
          <ac:chgData name="李 越隆" userId="7094f4be592813a9" providerId="LiveId" clId="{AF7E3D6B-D10A-4F2E-8DF0-5FB6A7FF96E8}" dt="2022-12-21T09:47:39.364" v="5877" actId="700"/>
          <ac:spMkLst>
            <pc:docMk/>
            <pc:sldMk cId="3128628225" sldId="379"/>
            <ac:spMk id="3" creationId="{C8101022-7596-04F0-D4FE-573153984A9A}"/>
          </ac:spMkLst>
        </pc:spChg>
        <pc:spChg chg="del mod ord">
          <ac:chgData name="李 越隆" userId="7094f4be592813a9" providerId="LiveId" clId="{AF7E3D6B-D10A-4F2E-8DF0-5FB6A7FF96E8}" dt="2022-12-21T09:47:39.364" v="5877" actId="700"/>
          <ac:spMkLst>
            <pc:docMk/>
            <pc:sldMk cId="3128628225" sldId="379"/>
            <ac:spMk id="4" creationId="{75FDAB63-B625-A83D-18E0-52EC4B81E45A}"/>
          </ac:spMkLst>
        </pc:spChg>
        <pc:spChg chg="add mod ord">
          <ac:chgData name="李 越隆" userId="7094f4be592813a9" providerId="LiveId" clId="{AF7E3D6B-D10A-4F2E-8DF0-5FB6A7FF96E8}" dt="2022-12-21T09:48:11.030" v="5908" actId="20577"/>
          <ac:spMkLst>
            <pc:docMk/>
            <pc:sldMk cId="3128628225" sldId="379"/>
            <ac:spMk id="5" creationId="{1F7821C5-53D1-79A3-445F-95970B1A3E93}"/>
          </ac:spMkLst>
        </pc:spChg>
        <pc:spChg chg="add mod ord">
          <ac:chgData name="李 越隆" userId="7094f4be592813a9" providerId="LiveId" clId="{AF7E3D6B-D10A-4F2E-8DF0-5FB6A7FF96E8}" dt="2022-12-21T09:48:01.776" v="5895" actId="14100"/>
          <ac:spMkLst>
            <pc:docMk/>
            <pc:sldMk cId="3128628225" sldId="379"/>
            <ac:spMk id="6" creationId="{EAFD3149-F8F8-B06E-0AEC-A67C5886D81A}"/>
          </ac:spMkLst>
        </pc:spChg>
      </pc:sldChg>
      <pc:sldChg chg="addSp delSp modSp new mod ord modClrScheme chgLayout">
        <pc:chgData name="李 越隆" userId="7094f4be592813a9" providerId="LiveId" clId="{AF7E3D6B-D10A-4F2E-8DF0-5FB6A7FF96E8}" dt="2022-12-21T10:06:58.876" v="6307"/>
        <pc:sldMkLst>
          <pc:docMk/>
          <pc:sldMk cId="235649863" sldId="380"/>
        </pc:sldMkLst>
        <pc:spChg chg="del">
          <ac:chgData name="李 越隆" userId="7094f4be592813a9" providerId="LiveId" clId="{AF7E3D6B-D10A-4F2E-8DF0-5FB6A7FF96E8}" dt="2022-12-21T10:03:11.705" v="6270" actId="700"/>
          <ac:spMkLst>
            <pc:docMk/>
            <pc:sldMk cId="235649863" sldId="380"/>
            <ac:spMk id="2" creationId="{9BAFBEEE-F10E-61E3-A6F0-74463AB23A75}"/>
          </ac:spMkLst>
        </pc:spChg>
        <pc:spChg chg="del">
          <ac:chgData name="李 越隆" userId="7094f4be592813a9" providerId="LiveId" clId="{AF7E3D6B-D10A-4F2E-8DF0-5FB6A7FF96E8}" dt="2022-12-21T10:03:11.705" v="6270" actId="700"/>
          <ac:spMkLst>
            <pc:docMk/>
            <pc:sldMk cId="235649863" sldId="380"/>
            <ac:spMk id="3" creationId="{5F206A44-77B7-420C-0E24-50B0432457BA}"/>
          </ac:spMkLst>
        </pc:spChg>
        <pc:spChg chg="mod ord">
          <ac:chgData name="李 越隆" userId="7094f4be592813a9" providerId="LiveId" clId="{AF7E3D6B-D10A-4F2E-8DF0-5FB6A7FF96E8}" dt="2022-12-21T10:03:11.705" v="6270" actId="700"/>
          <ac:spMkLst>
            <pc:docMk/>
            <pc:sldMk cId="235649863" sldId="380"/>
            <ac:spMk id="4" creationId="{15E5743D-66C1-07DE-9BFA-6BA21DAFFA47}"/>
          </ac:spMkLst>
        </pc:spChg>
        <pc:spChg chg="mod ord">
          <ac:chgData name="李 越隆" userId="7094f4be592813a9" providerId="LiveId" clId="{AF7E3D6B-D10A-4F2E-8DF0-5FB6A7FF96E8}" dt="2022-12-21T10:03:11.705" v="6270" actId="700"/>
          <ac:spMkLst>
            <pc:docMk/>
            <pc:sldMk cId="235649863" sldId="380"/>
            <ac:spMk id="5" creationId="{5ADCD630-FC30-35F8-A232-411E60BADAC3}"/>
          </ac:spMkLst>
        </pc:spChg>
        <pc:spChg chg="add mod">
          <ac:chgData name="李 越隆" userId="7094f4be592813a9" providerId="LiveId" clId="{AF7E3D6B-D10A-4F2E-8DF0-5FB6A7FF96E8}" dt="2022-12-21T10:05:32.784" v="6305" actId="20577"/>
          <ac:spMkLst>
            <pc:docMk/>
            <pc:sldMk cId="235649863" sldId="380"/>
            <ac:spMk id="8" creationId="{E6F44061-F2B6-55C0-C658-4AD85BB75A63}"/>
          </ac:spMkLst>
        </pc:spChg>
        <pc:picChg chg="add mod">
          <ac:chgData name="李 越隆" userId="7094f4be592813a9" providerId="LiveId" clId="{AF7E3D6B-D10A-4F2E-8DF0-5FB6A7FF96E8}" dt="2022-12-21T10:03:32.843" v="6272" actId="1076"/>
          <ac:picMkLst>
            <pc:docMk/>
            <pc:sldMk cId="235649863" sldId="380"/>
            <ac:picMk id="7" creationId="{3CEBDC92-E2E1-4DD1-81A0-8E8C453A4850}"/>
          </ac:picMkLst>
        </pc:picChg>
      </pc:sldChg>
      <pc:sldChg chg="addSp delSp modSp add mod">
        <pc:chgData name="李 越隆" userId="7094f4be592813a9" providerId="LiveId" clId="{AF7E3D6B-D10A-4F2E-8DF0-5FB6A7FF96E8}" dt="2022-12-21T10:21:50.552" v="6551" actId="122"/>
        <pc:sldMkLst>
          <pc:docMk/>
          <pc:sldMk cId="1720029328" sldId="381"/>
        </pc:sldMkLst>
        <pc:spChg chg="mod">
          <ac:chgData name="李 越隆" userId="7094f4be592813a9" providerId="LiveId" clId="{AF7E3D6B-D10A-4F2E-8DF0-5FB6A7FF96E8}" dt="2022-12-21T10:21:50.552" v="6551" actId="122"/>
          <ac:spMkLst>
            <pc:docMk/>
            <pc:sldMk cId="1720029328" sldId="381"/>
            <ac:spMk id="8" creationId="{E6F44061-F2B6-55C0-C658-4AD85BB75A63}"/>
          </ac:spMkLst>
        </pc:spChg>
        <pc:spChg chg="add del">
          <ac:chgData name="李 越隆" userId="7094f4be592813a9" providerId="LiveId" clId="{AF7E3D6B-D10A-4F2E-8DF0-5FB6A7FF96E8}" dt="2022-12-21T10:19:48.393" v="6463" actId="22"/>
          <ac:spMkLst>
            <pc:docMk/>
            <pc:sldMk cId="1720029328" sldId="381"/>
            <ac:spMk id="11" creationId="{109B6146-86AA-DE0E-26C2-6E3D3B397C8A}"/>
          </ac:spMkLst>
        </pc:spChg>
        <pc:picChg chg="add del mod">
          <ac:chgData name="李 越隆" userId="7094f4be592813a9" providerId="LiveId" clId="{AF7E3D6B-D10A-4F2E-8DF0-5FB6A7FF96E8}" dt="2022-12-21T10:17:42.322" v="6456" actId="478"/>
          <ac:picMkLst>
            <pc:docMk/>
            <pc:sldMk cId="1720029328" sldId="381"/>
            <ac:picMk id="3" creationId="{9FDFBA0A-F889-7179-7873-D842B7CA0C5F}"/>
          </ac:picMkLst>
        </pc:picChg>
        <pc:picChg chg="del">
          <ac:chgData name="李 越隆" userId="7094f4be592813a9" providerId="LiveId" clId="{AF7E3D6B-D10A-4F2E-8DF0-5FB6A7FF96E8}" dt="2022-12-21T10:12:20.350" v="6317" actId="478"/>
          <ac:picMkLst>
            <pc:docMk/>
            <pc:sldMk cId="1720029328" sldId="381"/>
            <ac:picMk id="7" creationId="{3CEBDC92-E2E1-4DD1-81A0-8E8C453A4850}"/>
          </ac:picMkLst>
        </pc:picChg>
        <pc:picChg chg="add del mod">
          <ac:chgData name="李 越隆" userId="7094f4be592813a9" providerId="LiveId" clId="{AF7E3D6B-D10A-4F2E-8DF0-5FB6A7FF96E8}" dt="2022-12-21T10:18:55.145" v="6461" actId="478"/>
          <ac:picMkLst>
            <pc:docMk/>
            <pc:sldMk cId="1720029328" sldId="381"/>
            <ac:picMk id="9" creationId="{1031E7E4-67AF-4057-B1A4-EAFAFCEC9866}"/>
          </ac:picMkLst>
        </pc:picChg>
        <pc:picChg chg="add mod">
          <ac:chgData name="李 越隆" userId="7094f4be592813a9" providerId="LiveId" clId="{AF7E3D6B-D10A-4F2E-8DF0-5FB6A7FF96E8}" dt="2022-12-21T10:20:11.835" v="6467" actId="1076"/>
          <ac:picMkLst>
            <pc:docMk/>
            <pc:sldMk cId="1720029328" sldId="381"/>
            <ac:picMk id="13" creationId="{E5AB73F3-2DFF-980D-FF78-E23C7FAAF880}"/>
          </ac:picMkLst>
        </pc:picChg>
      </pc:sldChg>
      <pc:sldChg chg="add del">
        <pc:chgData name="李 越隆" userId="7094f4be592813a9" providerId="LiveId" clId="{AF7E3D6B-D10A-4F2E-8DF0-5FB6A7FF96E8}" dt="2022-12-21T10:12:15.151" v="6315" actId="47"/>
        <pc:sldMkLst>
          <pc:docMk/>
          <pc:sldMk cId="3311029887" sldId="381"/>
        </pc:sldMkLst>
      </pc:sldChg>
      <pc:sldChg chg="new del">
        <pc:chgData name="李 越隆" userId="7094f4be592813a9" providerId="LiveId" clId="{AF7E3D6B-D10A-4F2E-8DF0-5FB6A7FF96E8}" dt="2022-12-21T10:22:09.631" v="6555" actId="47"/>
        <pc:sldMkLst>
          <pc:docMk/>
          <pc:sldMk cId="2444986973" sldId="382"/>
        </pc:sldMkLst>
      </pc:sldChg>
      <pc:sldChg chg="modSp add mod">
        <pc:chgData name="李 越隆" userId="7094f4be592813a9" providerId="LiveId" clId="{AF7E3D6B-D10A-4F2E-8DF0-5FB6A7FF96E8}" dt="2022-12-21T10:22:55.044" v="6563" actId="14100"/>
        <pc:sldMkLst>
          <pc:docMk/>
          <pc:sldMk cId="2062939692" sldId="383"/>
        </pc:sldMkLst>
        <pc:spChg chg="mod">
          <ac:chgData name="李 越隆" userId="7094f4be592813a9" providerId="LiveId" clId="{AF7E3D6B-D10A-4F2E-8DF0-5FB6A7FF96E8}" dt="2022-12-21T10:22:27.761" v="6560" actId="20577"/>
          <ac:spMkLst>
            <pc:docMk/>
            <pc:sldMk cId="2062939692" sldId="383"/>
            <ac:spMk id="8" creationId="{E6F44061-F2B6-55C0-C658-4AD85BB75A63}"/>
          </ac:spMkLst>
        </pc:spChg>
        <pc:picChg chg="mod">
          <ac:chgData name="李 越隆" userId="7094f4be592813a9" providerId="LiveId" clId="{AF7E3D6B-D10A-4F2E-8DF0-5FB6A7FF96E8}" dt="2022-12-21T10:22:55.044" v="6563" actId="14100"/>
          <ac:picMkLst>
            <pc:docMk/>
            <pc:sldMk cId="2062939692" sldId="383"/>
            <ac:picMk id="13" creationId="{E5AB73F3-2DFF-980D-FF78-E23C7FAAF880}"/>
          </ac:picMkLst>
        </pc:picChg>
      </pc:sldChg>
      <pc:sldChg chg="modSp add">
        <pc:chgData name="李 越隆" userId="7094f4be592813a9" providerId="LiveId" clId="{AF7E3D6B-D10A-4F2E-8DF0-5FB6A7FF96E8}" dt="2022-12-21T10:42:49.665" v="7138" actId="20577"/>
        <pc:sldMkLst>
          <pc:docMk/>
          <pc:sldMk cId="1154170182" sldId="384"/>
        </pc:sldMkLst>
        <pc:spChg chg="mod">
          <ac:chgData name="李 越隆" userId="7094f4be592813a9" providerId="LiveId" clId="{AF7E3D6B-D10A-4F2E-8DF0-5FB6A7FF96E8}" dt="2022-12-21T10:42:49.665" v="7138" actId="20577"/>
          <ac:spMkLst>
            <pc:docMk/>
            <pc:sldMk cId="1154170182" sldId="384"/>
            <ac:spMk id="8" creationId="{E6F44061-F2B6-55C0-C658-4AD85BB75A63}"/>
          </ac:spMkLst>
        </pc:spChg>
        <pc:picChg chg="mod">
          <ac:chgData name="李 越隆" userId="7094f4be592813a9" providerId="LiveId" clId="{AF7E3D6B-D10A-4F2E-8DF0-5FB6A7FF96E8}" dt="2022-12-21T10:22:41.748" v="6561" actId="14826"/>
          <ac:picMkLst>
            <pc:docMk/>
            <pc:sldMk cId="1154170182" sldId="384"/>
            <ac:picMk id="13" creationId="{E5AB73F3-2DFF-980D-FF78-E23C7FAAF880}"/>
          </ac:picMkLst>
        </pc:picChg>
      </pc:sldChg>
      <pc:sldChg chg="addSp delSp modSp new mod modClrScheme chgLayout">
        <pc:chgData name="李 越隆" userId="7094f4be592813a9" providerId="LiveId" clId="{AF7E3D6B-D10A-4F2E-8DF0-5FB6A7FF96E8}" dt="2022-12-21T10:24:37.168" v="6635" actId="20577"/>
        <pc:sldMkLst>
          <pc:docMk/>
          <pc:sldMk cId="615659129" sldId="385"/>
        </pc:sldMkLst>
        <pc:spChg chg="mod ord">
          <ac:chgData name="李 越隆" userId="7094f4be592813a9" providerId="LiveId" clId="{AF7E3D6B-D10A-4F2E-8DF0-5FB6A7FF96E8}" dt="2022-12-21T10:24:29.217" v="6623" actId="700"/>
          <ac:spMkLst>
            <pc:docMk/>
            <pc:sldMk cId="615659129" sldId="385"/>
            <ac:spMk id="2" creationId="{FA20E853-1D59-A816-DE94-0EF3CC04C898}"/>
          </ac:spMkLst>
        </pc:spChg>
        <pc:spChg chg="mod ord">
          <ac:chgData name="李 越隆" userId="7094f4be592813a9" providerId="LiveId" clId="{AF7E3D6B-D10A-4F2E-8DF0-5FB6A7FF96E8}" dt="2022-12-21T10:24:29.217" v="6623" actId="700"/>
          <ac:spMkLst>
            <pc:docMk/>
            <pc:sldMk cId="615659129" sldId="385"/>
            <ac:spMk id="3" creationId="{67432CCD-AA3D-55A8-5BCC-8F715269D16B}"/>
          </ac:spMkLst>
        </pc:spChg>
        <pc:spChg chg="add del mod">
          <ac:chgData name="李 越隆" userId="7094f4be592813a9" providerId="LiveId" clId="{AF7E3D6B-D10A-4F2E-8DF0-5FB6A7FF96E8}" dt="2022-12-21T10:24:22.813" v="6622"/>
          <ac:spMkLst>
            <pc:docMk/>
            <pc:sldMk cId="615659129" sldId="385"/>
            <ac:spMk id="4" creationId="{15DDACF4-A1F5-D0D4-50B9-4A1BDAF54166}"/>
          </ac:spMkLst>
        </pc:spChg>
        <pc:spChg chg="add del mod">
          <ac:chgData name="李 越隆" userId="7094f4be592813a9" providerId="LiveId" clId="{AF7E3D6B-D10A-4F2E-8DF0-5FB6A7FF96E8}" dt="2022-12-21T10:24:22.813" v="6622"/>
          <ac:spMkLst>
            <pc:docMk/>
            <pc:sldMk cId="615659129" sldId="385"/>
            <ac:spMk id="5" creationId="{9999E7CA-EE03-8CDA-AF90-A313F277FB17}"/>
          </ac:spMkLst>
        </pc:spChg>
        <pc:spChg chg="add mod ord">
          <ac:chgData name="李 越隆" userId="7094f4be592813a9" providerId="LiveId" clId="{AF7E3D6B-D10A-4F2E-8DF0-5FB6A7FF96E8}" dt="2022-12-21T10:24:37.168" v="6635" actId="20577"/>
          <ac:spMkLst>
            <pc:docMk/>
            <pc:sldMk cId="615659129" sldId="385"/>
            <ac:spMk id="6" creationId="{23532739-BDD1-08C3-1D0C-C50CCF4FD746}"/>
          </ac:spMkLst>
        </pc:spChg>
        <pc:spChg chg="add del mod ord">
          <ac:chgData name="李 越隆" userId="7094f4be592813a9" providerId="LiveId" clId="{AF7E3D6B-D10A-4F2E-8DF0-5FB6A7FF96E8}" dt="2022-12-21T10:24:33.488" v="6625" actId="478"/>
          <ac:spMkLst>
            <pc:docMk/>
            <pc:sldMk cId="615659129" sldId="385"/>
            <ac:spMk id="7" creationId="{A310398E-9679-CD6F-E887-DE9345C6673F}"/>
          </ac:spMkLst>
        </pc:spChg>
        <pc:spChg chg="add del mod ord">
          <ac:chgData name="李 越隆" userId="7094f4be592813a9" providerId="LiveId" clId="{AF7E3D6B-D10A-4F2E-8DF0-5FB6A7FF96E8}" dt="2022-12-21T10:24:31.582" v="6624" actId="478"/>
          <ac:spMkLst>
            <pc:docMk/>
            <pc:sldMk cId="615659129" sldId="385"/>
            <ac:spMk id="8" creationId="{CE4D9BBB-A8D1-01BB-584E-C089636BFBC2}"/>
          </ac:spMkLst>
        </pc:spChg>
      </pc:sldChg>
      <pc:sldChg chg="delSp modSp new mod">
        <pc:chgData name="李 越隆" userId="7094f4be592813a9" providerId="LiveId" clId="{AF7E3D6B-D10A-4F2E-8DF0-5FB6A7FF96E8}" dt="2022-12-21T10:25:23.653" v="6650" actId="20577"/>
        <pc:sldMkLst>
          <pc:docMk/>
          <pc:sldMk cId="2156884420" sldId="386"/>
        </pc:sldMkLst>
        <pc:spChg chg="del">
          <ac:chgData name="李 越隆" userId="7094f4be592813a9" providerId="LiveId" clId="{AF7E3D6B-D10A-4F2E-8DF0-5FB6A7FF96E8}" dt="2022-12-21T10:25:16.895" v="6639" actId="478"/>
          <ac:spMkLst>
            <pc:docMk/>
            <pc:sldMk cId="2156884420" sldId="386"/>
            <ac:spMk id="2" creationId="{59B5B876-1C4D-AF8A-B8F3-3CA7C8513A42}"/>
          </ac:spMkLst>
        </pc:spChg>
        <pc:spChg chg="mod">
          <ac:chgData name="李 越隆" userId="7094f4be592813a9" providerId="LiveId" clId="{AF7E3D6B-D10A-4F2E-8DF0-5FB6A7FF96E8}" dt="2022-12-21T10:25:23.653" v="6650" actId="20577"/>
          <ac:spMkLst>
            <pc:docMk/>
            <pc:sldMk cId="2156884420" sldId="386"/>
            <ac:spMk id="3" creationId="{2C5A7F8C-3E31-0A74-9693-15CC7CE48469}"/>
          </ac:spMkLst>
        </pc:spChg>
        <pc:spChg chg="del">
          <ac:chgData name="李 越隆" userId="7094f4be592813a9" providerId="LiveId" clId="{AF7E3D6B-D10A-4F2E-8DF0-5FB6A7FF96E8}" dt="2022-12-21T10:25:20.206" v="6640" actId="478"/>
          <ac:spMkLst>
            <pc:docMk/>
            <pc:sldMk cId="2156884420" sldId="386"/>
            <ac:spMk id="4" creationId="{4E4B4075-5B0D-B991-F23A-0D9F280967D3}"/>
          </ac:spMkLst>
        </pc:spChg>
      </pc:sldChg>
      <pc:sldChg chg="new del">
        <pc:chgData name="李 越隆" userId="7094f4be592813a9" providerId="LiveId" clId="{AF7E3D6B-D10A-4F2E-8DF0-5FB6A7FF96E8}" dt="2022-12-21T10:25:13.528" v="6638" actId="47"/>
        <pc:sldMkLst>
          <pc:docMk/>
          <pc:sldMk cId="2776388846" sldId="387"/>
        </pc:sldMkLst>
      </pc:sldChg>
      <pc:sldChg chg="addSp delSp modSp new mod modClrScheme chgLayout">
        <pc:chgData name="李 越隆" userId="7094f4be592813a9" providerId="LiveId" clId="{AF7E3D6B-D10A-4F2E-8DF0-5FB6A7FF96E8}" dt="2022-12-21T10:40:22.356" v="7099" actId="14100"/>
        <pc:sldMkLst>
          <pc:docMk/>
          <pc:sldMk cId="4040887226" sldId="387"/>
        </pc:sldMkLst>
        <pc:spChg chg="del">
          <ac:chgData name="李 越隆" userId="7094f4be592813a9" providerId="LiveId" clId="{AF7E3D6B-D10A-4F2E-8DF0-5FB6A7FF96E8}" dt="2022-12-21T10:26:07.544" v="6652" actId="700"/>
          <ac:spMkLst>
            <pc:docMk/>
            <pc:sldMk cId="4040887226" sldId="387"/>
            <ac:spMk id="2" creationId="{154EC3BC-E6D4-1886-BC76-350BFDB5F21E}"/>
          </ac:spMkLst>
        </pc:spChg>
        <pc:spChg chg="del">
          <ac:chgData name="李 越隆" userId="7094f4be592813a9" providerId="LiveId" clId="{AF7E3D6B-D10A-4F2E-8DF0-5FB6A7FF96E8}" dt="2022-12-21T10:26:07.544" v="6652" actId="700"/>
          <ac:spMkLst>
            <pc:docMk/>
            <pc:sldMk cId="4040887226" sldId="387"/>
            <ac:spMk id="3" creationId="{214579D8-9074-AFEF-2CE8-D0844C3650EA}"/>
          </ac:spMkLst>
        </pc:spChg>
        <pc:spChg chg="del">
          <ac:chgData name="李 越隆" userId="7094f4be592813a9" providerId="LiveId" clId="{AF7E3D6B-D10A-4F2E-8DF0-5FB6A7FF96E8}" dt="2022-12-21T10:26:07.544" v="6652" actId="700"/>
          <ac:spMkLst>
            <pc:docMk/>
            <pc:sldMk cId="4040887226" sldId="387"/>
            <ac:spMk id="4" creationId="{2CB3DFFD-14E8-DA78-7B82-FAB2010DE7F8}"/>
          </ac:spMkLst>
        </pc:spChg>
        <pc:spChg chg="add mod">
          <ac:chgData name="李 越隆" userId="7094f4be592813a9" providerId="LiveId" clId="{AF7E3D6B-D10A-4F2E-8DF0-5FB6A7FF96E8}" dt="2022-12-21T10:40:22.356" v="7099" actId="14100"/>
          <ac:spMkLst>
            <pc:docMk/>
            <pc:sldMk cId="4040887226" sldId="387"/>
            <ac:spMk id="11" creationId="{57B8AD98-56D9-6241-D687-F76E85958EBC}"/>
          </ac:spMkLst>
        </pc:spChg>
        <pc:picChg chg="add del mod">
          <ac:chgData name="李 越隆" userId="7094f4be592813a9" providerId="LiveId" clId="{AF7E3D6B-D10A-4F2E-8DF0-5FB6A7FF96E8}" dt="2022-12-21T10:26:43.760" v="6654" actId="931"/>
          <ac:picMkLst>
            <pc:docMk/>
            <pc:sldMk cId="4040887226" sldId="387"/>
            <ac:picMk id="6" creationId="{CCF0E8FF-F665-457B-DDFA-DFBE04986D72}"/>
          </ac:picMkLst>
        </pc:picChg>
        <pc:picChg chg="add del mod">
          <ac:chgData name="李 越隆" userId="7094f4be592813a9" providerId="LiveId" clId="{AF7E3D6B-D10A-4F2E-8DF0-5FB6A7FF96E8}" dt="2022-12-21T10:28:40.454" v="6656" actId="478"/>
          <ac:picMkLst>
            <pc:docMk/>
            <pc:sldMk cId="4040887226" sldId="387"/>
            <ac:picMk id="8" creationId="{E11EA6A0-3B31-07B8-A1B6-125444AC2D70}"/>
          </ac:picMkLst>
        </pc:picChg>
        <pc:picChg chg="add mod">
          <ac:chgData name="李 越隆" userId="7094f4be592813a9" providerId="LiveId" clId="{AF7E3D6B-D10A-4F2E-8DF0-5FB6A7FF96E8}" dt="2022-12-21T10:29:07.369" v="6662" actId="1076"/>
          <ac:picMkLst>
            <pc:docMk/>
            <pc:sldMk cId="4040887226" sldId="387"/>
            <ac:picMk id="10" creationId="{06FD2295-3409-E434-5950-B2E9FC0C5206}"/>
          </ac:picMkLst>
        </pc:picChg>
      </pc:sldChg>
      <pc:sldChg chg="addSp delSp modSp new mod modClrScheme chgLayout">
        <pc:chgData name="李 越隆" userId="7094f4be592813a9" providerId="LiveId" clId="{AF7E3D6B-D10A-4F2E-8DF0-5FB6A7FF96E8}" dt="2022-12-21T10:42:31.045" v="7134" actId="20577"/>
        <pc:sldMkLst>
          <pc:docMk/>
          <pc:sldMk cId="797046959" sldId="388"/>
        </pc:sldMkLst>
        <pc:spChg chg="mod ord">
          <ac:chgData name="李 越隆" userId="7094f4be592813a9" providerId="LiveId" clId="{AF7E3D6B-D10A-4F2E-8DF0-5FB6A7FF96E8}" dt="2022-12-21T10:40:42.063" v="7102" actId="700"/>
          <ac:spMkLst>
            <pc:docMk/>
            <pc:sldMk cId="797046959" sldId="388"/>
            <ac:spMk id="2" creationId="{92E3D011-785F-328E-173A-70FCCE273AE2}"/>
          </ac:spMkLst>
        </pc:spChg>
        <pc:spChg chg="mod ord">
          <ac:chgData name="李 越隆" userId="7094f4be592813a9" providerId="LiveId" clId="{AF7E3D6B-D10A-4F2E-8DF0-5FB6A7FF96E8}" dt="2022-12-21T10:40:42.063" v="7102" actId="700"/>
          <ac:spMkLst>
            <pc:docMk/>
            <pc:sldMk cId="797046959" sldId="388"/>
            <ac:spMk id="3" creationId="{DC55A475-C7EA-ACCA-E84A-8270637A174A}"/>
          </ac:spMkLst>
        </pc:spChg>
        <pc:spChg chg="add del mod ord">
          <ac:chgData name="李 越隆" userId="7094f4be592813a9" providerId="LiveId" clId="{AF7E3D6B-D10A-4F2E-8DF0-5FB6A7FF96E8}" dt="2022-12-21T10:40:42.063" v="7102" actId="700"/>
          <ac:spMkLst>
            <pc:docMk/>
            <pc:sldMk cId="797046959" sldId="388"/>
            <ac:spMk id="4" creationId="{5106C674-3CF5-E51F-0110-EC06B2D873FC}"/>
          </ac:spMkLst>
        </pc:spChg>
        <pc:spChg chg="add mod ord">
          <ac:chgData name="李 越隆" userId="7094f4be592813a9" providerId="LiveId" clId="{AF7E3D6B-D10A-4F2E-8DF0-5FB6A7FF96E8}" dt="2022-12-21T10:40:50.564" v="7123"/>
          <ac:spMkLst>
            <pc:docMk/>
            <pc:sldMk cId="797046959" sldId="388"/>
            <ac:spMk id="5" creationId="{7C1DB7B6-81E2-0837-6056-13BB6DEF18C1}"/>
          </ac:spMkLst>
        </pc:spChg>
        <pc:spChg chg="add mod ord">
          <ac:chgData name="李 越隆" userId="7094f4be592813a9" providerId="LiveId" clId="{AF7E3D6B-D10A-4F2E-8DF0-5FB6A7FF96E8}" dt="2022-12-21T10:42:31.045" v="7134" actId="20577"/>
          <ac:spMkLst>
            <pc:docMk/>
            <pc:sldMk cId="797046959" sldId="388"/>
            <ac:spMk id="6" creationId="{219250C1-0653-801C-AFDA-A3B740AE2A34}"/>
          </ac:spMkLst>
        </pc:spChg>
      </pc:sldChg>
      <pc:sldMasterChg chg="modSp modSldLayout">
        <pc:chgData name="李 越隆" userId="7094f4be592813a9" providerId="LiveId" clId="{AF7E3D6B-D10A-4F2E-8DF0-5FB6A7FF96E8}" dt="2022-12-21T07:34:47.351" v="3701"/>
        <pc:sldMasterMkLst>
          <pc:docMk/>
          <pc:sldMasterMk cId="1788353970" sldId="2147483648"/>
        </pc:sldMasterMkLst>
        <pc:spChg chg="mod">
          <ac:chgData name="李 越隆" userId="7094f4be592813a9" providerId="LiveId" clId="{AF7E3D6B-D10A-4F2E-8DF0-5FB6A7FF96E8}" dt="2022-12-21T07:34:47.351" v="3701"/>
          <ac:spMkLst>
            <pc:docMk/>
            <pc:sldMasterMk cId="1788353970" sldId="2147483648"/>
            <ac:spMk id="25" creationId="{010F9766-B67A-A34E-2927-9A2D6360F77A}"/>
          </ac:spMkLst>
        </pc:spChg>
        <pc:sldLayoutChg chg="modSp">
          <pc:chgData name="李 越隆" userId="7094f4be592813a9" providerId="LiveId" clId="{AF7E3D6B-D10A-4F2E-8DF0-5FB6A7FF96E8}" dt="2022-12-21T07:34:47.351" v="3701"/>
          <pc:sldLayoutMkLst>
            <pc:docMk/>
            <pc:sldMasterMk cId="1788353970" sldId="2147483648"/>
            <pc:sldLayoutMk cId="4062460032" sldId="2147483653"/>
          </pc:sldLayoutMkLst>
          <pc:spChg chg="mod">
            <ac:chgData name="李 越隆" userId="7094f4be592813a9" providerId="LiveId" clId="{AF7E3D6B-D10A-4F2E-8DF0-5FB6A7FF96E8}" dt="2022-12-21T07:34:47.351" v="3701"/>
            <ac:spMkLst>
              <pc:docMk/>
              <pc:sldMasterMk cId="1788353970" sldId="2147483648"/>
              <pc:sldLayoutMk cId="4062460032" sldId="2147483653"/>
              <ac:spMk id="12" creationId="{971F094C-919A-3E78-DE58-27C2B997C940}"/>
            </ac:spMkLst>
          </pc:spChg>
        </pc:sldLayoutChg>
        <pc:sldLayoutChg chg="modSp">
          <pc:chgData name="李 越隆" userId="7094f4be592813a9" providerId="LiveId" clId="{AF7E3D6B-D10A-4F2E-8DF0-5FB6A7FF96E8}" dt="2022-12-21T07:34:47.351" v="3701"/>
          <pc:sldLayoutMkLst>
            <pc:docMk/>
            <pc:sldMasterMk cId="1788353970" sldId="2147483648"/>
            <pc:sldLayoutMk cId="1476947594" sldId="2147483654"/>
          </pc:sldLayoutMkLst>
          <pc:spChg chg="mod">
            <ac:chgData name="李 越隆" userId="7094f4be592813a9" providerId="LiveId" clId="{AF7E3D6B-D10A-4F2E-8DF0-5FB6A7FF96E8}" dt="2022-12-21T07:34:47.351" v="3701"/>
            <ac:spMkLst>
              <pc:docMk/>
              <pc:sldMasterMk cId="1788353970" sldId="2147483648"/>
              <pc:sldLayoutMk cId="1476947594" sldId="2147483654"/>
              <ac:spMk id="8" creationId="{A4DB0707-D3A6-4BF0-3225-EC3851AD7387}"/>
            </ac:spMkLst>
          </pc:spChg>
        </pc:sldLayoutChg>
        <pc:sldLayoutChg chg="modSp">
          <pc:chgData name="李 越隆" userId="7094f4be592813a9" providerId="LiveId" clId="{AF7E3D6B-D10A-4F2E-8DF0-5FB6A7FF96E8}" dt="2022-12-21T07:34:47.351" v="3701"/>
          <pc:sldLayoutMkLst>
            <pc:docMk/>
            <pc:sldMasterMk cId="1788353970" sldId="2147483648"/>
            <pc:sldLayoutMk cId="2875107226" sldId="2147483655"/>
          </pc:sldLayoutMkLst>
          <pc:spChg chg="mod">
            <ac:chgData name="李 越隆" userId="7094f4be592813a9" providerId="LiveId" clId="{AF7E3D6B-D10A-4F2E-8DF0-5FB6A7FF96E8}" dt="2022-12-21T07:34:47.351" v="3701"/>
            <ac:spMkLst>
              <pc:docMk/>
              <pc:sldMasterMk cId="1788353970" sldId="2147483648"/>
              <pc:sldLayoutMk cId="2875107226" sldId="2147483655"/>
              <ac:spMk id="7" creationId="{FFD67329-9F30-BEB7-31E2-FECA7FD59B06}"/>
            </ac:spMkLst>
          </pc:spChg>
        </pc:sldLayoutChg>
        <pc:sldLayoutChg chg="modSp">
          <pc:chgData name="李 越隆" userId="7094f4be592813a9" providerId="LiveId" clId="{AF7E3D6B-D10A-4F2E-8DF0-5FB6A7FF96E8}" dt="2022-12-21T07:34:47.351" v="3701"/>
          <pc:sldLayoutMkLst>
            <pc:docMk/>
            <pc:sldMasterMk cId="1788353970" sldId="2147483648"/>
            <pc:sldLayoutMk cId="799200540" sldId="2147483656"/>
          </pc:sldLayoutMkLst>
          <pc:spChg chg="mod">
            <ac:chgData name="李 越隆" userId="7094f4be592813a9" providerId="LiveId" clId="{AF7E3D6B-D10A-4F2E-8DF0-5FB6A7FF96E8}" dt="2022-12-21T07:34:47.351" v="3701"/>
            <ac:spMkLst>
              <pc:docMk/>
              <pc:sldMasterMk cId="1788353970" sldId="2147483648"/>
              <pc:sldLayoutMk cId="799200540" sldId="2147483656"/>
              <ac:spMk id="10" creationId="{60C67779-9FAD-3FE4-5C67-7E5313C03B45}"/>
            </ac:spMkLst>
          </pc:spChg>
        </pc:sldLayoutChg>
        <pc:sldLayoutChg chg="modSp">
          <pc:chgData name="李 越隆" userId="7094f4be592813a9" providerId="LiveId" clId="{AF7E3D6B-D10A-4F2E-8DF0-5FB6A7FF96E8}" dt="2022-12-21T07:34:47.351" v="3701"/>
          <pc:sldLayoutMkLst>
            <pc:docMk/>
            <pc:sldMasterMk cId="1788353970" sldId="2147483648"/>
            <pc:sldLayoutMk cId="435165984" sldId="2147483657"/>
          </pc:sldLayoutMkLst>
          <pc:spChg chg="mod">
            <ac:chgData name="李 越隆" userId="7094f4be592813a9" providerId="LiveId" clId="{AF7E3D6B-D10A-4F2E-8DF0-5FB6A7FF96E8}" dt="2022-12-21T07:34:47.351" v="3701"/>
            <ac:spMkLst>
              <pc:docMk/>
              <pc:sldMasterMk cId="1788353970" sldId="2147483648"/>
              <pc:sldLayoutMk cId="435165984" sldId="2147483657"/>
              <ac:spMk id="10" creationId="{A4125545-56D8-5212-AA45-63F7C1DBF101}"/>
            </ac:spMkLst>
          </pc:spChg>
        </pc:sldLayoutChg>
        <pc:sldLayoutChg chg="modSp">
          <pc:chgData name="李 越隆" userId="7094f4be592813a9" providerId="LiveId" clId="{AF7E3D6B-D10A-4F2E-8DF0-5FB6A7FF96E8}" dt="2022-12-21T07:34:47.351" v="3701"/>
          <pc:sldLayoutMkLst>
            <pc:docMk/>
            <pc:sldMasterMk cId="1788353970" sldId="2147483648"/>
            <pc:sldLayoutMk cId="4176816841" sldId="2147483661"/>
          </pc:sldLayoutMkLst>
          <pc:spChg chg="mod">
            <ac:chgData name="李 越隆" userId="7094f4be592813a9" providerId="LiveId" clId="{AF7E3D6B-D10A-4F2E-8DF0-5FB6A7FF96E8}" dt="2022-12-21T07:34:47.351" v="3701"/>
            <ac:spMkLst>
              <pc:docMk/>
              <pc:sldMasterMk cId="1788353970" sldId="2147483648"/>
              <pc:sldLayoutMk cId="4176816841" sldId="2147483661"/>
              <ac:spMk id="10" creationId="{1E607086-83FC-E680-56CD-FD986ACF5B7E}"/>
            </ac:spMkLst>
          </pc:spChg>
        </pc:sldLayoutChg>
        <pc:sldLayoutChg chg="modSp">
          <pc:chgData name="李 越隆" userId="7094f4be592813a9" providerId="LiveId" clId="{AF7E3D6B-D10A-4F2E-8DF0-5FB6A7FF96E8}" dt="2022-12-21T07:34:47.351" v="3701"/>
          <pc:sldLayoutMkLst>
            <pc:docMk/>
            <pc:sldMasterMk cId="1788353970" sldId="2147483648"/>
            <pc:sldLayoutMk cId="2577397296" sldId="2147483662"/>
          </pc:sldLayoutMkLst>
          <pc:spChg chg="mod">
            <ac:chgData name="李 越隆" userId="7094f4be592813a9" providerId="LiveId" clId="{AF7E3D6B-D10A-4F2E-8DF0-5FB6A7FF96E8}" dt="2022-12-21T07:34:47.351" v="3701"/>
            <ac:spMkLst>
              <pc:docMk/>
              <pc:sldMasterMk cId="1788353970" sldId="2147483648"/>
              <pc:sldLayoutMk cId="2577397296" sldId="2147483662"/>
              <ac:spMk id="10" creationId="{1E607086-83FC-E680-56CD-FD986ACF5B7E}"/>
            </ac:spMkLst>
          </pc:spChg>
        </pc:sldLayoutChg>
        <pc:sldLayoutChg chg="modSp">
          <pc:chgData name="李 越隆" userId="7094f4be592813a9" providerId="LiveId" clId="{AF7E3D6B-D10A-4F2E-8DF0-5FB6A7FF96E8}" dt="2022-12-21T07:34:47.351" v="3701"/>
          <pc:sldLayoutMkLst>
            <pc:docMk/>
            <pc:sldMasterMk cId="1788353970" sldId="2147483648"/>
            <pc:sldLayoutMk cId="1521339908" sldId="2147483664"/>
          </pc:sldLayoutMkLst>
          <pc:spChg chg="mod">
            <ac:chgData name="李 越隆" userId="7094f4be592813a9" providerId="LiveId" clId="{AF7E3D6B-D10A-4F2E-8DF0-5FB6A7FF96E8}" dt="2022-12-21T07:34:47.351" v="3701"/>
            <ac:spMkLst>
              <pc:docMk/>
              <pc:sldMasterMk cId="1788353970" sldId="2147483648"/>
              <pc:sldLayoutMk cId="1521339908" sldId="2147483664"/>
              <ac:spMk id="10" creationId="{1E607086-83FC-E680-56CD-FD986ACF5B7E}"/>
            </ac:spMkLst>
          </pc:spChg>
        </pc:sldLayoutChg>
        <pc:sldLayoutChg chg="modSp">
          <pc:chgData name="李 越隆" userId="7094f4be592813a9" providerId="LiveId" clId="{AF7E3D6B-D10A-4F2E-8DF0-5FB6A7FF96E8}" dt="2022-12-21T07:34:47.351" v="3701"/>
          <pc:sldLayoutMkLst>
            <pc:docMk/>
            <pc:sldMasterMk cId="1788353970" sldId="2147483648"/>
            <pc:sldLayoutMk cId="1641840492" sldId="2147483665"/>
          </pc:sldLayoutMkLst>
          <pc:spChg chg="mod">
            <ac:chgData name="李 越隆" userId="7094f4be592813a9" providerId="LiveId" clId="{AF7E3D6B-D10A-4F2E-8DF0-5FB6A7FF96E8}" dt="2022-12-21T07:34:47.351" v="3701"/>
            <ac:spMkLst>
              <pc:docMk/>
              <pc:sldMasterMk cId="1788353970" sldId="2147483648"/>
              <pc:sldLayoutMk cId="1641840492" sldId="2147483665"/>
              <ac:spMk id="10" creationId="{1E607086-83FC-E680-56CD-FD986ACF5B7E}"/>
            </ac:spMkLst>
          </pc:spChg>
        </pc:sldLayoutChg>
        <pc:sldLayoutChg chg="modSp">
          <pc:chgData name="李 越隆" userId="7094f4be592813a9" providerId="LiveId" clId="{AF7E3D6B-D10A-4F2E-8DF0-5FB6A7FF96E8}" dt="2022-12-21T07:34:47.351" v="3701"/>
          <pc:sldLayoutMkLst>
            <pc:docMk/>
            <pc:sldMasterMk cId="1788353970" sldId="2147483648"/>
            <pc:sldLayoutMk cId="340618134" sldId="2147483666"/>
          </pc:sldLayoutMkLst>
          <pc:spChg chg="mod">
            <ac:chgData name="李 越隆" userId="7094f4be592813a9" providerId="LiveId" clId="{AF7E3D6B-D10A-4F2E-8DF0-5FB6A7FF96E8}" dt="2022-12-21T07:34:47.351" v="3701"/>
            <ac:spMkLst>
              <pc:docMk/>
              <pc:sldMasterMk cId="1788353970" sldId="2147483648"/>
              <pc:sldLayoutMk cId="340618134" sldId="2147483666"/>
              <ac:spMk id="10" creationId="{1E607086-83FC-E680-56CD-FD986ACF5B7E}"/>
            </ac:spMkLst>
          </pc:spChg>
        </pc:sldLayoutChg>
        <pc:sldLayoutChg chg="modSp">
          <pc:chgData name="李 越隆" userId="7094f4be592813a9" providerId="LiveId" clId="{AF7E3D6B-D10A-4F2E-8DF0-5FB6A7FF96E8}" dt="2022-12-21T07:34:47.351" v="3701"/>
          <pc:sldLayoutMkLst>
            <pc:docMk/>
            <pc:sldMasterMk cId="1788353970" sldId="2147483648"/>
            <pc:sldLayoutMk cId="4008048339" sldId="2147483667"/>
          </pc:sldLayoutMkLst>
          <pc:spChg chg="mod">
            <ac:chgData name="李 越隆" userId="7094f4be592813a9" providerId="LiveId" clId="{AF7E3D6B-D10A-4F2E-8DF0-5FB6A7FF96E8}" dt="2022-12-21T07:34:47.351" v="3701"/>
            <ac:spMkLst>
              <pc:docMk/>
              <pc:sldMasterMk cId="1788353970" sldId="2147483648"/>
              <pc:sldLayoutMk cId="4008048339" sldId="2147483667"/>
              <ac:spMk id="4" creationId="{56746F73-AB2D-A55B-67FD-85A2F20D50E8}"/>
            </ac:spMkLst>
          </pc:spChg>
        </pc:sldLayoutChg>
        <pc:sldLayoutChg chg="modSp">
          <pc:chgData name="李 越隆" userId="7094f4be592813a9" providerId="LiveId" clId="{AF7E3D6B-D10A-4F2E-8DF0-5FB6A7FF96E8}" dt="2022-12-21T07:34:47.351" v="3701"/>
          <pc:sldLayoutMkLst>
            <pc:docMk/>
            <pc:sldMasterMk cId="1788353970" sldId="2147483648"/>
            <pc:sldLayoutMk cId="2541777170" sldId="2147483668"/>
          </pc:sldLayoutMkLst>
          <pc:spChg chg="mod">
            <ac:chgData name="李 越隆" userId="7094f4be592813a9" providerId="LiveId" clId="{AF7E3D6B-D10A-4F2E-8DF0-5FB6A7FF96E8}" dt="2022-12-21T07:34:47.351" v="3701"/>
            <ac:spMkLst>
              <pc:docMk/>
              <pc:sldMasterMk cId="1788353970" sldId="2147483648"/>
              <pc:sldLayoutMk cId="2541777170" sldId="2147483668"/>
              <ac:spMk id="4" creationId="{56746F73-AB2D-A55B-67FD-85A2F20D50E8}"/>
            </ac:spMkLst>
          </pc:spChg>
        </pc:sldLayoutChg>
        <pc:sldLayoutChg chg="modSp">
          <pc:chgData name="李 越隆" userId="7094f4be592813a9" providerId="LiveId" clId="{AF7E3D6B-D10A-4F2E-8DF0-5FB6A7FF96E8}" dt="2022-12-21T07:34:47.351" v="3701"/>
          <pc:sldLayoutMkLst>
            <pc:docMk/>
            <pc:sldMasterMk cId="1788353970" sldId="2147483648"/>
            <pc:sldLayoutMk cId="4004106113" sldId="2147483669"/>
          </pc:sldLayoutMkLst>
          <pc:spChg chg="mod">
            <ac:chgData name="李 越隆" userId="7094f4be592813a9" providerId="LiveId" clId="{AF7E3D6B-D10A-4F2E-8DF0-5FB6A7FF96E8}" dt="2022-12-21T07:34:47.351" v="3701"/>
            <ac:spMkLst>
              <pc:docMk/>
              <pc:sldMasterMk cId="1788353970" sldId="2147483648"/>
              <pc:sldLayoutMk cId="4004106113" sldId="2147483669"/>
              <ac:spMk id="4" creationId="{56746F73-AB2D-A55B-67FD-85A2F20D50E8}"/>
            </ac:spMkLst>
          </pc:spChg>
        </pc:sldLayoutChg>
        <pc:sldLayoutChg chg="modSp">
          <pc:chgData name="李 越隆" userId="7094f4be592813a9" providerId="LiveId" clId="{AF7E3D6B-D10A-4F2E-8DF0-5FB6A7FF96E8}" dt="2022-12-21T07:34:47.351" v="3701"/>
          <pc:sldLayoutMkLst>
            <pc:docMk/>
            <pc:sldMasterMk cId="1788353970" sldId="2147483648"/>
            <pc:sldLayoutMk cId="2333783536" sldId="2147483670"/>
          </pc:sldLayoutMkLst>
          <pc:spChg chg="mod">
            <ac:chgData name="李 越隆" userId="7094f4be592813a9" providerId="LiveId" clId="{AF7E3D6B-D10A-4F2E-8DF0-5FB6A7FF96E8}" dt="2022-12-21T07:34:47.351" v="3701"/>
            <ac:spMkLst>
              <pc:docMk/>
              <pc:sldMasterMk cId="1788353970" sldId="2147483648"/>
              <pc:sldLayoutMk cId="2333783536" sldId="2147483670"/>
              <ac:spMk id="4" creationId="{56746F73-AB2D-A55B-67FD-85A2F20D50E8}"/>
            </ac:spMkLst>
          </pc:spChg>
        </pc:sldLayoutChg>
        <pc:sldLayoutChg chg="modSp">
          <pc:chgData name="李 越隆" userId="7094f4be592813a9" providerId="LiveId" clId="{AF7E3D6B-D10A-4F2E-8DF0-5FB6A7FF96E8}" dt="2022-12-21T07:34:47.351" v="3701"/>
          <pc:sldLayoutMkLst>
            <pc:docMk/>
            <pc:sldMasterMk cId="1788353970" sldId="2147483648"/>
            <pc:sldLayoutMk cId="1493116435" sldId="2147483671"/>
          </pc:sldLayoutMkLst>
          <pc:spChg chg="mod">
            <ac:chgData name="李 越隆" userId="7094f4be592813a9" providerId="LiveId" clId="{AF7E3D6B-D10A-4F2E-8DF0-5FB6A7FF96E8}" dt="2022-12-21T07:34:47.351" v="3701"/>
            <ac:spMkLst>
              <pc:docMk/>
              <pc:sldMasterMk cId="1788353970" sldId="2147483648"/>
              <pc:sldLayoutMk cId="1493116435" sldId="2147483671"/>
              <ac:spMk id="12" creationId="{971F094C-919A-3E78-DE58-27C2B997C940}"/>
            </ac:spMkLst>
          </pc:spChg>
        </pc:sldLayoutChg>
        <pc:sldLayoutChg chg="modSp">
          <pc:chgData name="李 越隆" userId="7094f4be592813a9" providerId="LiveId" clId="{AF7E3D6B-D10A-4F2E-8DF0-5FB6A7FF96E8}" dt="2022-12-21T07:34:47.351" v="3701"/>
          <pc:sldLayoutMkLst>
            <pc:docMk/>
            <pc:sldMasterMk cId="1788353970" sldId="2147483648"/>
            <pc:sldLayoutMk cId="1466626948" sldId="2147483672"/>
          </pc:sldLayoutMkLst>
          <pc:spChg chg="mod">
            <ac:chgData name="李 越隆" userId="7094f4be592813a9" providerId="LiveId" clId="{AF7E3D6B-D10A-4F2E-8DF0-5FB6A7FF96E8}" dt="2022-12-21T07:34:47.351" v="3701"/>
            <ac:spMkLst>
              <pc:docMk/>
              <pc:sldMasterMk cId="1788353970" sldId="2147483648"/>
              <pc:sldLayoutMk cId="1466626948" sldId="2147483672"/>
              <ac:spMk id="4" creationId="{B2EB2EEB-FE70-98B2-9437-0E1E91F929E8}"/>
            </ac:spMkLst>
          </pc:spChg>
        </pc:sldLayoutChg>
      </pc:sldMasterChg>
    </pc:docChg>
  </pc:docChgLst>
  <pc:docChgLst>
    <pc:chgData name="越隆 李" userId="7094f4be592813a9" providerId="LiveId" clId="{47033882-49AD-4E7B-A3A9-FA31E36A23A9}"/>
    <pc:docChg chg="modSld">
      <pc:chgData name="越隆 李" userId="7094f4be592813a9" providerId="LiveId" clId="{47033882-49AD-4E7B-A3A9-FA31E36A23A9}" dt="2023-06-01T01:57:33.210" v="1" actId="1035"/>
      <pc:docMkLst>
        <pc:docMk/>
      </pc:docMkLst>
      <pc:sldChg chg="modSp mod">
        <pc:chgData name="越隆 李" userId="7094f4be592813a9" providerId="LiveId" clId="{47033882-49AD-4E7B-A3A9-FA31E36A23A9}" dt="2023-06-01T01:57:33.210" v="1" actId="1035"/>
        <pc:sldMkLst>
          <pc:docMk/>
          <pc:sldMk cId="398997559" sldId="378"/>
        </pc:sldMkLst>
        <pc:spChg chg="mod">
          <ac:chgData name="越隆 李" userId="7094f4be592813a9" providerId="LiveId" clId="{47033882-49AD-4E7B-A3A9-FA31E36A23A9}" dt="2023-06-01T01:57:33.210" v="1" actId="1035"/>
          <ac:spMkLst>
            <pc:docMk/>
            <pc:sldMk cId="398997559" sldId="378"/>
            <ac:spMk id="3" creationId="{DD176A7B-9A10-8F64-D47B-CD33E51133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Cellular Synchronization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Cellular Synchronization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31" Type="http://schemas.openxmlformats.org/officeDocument/2006/relationships/image" Target="../media/image6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3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aps.org/pre/abstract/10.1103/PhysRevE.97.062416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Spontaneous Synchronization in Cellular Circadian Clocks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Yuelong Li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Parameter Design-K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unique critical point of the DE occurs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𝛼𝛽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perturbation near equilibrium, we have 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linear solution satisfying: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≡−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have positive real part, it must hold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1+1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4" t="-29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86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Parameter Design-K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55945"/>
                <a:ext cx="9820656" cy="39673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have positive real part, it must hold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1+1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𝜈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desirable because then the solution space is neither growing nor shrinking.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=4.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in simulations we can enforce this condition by setting: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55945"/>
                <a:ext cx="9820656" cy="3967339"/>
              </a:xfrm>
              <a:blipFill>
                <a:blip r:embed="rId2"/>
                <a:stretch>
                  <a:fillRect l="-1924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96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Parameter Design-K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have positive real part, it must hold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1+1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𝜈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desirable because then the solution space is neither growing nor shrinking.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=4.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in simulations we can enforce this condition by setting: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43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61BF0B-6982-2DCE-6159-A68D16C808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cap="none" dirty="0"/>
                  <a:t>Parameter Design-</a:t>
                </a:r>
                <a14:m>
                  <m:oMath xmlns:m="http://schemas.openxmlformats.org/officeDocument/2006/math"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61BF0B-6982-2DCE-6159-A68D16C808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636" t="-28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556CC-91B3-F0E3-A238-F75EA1FA2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solution sets are modulated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it is natural to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the angular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hou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However, experimentally,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corresponds to roughly a 24 hour oscillation period.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equilibrium point satisfy: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instead of solving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prespecify it and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from the previous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paper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Cellular Entrainment and V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0.5 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𝑝𝐿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small arbitrary number to yield a reasonable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556CC-91B3-F0E3-A238-F75EA1FA2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00" t="-2661" r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11849-B47B-D25C-C15F-BA2293D30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E44DC-B9B7-78E2-4D91-15107A5E81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64904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A5DD-0D43-47FC-55C6-82EACFB9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Parameter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8F52-439D-0BC2-25B3-961B830C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nu = 2*</a:t>
            </a:r>
            <a:r>
              <a:rPr lang="en-US" dirty="0" err="1"/>
              <a:t>math.pi</a:t>
            </a:r>
            <a:r>
              <a:rPr lang="en-US" dirty="0"/>
              <a:t>/22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gm = nu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dm = nu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gp</a:t>
            </a:r>
            <a:r>
              <a:rPr lang="en-US" dirty="0"/>
              <a:t> = nu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dp</a:t>
            </a:r>
            <a:r>
              <a:rPr lang="en-US" dirty="0"/>
              <a:t> = nu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 =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b =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V=0.1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pn0 = 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K=(r/4-1)*pn0*V+1 =&gt; K = 13.5 =&gt; K = 63.5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a=dm*</a:t>
            </a:r>
            <a:r>
              <a:rPr lang="en-US" dirty="0" err="1"/>
              <a:t>dp</a:t>
            </a:r>
            <a:r>
              <a:rPr lang="en-US" dirty="0"/>
              <a:t>*pn0*((K+pn0/V)/K)**r/b #alpha =&gt; a = 5374068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081A1-F806-76F9-5054-D642D6343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12993-A6C8-BB08-3391-22976EE2E1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78792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FBD0-C22E-4AD5-EB0D-716AC403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Simulation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BF77D-4FE4-D00B-EB27-E0FEA6CD07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A852C-9821-1D0A-230B-97D290363D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4C7FBB-2911-6963-6E68-4C50FA617ADD}"/>
                  </a:ext>
                </a:extLst>
              </p:cNvPr>
              <p:cNvSpPr txBox="1"/>
              <p:nvPr/>
            </p:nvSpPr>
            <p:spPr>
              <a:xfrm>
                <a:off x="4190998" y="4864587"/>
                <a:ext cx="4267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Species count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initial conditions given, stabilizes into a fixed orbit.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4C7FBB-2911-6963-6E68-4C50FA617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8" y="4864587"/>
                <a:ext cx="4267201" cy="646331"/>
              </a:xfrm>
              <a:prstGeom prst="rect">
                <a:avLst/>
              </a:prstGeom>
              <a:blipFill>
                <a:blip r:embed="rId2"/>
                <a:stretch>
                  <a:fillRect l="-114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9233D9-1378-F694-B5E3-948360E5D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399" y="1736740"/>
            <a:ext cx="9810750" cy="2790825"/>
          </a:xfrm>
        </p:spPr>
      </p:pic>
    </p:spTree>
    <p:extLst>
      <p:ext uri="{BB962C8B-B14F-4D97-AF65-F5344CB8AC3E}">
        <p14:creationId xmlns:p14="http://schemas.microsoft.com/office/powerpoint/2010/main" val="34975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FBD0-C22E-4AD5-EB0D-716AC403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BF77D-4FE4-D00B-EB27-E0FEA6CD07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A852C-9821-1D0A-230B-97D290363D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4C7FBB-2911-6963-6E68-4C50FA617ADD}"/>
                  </a:ext>
                </a:extLst>
              </p:cNvPr>
              <p:cNvSpPr txBox="1"/>
              <p:nvPr/>
            </p:nvSpPr>
            <p:spPr>
              <a:xfrm>
                <a:off x="1684422" y="1571456"/>
                <a:ext cx="8057145" cy="775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plot the total number of proteins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take its derivative. We expect to see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dt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achieved with integrator precision set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4C7FBB-2911-6963-6E68-4C50FA617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22" y="1571456"/>
                <a:ext cx="8057145" cy="775662"/>
              </a:xfrm>
              <a:prstGeom prst="rect">
                <a:avLst/>
              </a:prstGeom>
              <a:blipFill>
                <a:blip r:embed="rId2"/>
                <a:stretch>
                  <a:fillRect l="-605" t="-4724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304F4D-6104-7825-5FA2-18CB11EED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486998" y="2347118"/>
            <a:ext cx="9218003" cy="33718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3F64B-D248-16A1-4ED8-BF02F8F4BE5D}"/>
              </a:ext>
            </a:extLst>
          </p:cNvPr>
          <p:cNvSpPr txBox="1"/>
          <p:nvPr/>
        </p:nvSpPr>
        <p:spPr>
          <a:xfrm>
            <a:off x="3368842" y="5718968"/>
            <a:ext cx="637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proteins (blue) and its derivative (orange, covered), which matches the expected rate of change (green). </a:t>
            </a:r>
          </a:p>
        </p:txBody>
      </p:sp>
    </p:spTree>
    <p:extLst>
      <p:ext uri="{BB962C8B-B14F-4D97-AF65-F5344CB8AC3E}">
        <p14:creationId xmlns:p14="http://schemas.microsoft.com/office/powerpoint/2010/main" val="299916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7B8440A-B0BD-C9ED-4C9E-51DB7D58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Multi Cell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CFE04-D92C-13CC-C151-83FE4313F6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13E9-EAD9-5A61-E05B-321C7922FD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450975"/>
            <a:ext cx="1784350" cy="190500"/>
          </a:xfrm>
        </p:spPr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5158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5CD-8015-1586-6330-07578B8C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98" y="300389"/>
            <a:ext cx="10058400" cy="914400"/>
          </a:xfrm>
        </p:spPr>
        <p:txBody>
          <a:bodyPr/>
          <a:lstStyle/>
          <a:p>
            <a:r>
              <a:rPr lang="en-US" cap="none" dirty="0"/>
              <a:t>Multi Cell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DEB9F-37AD-2B2F-E3CA-B5195D4B0B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915B-2657-16EC-21A8-925EC69FA7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71CE57-C332-280F-3D2E-2C04EC72E640}"/>
              </a:ext>
            </a:extLst>
          </p:cNvPr>
          <p:cNvGrpSpPr/>
          <p:nvPr/>
        </p:nvGrpSpPr>
        <p:grpSpPr>
          <a:xfrm>
            <a:off x="1981847" y="4028865"/>
            <a:ext cx="4978782" cy="2121880"/>
            <a:chOff x="1481508" y="1971675"/>
            <a:chExt cx="5710008" cy="276606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A80BDBD-D470-A993-9240-A2EBEE05F9AA}"/>
                </a:ext>
              </a:extLst>
            </p:cNvPr>
            <p:cNvGrpSpPr/>
            <p:nvPr/>
          </p:nvGrpSpPr>
          <p:grpSpPr>
            <a:xfrm>
              <a:off x="1481508" y="2247900"/>
              <a:ext cx="5710008" cy="2489836"/>
              <a:chOff x="1408592" y="1598036"/>
              <a:chExt cx="5710008" cy="248983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2430923-865F-8E82-6AAD-5C0BC86A8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530" y="1598036"/>
                <a:ext cx="0" cy="2489836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C77B924-C3C6-1321-FFD3-7600C48C347B}"/>
                      </a:ext>
                    </a:extLst>
                  </p:cNvPr>
                  <p:cNvSpPr txBox="1"/>
                  <p:nvPr/>
                </p:nvSpPr>
                <p:spPr>
                  <a:xfrm>
                    <a:off x="5880367" y="1664981"/>
                    <a:ext cx="754600" cy="4814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C77B924-C3C6-1321-FFD3-7600C48C34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0367" y="1664981"/>
                    <a:ext cx="754600" cy="48145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02B674E-EC6A-B406-963D-0F9EE6EA4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875" y="2235408"/>
                <a:ext cx="1247311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B8F9F39-29A8-AD30-42A1-CFBB41A37B99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500" y="1750825"/>
                    <a:ext cx="754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B8F9F39-29A8-AD30-42A1-CFBB41A37B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6500" y="1750825"/>
                    <a:ext cx="7546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91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E5B77F4-7401-DC1D-D35B-974B92219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592" y="2235408"/>
                <a:ext cx="1365682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4C35E5-8EF9-82D1-C52B-F0ABC34CD08D}"/>
                      </a:ext>
                    </a:extLst>
                  </p:cNvPr>
                  <p:cNvSpPr txBox="1"/>
                  <p:nvPr/>
                </p:nvSpPr>
                <p:spPr>
                  <a:xfrm>
                    <a:off x="1663829" y="1758825"/>
                    <a:ext cx="754600" cy="488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4C35E5-8EF9-82D1-C52B-F0ABC34CD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3829" y="1758825"/>
                    <a:ext cx="754600" cy="48856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7AC9658-99BD-750D-B48A-BFAF02FE24F2}"/>
                      </a:ext>
                    </a:extLst>
                  </p:cNvPr>
                  <p:cNvSpPr txBox="1"/>
                  <p:nvPr/>
                </p:nvSpPr>
                <p:spPr>
                  <a:xfrm>
                    <a:off x="1629093" y="3043145"/>
                    <a:ext cx="754601" cy="3907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7AC9658-99BD-750D-B48A-BFAF02FE24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9093" y="3043145"/>
                    <a:ext cx="754601" cy="39074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46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8C06C56-87D3-047F-A716-FD441F6D5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6349" y="2226532"/>
                <a:ext cx="1592251" cy="8876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1CE0169-B886-3249-C0F9-29CB7BB17D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77903" y="3433893"/>
                <a:ext cx="918097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Curved 40">
                <a:extLst>
                  <a:ext uri="{FF2B5EF4-FFF2-40B4-BE49-F238E27FC236}">
                    <a16:creationId xmlns:a16="http://schemas.microsoft.com/office/drawing/2014/main" id="{ED300251-3D79-6320-EC58-E50691F185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44213" y="2616033"/>
                <a:ext cx="878892" cy="469220"/>
              </a:xfrm>
              <a:prstGeom prst="curvedConnector3">
                <a:avLst/>
              </a:prstGeom>
              <a:ln w="38100">
                <a:solidFill>
                  <a:schemeClr val="tx2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5D3756E-FFBF-F5A3-6CD7-0306B42A58FA}"/>
                      </a:ext>
                    </a:extLst>
                  </p:cNvPr>
                  <p:cNvSpPr txBox="1"/>
                  <p:nvPr/>
                </p:nvSpPr>
                <p:spPr>
                  <a:xfrm>
                    <a:off x="5520169" y="3424107"/>
                    <a:ext cx="295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5D3756E-FFBF-F5A3-6CD7-0306B42A58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0169" y="3424107"/>
                    <a:ext cx="29555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143" r="-33333" b="-489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E865819-931B-BC50-1A13-F0486D5CB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47926" y="3424107"/>
                <a:ext cx="1103975" cy="4893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2934A1C-6047-9336-6A31-8ADE4A6C6015}"/>
                      </a:ext>
                    </a:extLst>
                  </p:cNvPr>
                  <p:cNvSpPr txBox="1"/>
                  <p:nvPr/>
                </p:nvSpPr>
                <p:spPr>
                  <a:xfrm>
                    <a:off x="4017147" y="2918106"/>
                    <a:ext cx="754600" cy="3907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2934A1C-6047-9336-6A31-8ADE4A6C60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7147" y="2918106"/>
                    <a:ext cx="754600" cy="3907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46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69FBD28E-A515-213D-A385-361D49511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522" y="2320110"/>
                <a:ext cx="1087958" cy="955490"/>
              </a:xfrm>
              <a:prstGeom prst="curvedConnector2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269C52F-2CD3-8A3E-2499-7AFDF5778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8592" y="3424107"/>
                <a:ext cx="1384733" cy="9786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C6F07B0-AB8F-DDD5-6370-C4BF5CB399EB}"/>
                    </a:ext>
                  </a:extLst>
                </p:cNvPr>
                <p:cNvSpPr txBox="1"/>
                <p:nvPr/>
              </p:nvSpPr>
              <p:spPr>
                <a:xfrm>
                  <a:off x="2300060" y="2990504"/>
                  <a:ext cx="26877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C6F07B0-AB8F-DDD5-6370-C4BF5CB39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060" y="2990504"/>
                  <a:ext cx="26877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692" r="-30769" b="-489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BDB6EE7-C814-A5BC-C852-E22337C2EBB3}"/>
                    </a:ext>
                  </a:extLst>
                </p:cNvPr>
                <p:cNvSpPr txBox="1"/>
                <p:nvPr/>
              </p:nvSpPr>
              <p:spPr>
                <a:xfrm>
                  <a:off x="2926749" y="3186800"/>
                  <a:ext cx="4316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BDB6EE7-C814-A5BC-C852-E22337C2E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749" y="3186800"/>
                  <a:ext cx="43164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413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EC25A9-AAEA-DB85-3F94-240260CF5889}"/>
                </a:ext>
              </a:extLst>
            </p:cNvPr>
            <p:cNvCxnSpPr>
              <a:cxnSpLocks/>
            </p:cNvCxnSpPr>
            <p:nvPr/>
          </p:nvCxnSpPr>
          <p:spPr>
            <a:xfrm>
              <a:off x="2064863" y="2961853"/>
              <a:ext cx="141341" cy="9920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AD80A9E-4933-292B-DA68-1A7DF7FAD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6392" y="3752486"/>
              <a:ext cx="60651" cy="17491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3C28EC-6083-094D-B928-3C063AA1127A}"/>
                </a:ext>
              </a:extLst>
            </p:cNvPr>
            <p:cNvSpPr txBox="1"/>
            <p:nvPr/>
          </p:nvSpPr>
          <p:spPr>
            <a:xfrm>
              <a:off x="2658584" y="1971675"/>
              <a:ext cx="1179783" cy="481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Nucleus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567FF51-D2D7-6E5A-A2AF-A9505AB47646}"/>
                </a:ext>
              </a:extLst>
            </p:cNvPr>
            <p:cNvSpPr txBox="1"/>
            <p:nvPr/>
          </p:nvSpPr>
          <p:spPr>
            <a:xfrm>
              <a:off x="4800849" y="1971675"/>
              <a:ext cx="143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Cytoplasm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58062E9-CC9B-491F-E3DD-6488CE116DF0}"/>
              </a:ext>
            </a:extLst>
          </p:cNvPr>
          <p:cNvGrpSpPr/>
          <p:nvPr/>
        </p:nvGrpSpPr>
        <p:grpSpPr>
          <a:xfrm>
            <a:off x="1981847" y="1456551"/>
            <a:ext cx="4978783" cy="2183294"/>
            <a:chOff x="1481508" y="1971675"/>
            <a:chExt cx="5710009" cy="284611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66E0CCB-1A18-892F-AA2A-D3BD89A377CB}"/>
                </a:ext>
              </a:extLst>
            </p:cNvPr>
            <p:cNvGrpSpPr/>
            <p:nvPr/>
          </p:nvGrpSpPr>
          <p:grpSpPr>
            <a:xfrm>
              <a:off x="1481508" y="2247900"/>
              <a:ext cx="5710009" cy="2569894"/>
              <a:chOff x="1408592" y="1598036"/>
              <a:chExt cx="5710009" cy="256989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D0D642B-F238-AD2A-52A0-E918074B4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530" y="1598036"/>
                <a:ext cx="0" cy="2569894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8872296-BEFB-5980-20E9-CC9A118C4AAF}"/>
                      </a:ext>
                    </a:extLst>
                  </p:cNvPr>
                  <p:cNvSpPr txBox="1"/>
                  <p:nvPr/>
                </p:nvSpPr>
                <p:spPr>
                  <a:xfrm>
                    <a:off x="5870798" y="1713954"/>
                    <a:ext cx="754600" cy="4814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8872296-BEFB-5980-20E9-CC9A118C4A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0798" y="1713954"/>
                    <a:ext cx="754600" cy="48145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5E6C38B-38BE-D392-5CD0-67B1EF28D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875" y="2235408"/>
                <a:ext cx="1247311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0F9F708-30F1-5943-F19F-CB6FE624422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500" y="1738508"/>
                    <a:ext cx="754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0F9F708-30F1-5943-F19F-CB6FE62442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6500" y="1738508"/>
                    <a:ext cx="75460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61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EBCFAB7-C577-E8A0-BD6D-4E3EFC0EA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592" y="2235408"/>
                <a:ext cx="1365682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25AEE92-AAD3-BD00-87F9-2CFA39F11922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081" y="1745387"/>
                    <a:ext cx="754600" cy="4878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25AEE92-AAD3-BD00-87F9-2CFA39F11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081" y="1745387"/>
                    <a:ext cx="754600" cy="4878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80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7E3ED81-D892-658A-5C76-FEC828F60F11}"/>
                      </a:ext>
                    </a:extLst>
                  </p:cNvPr>
                  <p:cNvSpPr txBox="1"/>
                  <p:nvPr/>
                </p:nvSpPr>
                <p:spPr>
                  <a:xfrm>
                    <a:off x="1628934" y="2953115"/>
                    <a:ext cx="754600" cy="3907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7E3ED81-D892-658A-5C76-FEC828F60F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8934" y="2953115"/>
                    <a:ext cx="754600" cy="39074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67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A77174E-485C-DE4D-A4B5-7386121C8777}"/>
                      </a:ext>
                    </a:extLst>
                  </p:cNvPr>
                  <p:cNvSpPr txBox="1"/>
                  <p:nvPr/>
                </p:nvSpPr>
                <p:spPr>
                  <a:xfrm>
                    <a:off x="4771747" y="1969745"/>
                    <a:ext cx="754600" cy="4814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A77174E-485C-DE4D-A4B5-7386121C87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1747" y="1969745"/>
                    <a:ext cx="754600" cy="48145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15AAF7F-6A9B-957C-34CA-6FF710AC29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8270" y="2222377"/>
                <a:ext cx="1500331" cy="4155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528D3AF-9DE3-7101-86C6-2689E695A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77903" y="3433893"/>
                <a:ext cx="918097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A209FCD-89B8-FFFD-AFB5-0F959332F204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 rot="16200000" flipH="1">
                <a:off x="4974479" y="2625771"/>
                <a:ext cx="838887" cy="489750"/>
              </a:xfrm>
              <a:prstGeom prst="curvedConnector3">
                <a:avLst/>
              </a:prstGeom>
              <a:ln w="38100">
                <a:solidFill>
                  <a:schemeClr val="tx2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BEAD5E1-A5B2-D18F-2C42-CA38B7C21766}"/>
                      </a:ext>
                    </a:extLst>
                  </p:cNvPr>
                  <p:cNvSpPr txBox="1"/>
                  <p:nvPr/>
                </p:nvSpPr>
                <p:spPr>
                  <a:xfrm>
                    <a:off x="5520169" y="3424107"/>
                    <a:ext cx="295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BEAD5E1-A5B2-D18F-2C42-CA38B7C217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0169" y="3424107"/>
                    <a:ext cx="29555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143" r="-33333" b="-489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46A062F-75FD-869B-0CC4-E0B20DF198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47926" y="3424107"/>
                <a:ext cx="1103975" cy="4893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A6E5E81-404C-4582-CDC0-75542004159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7147" y="2940565"/>
                    <a:ext cx="754600" cy="3907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A6E5E81-404C-4582-CDC0-7554200415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7147" y="2940565"/>
                    <a:ext cx="754600" cy="3907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346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0022A795-8F78-47F6-5864-F78824E12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522" y="2320110"/>
                <a:ext cx="1087958" cy="955490"/>
              </a:xfrm>
              <a:prstGeom prst="curvedConnector2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A1EB5F7-3234-5BEA-AEC2-D6FB1705EB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8592" y="3424107"/>
                <a:ext cx="1384733" cy="9786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B35CCD-F41F-99AD-DD8B-8298087A337F}"/>
                    </a:ext>
                  </a:extLst>
                </p:cNvPr>
                <p:cNvSpPr txBox="1"/>
                <p:nvPr/>
              </p:nvSpPr>
              <p:spPr>
                <a:xfrm>
                  <a:off x="2300060" y="2990504"/>
                  <a:ext cx="26877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B35CCD-F41F-99AD-DD8B-8298087A3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060" y="2990504"/>
                  <a:ext cx="268779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7692" r="-30769" b="-489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6651299-75B4-31A3-3D81-DBC70D6E00B5}"/>
                    </a:ext>
                  </a:extLst>
                </p:cNvPr>
                <p:cNvSpPr txBox="1"/>
                <p:nvPr/>
              </p:nvSpPr>
              <p:spPr>
                <a:xfrm>
                  <a:off x="2926749" y="3186800"/>
                  <a:ext cx="4316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6651299-75B4-31A3-3D81-DBC70D6E0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749" y="3186800"/>
                  <a:ext cx="431647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413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E4C6B3B-95D4-0D49-5133-915DDAA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2064863" y="2961853"/>
              <a:ext cx="141341" cy="9920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993081-26EB-0E4A-4408-986480CE8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6392" y="3752486"/>
              <a:ext cx="60651" cy="17491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03612C-B7C6-BAF7-DBBA-E94E177B660B}"/>
                </a:ext>
              </a:extLst>
            </p:cNvPr>
            <p:cNvSpPr txBox="1"/>
            <p:nvPr/>
          </p:nvSpPr>
          <p:spPr>
            <a:xfrm>
              <a:off x="2658583" y="1971675"/>
              <a:ext cx="1067490" cy="481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Nucleus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70FA53-8D71-5751-1904-05F95BBCCAFE}"/>
                </a:ext>
              </a:extLst>
            </p:cNvPr>
            <p:cNvSpPr txBox="1"/>
            <p:nvPr/>
          </p:nvSpPr>
          <p:spPr>
            <a:xfrm>
              <a:off x="4800849" y="1971675"/>
              <a:ext cx="143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Cytoplasm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E31E98F-520F-864B-51A1-147CCBF150A9}"/>
              </a:ext>
            </a:extLst>
          </p:cNvPr>
          <p:cNvCxnSpPr>
            <a:cxnSpLocks/>
          </p:cNvCxnSpPr>
          <p:nvPr/>
        </p:nvCxnSpPr>
        <p:spPr>
          <a:xfrm>
            <a:off x="1571348" y="3940944"/>
            <a:ext cx="4835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35E70C-A363-ED0A-27C1-89163AC3781C}"/>
                  </a:ext>
                </a:extLst>
              </p:cNvPr>
              <p:cNvSpPr txBox="1"/>
              <p:nvPr/>
            </p:nvSpPr>
            <p:spPr>
              <a:xfrm>
                <a:off x="4934055" y="4503337"/>
                <a:ext cx="657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35E70C-A363-ED0A-27C1-89163AC37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055" y="4503337"/>
                <a:ext cx="65796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90BF2CA-6A45-DC1D-5960-030F5B5BB3B2}"/>
                  </a:ext>
                </a:extLst>
              </p:cNvPr>
              <p:cNvSpPr txBox="1"/>
              <p:nvPr/>
            </p:nvSpPr>
            <p:spPr>
              <a:xfrm>
                <a:off x="4809817" y="2931343"/>
                <a:ext cx="657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90BF2CA-6A45-DC1D-5960-030F5B5BB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817" y="2931343"/>
                <a:ext cx="657966" cy="369332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48B052B-7941-D009-BE2A-3FB6A33FD7B6}"/>
                  </a:ext>
                </a:extLst>
              </p:cNvPr>
              <p:cNvSpPr txBox="1"/>
              <p:nvPr/>
            </p:nvSpPr>
            <p:spPr>
              <a:xfrm>
                <a:off x="3189251" y="2927589"/>
                <a:ext cx="657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48B052B-7941-D009-BE2A-3FB6A33FD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51" y="2927589"/>
                <a:ext cx="657966" cy="369332"/>
              </a:xfrm>
              <a:prstGeom prst="rect">
                <a:avLst/>
              </a:prstGeom>
              <a:blipFill>
                <a:blip r:embed="rId2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F83E58-A05A-28F5-1819-23F3AFF67F30}"/>
                  </a:ext>
                </a:extLst>
              </p:cNvPr>
              <p:cNvSpPr txBox="1"/>
              <p:nvPr/>
            </p:nvSpPr>
            <p:spPr>
              <a:xfrm>
                <a:off x="3172639" y="4529321"/>
                <a:ext cx="657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F83E58-A05A-28F5-1819-23F3AFF6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39" y="4529321"/>
                <a:ext cx="6579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2149CF-177A-7D87-41A9-C19565C96711}"/>
                  </a:ext>
                </a:extLst>
              </p:cNvPr>
              <p:cNvSpPr txBox="1"/>
              <p:nvPr/>
            </p:nvSpPr>
            <p:spPr>
              <a:xfrm>
                <a:off x="3189251" y="5499196"/>
                <a:ext cx="657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2149CF-177A-7D87-41A9-C19565C9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51" y="5499196"/>
                <a:ext cx="657967" cy="369332"/>
              </a:xfrm>
              <a:prstGeom prst="rect">
                <a:avLst/>
              </a:prstGeom>
              <a:blipFill>
                <a:blip r:embed="rId2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6AC7B57-36FF-F23B-06D4-E1E9235030DF}"/>
                  </a:ext>
                </a:extLst>
              </p:cNvPr>
              <p:cNvSpPr/>
              <p:nvPr/>
            </p:nvSpPr>
            <p:spPr>
              <a:xfrm>
                <a:off x="6950434" y="0"/>
                <a:ext cx="2334827" cy="685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6AC7B57-36FF-F23B-06D4-E1E923503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434" y="0"/>
                <a:ext cx="2334827" cy="6858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E8214D-ADC5-3D72-542C-00DE5FE51F1E}"/>
                  </a:ext>
                </a:extLst>
              </p:cNvPr>
              <p:cNvSpPr txBox="1"/>
              <p:nvPr/>
            </p:nvSpPr>
            <p:spPr>
              <a:xfrm>
                <a:off x="4748266" y="5459947"/>
                <a:ext cx="657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E8214D-ADC5-3D72-542C-00DE5FE5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66" y="5459947"/>
                <a:ext cx="657967" cy="369332"/>
              </a:xfrm>
              <a:prstGeom prst="rect">
                <a:avLst/>
              </a:prstGeom>
              <a:blipFill>
                <a:blip r:embed="rId2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4FECA1-C116-2E80-7D87-5D889410B8DC}"/>
                  </a:ext>
                </a:extLst>
              </p:cNvPr>
              <p:cNvSpPr txBox="1"/>
              <p:nvPr/>
            </p:nvSpPr>
            <p:spPr>
              <a:xfrm>
                <a:off x="4050322" y="6294089"/>
                <a:ext cx="556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4FECA1-C116-2E80-7D87-5D889410B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322" y="6294089"/>
                <a:ext cx="5563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D7D90D7C-969F-631E-0AE3-12F29CE2486A}"/>
              </a:ext>
            </a:extLst>
          </p:cNvPr>
          <p:cNvSpPr txBox="1"/>
          <p:nvPr/>
        </p:nvSpPr>
        <p:spPr>
          <a:xfrm>
            <a:off x="7175241" y="1456551"/>
            <a:ext cx="187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Blood Stream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86025E8-2123-880E-144C-4D01514D0C6A}"/>
                  </a:ext>
                </a:extLst>
              </p:cNvPr>
              <p:cNvSpPr txBox="1"/>
              <p:nvPr/>
            </p:nvSpPr>
            <p:spPr>
              <a:xfrm>
                <a:off x="6358458" y="2167255"/>
                <a:ext cx="5902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86025E8-2123-880E-144C-4D01514D0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458" y="2167255"/>
                <a:ext cx="590244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FA21637-331C-1D91-833A-66F8CE65DD8F}"/>
                  </a:ext>
                </a:extLst>
              </p:cNvPr>
              <p:cNvSpPr txBox="1"/>
              <p:nvPr/>
            </p:nvSpPr>
            <p:spPr>
              <a:xfrm>
                <a:off x="6346220" y="4751539"/>
                <a:ext cx="6024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FA21637-331C-1D91-833A-66F8CE65D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220" y="4751539"/>
                <a:ext cx="602482" cy="369332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Action Button: Blank 9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073F6D3-FE55-7870-105E-E5B9AB0E577A}"/>
              </a:ext>
            </a:extLst>
          </p:cNvPr>
          <p:cNvSpPr/>
          <p:nvPr/>
        </p:nvSpPr>
        <p:spPr>
          <a:xfrm>
            <a:off x="5652431" y="1945483"/>
            <a:ext cx="232030" cy="18151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ction Button: Blank 9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A2B83D-C1EF-C584-0723-A3606D277870}"/>
              </a:ext>
            </a:extLst>
          </p:cNvPr>
          <p:cNvSpPr/>
          <p:nvPr/>
        </p:nvSpPr>
        <p:spPr>
          <a:xfrm>
            <a:off x="5574329" y="4519536"/>
            <a:ext cx="232030" cy="18151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DD8CB0-ACD4-A030-A077-9A3D1601D66F}"/>
              </a:ext>
            </a:extLst>
          </p:cNvPr>
          <p:cNvCxnSpPr>
            <a:cxnSpLocks/>
          </p:cNvCxnSpPr>
          <p:nvPr/>
        </p:nvCxnSpPr>
        <p:spPr>
          <a:xfrm>
            <a:off x="6413836" y="892945"/>
            <a:ext cx="0" cy="52578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56B3055-028F-C029-DAF6-22812F534A59}"/>
              </a:ext>
            </a:extLst>
          </p:cNvPr>
          <p:cNvSpPr txBox="1"/>
          <p:nvPr/>
        </p:nvSpPr>
        <p:spPr>
          <a:xfrm>
            <a:off x="1352730" y="1328707"/>
            <a:ext cx="80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45A2D1F-0338-DD26-C4A5-BCC721A25043}"/>
              </a:ext>
            </a:extLst>
          </p:cNvPr>
          <p:cNvSpPr txBox="1"/>
          <p:nvPr/>
        </p:nvSpPr>
        <p:spPr>
          <a:xfrm>
            <a:off x="1343853" y="3956655"/>
            <a:ext cx="80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4C308D-5397-60C7-02FC-96969A626E1F}"/>
                  </a:ext>
                </a:extLst>
              </p:cNvPr>
              <p:cNvSpPr txBox="1"/>
              <p:nvPr/>
            </p:nvSpPr>
            <p:spPr>
              <a:xfrm>
                <a:off x="9362155" y="3771989"/>
                <a:ext cx="75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4C308D-5397-60C7-02FC-96969A626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155" y="3771989"/>
                <a:ext cx="754601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05D9975-B202-118F-F501-CF97782A1D1D}"/>
              </a:ext>
            </a:extLst>
          </p:cNvPr>
          <p:cNvCxnSpPr>
            <a:cxnSpLocks/>
          </p:cNvCxnSpPr>
          <p:nvPr/>
        </p:nvCxnSpPr>
        <p:spPr>
          <a:xfrm flipV="1">
            <a:off x="9063902" y="3771990"/>
            <a:ext cx="1096394" cy="41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227CB52-2794-28A0-6FEC-2FBD1FE05653}"/>
                  </a:ext>
                </a:extLst>
              </p:cNvPr>
              <p:cNvSpPr txBox="1"/>
              <p:nvPr/>
            </p:nvSpPr>
            <p:spPr>
              <a:xfrm>
                <a:off x="1181659" y="6313479"/>
                <a:ext cx="1351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…Cell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227CB52-2794-28A0-6FEC-2FBD1FE0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59" y="6313479"/>
                <a:ext cx="1351722" cy="369332"/>
              </a:xfrm>
              <a:prstGeom prst="rect">
                <a:avLst/>
              </a:prstGeom>
              <a:blipFill>
                <a:blip r:embed="rId30"/>
                <a:stretch>
                  <a:fillRect l="-405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E1E8273-0951-C49A-D642-3716135D4A2E}"/>
                  </a:ext>
                </a:extLst>
              </p:cNvPr>
              <p:cNvSpPr txBox="1"/>
              <p:nvPr/>
            </p:nvSpPr>
            <p:spPr>
              <a:xfrm>
                <a:off x="3172639" y="2015723"/>
                <a:ext cx="657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E1E8273-0951-C49A-D642-3716135D4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39" y="2015723"/>
                <a:ext cx="65796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95D1B61-9ADA-3E4F-101E-E583A83E330A}"/>
                  </a:ext>
                </a:extLst>
              </p:cNvPr>
              <p:cNvSpPr txBox="1"/>
              <p:nvPr/>
            </p:nvSpPr>
            <p:spPr>
              <a:xfrm>
                <a:off x="8530155" y="4758867"/>
                <a:ext cx="31732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Cell number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Blood mRNA Level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Membrane diffusion rate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Membrane infusion rate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95D1B61-9ADA-3E4F-101E-E583A83E3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155" y="4758867"/>
                <a:ext cx="3173202" cy="1200329"/>
              </a:xfrm>
              <a:prstGeom prst="rect">
                <a:avLst/>
              </a:prstGeom>
              <a:blipFill>
                <a:blip r:embed="rId32"/>
                <a:stretch>
                  <a:fillRect t="-3553" b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63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CC9E-CACE-B371-88EB-5F4A74EE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Reaction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42313-EF83-2815-67EC-696F771D2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34E4-1844-50B6-E793-441B609C99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52B832DF-BC3F-B30F-88D9-206DEDBEFD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3383042"/>
                  </p:ext>
                </p:extLst>
              </p:nvPr>
            </p:nvGraphicFramePr>
            <p:xfrm>
              <a:off x="1848533" y="1524000"/>
              <a:ext cx="8494933" cy="46993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9729">
                      <a:extLst>
                        <a:ext uri="{9D8B030D-6E8A-4147-A177-3AD203B41FA5}">
                          <a16:colId xmlns:a16="http://schemas.microsoft.com/office/drawing/2014/main" val="573489365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783082439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1394146305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22587945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 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Probability/Time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391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000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980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Diffusion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594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55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751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Degrade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6303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Infusion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9069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0" dirty="0"/>
                            <a:t>Degrade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5478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52B832DF-BC3F-B30F-88D9-206DEDBEFD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3383042"/>
                  </p:ext>
                </p:extLst>
              </p:nvPr>
            </p:nvGraphicFramePr>
            <p:xfrm>
              <a:off x="1848533" y="1524000"/>
              <a:ext cx="8494933" cy="46993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9729">
                      <a:extLst>
                        <a:ext uri="{9D8B030D-6E8A-4147-A177-3AD203B41FA5}">
                          <a16:colId xmlns:a16="http://schemas.microsoft.com/office/drawing/2014/main" val="573489365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783082439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1394146305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22587945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 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Probability/Time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391285"/>
                      </a:ext>
                    </a:extLst>
                  </a:tr>
                  <a:tr h="3823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104762" r="-100993" b="-105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104762" r="-993" b="-1050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000363"/>
                      </a:ext>
                    </a:extLst>
                  </a:tr>
                  <a:tr h="71069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111207" r="-100993" b="-47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111207" r="-993" b="-47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9803823"/>
                      </a:ext>
                    </a:extLst>
                  </a:tr>
                  <a:tr h="6753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Diffusion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220721" r="-100993" b="-39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220721" r="-993" b="-391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594847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539394" r="-100993" b="-5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539394" r="-993" b="-55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55261"/>
                      </a:ext>
                    </a:extLst>
                  </a:tr>
                  <a:tr h="71069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363793" r="-100993" b="-218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363793" r="-993" b="-218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751795"/>
                      </a:ext>
                    </a:extLst>
                  </a:tr>
                  <a:tr h="402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Degrade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815152" r="-100993" b="-2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815152" r="-993" b="-2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303188"/>
                      </a:ext>
                    </a:extLst>
                  </a:tr>
                  <a:tr h="6753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Infusion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544144" r="-100993" b="-68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544144" r="-993" b="-68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069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0" dirty="0"/>
                            <a:t>Degrade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1172131" r="-1009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1172131" r="-99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45478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7522718D-9CC8-F5E2-8545-6BAD2893E474}"/>
              </a:ext>
            </a:extLst>
          </p:cNvPr>
          <p:cNvSpPr/>
          <p:nvPr/>
        </p:nvSpPr>
        <p:spPr>
          <a:xfrm>
            <a:off x="1541688" y="1964960"/>
            <a:ext cx="172974" cy="3817398"/>
          </a:xfrm>
          <a:prstGeom prst="leftBrace">
            <a:avLst>
              <a:gd name="adj1" fmla="val 6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703D80-775C-B883-14EE-95F6FC11F1D2}"/>
                  </a:ext>
                </a:extLst>
              </p:cNvPr>
              <p:cNvSpPr txBox="1"/>
              <p:nvPr/>
            </p:nvSpPr>
            <p:spPr>
              <a:xfrm>
                <a:off x="856943" y="3688993"/>
                <a:ext cx="755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703D80-775C-B883-14EE-95F6FC11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43" y="3688993"/>
                <a:ext cx="7556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58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/>
              <a:t>Single cell model</a:t>
            </a:r>
          </a:p>
          <a:p>
            <a:r>
              <a:rPr lang="en-US" cap="none" dirty="0"/>
              <a:t>Single cell simulation</a:t>
            </a:r>
          </a:p>
          <a:p>
            <a:r>
              <a:rPr lang="en-US" cap="none" dirty="0"/>
              <a:t>Multi cell model &amp; simulation</a:t>
            </a:r>
          </a:p>
          <a:p>
            <a:r>
              <a:rPr lang="en-US" cap="none" dirty="0"/>
              <a:t>Mean flow theory</a:t>
            </a:r>
          </a:p>
          <a:p>
            <a:endParaRPr lang="en-US" cap="none" dirty="0"/>
          </a:p>
          <a:p>
            <a:endParaRPr lang="en-US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1BEEBD-88A9-5BF3-EEAB-06EB3E17CC1E}"/>
              </a:ext>
            </a:extLst>
          </p:cNvPr>
          <p:cNvSpPr txBox="1">
            <a:spLocks/>
          </p:cNvSpPr>
          <p:nvPr/>
        </p:nvSpPr>
        <p:spPr>
          <a:xfrm>
            <a:off x="4898136" y="2816352"/>
            <a:ext cx="3602736" cy="33649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Phenomenological theory</a:t>
            </a:r>
          </a:p>
          <a:p>
            <a:r>
              <a:rPr lang="en-US" cap="none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Continuous Time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55945"/>
                <a:ext cx="9820656" cy="470527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Keep previous parameters unchanged: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 rate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way the cellular dynamics remain largely invariant.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55945"/>
                <a:ext cx="9820656" cy="4705276"/>
              </a:xfrm>
              <a:blipFill>
                <a:blip r:embed="rId2"/>
                <a:stretch>
                  <a:fillRect l="-1924" r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2B1259-AE39-1667-EDB2-17426E2BE74A}"/>
                  </a:ext>
                </a:extLst>
              </p:cNvPr>
              <p:cNvSpPr txBox="1"/>
              <p:nvPr/>
            </p:nvSpPr>
            <p:spPr>
              <a:xfrm>
                <a:off x="1504949" y="1524000"/>
                <a:ext cx="4819650" cy="3222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2B1259-AE39-1667-EDB2-17426E2BE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49" y="1524000"/>
                <a:ext cx="4819650" cy="3222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457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7B8440A-B0BD-C9ED-4C9E-51DB7D58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Multi Cell 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CFE04-D92C-13CC-C151-83FE4313F6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13E9-EAD9-5A61-E05B-321C7922FD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450975"/>
            <a:ext cx="1784350" cy="190500"/>
          </a:xfrm>
        </p:spPr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664208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5E6E25-93D3-02A9-92DB-8FFEAFE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F19CEFC-386A-AB8B-D6DE-AB3FB1E0B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55945"/>
                <a:ext cx="9820656" cy="1473181"/>
              </a:xfrm>
            </p:spPr>
            <p:txBody>
              <a:bodyPr/>
              <a:lstStyle/>
              <a:p>
                <a:r>
                  <a:rPr lang="en-US" dirty="0"/>
                  <a:t>How to initialize with desynchronized cellular phases?</a:t>
                </a:r>
              </a:p>
              <a:p>
                <a:pPr lvl="1"/>
                <a:r>
                  <a:rPr lang="en-US" dirty="0"/>
                  <a:t>Random Phase Sampling</a:t>
                </a:r>
              </a:p>
              <a:p>
                <a:pPr lvl="1"/>
                <a:r>
                  <a:rPr lang="en-US" dirty="0"/>
                  <a:t>Randomize for each cell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Sample from stabilized cellular dynamics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of a single cell mod a period of 24 hrs.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F19CEFC-386A-AB8B-D6DE-AB3FB1E0B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55945"/>
                <a:ext cx="9820656" cy="1473181"/>
              </a:xfrm>
              <a:blipFill>
                <a:blip r:embed="rId2"/>
                <a:stretch>
                  <a:fillRect l="-1800" t="-8678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6F3C2FA-D2B7-7264-2BDF-1172BACFD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16" y="3329126"/>
            <a:ext cx="10759540" cy="32194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2AC2A3-45A4-A03B-AA0F-58F3219AE7EF}"/>
              </a:ext>
            </a:extLst>
          </p:cNvPr>
          <p:cNvCxnSpPr/>
          <p:nvPr/>
        </p:nvCxnSpPr>
        <p:spPr>
          <a:xfrm>
            <a:off x="5823751" y="3429000"/>
            <a:ext cx="0" cy="3302493"/>
          </a:xfrm>
          <a:prstGeom prst="line">
            <a:avLst/>
          </a:prstGeom>
          <a:ln w="57150">
            <a:solidFill>
              <a:srgbClr val="96D3ED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21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2C667-2C79-FF3F-6F36-82151AC10C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B08D-C66D-7B1D-9525-EEF50E2236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9621F-7BE5-6A0B-8F0A-01F47285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51" y="654048"/>
            <a:ext cx="7861098" cy="5028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BD94FC-FAD1-7AF2-8D3B-1E4EA8015838}"/>
                  </a:ext>
                </a:extLst>
              </p:cNvPr>
              <p:cNvSpPr txBox="1"/>
              <p:nvPr/>
            </p:nvSpPr>
            <p:spPr>
              <a:xfrm>
                <a:off x="4580877" y="5465545"/>
                <a:ext cx="33380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Phase sampling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over a period of dynamic equilibrium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BD94FC-FAD1-7AF2-8D3B-1E4EA8015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877" y="5465545"/>
                <a:ext cx="3338004" cy="646331"/>
              </a:xfrm>
              <a:prstGeom prst="rect">
                <a:avLst/>
              </a:prstGeom>
              <a:blipFill>
                <a:blip r:embed="rId3"/>
                <a:stretch>
                  <a:fillRect l="-1460" t="-5660" r="-127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269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5E6E25-93D3-02A9-92DB-8FFEAFE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Simulation Result – 5 Cells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F59CB12-58B5-83A9-6EB9-459002976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15" y="1120680"/>
            <a:ext cx="10626572" cy="27017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4BF7E-5C19-B35E-E70C-2295694D3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5" y="3904996"/>
            <a:ext cx="10626572" cy="2596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/>
              <p:nvPr/>
            </p:nvSpPr>
            <p:spPr>
              <a:xfrm>
                <a:off x="3133817" y="3716264"/>
                <a:ext cx="5459767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randomized initial phases,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817" y="3716264"/>
                <a:ext cx="5459767" cy="484043"/>
              </a:xfrm>
              <a:prstGeom prst="rect">
                <a:avLst/>
              </a:prstGeom>
              <a:blipFill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/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randomized initial phases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blipFill>
                <a:blip r:embed="rId5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98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5E6E25-93D3-02A9-92DB-8FFEAFE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Simulation Result – 5 Cells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F59CB12-58B5-83A9-6EB9-459002976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94804" y="1120680"/>
            <a:ext cx="10670218" cy="27017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4BF7E-5C19-B35E-E70C-2295694D38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4804" y="3902776"/>
            <a:ext cx="10670218" cy="2596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/>
              <p:nvPr/>
            </p:nvSpPr>
            <p:spPr>
              <a:xfrm>
                <a:off x="4240567" y="3822452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randomized initial phases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3822452"/>
                <a:ext cx="3710866" cy="378245"/>
              </a:xfrm>
              <a:prstGeom prst="rect">
                <a:avLst/>
              </a:prstGeom>
              <a:blipFill>
                <a:blip r:embed="rId4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/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randomized initial phases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blipFill>
                <a:blip r:embed="rId5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914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5A73A2-B955-7C28-85BC-91E912C38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63" y="1075678"/>
            <a:ext cx="9361070" cy="259702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BEA03-702D-1BF5-F7F0-80526035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5399" y="3798417"/>
            <a:ext cx="9251533" cy="259637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5E6E25-93D3-02A9-92DB-8FFEAFE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5 Cells – Blood mRNA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/>
              <p:nvPr/>
            </p:nvSpPr>
            <p:spPr>
              <a:xfrm>
                <a:off x="4240566" y="3674850"/>
                <a:ext cx="3710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0~250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6" y="3674850"/>
                <a:ext cx="37108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/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250~750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395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F59CB12-58B5-83A9-6EB9-459002976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43286" y="1120680"/>
            <a:ext cx="9840829" cy="2701772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E33E8B-DB47-043B-8818-5E91BCAEFA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3285" y="3904996"/>
            <a:ext cx="9840829" cy="259637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5E6E25-93D3-02A9-92DB-8FFEAFE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100 Cells – mRNA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/>
              <p:nvPr/>
            </p:nvSpPr>
            <p:spPr>
              <a:xfrm>
                <a:off x="3639844" y="3756439"/>
                <a:ext cx="4912312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44" y="3756439"/>
                <a:ext cx="4912312" cy="378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/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97DE3F-F5CC-2FAC-5EB8-A4595CAE5A99}"/>
                  </a:ext>
                </a:extLst>
              </p:cNvPr>
              <p:cNvSpPr txBox="1"/>
              <p:nvPr/>
            </p:nvSpPr>
            <p:spPr>
              <a:xfrm>
                <a:off x="10153078" y="1814046"/>
                <a:ext cx="18317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=1/11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/11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97DE3F-F5CC-2FAC-5EB8-A4595CAE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078" y="1814046"/>
                <a:ext cx="1831759" cy="1200329"/>
              </a:xfrm>
              <a:prstGeom prst="rect">
                <a:avLst/>
              </a:prstGeom>
              <a:blipFill>
                <a:blip r:embed="rId6"/>
                <a:stretch>
                  <a:fillRect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368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F59CB12-58B5-83A9-6EB9-459002976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43285" y="1120680"/>
            <a:ext cx="9840829" cy="2701772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E33E8B-DB47-043B-8818-5E91BCAEFA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3285" y="3934747"/>
            <a:ext cx="9840829" cy="253687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5E6E25-93D3-02A9-92DB-8FFEAFE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100 Cells – Protein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/>
              <p:nvPr/>
            </p:nvSpPr>
            <p:spPr>
              <a:xfrm>
                <a:off x="4240567" y="3851024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3851024"/>
                <a:ext cx="3710866" cy="378245"/>
              </a:xfrm>
              <a:prstGeom prst="rect">
                <a:avLst/>
              </a:prstGeom>
              <a:blipFill>
                <a:blip r:embed="rId4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/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466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F59CB12-58B5-83A9-6EB9-459002976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95399" y="1120680"/>
            <a:ext cx="9197655" cy="2701772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E33E8B-DB47-043B-8818-5E91BCAEFA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34343" y="3934747"/>
            <a:ext cx="9258712" cy="25368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F5E6E25-93D3-02A9-92DB-8FFEAFEB1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cap="none" dirty="0"/>
                  <a:t>100 Cells –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cap="none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cap="none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F5E6E25-93D3-02A9-92DB-8FFEAFEB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3636" t="-25333"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/>
              <p:nvPr/>
            </p:nvSpPr>
            <p:spPr>
              <a:xfrm>
                <a:off x="4240567" y="3822452"/>
                <a:ext cx="3710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=2/22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3822452"/>
                <a:ext cx="371086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/>
              <p:nvPr/>
            </p:nvSpPr>
            <p:spPr>
              <a:xfrm>
                <a:off x="4240567" y="6394789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6394789"/>
                <a:ext cx="3710866" cy="378245"/>
              </a:xfrm>
              <a:prstGeom prst="rect">
                <a:avLst/>
              </a:prstGeom>
              <a:blipFill>
                <a:blip r:embed="rId6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67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7B8440A-B0BD-C9ED-4C9E-51DB7D58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Single Cell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CFE04-D92C-13CC-C151-83FE4313F6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13E9-EAD9-5A61-E05B-321C7922FD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450975"/>
            <a:ext cx="1784350" cy="190500"/>
          </a:xfrm>
        </p:spPr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6150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7B8440A-B0BD-C9ED-4C9E-51DB7D58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Mean Flow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CFE04-D92C-13CC-C151-83FE4313F6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13E9-EAD9-5A61-E05B-321C7922FD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450975"/>
            <a:ext cx="1784350" cy="190500"/>
          </a:xfrm>
        </p:spPr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493906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FE58-F386-D08F-C554-40EE8517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677662"/>
          </a:xfrm>
        </p:spPr>
        <p:txBody>
          <a:bodyPr/>
          <a:lstStyle/>
          <a:p>
            <a:r>
              <a:rPr lang="en-US" cap="none" dirty="0"/>
              <a:t>Mean Flow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10D64-153D-5A68-9202-962867DE25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491449"/>
                <a:ext cx="9820656" cy="471704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≫1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take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10D64-153D-5A68-9202-962867DE25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491449"/>
                <a:ext cx="9820656" cy="4717040"/>
              </a:xfrm>
              <a:blipFill>
                <a:blip r:embed="rId2"/>
                <a:stretch>
                  <a:fillRect l="-1800" t="-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D1DCE-3CB8-B074-6B10-9C2DDDCBA8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B78C1-A36E-9659-58DC-1644B9B8CD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B09D2C-1B9D-2383-80EC-26FF20BAC51D}"/>
                  </a:ext>
                </a:extLst>
              </p:cNvPr>
              <p:cNvSpPr txBox="1"/>
              <p:nvPr/>
            </p:nvSpPr>
            <p:spPr>
              <a:xfrm>
                <a:off x="1504949" y="2238790"/>
                <a:ext cx="4819650" cy="3222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B09D2C-1B9D-2383-80EC-26FF20BAC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49" y="2238790"/>
                <a:ext cx="4819650" cy="3222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91AF18-3499-92F9-40FC-5C4A36DCA7DB}"/>
                  </a:ext>
                </a:extLst>
              </p:cNvPr>
              <p:cNvSpPr txBox="1"/>
              <p:nvPr/>
            </p:nvSpPr>
            <p:spPr>
              <a:xfrm>
                <a:off x="6205728" y="2238790"/>
                <a:ext cx="4819650" cy="3005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91AF18-3499-92F9-40FC-5C4A36DCA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728" y="2238790"/>
                <a:ext cx="4819650" cy="30055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75A54-E606-9DB8-E651-A1E0F8ED8DC9}"/>
              </a:ext>
            </a:extLst>
          </p:cNvPr>
          <p:cNvCxnSpPr>
            <a:cxnSpLocks/>
          </p:cNvCxnSpPr>
          <p:nvPr/>
        </p:nvCxnSpPr>
        <p:spPr>
          <a:xfrm>
            <a:off x="5015883" y="3722399"/>
            <a:ext cx="1080117" cy="0"/>
          </a:xfrm>
          <a:prstGeom prst="straightConnector1">
            <a:avLst/>
          </a:prstGeom>
          <a:ln w="190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1519DE-1B33-34C9-EFED-CC6807335828}"/>
                  </a:ext>
                </a:extLst>
              </p:cNvPr>
              <p:cNvSpPr txBox="1"/>
              <p:nvPr/>
            </p:nvSpPr>
            <p:spPr>
              <a:xfrm>
                <a:off x="5095783" y="2771740"/>
                <a:ext cx="763479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1519DE-1B33-34C9-EFED-CC6807335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783" y="2771740"/>
                <a:ext cx="763479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932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EFF91-40E7-7FF0-63D5-0AAF118CB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5672" y="1252728"/>
                <a:ext cx="9820656" cy="46686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EFF91-40E7-7FF0-63D5-0AAF118CB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5672" y="1252728"/>
                <a:ext cx="9820656" cy="4668678"/>
              </a:xfrm>
              <a:blipFill>
                <a:blip r:embed="rId2"/>
                <a:stretch>
                  <a:fillRect l="-62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81797-332A-CF2C-D24E-D9B1E27409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79BB7-5523-E48E-10DA-7231F4A506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06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10715-AAAC-C179-9AF2-D42D1E821B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93C4-24E2-664F-1537-F14E5456E6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A31103-3208-0530-1151-C17B51F67454}"/>
                  </a:ext>
                </a:extLst>
              </p:cNvPr>
              <p:cNvSpPr txBox="1"/>
              <p:nvPr/>
            </p:nvSpPr>
            <p:spPr>
              <a:xfrm>
                <a:off x="1564688" y="654048"/>
                <a:ext cx="7996562" cy="2903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A31103-3208-0530-1151-C17B51F67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88" y="654048"/>
                <a:ext cx="7996562" cy="2903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603E21-B6ED-5BB7-183B-72D4623BBF57}"/>
              </a:ext>
            </a:extLst>
          </p:cNvPr>
          <p:cNvCxnSpPr/>
          <p:nvPr/>
        </p:nvCxnSpPr>
        <p:spPr>
          <a:xfrm>
            <a:off x="1225118" y="3666478"/>
            <a:ext cx="2246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80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F9D06B-DF35-74BC-E8C4-03B4B871C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95E43-3C1E-0321-7AD5-F4F44C5D7D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DEF149-277E-5E34-286C-8D32D7EEF40B}"/>
                  </a:ext>
                </a:extLst>
              </p:cNvPr>
              <p:cNvSpPr txBox="1"/>
              <p:nvPr/>
            </p:nvSpPr>
            <p:spPr>
              <a:xfrm>
                <a:off x="1233996" y="953507"/>
                <a:ext cx="10253709" cy="4508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Then:</a:t>
                </a: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300"/>
                  </a:spcAft>
                </a:pPr>
                <a:endParaRPr lang="en-US" dirty="0"/>
              </a:p>
              <a:p>
                <a:pPr>
                  <a:spcAft>
                    <a:spcPts val="3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adiabatic compared to this equation:</a:t>
                </a: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3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solving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get</a:t>
                </a: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spcAft>
                    <a:spcPts val="3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quickly have have:</a:t>
                </a: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DEF149-277E-5E34-286C-8D32D7EEF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996" y="953507"/>
                <a:ext cx="10253709" cy="4508157"/>
              </a:xfrm>
              <a:prstGeom prst="rect">
                <a:avLst/>
              </a:prstGeom>
              <a:blipFill>
                <a:blip r:embed="rId2"/>
                <a:stretch>
                  <a:fillRect l="-476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121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8D9A0-A979-B790-717F-58B4DA8A3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DD016-7EAB-EEE2-A908-29258F868D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9175A-8AEF-D725-F03F-BAC145D4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992125"/>
            <a:ext cx="10344150" cy="3133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B275C-6812-0ABF-8766-3DD36432B62D}"/>
                  </a:ext>
                </a:extLst>
              </p:cNvPr>
              <p:cNvSpPr txBox="1"/>
              <p:nvPr/>
            </p:nvSpPr>
            <p:spPr>
              <a:xfrm>
                <a:off x="2927684" y="4125850"/>
                <a:ext cx="6336632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Comparison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B275C-6812-0ABF-8766-3DD36432B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84" y="4125850"/>
                <a:ext cx="6336632" cy="484043"/>
              </a:xfrm>
              <a:prstGeom prst="rect">
                <a:avLst/>
              </a:prstGeom>
              <a:blipFill>
                <a:blip r:embed="rId3"/>
                <a:stretch>
                  <a:fillRect l="-769" r="-1635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73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E0769-3D20-9B4F-386E-2CB8257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Mean Flow 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DF577B0-365D-902D-AA5A-449AF93C1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413058"/>
                <a:ext cx="9820656" cy="5342849"/>
              </a:xfrm>
            </p:spPr>
            <p:txBody>
              <a:bodyPr/>
              <a:lstStyle/>
              <a:p>
                <a:r>
                  <a:rPr lang="en-US" dirty="0"/>
                  <a:t>Plugging back, we get: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mean flow critical point for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satisfy: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Which takes a larger value for larger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has &gt;0 real part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which corresponds to growing oscillation amplitude.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DF577B0-365D-902D-AA5A-449AF93C1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413058"/>
                <a:ext cx="9820656" cy="5342849"/>
              </a:xfrm>
              <a:blipFill>
                <a:blip r:embed="rId2"/>
                <a:stretch>
                  <a:fillRect l="-1862" t="-2511" r="-1614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FCEAF-B081-D3FB-F5C9-F2B25BA468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0CC66-1C6A-9B72-3C79-CCB58F4E6D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3E57C8-EFEA-2552-0E7B-D549E800D1E9}"/>
                  </a:ext>
                </a:extLst>
              </p:cNvPr>
              <p:cNvSpPr txBox="1"/>
              <p:nvPr/>
            </p:nvSpPr>
            <p:spPr>
              <a:xfrm>
                <a:off x="2123982" y="2047784"/>
                <a:ext cx="7774620" cy="2377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3E57C8-EFEA-2552-0E7B-D549E800D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82" y="2047784"/>
                <a:ext cx="7774620" cy="2377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698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D2F2D-BF4D-B155-2248-3616BD31D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D9C0F-2EE8-ED19-2034-0D9EA151C9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01020A-D126-E4AE-099F-050B15BC50C7}"/>
              </a:ext>
            </a:extLst>
          </p:cNvPr>
          <p:cNvGrpSpPr/>
          <p:nvPr/>
        </p:nvGrpSpPr>
        <p:grpSpPr>
          <a:xfrm>
            <a:off x="1490662" y="654048"/>
            <a:ext cx="9210675" cy="3485790"/>
            <a:chOff x="1490662" y="926849"/>
            <a:chExt cx="9210675" cy="3485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7BB746-FC25-0BC1-E4AF-D27C0B001BC3}"/>
                    </a:ext>
                  </a:extLst>
                </p:cNvPr>
                <p:cNvSpPr txBox="1"/>
                <p:nvPr/>
              </p:nvSpPr>
              <p:spPr>
                <a:xfrm>
                  <a:off x="3710864" y="3928596"/>
                  <a:ext cx="4770269" cy="484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=100</m:t>
                      </m:r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</m:t>
                      </m:r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7BB746-FC25-0BC1-E4AF-D27C0B001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864" y="3928596"/>
                  <a:ext cx="4770269" cy="484043"/>
                </a:xfrm>
                <a:prstGeom prst="rect">
                  <a:avLst/>
                </a:prstGeom>
                <a:blipFill>
                  <a:blip r:embed="rId2"/>
                  <a:stretch>
                    <a:fillRect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B523FC-0DBD-64D4-99C9-E7B4F5495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0662" y="926849"/>
              <a:ext cx="9210675" cy="2924175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D52902-C9E0-62CA-BE45-7367DAA0CE33}"/>
                </a:ext>
              </a:extLst>
            </p:cNvPr>
            <p:cNvCxnSpPr>
              <a:cxnSpLocks/>
            </p:cNvCxnSpPr>
            <p:nvPr/>
          </p:nvCxnSpPr>
          <p:spPr>
            <a:xfrm>
              <a:off x="2283040" y="2938509"/>
              <a:ext cx="76259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348FDC-98D0-CD05-A798-3AC71DBA33C4}"/>
                </a:ext>
              </a:extLst>
            </p:cNvPr>
            <p:cNvCxnSpPr>
              <a:cxnSpLocks/>
            </p:cNvCxnSpPr>
            <p:nvPr/>
          </p:nvCxnSpPr>
          <p:spPr>
            <a:xfrm>
              <a:off x="2283040" y="2444320"/>
              <a:ext cx="7625919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D27992-F7C5-1D73-640B-07D24628923B}"/>
                </a:ext>
              </a:extLst>
            </p:cNvPr>
            <p:cNvCxnSpPr>
              <a:cxnSpLocks/>
            </p:cNvCxnSpPr>
            <p:nvPr/>
          </p:nvCxnSpPr>
          <p:spPr>
            <a:xfrm>
              <a:off x="2283040" y="2763915"/>
              <a:ext cx="7625919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9909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5743D-66C1-07DE-9BFA-6BA21DAFF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D630-FC30-35F8-A232-411E60BADA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BDC92-E2E1-4DD1-81A0-8E8C453A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423894"/>
            <a:ext cx="9553575" cy="3228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44061-F2B6-55C0-C658-4AD85BB75A63}"/>
                  </a:ext>
                </a:extLst>
              </p:cNvPr>
              <p:cNvSpPr txBox="1"/>
              <p:nvPr/>
            </p:nvSpPr>
            <p:spPr>
              <a:xfrm>
                <a:off x="3710864" y="4652869"/>
                <a:ext cx="5521913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44061-F2B6-55C0-C658-4AD85BB7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64" y="4652869"/>
                <a:ext cx="5521913" cy="484043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49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76A7B-9A10-8F64-D47B-CD33E511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/>
          <a:lstStyle/>
          <a:p>
            <a:r>
              <a:rPr lang="en-US" cap="none" dirty="0"/>
              <a:t>Phenomenological theory on phase coherence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5CD-8015-1586-6330-07578B8C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Single Cell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DEB9F-37AD-2B2F-E3CA-B5195D4B0B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915B-2657-16EC-21A8-925EC69FA7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A80BDBD-D470-A993-9240-A2EBEE05F9AA}"/>
              </a:ext>
            </a:extLst>
          </p:cNvPr>
          <p:cNvGrpSpPr/>
          <p:nvPr/>
        </p:nvGrpSpPr>
        <p:grpSpPr>
          <a:xfrm>
            <a:off x="1481508" y="2247900"/>
            <a:ext cx="5214151" cy="2743200"/>
            <a:chOff x="1408592" y="1598036"/>
            <a:chExt cx="5214151" cy="2743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430923-865F-8E82-6AAD-5C0BC86A8849}"/>
                </a:ext>
              </a:extLst>
            </p:cNvPr>
            <p:cNvCxnSpPr>
              <a:cxnSpLocks/>
            </p:cNvCxnSpPr>
            <p:nvPr/>
          </p:nvCxnSpPr>
          <p:spPr>
            <a:xfrm>
              <a:off x="4152530" y="1598036"/>
              <a:ext cx="0" cy="2743200"/>
            </a:xfrm>
            <a:prstGeom prst="line">
              <a:avLst/>
            </a:prstGeom>
            <a:ln w="38100">
              <a:solidFill>
                <a:schemeClr val="tx2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628481-3506-1DE3-C1B9-75C824F88F38}"/>
                    </a:ext>
                  </a:extLst>
                </p:cNvPr>
                <p:cNvSpPr txBox="1"/>
                <p:nvPr/>
              </p:nvSpPr>
              <p:spPr>
                <a:xfrm>
                  <a:off x="2774274" y="2050742"/>
                  <a:ext cx="754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628481-3506-1DE3-C1B9-75C824F88F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274" y="2050742"/>
                  <a:ext cx="75460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C77B924-C3C6-1321-FFD3-7600C48C347B}"/>
                    </a:ext>
                  </a:extLst>
                </p:cNvPr>
                <p:cNvSpPr txBox="1"/>
                <p:nvPr/>
              </p:nvSpPr>
              <p:spPr>
                <a:xfrm>
                  <a:off x="5824602" y="2222377"/>
                  <a:ext cx="754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C77B924-C3C6-1321-FFD3-7600C48C3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602" y="2222377"/>
                  <a:ext cx="7546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2B674E-EC6A-B406-963D-0F9EE6EA4D4E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528875" y="2235408"/>
              <a:ext cx="1247311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B8F9F39-29A8-AD30-42A1-CFBB41A37B99}"/>
                    </a:ext>
                  </a:extLst>
                </p:cNvPr>
                <p:cNvSpPr txBox="1"/>
                <p:nvPr/>
              </p:nvSpPr>
              <p:spPr>
                <a:xfrm>
                  <a:off x="3526656" y="1817534"/>
                  <a:ext cx="754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B8F9F39-29A8-AD30-42A1-CFBB41A37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656" y="1817534"/>
                  <a:ext cx="75460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E5B77F4-7401-DC1D-D35B-974B92219B7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1408592" y="2235408"/>
              <a:ext cx="136568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14C35E5-8EF9-82D1-C52B-F0ABC34CD08D}"/>
                    </a:ext>
                  </a:extLst>
                </p:cNvPr>
                <p:cNvSpPr txBox="1"/>
                <p:nvPr/>
              </p:nvSpPr>
              <p:spPr>
                <a:xfrm>
                  <a:off x="1663829" y="1805101"/>
                  <a:ext cx="754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14C35E5-8EF9-82D1-C52B-F0ABC34CD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829" y="1805101"/>
                  <a:ext cx="75460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7AC9658-99BD-750D-B48A-BFAF02FE24F2}"/>
                    </a:ext>
                  </a:extLst>
                </p:cNvPr>
                <p:cNvSpPr txBox="1"/>
                <p:nvPr/>
              </p:nvSpPr>
              <p:spPr>
                <a:xfrm>
                  <a:off x="1629093" y="3043145"/>
                  <a:ext cx="754601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7AC9658-99BD-750D-B48A-BFAF02FE2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093" y="3043145"/>
                  <a:ext cx="754601" cy="390748"/>
                </a:xfrm>
                <a:prstGeom prst="rect">
                  <a:avLst/>
                </a:prstGeom>
                <a:blipFill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CAB423-D364-D97E-5525-2AE66A5A36EE}"/>
                    </a:ext>
                  </a:extLst>
                </p:cNvPr>
                <p:cNvSpPr txBox="1"/>
                <p:nvPr/>
              </p:nvSpPr>
              <p:spPr>
                <a:xfrm>
                  <a:off x="4771748" y="2041865"/>
                  <a:ext cx="754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CAB423-D364-D97E-5525-2AE66A5A3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1748" y="2041865"/>
                  <a:ext cx="75460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8C06C56-87D3-047F-A716-FD441F6D50B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5526349" y="2222378"/>
              <a:ext cx="1096394" cy="415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19983BF-463A-514C-C05E-C31C2B3AF35F}"/>
                    </a:ext>
                  </a:extLst>
                </p:cNvPr>
                <p:cNvSpPr txBox="1"/>
                <p:nvPr/>
              </p:nvSpPr>
              <p:spPr>
                <a:xfrm>
                  <a:off x="4651901" y="3244334"/>
                  <a:ext cx="754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19983BF-463A-514C-C05E-C31C2B3AF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01" y="3244334"/>
                  <a:ext cx="75460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1CE0169-B886-3249-C0F9-29CB7BB17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7903" y="3433893"/>
              <a:ext cx="918097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ED300251-3D79-6320-EC58-E50691F18557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16200000" flipH="1">
              <a:off x="4944213" y="2616033"/>
              <a:ext cx="878892" cy="469220"/>
            </a:xfrm>
            <a:prstGeom prst="curvedConnector3">
              <a:avLst/>
            </a:prstGeom>
            <a:ln w="38100">
              <a:solidFill>
                <a:schemeClr val="tx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5D3756E-FFBF-F5A3-6CD7-0306B42A58FA}"/>
                    </a:ext>
                  </a:extLst>
                </p:cNvPr>
                <p:cNvSpPr txBox="1"/>
                <p:nvPr/>
              </p:nvSpPr>
              <p:spPr>
                <a:xfrm>
                  <a:off x="5520169" y="3424107"/>
                  <a:ext cx="295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5D3756E-FFBF-F5A3-6CD7-0306B42A5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169" y="3424107"/>
                  <a:ext cx="29555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6250" r="-14583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E865819-931B-BC50-1A13-F0486D5CBA02}"/>
                </a:ext>
              </a:extLst>
            </p:cNvPr>
            <p:cNvCxnSpPr>
              <a:cxnSpLocks/>
              <a:stCxn id="27" idx="1"/>
              <a:endCxn id="46" idx="3"/>
            </p:cNvCxnSpPr>
            <p:nvPr/>
          </p:nvCxnSpPr>
          <p:spPr>
            <a:xfrm flipH="1" flipV="1">
              <a:off x="3547926" y="3424107"/>
              <a:ext cx="1103975" cy="489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4F56CD1-5B3C-8AF4-43C4-AFBA4AD7FDB0}"/>
                    </a:ext>
                  </a:extLst>
                </p:cNvPr>
                <p:cNvSpPr txBox="1"/>
                <p:nvPr/>
              </p:nvSpPr>
              <p:spPr>
                <a:xfrm>
                  <a:off x="2793325" y="3239441"/>
                  <a:ext cx="754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4F56CD1-5B3C-8AF4-43C4-AFBA4AD7F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3325" y="3239441"/>
                  <a:ext cx="75460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2934A1C-6047-9336-6A31-8ADE4A6C6015}"/>
                    </a:ext>
                  </a:extLst>
                </p:cNvPr>
                <p:cNvSpPr txBox="1"/>
                <p:nvPr/>
              </p:nvSpPr>
              <p:spPr>
                <a:xfrm>
                  <a:off x="4017147" y="2998211"/>
                  <a:ext cx="754601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2934A1C-6047-9336-6A31-8ADE4A6C60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147" y="2998211"/>
                  <a:ext cx="754601" cy="390748"/>
                </a:xfrm>
                <a:prstGeom prst="rect">
                  <a:avLst/>
                </a:prstGeom>
                <a:blipFill>
                  <a:blip r:embed="rId11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69FBD28E-A515-213D-A385-361D495118E4}"/>
                </a:ext>
              </a:extLst>
            </p:cNvPr>
            <p:cNvCxnSpPr>
              <a:cxnSpLocks/>
            </p:cNvCxnSpPr>
            <p:nvPr/>
          </p:nvCxnSpPr>
          <p:spPr>
            <a:xfrm>
              <a:off x="2020522" y="2320110"/>
              <a:ext cx="1087958" cy="955490"/>
            </a:xfrm>
            <a:prstGeom prst="curvedConnector2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269C52F-2CD3-8A3E-2499-7AFDF57783B0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408592" y="3424107"/>
              <a:ext cx="1384733" cy="978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DD8CB0-ACD4-A030-A077-9A3D1601D66F}"/>
              </a:ext>
            </a:extLst>
          </p:cNvPr>
          <p:cNvCxnSpPr>
            <a:cxnSpLocks/>
          </p:cNvCxnSpPr>
          <p:nvPr/>
        </p:nvCxnSpPr>
        <p:spPr>
          <a:xfrm>
            <a:off x="7115175" y="990600"/>
            <a:ext cx="0" cy="525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973BE92-E800-0081-4930-BB1B305F038F}"/>
                  </a:ext>
                </a:extLst>
              </p:cNvPr>
              <p:cNvSpPr txBox="1"/>
              <p:nvPr/>
            </p:nvSpPr>
            <p:spPr>
              <a:xfrm>
                <a:off x="7676733" y="496173"/>
                <a:ext cx="3257550" cy="5523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Protein binding rates: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macro rate constant;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micro rate constant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#(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)#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#(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200"/>
                  </a:spcAft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#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#(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#(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𝐾𝑉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973BE92-E800-0081-4930-BB1B305F0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733" y="496173"/>
                <a:ext cx="3257550" cy="5523628"/>
              </a:xfrm>
              <a:prstGeom prst="rect">
                <a:avLst/>
              </a:prstGeom>
              <a:blipFill>
                <a:blip r:embed="rId12"/>
                <a:stretch>
                  <a:fillRect l="-1495" t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C8F33E-47CF-BB72-1DA0-7250EEA9067C}"/>
              </a:ext>
            </a:extLst>
          </p:cNvPr>
          <p:cNvCxnSpPr/>
          <p:nvPr/>
        </p:nvCxnSpPr>
        <p:spPr>
          <a:xfrm>
            <a:off x="7682636" y="3598286"/>
            <a:ext cx="2985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B678F5F-8DD1-1518-0AA4-B39D85004995}"/>
              </a:ext>
            </a:extLst>
          </p:cNvPr>
          <p:cNvCxnSpPr/>
          <p:nvPr/>
        </p:nvCxnSpPr>
        <p:spPr>
          <a:xfrm>
            <a:off x="7676733" y="5350886"/>
            <a:ext cx="2985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C6F07B0-AB8F-DDD5-6370-C4BF5CB399EB}"/>
                  </a:ext>
                </a:extLst>
              </p:cNvPr>
              <p:cNvSpPr txBox="1"/>
              <p:nvPr/>
            </p:nvSpPr>
            <p:spPr>
              <a:xfrm>
                <a:off x="2300060" y="2990504"/>
                <a:ext cx="2687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C6F07B0-AB8F-DDD5-6370-C4BF5CB39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60" y="2990504"/>
                <a:ext cx="268779" cy="369332"/>
              </a:xfrm>
              <a:prstGeom prst="rect">
                <a:avLst/>
              </a:prstGeom>
              <a:blipFill>
                <a:blip r:embed="rId13"/>
                <a:stretch>
                  <a:fillRect l="-6818" r="-1590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DB6EE7-C814-A5BC-C852-E22337C2EBB3}"/>
                  </a:ext>
                </a:extLst>
              </p:cNvPr>
              <p:cNvSpPr txBox="1"/>
              <p:nvPr/>
            </p:nvSpPr>
            <p:spPr>
              <a:xfrm>
                <a:off x="2926749" y="3186800"/>
                <a:ext cx="4316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DB6EE7-C814-A5BC-C852-E22337C2E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49" y="3186800"/>
                <a:ext cx="431647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AEC25A9-AAEA-DB85-3F94-240260CF5889}"/>
              </a:ext>
            </a:extLst>
          </p:cNvPr>
          <p:cNvCxnSpPr>
            <a:cxnSpLocks/>
          </p:cNvCxnSpPr>
          <p:nvPr/>
        </p:nvCxnSpPr>
        <p:spPr>
          <a:xfrm>
            <a:off x="2064863" y="2961853"/>
            <a:ext cx="141341" cy="9920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D80A9E-4933-292B-DA68-1A7DF7FAD6C7}"/>
              </a:ext>
            </a:extLst>
          </p:cNvPr>
          <p:cNvCxnSpPr>
            <a:cxnSpLocks/>
          </p:cNvCxnSpPr>
          <p:nvPr/>
        </p:nvCxnSpPr>
        <p:spPr>
          <a:xfrm flipV="1">
            <a:off x="3186392" y="3752486"/>
            <a:ext cx="60651" cy="17491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F3C28EC-6083-094D-B928-3C063AA1127A}"/>
              </a:ext>
            </a:extLst>
          </p:cNvPr>
          <p:cNvSpPr txBox="1"/>
          <p:nvPr/>
        </p:nvSpPr>
        <p:spPr>
          <a:xfrm>
            <a:off x="2658584" y="1971675"/>
            <a:ext cx="9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Nucleus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567FF51-D2D7-6E5A-A2AF-A9505AB47646}"/>
              </a:ext>
            </a:extLst>
          </p:cNvPr>
          <p:cNvSpPr txBox="1"/>
          <p:nvPr/>
        </p:nvSpPr>
        <p:spPr>
          <a:xfrm>
            <a:off x="4800849" y="1971675"/>
            <a:ext cx="143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Cytoplasm</a:t>
            </a:r>
          </a:p>
        </p:txBody>
      </p:sp>
    </p:spTree>
    <p:extLst>
      <p:ext uri="{BB962C8B-B14F-4D97-AF65-F5344CB8AC3E}">
        <p14:creationId xmlns:p14="http://schemas.microsoft.com/office/powerpoint/2010/main" val="2865525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A9E0769-3D20-9B4F-386E-2CB825720E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cap="non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cap="none" dirty="0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sz="3200" cap="none" dirty="0"/>
                  <a:t> As a measurement for phase coherence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A9E0769-3D20-9B4F-386E-2CB825720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FCEAF-B081-D3FB-F5C9-F2B25BA468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0CC66-1C6A-9B72-3C79-CCB58F4E6D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069EFE-E716-3F7D-DE20-CDCF81D08A49}"/>
                  </a:ext>
                </a:extLst>
              </p:cNvPr>
              <p:cNvSpPr txBox="1"/>
              <p:nvPr/>
            </p:nvSpPr>
            <p:spPr>
              <a:xfrm>
                <a:off x="1295398" y="1524000"/>
                <a:ext cx="7156143" cy="2443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069EFE-E716-3F7D-DE20-CDCF81D08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8" y="1524000"/>
                <a:ext cx="7156143" cy="2443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CDA8B9-AA73-85B8-7686-E622DC915FD8}"/>
                  </a:ext>
                </a:extLst>
              </p:cNvPr>
              <p:cNvSpPr txBox="1"/>
              <p:nvPr/>
            </p:nvSpPr>
            <p:spPr>
              <a:xfrm>
                <a:off x="1295398" y="4658879"/>
                <a:ext cx="3898039" cy="1376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Variation of constants: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𝑝𝑛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CDA8B9-AA73-85B8-7686-E622DC915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8" y="4658879"/>
                <a:ext cx="3898039" cy="1376339"/>
              </a:xfrm>
              <a:prstGeom prst="rect">
                <a:avLst/>
              </a:prstGeom>
              <a:blipFill>
                <a:blip r:embed="rId4"/>
                <a:stretch>
                  <a:fillRect l="-1250" t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08112-9923-DC55-B917-DEB1A187A1E1}"/>
              </a:ext>
            </a:extLst>
          </p:cNvPr>
          <p:cNvCxnSpPr/>
          <p:nvPr/>
        </p:nvCxnSpPr>
        <p:spPr>
          <a:xfrm>
            <a:off x="1047565" y="4243526"/>
            <a:ext cx="1722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11E344-4B19-BEFE-6F0D-0D5904F2171C}"/>
                  </a:ext>
                </a:extLst>
              </p:cNvPr>
              <p:cNvSpPr txBox="1"/>
              <p:nvPr/>
            </p:nvSpPr>
            <p:spPr>
              <a:xfrm>
                <a:off x="5540404" y="4735537"/>
                <a:ext cx="3898039" cy="1129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In reality: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𝑝𝑛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0.173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0.173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- characteristic duration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11E344-4B19-BEFE-6F0D-0D5904F21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404" y="4735537"/>
                <a:ext cx="3898039" cy="1129027"/>
              </a:xfrm>
              <a:prstGeom prst="rect">
                <a:avLst/>
              </a:prstGeom>
              <a:blipFill>
                <a:blip r:embed="rId5"/>
                <a:stretch>
                  <a:fillRect l="-1408" t="-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96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5743D-66C1-07DE-9BFA-6BA21DAFF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D630-FC30-35F8-A232-411E60BADA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44061-F2B6-55C0-C658-4AD85BB75A63}"/>
                  </a:ext>
                </a:extLst>
              </p:cNvPr>
              <p:cNvSpPr txBox="1"/>
              <p:nvPr/>
            </p:nvSpPr>
            <p:spPr>
              <a:xfrm>
                <a:off x="3284738" y="4730748"/>
                <a:ext cx="5841507" cy="76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(blue),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−0.173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(orange)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44061-F2B6-55C0-C658-4AD85BB7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38" y="4730748"/>
                <a:ext cx="5841507" cy="761042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5AB73F3-2DFF-980D-FF78-E23C7FAA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80" y="654048"/>
            <a:ext cx="97059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9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5743D-66C1-07DE-9BFA-6BA21DAFF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D630-FC30-35F8-A232-411E60BADA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44061-F2B6-55C0-C658-4AD85BB75A63}"/>
                  </a:ext>
                </a:extLst>
              </p:cNvPr>
              <p:cNvSpPr txBox="1"/>
              <p:nvPr/>
            </p:nvSpPr>
            <p:spPr>
              <a:xfrm>
                <a:off x="3284738" y="4730748"/>
                <a:ext cx="5841507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(blue),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−0.173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(orange)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44061-F2B6-55C0-C658-4AD85BB7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38" y="4730748"/>
                <a:ext cx="5841507" cy="785536"/>
              </a:xfrm>
              <a:prstGeom prst="rect">
                <a:avLst/>
              </a:prstGeom>
              <a:blipFill>
                <a:blip r:embed="rId2"/>
                <a:stretch>
                  <a:fillRect b="-8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5AB73F3-2DFF-980D-FF78-E23C7FAA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64816" y="654048"/>
            <a:ext cx="8877669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39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5743D-66C1-07DE-9BFA-6BA21DAFF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D630-FC30-35F8-A232-411E60BADA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44061-F2B6-55C0-C658-4AD85BB75A63}"/>
                  </a:ext>
                </a:extLst>
              </p:cNvPr>
              <p:cNvSpPr txBox="1"/>
              <p:nvPr/>
            </p:nvSpPr>
            <p:spPr>
              <a:xfrm>
                <a:off x="3284738" y="4730748"/>
                <a:ext cx="5841507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(blue),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−0.173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(orange)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44061-F2B6-55C0-C658-4AD85BB7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38" y="4730748"/>
                <a:ext cx="5841507" cy="785536"/>
              </a:xfrm>
              <a:prstGeom prst="rect">
                <a:avLst/>
              </a:prstGeom>
              <a:blipFill>
                <a:blip r:embed="rId2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5AB73F3-2DFF-980D-FF78-E23C7FAA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48981" y="654048"/>
            <a:ext cx="8680972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70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532739-BDD1-08C3-1D0C-C50CCF4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0.173?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20E853-1D59-A816-DE94-0EF3CC04C8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32CCD-AA3D-55A8-5BCC-8F715269D16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450975"/>
            <a:ext cx="1784350" cy="190500"/>
          </a:xfrm>
        </p:spPr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59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A7F8C-3E31-0A74-9693-15CC7CE4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56884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FD2295-3409-E434-5950-B2E9FC0C5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470517"/>
            <a:ext cx="9915525" cy="4524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B8AD98-56D9-6241-D687-F76E85958EBC}"/>
              </a:ext>
            </a:extLst>
          </p:cNvPr>
          <p:cNvSpPr txBox="1"/>
          <p:nvPr/>
        </p:nvSpPr>
        <p:spPr>
          <a:xfrm>
            <a:off x="1825839" y="4994892"/>
            <a:ext cx="7930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exchange rate ~ 1/6 of degradation rate, it takes about 1/0.173*22=127 </a:t>
            </a:r>
            <a:r>
              <a:rPr lang="en-US" dirty="0" err="1"/>
              <a:t>hrs</a:t>
            </a:r>
            <a:r>
              <a:rPr lang="en-US" dirty="0"/>
              <a:t> to recover from jet lag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incoherent phase where one is always sleepy after desynchronization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4040887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1DB7B6-81E2-0837-6056-13BB6DEF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250C1-0653-801C-AFDA-A3B740AE2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dirty="0" err="1">
                <a:solidFill>
                  <a:srgbClr val="555555"/>
                </a:solidFill>
                <a:effectLst/>
                <a:latin typeface="Proxima Nova"/>
              </a:rPr>
              <a:t>Guanyu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Proxima Nova"/>
              </a:rPr>
              <a:t> Wang and Charles S. </a:t>
            </a:r>
            <a:r>
              <a:rPr lang="en-US" sz="1800" b="0" i="0" dirty="0" err="1">
                <a:solidFill>
                  <a:srgbClr val="555555"/>
                </a:solidFill>
                <a:effectLst/>
                <a:latin typeface="Proxima Nova"/>
              </a:rPr>
              <a:t>Peskin</a:t>
            </a:r>
            <a:r>
              <a:rPr lang="en-US" sz="1800" dirty="0">
                <a:solidFill>
                  <a:srgbClr val="555555"/>
                </a:solidFill>
                <a:latin typeface="Proxima Nova"/>
              </a:rPr>
              <a:t>, 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Proxima Nova"/>
              </a:rPr>
              <a:t>Phys. Rev. E </a:t>
            </a:r>
            <a:r>
              <a:rPr lang="en-US" sz="1800" b="1" i="0" dirty="0">
                <a:solidFill>
                  <a:srgbClr val="555555"/>
                </a:solidFill>
                <a:effectLst/>
                <a:latin typeface="Proxima Nova"/>
              </a:rPr>
              <a:t>97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Proxima Nova"/>
              </a:rPr>
              <a:t>, 062416 – Published 25 June 2018, 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Proxima Nova"/>
                <a:hlinkClick r:id="rId2"/>
              </a:rPr>
              <a:t>https://journals.aps.org/pre/abstract/10.1103/PhysRevE.97.062416</a:t>
            </a:r>
            <a:endParaRPr lang="en-US" sz="1800" b="0" i="0" dirty="0">
              <a:solidFill>
                <a:srgbClr val="555555"/>
              </a:solidFill>
              <a:effectLst/>
              <a:latin typeface="Proxima Nova"/>
            </a:endParaRPr>
          </a:p>
          <a:p>
            <a:pPr marL="0" indent="0" algn="l">
              <a:buNone/>
            </a:pPr>
            <a:endParaRPr lang="en-US" sz="1800" b="0" i="0" dirty="0">
              <a:solidFill>
                <a:srgbClr val="555555"/>
              </a:solidFill>
              <a:effectLst/>
              <a:latin typeface="Proxima Nova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E3D011-785F-328E-173A-70FCCE273A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5A475-C7EA-ACCA-E84A-8270637A17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CC9E-CACE-B371-88EB-5F4A74EE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Reaction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42313-EF83-2815-67EC-696F771D2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34E4-1844-50B6-E793-441B609C99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52B832DF-BC3F-B30F-88D9-206DEDBEFD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6322674"/>
                  </p:ext>
                </p:extLst>
              </p:nvPr>
            </p:nvGraphicFramePr>
            <p:xfrm>
              <a:off x="1848533" y="1853755"/>
              <a:ext cx="8494933" cy="3150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9729">
                      <a:extLst>
                        <a:ext uri="{9D8B030D-6E8A-4147-A177-3AD203B41FA5}">
                          <a16:colId xmlns:a16="http://schemas.microsoft.com/office/drawing/2014/main" val="573489365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783082439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1394146305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22587945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 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Probability/Time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391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000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980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Degrade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053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699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447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Degrade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764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52B832DF-BC3F-B30F-88D9-206DEDBEFD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6322674"/>
                  </p:ext>
                </p:extLst>
              </p:nvPr>
            </p:nvGraphicFramePr>
            <p:xfrm>
              <a:off x="1848533" y="1853755"/>
              <a:ext cx="8494933" cy="3150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9729">
                      <a:extLst>
                        <a:ext uri="{9D8B030D-6E8A-4147-A177-3AD203B41FA5}">
                          <a16:colId xmlns:a16="http://schemas.microsoft.com/office/drawing/2014/main" val="573489365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783082439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1394146305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22587945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 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Probability/Time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391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108197" r="-100993" b="-6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108197" r="-993" b="-6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0003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120952" r="-100993" b="-2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120952" r="-993" b="-2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980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Degrade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380328" r="-100993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380328" r="-993" b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5053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488333" r="-100993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488333" r="-993" b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06994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336190" r="-100993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336190" r="-993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478938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Degrade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715625" r="-100993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715625" r="-993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764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91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Protein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proteins bound to the DNA sites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sites are occupied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fast equilibrium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under reaction rates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!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𝜂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normalizing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gives: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𝜉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𝜉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Continuous Time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continuous perspective,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#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𝑠𝑝𝑒𝑐𝑖𝑒𝑠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Probability of 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#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𝑠𝑝𝑒𝑐𝑖𝑒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per unit time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# of four species: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2B1259-AE39-1667-EDB2-17426E2BE74A}"/>
                  </a:ext>
                </a:extLst>
              </p:cNvPr>
              <p:cNvSpPr txBox="1"/>
              <p:nvPr/>
            </p:nvSpPr>
            <p:spPr>
              <a:xfrm>
                <a:off x="2943225" y="3416779"/>
                <a:ext cx="4819650" cy="2695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2B1259-AE39-1667-EDB2-17426E2BE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5" y="3416779"/>
                <a:ext cx="4819650" cy="2695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91B786-5780-3F74-B147-069C8D10BCC5}"/>
                  </a:ext>
                </a:extLst>
              </p:cNvPr>
              <p:cNvSpPr txBox="1"/>
              <p:nvPr/>
            </p:nvSpPr>
            <p:spPr>
              <a:xfrm>
                <a:off x="5903975" y="3579536"/>
                <a:ext cx="227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≥5)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91B786-5780-3F74-B147-069C8D10B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75" y="3579536"/>
                <a:ext cx="227647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27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7B8440A-B0BD-C9ED-4C9E-51DB7D58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Single Cell 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CFE04-D92C-13CC-C151-83FE4313F6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13E9-EAD9-5A61-E05B-321C7922FD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450975"/>
            <a:ext cx="1784350" cy="190500"/>
          </a:xfrm>
        </p:spPr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73174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Continuous Time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55945"/>
                <a:ext cx="9820656" cy="47052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with RK4 method: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Conditions: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=10.9,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=1.88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=500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=250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55945"/>
                <a:ext cx="9820656" cy="4705276"/>
              </a:xfrm>
              <a:blipFill>
                <a:blip r:embed="rId2"/>
                <a:stretch>
                  <a:fillRect l="-1924" t="-2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2B1259-AE39-1667-EDB2-17426E2BE74A}"/>
                  </a:ext>
                </a:extLst>
              </p:cNvPr>
              <p:cNvSpPr txBox="1"/>
              <p:nvPr/>
            </p:nvSpPr>
            <p:spPr>
              <a:xfrm>
                <a:off x="2222563" y="2416653"/>
                <a:ext cx="4819650" cy="2695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2B1259-AE39-1667-EDB2-17426E2BE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563" y="2416653"/>
                <a:ext cx="4819650" cy="2695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{5DB937D2-DB97-4786-913B-646A0ACA1226}tf67061901_win32</Template>
  <TotalTime>616</TotalTime>
  <Words>2222</Words>
  <Application>Microsoft Office PowerPoint</Application>
  <PresentationFormat>宽屏</PresentationFormat>
  <Paragraphs>422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Proxima Nova</vt:lpstr>
      <vt:lpstr>Arial</vt:lpstr>
      <vt:lpstr>Calibri</vt:lpstr>
      <vt:lpstr>Cambria Math</vt:lpstr>
      <vt:lpstr>Daytona Condensed Light</vt:lpstr>
      <vt:lpstr>Posterama</vt:lpstr>
      <vt:lpstr>Times New Roman</vt:lpstr>
      <vt:lpstr>Office Theme</vt:lpstr>
      <vt:lpstr>Spontaneous Synchronization in Cellular Circadian Clocks</vt:lpstr>
      <vt:lpstr>Sections</vt:lpstr>
      <vt:lpstr>Single Cell Model</vt:lpstr>
      <vt:lpstr>Single Cell Model</vt:lpstr>
      <vt:lpstr>Reaction Table</vt:lpstr>
      <vt:lpstr>Protein Binding</vt:lpstr>
      <vt:lpstr>Continuous Time Model</vt:lpstr>
      <vt:lpstr>Single Cell Simulation</vt:lpstr>
      <vt:lpstr>Continuous Time Model</vt:lpstr>
      <vt:lpstr>Parameter Design-K</vt:lpstr>
      <vt:lpstr>Parameter Design-K</vt:lpstr>
      <vt:lpstr>Parameter Design-K</vt:lpstr>
      <vt:lpstr>Parameter Design-ν,α,β,V </vt:lpstr>
      <vt:lpstr>Parameter Initialization</vt:lpstr>
      <vt:lpstr>Simulation Result</vt:lpstr>
      <vt:lpstr>Validation</vt:lpstr>
      <vt:lpstr>Multi Cell Model</vt:lpstr>
      <vt:lpstr>Multi Cell Model</vt:lpstr>
      <vt:lpstr>Reaction Table</vt:lpstr>
      <vt:lpstr>Continuous Time Model</vt:lpstr>
      <vt:lpstr>Multi Cell Simulation</vt:lpstr>
      <vt:lpstr>Initialization</vt:lpstr>
      <vt:lpstr>PowerPoint 演示文稿</vt:lpstr>
      <vt:lpstr>Simulation Result – 5 Cells</vt:lpstr>
      <vt:lpstr>Simulation Result – 5 Cells</vt:lpstr>
      <vt:lpstr>5 Cells – Blood mRNA</vt:lpstr>
      <vt:lpstr>100 Cells – mRNA</vt:lpstr>
      <vt:lpstr>100 Cells – Protein</vt:lpstr>
      <vt:lpstr>100 Cells – m_c^i vs m_s</vt:lpstr>
      <vt:lpstr>Mean Flow Theory</vt:lpstr>
      <vt:lpstr>Mean Flow Theory</vt:lpstr>
      <vt:lpstr>PowerPoint 演示文稿</vt:lpstr>
      <vt:lpstr>PowerPoint 演示文稿</vt:lpstr>
      <vt:lpstr>PowerPoint 演示文稿</vt:lpstr>
      <vt:lpstr>PowerPoint 演示文稿</vt:lpstr>
      <vt:lpstr>Mean Flow Theory</vt:lpstr>
      <vt:lpstr>PowerPoint 演示文稿</vt:lpstr>
      <vt:lpstr>PowerPoint 演示文稿</vt:lpstr>
      <vt:lpstr>Phenomenological theory on phase coherence</vt:lpstr>
      <vt:lpstr>σ_pn As a measurement for phase coherence</vt:lpstr>
      <vt:lpstr>PowerPoint 演示文稿</vt:lpstr>
      <vt:lpstr>PowerPoint 演示文稿</vt:lpstr>
      <vt:lpstr>PowerPoint 演示文稿</vt:lpstr>
      <vt:lpstr>Why 0.173?</vt:lpstr>
      <vt:lpstr>Conclusion</vt:lpstr>
      <vt:lpstr>PowerPoint 演示文稿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Spontaneous Synchronization in Circadian Rhythms</dc:title>
  <dc:creator>李 越隆</dc:creator>
  <cp:lastModifiedBy>越隆 李</cp:lastModifiedBy>
  <cp:revision>1</cp:revision>
  <dcterms:created xsi:type="dcterms:W3CDTF">2022-12-21T00:30:00Z</dcterms:created>
  <dcterms:modified xsi:type="dcterms:W3CDTF">2023-06-01T01:57:46Z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