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AD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99" d="100"/>
          <a:sy n="99" d="100"/>
        </p:scale>
        <p:origin x="82" y="-16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8462C8B-56B1-42B4-B632-98AE7E825F5E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E81D511-08B6-4D7E-8295-F39663117657}">
      <dgm:prSet phldrT="[文本]"/>
      <dgm:spPr>
        <a:solidFill>
          <a:schemeClr val="bg1">
            <a:alpha val="90000"/>
          </a:schemeClr>
        </a:solidFill>
      </dgm:spPr>
      <dgm:t>
        <a:bodyPr/>
        <a:lstStyle/>
        <a:p>
          <a:r>
            <a:rPr lang="en-US" dirty="0"/>
            <a:t>\</a:t>
          </a:r>
        </a:p>
      </dgm:t>
    </dgm:pt>
    <dgm:pt modelId="{F20D1B62-4FD2-458D-BD25-F1484990B04C}" type="parTrans" cxnId="{171645CE-0F79-443B-98E8-55A28B459141}">
      <dgm:prSet/>
      <dgm:spPr/>
      <dgm:t>
        <a:bodyPr/>
        <a:lstStyle/>
        <a:p>
          <a:endParaRPr lang="en-US"/>
        </a:p>
      </dgm:t>
    </dgm:pt>
    <dgm:pt modelId="{B173D3FF-815E-4081-A8CB-A18B41064443}" type="sibTrans" cxnId="{171645CE-0F79-443B-98E8-55A28B459141}">
      <dgm:prSet/>
      <dgm:spPr/>
      <dgm:t>
        <a:bodyPr/>
        <a:lstStyle/>
        <a:p>
          <a:endParaRPr lang="en-US"/>
        </a:p>
      </dgm:t>
    </dgm:pt>
    <dgm:pt modelId="{F7C8F076-4D7F-4372-B4D7-C7D6F2C6C6A7}">
      <dgm:prSet phldrT="[文本]"/>
      <dgm:spPr/>
      <dgm:t>
        <a:bodyPr/>
        <a:lstStyle/>
        <a:p>
          <a:r>
            <a:rPr lang="en-US" dirty="0"/>
            <a:t>s</a:t>
          </a:r>
        </a:p>
      </dgm:t>
    </dgm:pt>
    <dgm:pt modelId="{EBF43E66-F671-4839-AF2F-9049299B8BC4}" type="parTrans" cxnId="{6A2AD455-17D2-4DA3-B60D-4169FE92AC4A}">
      <dgm:prSet/>
      <dgm:spPr/>
      <dgm:t>
        <a:bodyPr/>
        <a:lstStyle/>
        <a:p>
          <a:endParaRPr lang="en-US"/>
        </a:p>
      </dgm:t>
    </dgm:pt>
    <dgm:pt modelId="{DD0B30AE-4139-4EFC-B58B-0FB1F06DAC50}" type="sibTrans" cxnId="{6A2AD455-17D2-4DA3-B60D-4169FE92AC4A}">
      <dgm:prSet/>
      <dgm:spPr/>
      <dgm:t>
        <a:bodyPr/>
        <a:lstStyle/>
        <a:p>
          <a:endParaRPr lang="en-US"/>
        </a:p>
      </dgm:t>
    </dgm:pt>
    <dgm:pt modelId="{E6D2FC25-1B69-44A8-B560-1F3C94AC4037}">
      <dgm:prSet phldrT="[文本]"/>
      <dgm:spPr/>
      <dgm:t>
        <a:bodyPr/>
        <a:lstStyle/>
        <a:p>
          <a:r>
            <a:rPr lang="en-US" dirty="0" err="1"/>
            <a:t>i</a:t>
          </a:r>
          <a:endParaRPr lang="en-US" dirty="0"/>
        </a:p>
      </dgm:t>
    </dgm:pt>
    <dgm:pt modelId="{7640430F-EF36-4707-B229-542291C36027}" type="parTrans" cxnId="{6431FC04-190B-4D14-8F9E-9B49A728ACA1}">
      <dgm:prSet/>
      <dgm:spPr/>
      <dgm:t>
        <a:bodyPr/>
        <a:lstStyle/>
        <a:p>
          <a:endParaRPr lang="en-US"/>
        </a:p>
      </dgm:t>
    </dgm:pt>
    <dgm:pt modelId="{6755BECB-480F-4873-B4E5-905B149BCC25}" type="sibTrans" cxnId="{6431FC04-190B-4D14-8F9E-9B49A728ACA1}">
      <dgm:prSet/>
      <dgm:spPr/>
      <dgm:t>
        <a:bodyPr/>
        <a:lstStyle/>
        <a:p>
          <a:endParaRPr lang="en-US"/>
        </a:p>
      </dgm:t>
    </dgm:pt>
    <dgm:pt modelId="{E0535776-A643-481F-982B-3ECF752A78A2}">
      <dgm:prSet phldrT="[文本]"/>
      <dgm:spPr/>
      <dgm:t>
        <a:bodyPr/>
        <a:lstStyle/>
        <a:p>
          <a:r>
            <a:rPr lang="en-US" dirty="0" err="1"/>
            <a:t>i</a:t>
          </a:r>
          <a:endParaRPr lang="en-US" dirty="0"/>
        </a:p>
      </dgm:t>
    </dgm:pt>
    <dgm:pt modelId="{4793F8A2-DD06-49BB-8DE9-CF9EF4D94B5B}" type="parTrans" cxnId="{87797DDF-F291-432C-AB71-C3D8F12E322A}">
      <dgm:prSet/>
      <dgm:spPr/>
      <dgm:t>
        <a:bodyPr/>
        <a:lstStyle/>
        <a:p>
          <a:endParaRPr lang="en-US"/>
        </a:p>
      </dgm:t>
    </dgm:pt>
    <dgm:pt modelId="{DDB33FFD-931B-418A-B66A-D675D81D9F58}" type="sibTrans" cxnId="{87797DDF-F291-432C-AB71-C3D8F12E322A}">
      <dgm:prSet/>
      <dgm:spPr/>
      <dgm:t>
        <a:bodyPr/>
        <a:lstStyle/>
        <a:p>
          <a:endParaRPr lang="en-US"/>
        </a:p>
      </dgm:t>
    </dgm:pt>
    <dgm:pt modelId="{478A5FBC-3315-4C1D-81A1-98F422279638}">
      <dgm:prSet phldrT="[文本]"/>
      <dgm:spPr/>
      <dgm:t>
        <a:bodyPr/>
        <a:lstStyle/>
        <a:p>
          <a:r>
            <a:rPr lang="en-US" dirty="0"/>
            <a:t>n</a:t>
          </a:r>
        </a:p>
      </dgm:t>
    </dgm:pt>
    <dgm:pt modelId="{AFA0F7A1-7EF5-44EC-B755-259A1D648A58}" type="parTrans" cxnId="{857ED202-6F20-4A7F-8CEE-D5900071E3E8}">
      <dgm:prSet/>
      <dgm:spPr/>
      <dgm:t>
        <a:bodyPr/>
        <a:lstStyle/>
        <a:p>
          <a:endParaRPr lang="en-US"/>
        </a:p>
      </dgm:t>
    </dgm:pt>
    <dgm:pt modelId="{7A31B7A3-3BD8-4058-93E0-9DC72089CCF3}" type="sibTrans" cxnId="{857ED202-6F20-4A7F-8CEE-D5900071E3E8}">
      <dgm:prSet/>
      <dgm:spPr/>
      <dgm:t>
        <a:bodyPr/>
        <a:lstStyle/>
        <a:p>
          <a:endParaRPr lang="en-US"/>
        </a:p>
      </dgm:t>
    </dgm:pt>
    <dgm:pt modelId="{68EFB74D-4AB2-45F6-80F5-014A9D1CCF07}">
      <dgm:prSet/>
      <dgm:spPr/>
      <dgm:t>
        <a:bodyPr/>
        <a:lstStyle/>
        <a:p>
          <a:r>
            <a:rPr lang="en-US" dirty="0"/>
            <a:t>u</a:t>
          </a:r>
        </a:p>
      </dgm:t>
    </dgm:pt>
    <dgm:pt modelId="{67CCB66A-6D8A-4900-AF4F-83F222C7C48A}" type="parTrans" cxnId="{2B69DD85-1F4F-4618-BC37-E8EA25EED39D}">
      <dgm:prSet/>
      <dgm:spPr/>
      <dgm:t>
        <a:bodyPr/>
        <a:lstStyle/>
        <a:p>
          <a:endParaRPr lang="en-US"/>
        </a:p>
      </dgm:t>
    </dgm:pt>
    <dgm:pt modelId="{8FD77A36-E39C-4E4B-B3ED-419A2DA2DA81}" type="sibTrans" cxnId="{2B69DD85-1F4F-4618-BC37-E8EA25EED39D}">
      <dgm:prSet/>
      <dgm:spPr/>
      <dgm:t>
        <a:bodyPr/>
        <a:lstStyle/>
        <a:p>
          <a:endParaRPr lang="en-US"/>
        </a:p>
      </dgm:t>
    </dgm:pt>
    <dgm:pt modelId="{88C5A94E-9840-4EF4-BE9F-C4DF7875577D}">
      <dgm:prSet/>
      <dgm:spPr/>
      <dgm:t>
        <a:bodyPr/>
        <a:lstStyle/>
        <a:p>
          <a:r>
            <a:rPr lang="en-US" dirty="0"/>
            <a:t>m</a:t>
          </a:r>
        </a:p>
      </dgm:t>
    </dgm:pt>
    <dgm:pt modelId="{6EA81AEE-602F-4DA5-BF3B-5E5CE297BA33}" type="parTrans" cxnId="{25E1A32C-6E97-4419-82FA-355FF502C2AF}">
      <dgm:prSet/>
      <dgm:spPr/>
      <dgm:t>
        <a:bodyPr/>
        <a:lstStyle/>
        <a:p>
          <a:endParaRPr lang="en-US"/>
        </a:p>
      </dgm:t>
    </dgm:pt>
    <dgm:pt modelId="{1BE15016-E57B-4CAC-8A7D-B54E591E044C}" type="sibTrans" cxnId="{25E1A32C-6E97-4419-82FA-355FF502C2AF}">
      <dgm:prSet/>
      <dgm:spPr/>
      <dgm:t>
        <a:bodyPr/>
        <a:lstStyle/>
        <a:p>
          <a:endParaRPr lang="en-US"/>
        </a:p>
      </dgm:t>
    </dgm:pt>
    <dgm:pt modelId="{3886AAC5-629C-41C2-A7EF-B620FCCB3893}">
      <dgm:prSet/>
      <dgm:spPr/>
      <dgm:t>
        <a:bodyPr/>
        <a:lstStyle/>
        <a:p>
          <a:r>
            <a:rPr lang="en-US" dirty="0"/>
            <a:t>d</a:t>
          </a:r>
        </a:p>
      </dgm:t>
    </dgm:pt>
    <dgm:pt modelId="{30C0A259-9A48-4062-8964-A226DAAEF09A}" type="parTrans" cxnId="{58DCF4E9-AAC7-475E-864A-9A5E63D5B425}">
      <dgm:prSet/>
      <dgm:spPr/>
      <dgm:t>
        <a:bodyPr/>
        <a:lstStyle/>
        <a:p>
          <a:endParaRPr lang="en-US"/>
        </a:p>
      </dgm:t>
    </dgm:pt>
    <dgm:pt modelId="{A904B327-E806-47C2-80E7-2920D8A7B735}" type="sibTrans" cxnId="{58DCF4E9-AAC7-475E-864A-9A5E63D5B425}">
      <dgm:prSet/>
      <dgm:spPr/>
      <dgm:t>
        <a:bodyPr/>
        <a:lstStyle/>
        <a:p>
          <a:endParaRPr lang="en-US"/>
        </a:p>
      </dgm:t>
    </dgm:pt>
    <dgm:pt modelId="{173BCA79-5D24-4B1C-AF8D-88350E9F2CAE}">
      <dgm:prSet/>
      <dgm:spPr/>
      <dgm:t>
        <a:bodyPr/>
        <a:lstStyle/>
        <a:p>
          <a:r>
            <a:rPr lang="en-US" dirty="0" err="1"/>
            <a:t>i</a:t>
          </a:r>
          <a:endParaRPr lang="en-US" dirty="0"/>
        </a:p>
      </dgm:t>
    </dgm:pt>
    <dgm:pt modelId="{D9B6F0AE-AC66-4E04-ABBD-8B4B3CD0BC4E}" type="parTrans" cxnId="{D111FAE6-F2E7-4741-98AC-AE0348AEF821}">
      <dgm:prSet/>
      <dgm:spPr/>
      <dgm:t>
        <a:bodyPr/>
        <a:lstStyle/>
        <a:p>
          <a:endParaRPr lang="en-US"/>
        </a:p>
      </dgm:t>
    </dgm:pt>
    <dgm:pt modelId="{1C17A96D-A06D-48BC-A650-22743E1AB227}" type="sibTrans" cxnId="{D111FAE6-F2E7-4741-98AC-AE0348AEF821}">
      <dgm:prSet/>
      <dgm:spPr/>
      <dgm:t>
        <a:bodyPr/>
        <a:lstStyle/>
        <a:p>
          <a:endParaRPr lang="en-US"/>
        </a:p>
      </dgm:t>
    </dgm:pt>
    <dgm:pt modelId="{BD4DA8D5-7938-4D40-999D-80C9E2065205}">
      <dgm:prSet/>
      <dgm:spPr/>
      <dgm:t>
        <a:bodyPr/>
        <a:lstStyle/>
        <a:p>
          <a:r>
            <a:rPr lang="en-US" dirty="0"/>
            <a:t>n</a:t>
          </a:r>
        </a:p>
      </dgm:t>
    </dgm:pt>
    <dgm:pt modelId="{7726B44C-504A-4F19-82AC-32ACB15A2DD5}" type="parTrans" cxnId="{C959F957-8B4A-4DAC-A82C-0F66654A3B93}">
      <dgm:prSet/>
      <dgm:spPr/>
      <dgm:t>
        <a:bodyPr/>
        <a:lstStyle/>
        <a:p>
          <a:endParaRPr lang="en-US"/>
        </a:p>
      </dgm:t>
    </dgm:pt>
    <dgm:pt modelId="{B3174E2E-6B72-45D2-9404-E6802BC66BB3}" type="sibTrans" cxnId="{C959F957-8B4A-4DAC-A82C-0F66654A3B93}">
      <dgm:prSet/>
      <dgm:spPr/>
      <dgm:t>
        <a:bodyPr/>
        <a:lstStyle/>
        <a:p>
          <a:endParaRPr lang="en-US"/>
        </a:p>
      </dgm:t>
    </dgm:pt>
    <dgm:pt modelId="{036CCF61-2959-4776-BBA0-D86084384A51}">
      <dgm:prSet/>
      <dgm:spPr/>
      <dgm:t>
        <a:bodyPr/>
        <a:lstStyle/>
        <a:p>
          <a:r>
            <a:rPr lang="en-US" dirty="0"/>
            <a:t>f</a:t>
          </a:r>
        </a:p>
      </dgm:t>
    </dgm:pt>
    <dgm:pt modelId="{E997561A-FBA1-4357-B137-EB505A85B055}" type="parTrans" cxnId="{CDD181C4-94F7-42C8-B4F2-33E00959DCD3}">
      <dgm:prSet/>
      <dgm:spPr/>
      <dgm:t>
        <a:bodyPr/>
        <a:lstStyle/>
        <a:p>
          <a:endParaRPr lang="en-US"/>
        </a:p>
      </dgm:t>
    </dgm:pt>
    <dgm:pt modelId="{25FF9334-248D-4EB5-B878-43E9F483F1C4}" type="sibTrans" cxnId="{CDD181C4-94F7-42C8-B4F2-33E00959DCD3}">
      <dgm:prSet/>
      <dgm:spPr/>
      <dgm:t>
        <a:bodyPr/>
        <a:lstStyle/>
        <a:p>
          <a:endParaRPr lang="en-US"/>
        </a:p>
      </dgm:t>
    </dgm:pt>
    <dgm:pt modelId="{2BD4566D-55A3-486C-8CD2-2C3A3AE424DA}">
      <dgm:prSet/>
      <dgm:spPr/>
      <dgm:t>
        <a:bodyPr/>
        <a:lstStyle/>
        <a:p>
          <a:r>
            <a:rPr lang="en-US" dirty="0"/>
            <a:t>t</a:t>
          </a:r>
        </a:p>
      </dgm:t>
    </dgm:pt>
    <dgm:pt modelId="{326E9D2F-884C-449B-9A85-938741892E1A}" type="parTrans" cxnId="{D8658495-9CC4-4D7F-921A-4DFDF9FAE62F}">
      <dgm:prSet/>
      <dgm:spPr/>
      <dgm:t>
        <a:bodyPr/>
        <a:lstStyle/>
        <a:p>
          <a:endParaRPr lang="en-US"/>
        </a:p>
      </dgm:t>
    </dgm:pt>
    <dgm:pt modelId="{BE9074E3-C321-49B3-98D3-3C442474697D}" type="sibTrans" cxnId="{D8658495-9CC4-4D7F-921A-4DFDF9FAE62F}">
      <dgm:prSet/>
      <dgm:spPr/>
      <dgm:t>
        <a:bodyPr/>
        <a:lstStyle/>
        <a:p>
          <a:endParaRPr lang="en-US"/>
        </a:p>
      </dgm:t>
    </dgm:pt>
    <dgm:pt modelId="{93BDB5A3-FE74-4D79-91C5-14F48E324663}">
      <dgm:prSet/>
      <dgm:spPr/>
      <dgm:t>
        <a:bodyPr/>
        <a:lstStyle/>
        <a:p>
          <a:r>
            <a:rPr lang="en-US" dirty="0"/>
            <a:t>y</a:t>
          </a:r>
        </a:p>
      </dgm:t>
    </dgm:pt>
    <dgm:pt modelId="{FA93D7E8-3737-4A5B-9C2A-03EB16CFE50A}" type="parTrans" cxnId="{1A35669D-C092-452A-9B63-F2F712C1AD0C}">
      <dgm:prSet/>
      <dgm:spPr/>
      <dgm:t>
        <a:bodyPr/>
        <a:lstStyle/>
        <a:p>
          <a:endParaRPr lang="en-US"/>
        </a:p>
      </dgm:t>
    </dgm:pt>
    <dgm:pt modelId="{2B749294-E125-4060-A8CF-BD11E03FE635}" type="sibTrans" cxnId="{1A35669D-C092-452A-9B63-F2F712C1AD0C}">
      <dgm:prSet/>
      <dgm:spPr/>
      <dgm:t>
        <a:bodyPr/>
        <a:lstStyle/>
        <a:p>
          <a:endParaRPr lang="en-US"/>
        </a:p>
      </dgm:t>
    </dgm:pt>
    <dgm:pt modelId="{E3629E60-1CD2-4310-A6BF-AB8AAF3AFC82}">
      <dgm:prSet/>
      <dgm:spPr/>
      <dgm:t>
        <a:bodyPr/>
        <a:lstStyle/>
        <a:p>
          <a:r>
            <a:rPr lang="en-US" dirty="0"/>
            <a:t>v</a:t>
          </a:r>
        </a:p>
      </dgm:t>
    </dgm:pt>
    <dgm:pt modelId="{C921C62C-4CA2-486F-85B0-4AE7EDD07B39}" type="parTrans" cxnId="{0954AFAB-5310-414C-A8EB-631C78E16439}">
      <dgm:prSet/>
      <dgm:spPr/>
      <dgm:t>
        <a:bodyPr/>
        <a:lstStyle/>
        <a:p>
          <a:endParaRPr lang="en-US"/>
        </a:p>
      </dgm:t>
    </dgm:pt>
    <dgm:pt modelId="{611D2E3A-50BC-424A-832C-4EEE855ABDF6}" type="sibTrans" cxnId="{0954AFAB-5310-414C-A8EB-631C78E16439}">
      <dgm:prSet/>
      <dgm:spPr/>
      <dgm:t>
        <a:bodyPr/>
        <a:lstStyle/>
        <a:p>
          <a:endParaRPr lang="en-US"/>
        </a:p>
      </dgm:t>
    </dgm:pt>
    <dgm:pt modelId="{2ECDB4B5-B7EB-435A-8D8B-5ADA7B5FFE46}">
      <dgm:prSet/>
      <dgm:spPr/>
      <dgm:t>
        <a:bodyPr/>
        <a:lstStyle/>
        <a:p>
          <a:r>
            <a:rPr lang="en-US" dirty="0"/>
            <a:t>^</a:t>
          </a:r>
        </a:p>
      </dgm:t>
    </dgm:pt>
    <dgm:pt modelId="{CDD312FB-F31D-41EB-B526-28B34404A5B6}" type="parTrans" cxnId="{EA19F671-15A8-4CBF-8219-C7AF668D5656}">
      <dgm:prSet/>
      <dgm:spPr/>
      <dgm:t>
        <a:bodyPr/>
        <a:lstStyle/>
        <a:p>
          <a:endParaRPr lang="en-US"/>
        </a:p>
      </dgm:t>
    </dgm:pt>
    <dgm:pt modelId="{1A8F7B5F-9061-452E-A3B9-1FE19DC01FCD}" type="sibTrans" cxnId="{EA19F671-15A8-4CBF-8219-C7AF668D5656}">
      <dgm:prSet/>
      <dgm:spPr/>
      <dgm:t>
        <a:bodyPr/>
        <a:lstStyle/>
        <a:p>
          <a:endParaRPr lang="en-US"/>
        </a:p>
      </dgm:t>
    </dgm:pt>
    <dgm:pt modelId="{614BC9AE-D96B-4D8D-829E-767D854FF8D5}">
      <dgm:prSet/>
      <dgm:spPr/>
      <dgm:t>
        <a:bodyPr/>
        <a:lstStyle/>
        <a:p>
          <a:r>
            <a:rPr lang="en-US" dirty="0"/>
            <a:t>+</a:t>
          </a:r>
        </a:p>
      </dgm:t>
    </dgm:pt>
    <dgm:pt modelId="{369EBC7D-0D05-4484-9FFC-047B18AB841D}" type="parTrans" cxnId="{F41AB8C8-301D-4BFA-AD51-6C9A9B2457DB}">
      <dgm:prSet/>
      <dgm:spPr/>
      <dgm:t>
        <a:bodyPr/>
        <a:lstStyle/>
        <a:p>
          <a:endParaRPr lang="en-US"/>
        </a:p>
      </dgm:t>
    </dgm:pt>
    <dgm:pt modelId="{C79997CF-9D7A-4686-AA32-662574C48AFE}" type="sibTrans" cxnId="{F41AB8C8-301D-4BFA-AD51-6C9A9B2457DB}">
      <dgm:prSet/>
      <dgm:spPr/>
      <dgm:t>
        <a:bodyPr/>
        <a:lstStyle/>
        <a:p>
          <a:endParaRPr lang="en-US"/>
        </a:p>
      </dgm:t>
    </dgm:pt>
    <dgm:pt modelId="{6B8B4B1E-81B2-4D81-BB13-DF38A524C600}">
      <dgm:prSet/>
      <dgm:spPr/>
      <dgm:t>
        <a:bodyPr/>
        <a:lstStyle/>
        <a:p>
          <a:r>
            <a:rPr lang="en-US" dirty="0"/>
            <a:t>-</a:t>
          </a:r>
        </a:p>
      </dgm:t>
    </dgm:pt>
    <dgm:pt modelId="{76929674-65D3-4CA7-8605-A0A6CAC1B395}" type="parTrans" cxnId="{C6F45DAE-405E-446C-A3F6-69E7D7C77B38}">
      <dgm:prSet/>
      <dgm:spPr/>
      <dgm:t>
        <a:bodyPr/>
        <a:lstStyle/>
        <a:p>
          <a:endParaRPr lang="en-US"/>
        </a:p>
      </dgm:t>
    </dgm:pt>
    <dgm:pt modelId="{6E425878-EDB0-4174-9173-DB6F98C1691E}" type="sibTrans" cxnId="{C6F45DAE-405E-446C-A3F6-69E7D7C77B38}">
      <dgm:prSet/>
      <dgm:spPr/>
      <dgm:t>
        <a:bodyPr/>
        <a:lstStyle/>
        <a:p>
          <a:endParaRPr lang="en-US"/>
        </a:p>
      </dgm:t>
    </dgm:pt>
    <dgm:pt modelId="{299463E1-1E43-4CBE-A2FA-8A5D788286CE}" type="pres">
      <dgm:prSet presAssocID="{48462C8B-56B1-42B4-B632-98AE7E825F5E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4ABD6F1-2C23-4754-B113-CFBF047D6CB5}" type="pres">
      <dgm:prSet presAssocID="{FE81D511-08B6-4D7E-8295-F39663117657}" presName="hierRoot1" presStyleCnt="0"/>
      <dgm:spPr/>
    </dgm:pt>
    <dgm:pt modelId="{A88FB27D-B6A6-4DB8-BF04-D93881ACB970}" type="pres">
      <dgm:prSet presAssocID="{FE81D511-08B6-4D7E-8295-F39663117657}" presName="composite" presStyleCnt="0"/>
      <dgm:spPr/>
    </dgm:pt>
    <dgm:pt modelId="{82019E67-31F1-4FED-BADC-7FF27B999D97}" type="pres">
      <dgm:prSet presAssocID="{FE81D511-08B6-4D7E-8295-F39663117657}" presName="background" presStyleLbl="node0" presStyleIdx="0" presStyleCnt="4"/>
      <dgm:spPr>
        <a:solidFill>
          <a:schemeClr val="accent6"/>
        </a:solidFill>
      </dgm:spPr>
    </dgm:pt>
    <dgm:pt modelId="{F29C8F22-AE48-4942-91C2-3CE12C6196A5}" type="pres">
      <dgm:prSet presAssocID="{FE81D511-08B6-4D7E-8295-F39663117657}" presName="text" presStyleLbl="fgAcc0" presStyleIdx="0" presStyleCnt="4">
        <dgm:presLayoutVars>
          <dgm:chPref val="3"/>
        </dgm:presLayoutVars>
      </dgm:prSet>
      <dgm:spPr/>
    </dgm:pt>
    <dgm:pt modelId="{7235089A-2B2B-4A20-9CF4-565E0BBF7D12}" type="pres">
      <dgm:prSet presAssocID="{FE81D511-08B6-4D7E-8295-F39663117657}" presName="hierChild2" presStyleCnt="0"/>
      <dgm:spPr/>
    </dgm:pt>
    <dgm:pt modelId="{ED522934-E2D7-40BC-94D5-FDC202C54A08}" type="pres">
      <dgm:prSet presAssocID="{EBF43E66-F671-4839-AF2F-9049299B8BC4}" presName="Name10" presStyleLbl="parChTrans1D2" presStyleIdx="0" presStyleCnt="3"/>
      <dgm:spPr/>
    </dgm:pt>
    <dgm:pt modelId="{4AB3AF9B-16E9-4C17-AB96-C7897A27ADE6}" type="pres">
      <dgm:prSet presAssocID="{F7C8F076-4D7F-4372-B4D7-C7D6F2C6C6A7}" presName="hierRoot2" presStyleCnt="0"/>
      <dgm:spPr/>
    </dgm:pt>
    <dgm:pt modelId="{7A5B9D3D-707B-4728-814D-6163CED01445}" type="pres">
      <dgm:prSet presAssocID="{F7C8F076-4D7F-4372-B4D7-C7D6F2C6C6A7}" presName="composite2" presStyleCnt="0"/>
      <dgm:spPr/>
    </dgm:pt>
    <dgm:pt modelId="{47F5FAD6-4EAB-41CE-8CBC-88730D2827C9}" type="pres">
      <dgm:prSet presAssocID="{F7C8F076-4D7F-4372-B4D7-C7D6F2C6C6A7}" presName="background2" presStyleLbl="node2" presStyleIdx="0" presStyleCnt="3"/>
      <dgm:spPr>
        <a:solidFill>
          <a:schemeClr val="accent6"/>
        </a:solidFill>
      </dgm:spPr>
    </dgm:pt>
    <dgm:pt modelId="{75F0C1D4-137C-4EA6-BAA1-D58D5BA8773A}" type="pres">
      <dgm:prSet presAssocID="{F7C8F076-4D7F-4372-B4D7-C7D6F2C6C6A7}" presName="text2" presStyleLbl="fgAcc2" presStyleIdx="0" presStyleCnt="3" custLinFactNeighborX="12627">
        <dgm:presLayoutVars>
          <dgm:chPref val="3"/>
        </dgm:presLayoutVars>
      </dgm:prSet>
      <dgm:spPr/>
    </dgm:pt>
    <dgm:pt modelId="{2851F1C5-B16F-4BC4-8F8F-35A7EF4F0B51}" type="pres">
      <dgm:prSet presAssocID="{F7C8F076-4D7F-4372-B4D7-C7D6F2C6C6A7}" presName="hierChild3" presStyleCnt="0"/>
      <dgm:spPr/>
    </dgm:pt>
    <dgm:pt modelId="{23A959EB-2582-421D-9B61-237FAF24F9EB}" type="pres">
      <dgm:prSet presAssocID="{7640430F-EF36-4707-B229-542291C36027}" presName="Name17" presStyleLbl="parChTrans1D3" presStyleIdx="0" presStyleCnt="4"/>
      <dgm:spPr/>
    </dgm:pt>
    <dgm:pt modelId="{9612A3ED-95F8-4EFB-B69A-29F4FA29829B}" type="pres">
      <dgm:prSet presAssocID="{E6D2FC25-1B69-44A8-B560-1F3C94AC4037}" presName="hierRoot3" presStyleCnt="0"/>
      <dgm:spPr/>
    </dgm:pt>
    <dgm:pt modelId="{8B826BB2-B256-49D2-8002-05D4CA460B9E}" type="pres">
      <dgm:prSet presAssocID="{E6D2FC25-1B69-44A8-B560-1F3C94AC4037}" presName="composite3" presStyleCnt="0"/>
      <dgm:spPr/>
    </dgm:pt>
    <dgm:pt modelId="{525AC28F-B9D2-4989-AE8D-17C54218E2F6}" type="pres">
      <dgm:prSet presAssocID="{E6D2FC25-1B69-44A8-B560-1F3C94AC4037}" presName="background3" presStyleLbl="node3" presStyleIdx="0" presStyleCnt="4"/>
      <dgm:spPr/>
    </dgm:pt>
    <dgm:pt modelId="{133F3AD8-9073-43E2-961F-22B55DDE3CB9}" type="pres">
      <dgm:prSet presAssocID="{E6D2FC25-1B69-44A8-B560-1F3C94AC4037}" presName="text3" presStyleLbl="fgAcc3" presStyleIdx="0" presStyleCnt="4">
        <dgm:presLayoutVars>
          <dgm:chPref val="3"/>
        </dgm:presLayoutVars>
      </dgm:prSet>
      <dgm:spPr/>
    </dgm:pt>
    <dgm:pt modelId="{45393D74-16B9-467B-8ECF-649475CE8ABF}" type="pres">
      <dgm:prSet presAssocID="{E6D2FC25-1B69-44A8-B560-1F3C94AC4037}" presName="hierChild4" presStyleCnt="0"/>
      <dgm:spPr/>
    </dgm:pt>
    <dgm:pt modelId="{1FC3660C-120D-46D8-A5B1-583BCB910868}" type="pres">
      <dgm:prSet presAssocID="{7726B44C-504A-4F19-82AC-32ACB15A2DD5}" presName="Name23" presStyleLbl="parChTrans1D4" presStyleIdx="0" presStyleCnt="6"/>
      <dgm:spPr/>
    </dgm:pt>
    <dgm:pt modelId="{5F186130-DB39-45E6-A918-C23F06A24539}" type="pres">
      <dgm:prSet presAssocID="{BD4DA8D5-7938-4D40-999D-80C9E2065205}" presName="hierRoot4" presStyleCnt="0"/>
      <dgm:spPr/>
    </dgm:pt>
    <dgm:pt modelId="{1110C23A-7268-4B34-AA4D-C0EBAA4AA8C5}" type="pres">
      <dgm:prSet presAssocID="{BD4DA8D5-7938-4D40-999D-80C9E2065205}" presName="composite4" presStyleCnt="0"/>
      <dgm:spPr/>
    </dgm:pt>
    <dgm:pt modelId="{66A6DFC8-7FA3-4986-97EE-BCEAD4F1904B}" type="pres">
      <dgm:prSet presAssocID="{BD4DA8D5-7938-4D40-999D-80C9E2065205}" presName="background4" presStyleLbl="node4" presStyleIdx="0" presStyleCnt="6"/>
      <dgm:spPr/>
    </dgm:pt>
    <dgm:pt modelId="{586CEC17-F874-42A9-B2CB-C7CB43D211DC}" type="pres">
      <dgm:prSet presAssocID="{BD4DA8D5-7938-4D40-999D-80C9E2065205}" presName="text4" presStyleLbl="fgAcc4" presStyleIdx="0" presStyleCnt="6">
        <dgm:presLayoutVars>
          <dgm:chPref val="3"/>
        </dgm:presLayoutVars>
      </dgm:prSet>
      <dgm:spPr/>
    </dgm:pt>
    <dgm:pt modelId="{20B310EF-FB95-4D34-82BD-5B3D142FDE59}" type="pres">
      <dgm:prSet presAssocID="{BD4DA8D5-7938-4D40-999D-80C9E2065205}" presName="hierChild5" presStyleCnt="0"/>
      <dgm:spPr/>
    </dgm:pt>
    <dgm:pt modelId="{44F416AC-75C4-41BD-BEB3-CB6CFAD5E4A1}" type="pres">
      <dgm:prSet presAssocID="{67CCB66A-6D8A-4900-AF4F-83F222C7C48A}" presName="Name17" presStyleLbl="parChTrans1D3" presStyleIdx="1" presStyleCnt="4"/>
      <dgm:spPr/>
    </dgm:pt>
    <dgm:pt modelId="{6DAECC97-6FFA-4C11-AF20-B38F210B0FA5}" type="pres">
      <dgm:prSet presAssocID="{68EFB74D-4AB2-45F6-80F5-014A9D1CCF07}" presName="hierRoot3" presStyleCnt="0"/>
      <dgm:spPr/>
    </dgm:pt>
    <dgm:pt modelId="{3AC5A7D0-EE0E-4C8C-9AC4-109B096FEA61}" type="pres">
      <dgm:prSet presAssocID="{68EFB74D-4AB2-45F6-80F5-014A9D1CCF07}" presName="composite3" presStyleCnt="0"/>
      <dgm:spPr/>
    </dgm:pt>
    <dgm:pt modelId="{7B2CA2F6-998C-4B3A-B1CF-7E105F7D424E}" type="pres">
      <dgm:prSet presAssocID="{68EFB74D-4AB2-45F6-80F5-014A9D1CCF07}" presName="background3" presStyleLbl="node3" presStyleIdx="1" presStyleCnt="4"/>
      <dgm:spPr>
        <a:solidFill>
          <a:schemeClr val="accent6"/>
        </a:solidFill>
      </dgm:spPr>
    </dgm:pt>
    <dgm:pt modelId="{86E06AB5-780E-44B0-BFC5-1CF6520FC7A2}" type="pres">
      <dgm:prSet presAssocID="{68EFB74D-4AB2-45F6-80F5-014A9D1CCF07}" presName="text3" presStyleLbl="fgAcc3" presStyleIdx="1" presStyleCnt="4">
        <dgm:presLayoutVars>
          <dgm:chPref val="3"/>
        </dgm:presLayoutVars>
      </dgm:prSet>
      <dgm:spPr/>
    </dgm:pt>
    <dgm:pt modelId="{18486860-F7AB-43CE-B65C-B5F5BCE79FD6}" type="pres">
      <dgm:prSet presAssocID="{68EFB74D-4AB2-45F6-80F5-014A9D1CCF07}" presName="hierChild4" presStyleCnt="0"/>
      <dgm:spPr/>
    </dgm:pt>
    <dgm:pt modelId="{67919EFE-2340-433B-8739-9342EDC129B1}" type="pres">
      <dgm:prSet presAssocID="{6EA81AEE-602F-4DA5-BF3B-5E5CE297BA33}" presName="Name23" presStyleLbl="parChTrans1D4" presStyleIdx="1" presStyleCnt="6"/>
      <dgm:spPr/>
    </dgm:pt>
    <dgm:pt modelId="{FC13AFCE-A6B5-44AC-AD0F-A56671F04E8F}" type="pres">
      <dgm:prSet presAssocID="{88C5A94E-9840-4EF4-BE9F-C4DF7875577D}" presName="hierRoot4" presStyleCnt="0"/>
      <dgm:spPr/>
    </dgm:pt>
    <dgm:pt modelId="{BDF65510-3FFF-4C2C-B935-6792A1205AA0}" type="pres">
      <dgm:prSet presAssocID="{88C5A94E-9840-4EF4-BE9F-C4DF7875577D}" presName="composite4" presStyleCnt="0"/>
      <dgm:spPr/>
    </dgm:pt>
    <dgm:pt modelId="{C2BFFDB0-5083-4F86-BDBE-220E743A86BD}" type="pres">
      <dgm:prSet presAssocID="{88C5A94E-9840-4EF4-BE9F-C4DF7875577D}" presName="background4" presStyleLbl="node4" presStyleIdx="1" presStyleCnt="6"/>
      <dgm:spPr>
        <a:solidFill>
          <a:schemeClr val="accent6"/>
        </a:solidFill>
      </dgm:spPr>
    </dgm:pt>
    <dgm:pt modelId="{9C82F757-9320-49A7-A898-33A7195F6C17}" type="pres">
      <dgm:prSet presAssocID="{88C5A94E-9840-4EF4-BE9F-C4DF7875577D}" presName="text4" presStyleLbl="fgAcc4" presStyleIdx="1" presStyleCnt="6">
        <dgm:presLayoutVars>
          <dgm:chPref val="3"/>
        </dgm:presLayoutVars>
      </dgm:prSet>
      <dgm:spPr/>
    </dgm:pt>
    <dgm:pt modelId="{B26CB5B9-CD15-4214-B34E-80B91E57E469}" type="pres">
      <dgm:prSet presAssocID="{88C5A94E-9840-4EF4-BE9F-C4DF7875577D}" presName="hierChild5" presStyleCnt="0"/>
      <dgm:spPr/>
    </dgm:pt>
    <dgm:pt modelId="{78013B14-17D3-4766-B088-55EE1F13E209}" type="pres">
      <dgm:prSet presAssocID="{4793F8A2-DD06-49BB-8DE9-CF9EF4D94B5B}" presName="Name10" presStyleLbl="parChTrans1D2" presStyleIdx="1" presStyleCnt="3"/>
      <dgm:spPr/>
    </dgm:pt>
    <dgm:pt modelId="{BBAB2879-D915-4E0D-A2E1-B736995CC088}" type="pres">
      <dgm:prSet presAssocID="{E0535776-A643-481F-982B-3ECF752A78A2}" presName="hierRoot2" presStyleCnt="0"/>
      <dgm:spPr/>
    </dgm:pt>
    <dgm:pt modelId="{E61DC96A-4B8C-4716-AA22-19ED35DB9A8B}" type="pres">
      <dgm:prSet presAssocID="{E0535776-A643-481F-982B-3ECF752A78A2}" presName="composite2" presStyleCnt="0"/>
      <dgm:spPr/>
    </dgm:pt>
    <dgm:pt modelId="{3C2E085A-4502-4275-892C-37831F63E058}" type="pres">
      <dgm:prSet presAssocID="{E0535776-A643-481F-982B-3ECF752A78A2}" presName="background2" presStyleLbl="node2" presStyleIdx="1" presStyleCnt="3"/>
      <dgm:spPr/>
    </dgm:pt>
    <dgm:pt modelId="{1B318BD6-3342-4DE1-8BA4-87FA35673AC2}" type="pres">
      <dgm:prSet presAssocID="{E0535776-A643-481F-982B-3ECF752A78A2}" presName="text2" presStyleLbl="fgAcc2" presStyleIdx="1" presStyleCnt="3">
        <dgm:presLayoutVars>
          <dgm:chPref val="3"/>
        </dgm:presLayoutVars>
      </dgm:prSet>
      <dgm:spPr/>
    </dgm:pt>
    <dgm:pt modelId="{7EC01BD5-F33C-461A-AEC0-1C0C076C6C3C}" type="pres">
      <dgm:prSet presAssocID="{E0535776-A643-481F-982B-3ECF752A78A2}" presName="hierChild3" presStyleCnt="0"/>
      <dgm:spPr/>
    </dgm:pt>
    <dgm:pt modelId="{DF6EFE1E-0BAE-4B4C-91C5-51E237599B58}" type="pres">
      <dgm:prSet presAssocID="{AFA0F7A1-7EF5-44EC-B755-259A1D648A58}" presName="Name17" presStyleLbl="parChTrans1D3" presStyleIdx="2" presStyleCnt="4"/>
      <dgm:spPr/>
    </dgm:pt>
    <dgm:pt modelId="{B6CEA053-4E8C-4156-9F44-9E8597ACA1DB}" type="pres">
      <dgm:prSet presAssocID="{478A5FBC-3315-4C1D-81A1-98F422279638}" presName="hierRoot3" presStyleCnt="0"/>
      <dgm:spPr/>
    </dgm:pt>
    <dgm:pt modelId="{DD7C4D63-4443-4F94-8880-14AC095F6E9B}" type="pres">
      <dgm:prSet presAssocID="{478A5FBC-3315-4C1D-81A1-98F422279638}" presName="composite3" presStyleCnt="0"/>
      <dgm:spPr/>
    </dgm:pt>
    <dgm:pt modelId="{F75F9DB8-6782-4FA0-849F-8EFB7379F1D1}" type="pres">
      <dgm:prSet presAssocID="{478A5FBC-3315-4C1D-81A1-98F422279638}" presName="background3" presStyleLbl="node3" presStyleIdx="2" presStyleCnt="4"/>
      <dgm:spPr/>
    </dgm:pt>
    <dgm:pt modelId="{85EDC1B6-146F-4058-B814-05CE0CCDC3B1}" type="pres">
      <dgm:prSet presAssocID="{478A5FBC-3315-4C1D-81A1-98F422279638}" presName="text3" presStyleLbl="fgAcc3" presStyleIdx="2" presStyleCnt="4">
        <dgm:presLayoutVars>
          <dgm:chPref val="3"/>
        </dgm:presLayoutVars>
      </dgm:prSet>
      <dgm:spPr/>
    </dgm:pt>
    <dgm:pt modelId="{CF3BB479-30C5-41E0-B8CC-36C456B6DB65}" type="pres">
      <dgm:prSet presAssocID="{478A5FBC-3315-4C1D-81A1-98F422279638}" presName="hierChild4" presStyleCnt="0"/>
      <dgm:spPr/>
    </dgm:pt>
    <dgm:pt modelId="{6A22CC08-A1ED-4268-8C3B-A1AC4898F8A2}" type="pres">
      <dgm:prSet presAssocID="{E997561A-FBA1-4357-B137-EB505A85B055}" presName="Name23" presStyleLbl="parChTrans1D4" presStyleIdx="2" presStyleCnt="6"/>
      <dgm:spPr/>
    </dgm:pt>
    <dgm:pt modelId="{D509F0D3-79C3-4F43-9EBC-9AC537E48D9E}" type="pres">
      <dgm:prSet presAssocID="{036CCF61-2959-4776-BBA0-D86084384A51}" presName="hierRoot4" presStyleCnt="0"/>
      <dgm:spPr/>
    </dgm:pt>
    <dgm:pt modelId="{68844FC1-D611-4169-8D5F-CB34449A4486}" type="pres">
      <dgm:prSet presAssocID="{036CCF61-2959-4776-BBA0-D86084384A51}" presName="composite4" presStyleCnt="0"/>
      <dgm:spPr/>
    </dgm:pt>
    <dgm:pt modelId="{92875AF5-E4BE-45AF-809E-CAB1AAD4DCE6}" type="pres">
      <dgm:prSet presAssocID="{036CCF61-2959-4776-BBA0-D86084384A51}" presName="background4" presStyleLbl="node4" presStyleIdx="2" presStyleCnt="6"/>
      <dgm:spPr/>
    </dgm:pt>
    <dgm:pt modelId="{1E1F8146-26BD-4B20-9D0B-FC2D718118D1}" type="pres">
      <dgm:prSet presAssocID="{036CCF61-2959-4776-BBA0-D86084384A51}" presName="text4" presStyleLbl="fgAcc4" presStyleIdx="2" presStyleCnt="6">
        <dgm:presLayoutVars>
          <dgm:chPref val="3"/>
        </dgm:presLayoutVars>
      </dgm:prSet>
      <dgm:spPr/>
    </dgm:pt>
    <dgm:pt modelId="{51B90D4B-9C5D-4B06-885B-F803D020F720}" type="pres">
      <dgm:prSet presAssocID="{036CCF61-2959-4776-BBA0-D86084384A51}" presName="hierChild5" presStyleCnt="0"/>
      <dgm:spPr/>
    </dgm:pt>
    <dgm:pt modelId="{64A75A06-8A53-4C23-903C-61B511E85A78}" type="pres">
      <dgm:prSet presAssocID="{326E9D2F-884C-449B-9A85-938741892E1A}" presName="Name23" presStyleLbl="parChTrans1D4" presStyleIdx="3" presStyleCnt="6"/>
      <dgm:spPr/>
    </dgm:pt>
    <dgm:pt modelId="{42C20223-99CE-4FB1-B49D-0417B0BC22B5}" type="pres">
      <dgm:prSet presAssocID="{2BD4566D-55A3-486C-8CD2-2C3A3AE424DA}" presName="hierRoot4" presStyleCnt="0"/>
      <dgm:spPr/>
    </dgm:pt>
    <dgm:pt modelId="{E6CF1229-9279-4A3C-B3EA-31DD778C90CC}" type="pres">
      <dgm:prSet presAssocID="{2BD4566D-55A3-486C-8CD2-2C3A3AE424DA}" presName="composite4" presStyleCnt="0"/>
      <dgm:spPr/>
    </dgm:pt>
    <dgm:pt modelId="{38395FE0-2B93-4EBA-B69C-B05AA5FB4F43}" type="pres">
      <dgm:prSet presAssocID="{2BD4566D-55A3-486C-8CD2-2C3A3AE424DA}" presName="background4" presStyleLbl="node4" presStyleIdx="3" presStyleCnt="6"/>
      <dgm:spPr/>
    </dgm:pt>
    <dgm:pt modelId="{A369AF07-1A3B-4619-BC1B-5DC3D62ED8A6}" type="pres">
      <dgm:prSet presAssocID="{2BD4566D-55A3-486C-8CD2-2C3A3AE424DA}" presName="text4" presStyleLbl="fgAcc4" presStyleIdx="3" presStyleCnt="6" custLinFactNeighborX="0">
        <dgm:presLayoutVars>
          <dgm:chPref val="3"/>
        </dgm:presLayoutVars>
      </dgm:prSet>
      <dgm:spPr/>
    </dgm:pt>
    <dgm:pt modelId="{606BA76D-1B69-489A-B332-D052AB5CF8DF}" type="pres">
      <dgm:prSet presAssocID="{2BD4566D-55A3-486C-8CD2-2C3A3AE424DA}" presName="hierChild5" presStyleCnt="0"/>
      <dgm:spPr/>
    </dgm:pt>
    <dgm:pt modelId="{718978AF-0D4B-4B58-B831-EE54B126EE14}" type="pres">
      <dgm:prSet presAssocID="{FA93D7E8-3737-4A5B-9C2A-03EB16CFE50A}" presName="Name23" presStyleLbl="parChTrans1D4" presStyleIdx="4" presStyleCnt="6"/>
      <dgm:spPr/>
    </dgm:pt>
    <dgm:pt modelId="{4D550D01-5804-471D-8E5C-848442407F08}" type="pres">
      <dgm:prSet presAssocID="{93BDB5A3-FE74-4D79-91C5-14F48E324663}" presName="hierRoot4" presStyleCnt="0"/>
      <dgm:spPr/>
    </dgm:pt>
    <dgm:pt modelId="{862CE6B9-00E0-4829-88E7-AFA8C497AC6B}" type="pres">
      <dgm:prSet presAssocID="{93BDB5A3-FE74-4D79-91C5-14F48E324663}" presName="composite4" presStyleCnt="0"/>
      <dgm:spPr/>
    </dgm:pt>
    <dgm:pt modelId="{12F07C39-FB98-49CA-AC6F-865AD05F7C5D}" type="pres">
      <dgm:prSet presAssocID="{93BDB5A3-FE74-4D79-91C5-14F48E324663}" presName="background4" presStyleLbl="node4" presStyleIdx="4" presStyleCnt="6"/>
      <dgm:spPr/>
    </dgm:pt>
    <dgm:pt modelId="{519D04ED-4FBF-4925-96A4-E3B9529D2C10}" type="pres">
      <dgm:prSet presAssocID="{93BDB5A3-FE74-4D79-91C5-14F48E324663}" presName="text4" presStyleLbl="fgAcc4" presStyleIdx="4" presStyleCnt="6">
        <dgm:presLayoutVars>
          <dgm:chPref val="3"/>
        </dgm:presLayoutVars>
      </dgm:prSet>
      <dgm:spPr/>
    </dgm:pt>
    <dgm:pt modelId="{1961D35B-7DA9-4D4B-816E-396806A84B4F}" type="pres">
      <dgm:prSet presAssocID="{93BDB5A3-FE74-4D79-91C5-14F48E324663}" presName="hierChild5" presStyleCnt="0"/>
      <dgm:spPr/>
    </dgm:pt>
    <dgm:pt modelId="{A7AE66DD-6DB2-4622-95E3-0EA789F3764F}" type="pres">
      <dgm:prSet presAssocID="{30C0A259-9A48-4062-8964-A226DAAEF09A}" presName="Name10" presStyleLbl="parChTrans1D2" presStyleIdx="2" presStyleCnt="3"/>
      <dgm:spPr/>
    </dgm:pt>
    <dgm:pt modelId="{A8ABA59B-7C5C-465A-826B-EC451820B4BC}" type="pres">
      <dgm:prSet presAssocID="{3886AAC5-629C-41C2-A7EF-B620FCCB3893}" presName="hierRoot2" presStyleCnt="0"/>
      <dgm:spPr/>
    </dgm:pt>
    <dgm:pt modelId="{28813ABB-B343-4F42-A8BE-E6A27E1DE0B8}" type="pres">
      <dgm:prSet presAssocID="{3886AAC5-629C-41C2-A7EF-B620FCCB3893}" presName="composite2" presStyleCnt="0"/>
      <dgm:spPr/>
    </dgm:pt>
    <dgm:pt modelId="{BA83607E-D6EB-42EE-8B1D-14D307D1452B}" type="pres">
      <dgm:prSet presAssocID="{3886AAC5-629C-41C2-A7EF-B620FCCB3893}" presName="background2" presStyleLbl="node2" presStyleIdx="2" presStyleCnt="3"/>
      <dgm:spPr/>
    </dgm:pt>
    <dgm:pt modelId="{06474A5F-223B-4D24-92F3-8E6A1EDBE4E1}" type="pres">
      <dgm:prSet presAssocID="{3886AAC5-629C-41C2-A7EF-B620FCCB3893}" presName="text2" presStyleLbl="fgAcc2" presStyleIdx="2" presStyleCnt="3">
        <dgm:presLayoutVars>
          <dgm:chPref val="3"/>
        </dgm:presLayoutVars>
      </dgm:prSet>
      <dgm:spPr/>
    </dgm:pt>
    <dgm:pt modelId="{18CAC2A3-D105-498D-BDFA-F6C7A2FBF868}" type="pres">
      <dgm:prSet presAssocID="{3886AAC5-629C-41C2-A7EF-B620FCCB3893}" presName="hierChild3" presStyleCnt="0"/>
      <dgm:spPr/>
    </dgm:pt>
    <dgm:pt modelId="{D910AF15-30F7-4EE1-A552-A5D4489ED902}" type="pres">
      <dgm:prSet presAssocID="{D9B6F0AE-AC66-4E04-ABBD-8B4B3CD0BC4E}" presName="Name17" presStyleLbl="parChTrans1D3" presStyleIdx="3" presStyleCnt="4"/>
      <dgm:spPr/>
    </dgm:pt>
    <dgm:pt modelId="{E8DE7BBD-B25C-4836-9FEC-0910CCEBB064}" type="pres">
      <dgm:prSet presAssocID="{173BCA79-5D24-4B1C-AF8D-88350E9F2CAE}" presName="hierRoot3" presStyleCnt="0"/>
      <dgm:spPr/>
    </dgm:pt>
    <dgm:pt modelId="{E7B767AA-6695-4D81-84B3-088C018F182A}" type="pres">
      <dgm:prSet presAssocID="{173BCA79-5D24-4B1C-AF8D-88350E9F2CAE}" presName="composite3" presStyleCnt="0"/>
      <dgm:spPr/>
    </dgm:pt>
    <dgm:pt modelId="{4F27218D-B505-4AD3-97CB-5936F8095AD3}" type="pres">
      <dgm:prSet presAssocID="{173BCA79-5D24-4B1C-AF8D-88350E9F2CAE}" presName="background3" presStyleLbl="node3" presStyleIdx="3" presStyleCnt="4"/>
      <dgm:spPr/>
    </dgm:pt>
    <dgm:pt modelId="{2ADE597A-99EE-440B-82FE-97E7C65F7DC7}" type="pres">
      <dgm:prSet presAssocID="{173BCA79-5D24-4B1C-AF8D-88350E9F2CAE}" presName="text3" presStyleLbl="fgAcc3" presStyleIdx="3" presStyleCnt="4">
        <dgm:presLayoutVars>
          <dgm:chPref val="3"/>
        </dgm:presLayoutVars>
      </dgm:prSet>
      <dgm:spPr/>
    </dgm:pt>
    <dgm:pt modelId="{63A22DFF-8622-408D-A0A1-BFB0988E5159}" type="pres">
      <dgm:prSet presAssocID="{173BCA79-5D24-4B1C-AF8D-88350E9F2CAE}" presName="hierChild4" presStyleCnt="0"/>
      <dgm:spPr/>
    </dgm:pt>
    <dgm:pt modelId="{CBAD3AAA-A937-4B21-B7DE-241BA41F1B95}" type="pres">
      <dgm:prSet presAssocID="{C921C62C-4CA2-486F-85B0-4AE7EDD07B39}" presName="Name23" presStyleLbl="parChTrans1D4" presStyleIdx="5" presStyleCnt="6"/>
      <dgm:spPr/>
    </dgm:pt>
    <dgm:pt modelId="{24732A12-0432-4B20-BD03-159C9245BBC8}" type="pres">
      <dgm:prSet presAssocID="{E3629E60-1CD2-4310-A6BF-AB8AAF3AFC82}" presName="hierRoot4" presStyleCnt="0"/>
      <dgm:spPr/>
    </dgm:pt>
    <dgm:pt modelId="{C0B69BB2-51C1-42E5-B315-B08C1747DC8C}" type="pres">
      <dgm:prSet presAssocID="{E3629E60-1CD2-4310-A6BF-AB8AAF3AFC82}" presName="composite4" presStyleCnt="0"/>
      <dgm:spPr/>
    </dgm:pt>
    <dgm:pt modelId="{4CCD724A-CB98-4B07-81DE-66A43A37FE33}" type="pres">
      <dgm:prSet presAssocID="{E3629E60-1CD2-4310-A6BF-AB8AAF3AFC82}" presName="background4" presStyleLbl="node4" presStyleIdx="5" presStyleCnt="6"/>
      <dgm:spPr/>
    </dgm:pt>
    <dgm:pt modelId="{1089BF83-A6D1-48D6-BB36-5E8E12D0D78D}" type="pres">
      <dgm:prSet presAssocID="{E3629E60-1CD2-4310-A6BF-AB8AAF3AFC82}" presName="text4" presStyleLbl="fgAcc4" presStyleIdx="5" presStyleCnt="6">
        <dgm:presLayoutVars>
          <dgm:chPref val="3"/>
        </dgm:presLayoutVars>
      </dgm:prSet>
      <dgm:spPr/>
    </dgm:pt>
    <dgm:pt modelId="{4D7DB97F-F1A5-43F9-A1C8-B20D103C109E}" type="pres">
      <dgm:prSet presAssocID="{E3629E60-1CD2-4310-A6BF-AB8AAF3AFC82}" presName="hierChild5" presStyleCnt="0"/>
      <dgm:spPr/>
    </dgm:pt>
    <dgm:pt modelId="{5DB724C1-B316-48B8-B4F5-B78EBC1E304C}" type="pres">
      <dgm:prSet presAssocID="{2ECDB4B5-B7EB-435A-8D8B-5ADA7B5FFE46}" presName="hierRoot1" presStyleCnt="0"/>
      <dgm:spPr/>
    </dgm:pt>
    <dgm:pt modelId="{3B9276BC-49A1-4533-90FA-C260962CFC27}" type="pres">
      <dgm:prSet presAssocID="{2ECDB4B5-B7EB-435A-8D8B-5ADA7B5FFE46}" presName="composite" presStyleCnt="0"/>
      <dgm:spPr/>
    </dgm:pt>
    <dgm:pt modelId="{A8063376-A81C-43F9-B10F-8BC4EBA43098}" type="pres">
      <dgm:prSet presAssocID="{2ECDB4B5-B7EB-435A-8D8B-5ADA7B5FFE46}" presName="background" presStyleLbl="node0" presStyleIdx="1" presStyleCnt="4"/>
      <dgm:spPr/>
    </dgm:pt>
    <dgm:pt modelId="{098A40CE-5750-4BBD-807C-328B2B258F49}" type="pres">
      <dgm:prSet presAssocID="{2ECDB4B5-B7EB-435A-8D8B-5ADA7B5FFE46}" presName="text" presStyleLbl="fgAcc0" presStyleIdx="1" presStyleCnt="4">
        <dgm:presLayoutVars>
          <dgm:chPref val="3"/>
        </dgm:presLayoutVars>
      </dgm:prSet>
      <dgm:spPr/>
    </dgm:pt>
    <dgm:pt modelId="{D93E0E95-3606-4BCD-B286-38B6763167B3}" type="pres">
      <dgm:prSet presAssocID="{2ECDB4B5-B7EB-435A-8D8B-5ADA7B5FFE46}" presName="hierChild2" presStyleCnt="0"/>
      <dgm:spPr/>
    </dgm:pt>
    <dgm:pt modelId="{CB4D96C3-17DF-4B6E-A594-06D3950D2175}" type="pres">
      <dgm:prSet presAssocID="{614BC9AE-D96B-4D8D-829E-767D854FF8D5}" presName="hierRoot1" presStyleCnt="0"/>
      <dgm:spPr/>
    </dgm:pt>
    <dgm:pt modelId="{D7F91B73-7B17-443B-AE12-9BC0AB08B5C1}" type="pres">
      <dgm:prSet presAssocID="{614BC9AE-D96B-4D8D-829E-767D854FF8D5}" presName="composite" presStyleCnt="0"/>
      <dgm:spPr/>
    </dgm:pt>
    <dgm:pt modelId="{C09212F4-F495-4501-890D-490070822C2D}" type="pres">
      <dgm:prSet presAssocID="{614BC9AE-D96B-4D8D-829E-767D854FF8D5}" presName="background" presStyleLbl="node0" presStyleIdx="2" presStyleCnt="4"/>
      <dgm:spPr/>
    </dgm:pt>
    <dgm:pt modelId="{F0FC6647-CE68-4EBA-9F68-08004219B042}" type="pres">
      <dgm:prSet presAssocID="{614BC9AE-D96B-4D8D-829E-767D854FF8D5}" presName="text" presStyleLbl="fgAcc0" presStyleIdx="2" presStyleCnt="4">
        <dgm:presLayoutVars>
          <dgm:chPref val="3"/>
        </dgm:presLayoutVars>
      </dgm:prSet>
      <dgm:spPr/>
    </dgm:pt>
    <dgm:pt modelId="{A1A0EAC0-84D5-4585-941A-269D8BF7CC97}" type="pres">
      <dgm:prSet presAssocID="{614BC9AE-D96B-4D8D-829E-767D854FF8D5}" presName="hierChild2" presStyleCnt="0"/>
      <dgm:spPr/>
    </dgm:pt>
    <dgm:pt modelId="{31C34E9D-ACC7-480F-ADFC-8D5991FDBDB4}" type="pres">
      <dgm:prSet presAssocID="{6B8B4B1E-81B2-4D81-BB13-DF38A524C600}" presName="hierRoot1" presStyleCnt="0"/>
      <dgm:spPr/>
    </dgm:pt>
    <dgm:pt modelId="{B83BF3DD-9F49-411D-B522-E2A33A0E37A4}" type="pres">
      <dgm:prSet presAssocID="{6B8B4B1E-81B2-4D81-BB13-DF38A524C600}" presName="composite" presStyleCnt="0"/>
      <dgm:spPr/>
    </dgm:pt>
    <dgm:pt modelId="{0C5B209B-5C1D-4198-B4D8-5442356F687F}" type="pres">
      <dgm:prSet presAssocID="{6B8B4B1E-81B2-4D81-BB13-DF38A524C600}" presName="background" presStyleLbl="node0" presStyleIdx="3" presStyleCnt="4"/>
      <dgm:spPr/>
    </dgm:pt>
    <dgm:pt modelId="{91336A27-499F-4CFA-945E-038AE7C318D4}" type="pres">
      <dgm:prSet presAssocID="{6B8B4B1E-81B2-4D81-BB13-DF38A524C600}" presName="text" presStyleLbl="fgAcc0" presStyleIdx="3" presStyleCnt="4">
        <dgm:presLayoutVars>
          <dgm:chPref val="3"/>
        </dgm:presLayoutVars>
      </dgm:prSet>
      <dgm:spPr/>
    </dgm:pt>
    <dgm:pt modelId="{3515F88D-95D2-44E4-8C39-D2A457C88BDB}" type="pres">
      <dgm:prSet presAssocID="{6B8B4B1E-81B2-4D81-BB13-DF38A524C600}" presName="hierChild2" presStyleCnt="0"/>
      <dgm:spPr/>
    </dgm:pt>
  </dgm:ptLst>
  <dgm:cxnLst>
    <dgm:cxn modelId="{7E819D01-035D-4794-BA3D-E06D1975885A}" type="presOf" srcId="{30C0A259-9A48-4062-8964-A226DAAEF09A}" destId="{A7AE66DD-6DB2-4622-95E3-0EA789F3764F}" srcOrd="0" destOrd="0" presId="urn:microsoft.com/office/officeart/2005/8/layout/hierarchy1"/>
    <dgm:cxn modelId="{857ED202-6F20-4A7F-8CEE-D5900071E3E8}" srcId="{E0535776-A643-481F-982B-3ECF752A78A2}" destId="{478A5FBC-3315-4C1D-81A1-98F422279638}" srcOrd="0" destOrd="0" parTransId="{AFA0F7A1-7EF5-44EC-B755-259A1D648A58}" sibTransId="{7A31B7A3-3BD8-4058-93E0-9DC72089CCF3}"/>
    <dgm:cxn modelId="{6431FC04-190B-4D14-8F9E-9B49A728ACA1}" srcId="{F7C8F076-4D7F-4372-B4D7-C7D6F2C6C6A7}" destId="{E6D2FC25-1B69-44A8-B560-1F3C94AC4037}" srcOrd="0" destOrd="0" parTransId="{7640430F-EF36-4707-B229-542291C36027}" sibTransId="{6755BECB-480F-4873-B4E5-905B149BCC25}"/>
    <dgm:cxn modelId="{73ABD005-9943-4EE2-9FA2-FBEB01C6BF00}" type="presOf" srcId="{6B8B4B1E-81B2-4D81-BB13-DF38A524C600}" destId="{91336A27-499F-4CFA-945E-038AE7C318D4}" srcOrd="0" destOrd="0" presId="urn:microsoft.com/office/officeart/2005/8/layout/hierarchy1"/>
    <dgm:cxn modelId="{3FA79907-9225-4DA4-9A33-47413E0B15B4}" type="presOf" srcId="{F7C8F076-4D7F-4372-B4D7-C7D6F2C6C6A7}" destId="{75F0C1D4-137C-4EA6-BAA1-D58D5BA8773A}" srcOrd="0" destOrd="0" presId="urn:microsoft.com/office/officeart/2005/8/layout/hierarchy1"/>
    <dgm:cxn modelId="{A780DE0C-2E75-4CC5-B79A-C4BE995A5B9B}" type="presOf" srcId="{2BD4566D-55A3-486C-8CD2-2C3A3AE424DA}" destId="{A369AF07-1A3B-4619-BC1B-5DC3D62ED8A6}" srcOrd="0" destOrd="0" presId="urn:microsoft.com/office/officeart/2005/8/layout/hierarchy1"/>
    <dgm:cxn modelId="{8FD07E0E-4D9E-4540-85B5-6C71B2A11A72}" type="presOf" srcId="{4793F8A2-DD06-49BB-8DE9-CF9EF4D94B5B}" destId="{78013B14-17D3-4766-B088-55EE1F13E209}" srcOrd="0" destOrd="0" presId="urn:microsoft.com/office/officeart/2005/8/layout/hierarchy1"/>
    <dgm:cxn modelId="{F5DB4317-179B-47B5-8863-1BA240593BE1}" type="presOf" srcId="{3886AAC5-629C-41C2-A7EF-B620FCCB3893}" destId="{06474A5F-223B-4D24-92F3-8E6A1EDBE4E1}" srcOrd="0" destOrd="0" presId="urn:microsoft.com/office/officeart/2005/8/layout/hierarchy1"/>
    <dgm:cxn modelId="{25E1A32C-6E97-4419-82FA-355FF502C2AF}" srcId="{68EFB74D-4AB2-45F6-80F5-014A9D1CCF07}" destId="{88C5A94E-9840-4EF4-BE9F-C4DF7875577D}" srcOrd="0" destOrd="0" parTransId="{6EA81AEE-602F-4DA5-BF3B-5E5CE297BA33}" sibTransId="{1BE15016-E57B-4CAC-8A7D-B54E591E044C}"/>
    <dgm:cxn modelId="{C345562F-3B34-4394-BB15-37450AE7288A}" type="presOf" srcId="{FE81D511-08B6-4D7E-8295-F39663117657}" destId="{F29C8F22-AE48-4942-91C2-3CE12C6196A5}" srcOrd="0" destOrd="0" presId="urn:microsoft.com/office/officeart/2005/8/layout/hierarchy1"/>
    <dgm:cxn modelId="{14C05130-876B-4C86-87EC-F44B9C105F46}" type="presOf" srcId="{7640430F-EF36-4707-B229-542291C36027}" destId="{23A959EB-2582-421D-9B61-237FAF24F9EB}" srcOrd="0" destOrd="0" presId="urn:microsoft.com/office/officeart/2005/8/layout/hierarchy1"/>
    <dgm:cxn modelId="{82DECD30-BD3A-4534-B46B-81410E57365C}" type="presOf" srcId="{88C5A94E-9840-4EF4-BE9F-C4DF7875577D}" destId="{9C82F757-9320-49A7-A898-33A7195F6C17}" srcOrd="0" destOrd="0" presId="urn:microsoft.com/office/officeart/2005/8/layout/hierarchy1"/>
    <dgm:cxn modelId="{55C41D37-12E5-4AE2-9085-8034BDA54063}" type="presOf" srcId="{D9B6F0AE-AC66-4E04-ABBD-8B4B3CD0BC4E}" destId="{D910AF15-30F7-4EE1-A552-A5D4489ED902}" srcOrd="0" destOrd="0" presId="urn:microsoft.com/office/officeart/2005/8/layout/hierarchy1"/>
    <dgm:cxn modelId="{44E67B37-833A-41B7-AC83-F245B17F5333}" type="presOf" srcId="{67CCB66A-6D8A-4900-AF4F-83F222C7C48A}" destId="{44F416AC-75C4-41BD-BEB3-CB6CFAD5E4A1}" srcOrd="0" destOrd="0" presId="urn:microsoft.com/office/officeart/2005/8/layout/hierarchy1"/>
    <dgm:cxn modelId="{BC58023E-C758-481E-908D-45ED05F76B9E}" type="presOf" srcId="{614BC9AE-D96B-4D8D-829E-767D854FF8D5}" destId="{F0FC6647-CE68-4EBA-9F68-08004219B042}" srcOrd="0" destOrd="0" presId="urn:microsoft.com/office/officeart/2005/8/layout/hierarchy1"/>
    <dgm:cxn modelId="{928DF464-595E-4E22-AFA8-F42D3B7F5C2A}" type="presOf" srcId="{FA93D7E8-3737-4A5B-9C2A-03EB16CFE50A}" destId="{718978AF-0D4B-4B58-B831-EE54B126EE14}" srcOrd="0" destOrd="0" presId="urn:microsoft.com/office/officeart/2005/8/layout/hierarchy1"/>
    <dgm:cxn modelId="{3CEFE766-7A7B-4B45-A981-D7E08BF6F9B5}" type="presOf" srcId="{036CCF61-2959-4776-BBA0-D86084384A51}" destId="{1E1F8146-26BD-4B20-9D0B-FC2D718118D1}" srcOrd="0" destOrd="0" presId="urn:microsoft.com/office/officeart/2005/8/layout/hierarchy1"/>
    <dgm:cxn modelId="{C903AA4D-E99F-441B-80CA-F4F4915A593D}" type="presOf" srcId="{93BDB5A3-FE74-4D79-91C5-14F48E324663}" destId="{519D04ED-4FBF-4925-96A4-E3B9529D2C10}" srcOrd="0" destOrd="0" presId="urn:microsoft.com/office/officeart/2005/8/layout/hierarchy1"/>
    <dgm:cxn modelId="{79B15871-4F27-4653-A0A3-6F0299EA35A1}" type="presOf" srcId="{68EFB74D-4AB2-45F6-80F5-014A9D1CCF07}" destId="{86E06AB5-780E-44B0-BFC5-1CF6520FC7A2}" srcOrd="0" destOrd="0" presId="urn:microsoft.com/office/officeart/2005/8/layout/hierarchy1"/>
    <dgm:cxn modelId="{EA19F671-15A8-4CBF-8219-C7AF668D5656}" srcId="{48462C8B-56B1-42B4-B632-98AE7E825F5E}" destId="{2ECDB4B5-B7EB-435A-8D8B-5ADA7B5FFE46}" srcOrd="1" destOrd="0" parTransId="{CDD312FB-F31D-41EB-B526-28B34404A5B6}" sibTransId="{1A8F7B5F-9061-452E-A3B9-1FE19DC01FCD}"/>
    <dgm:cxn modelId="{6A2AD455-17D2-4DA3-B60D-4169FE92AC4A}" srcId="{FE81D511-08B6-4D7E-8295-F39663117657}" destId="{F7C8F076-4D7F-4372-B4D7-C7D6F2C6C6A7}" srcOrd="0" destOrd="0" parTransId="{EBF43E66-F671-4839-AF2F-9049299B8BC4}" sibTransId="{DD0B30AE-4139-4EFC-B58B-0FB1F06DAC50}"/>
    <dgm:cxn modelId="{C959F957-8B4A-4DAC-A82C-0F66654A3B93}" srcId="{E6D2FC25-1B69-44A8-B560-1F3C94AC4037}" destId="{BD4DA8D5-7938-4D40-999D-80C9E2065205}" srcOrd="0" destOrd="0" parTransId="{7726B44C-504A-4F19-82AC-32ACB15A2DD5}" sibTransId="{B3174E2E-6B72-45D2-9404-E6802BC66BB3}"/>
    <dgm:cxn modelId="{318BEA81-4183-4E03-8418-5AD554C12A5E}" type="presOf" srcId="{326E9D2F-884C-449B-9A85-938741892E1A}" destId="{64A75A06-8A53-4C23-903C-61B511E85A78}" srcOrd="0" destOrd="0" presId="urn:microsoft.com/office/officeart/2005/8/layout/hierarchy1"/>
    <dgm:cxn modelId="{2B69DD85-1F4F-4618-BC37-E8EA25EED39D}" srcId="{F7C8F076-4D7F-4372-B4D7-C7D6F2C6C6A7}" destId="{68EFB74D-4AB2-45F6-80F5-014A9D1CCF07}" srcOrd="1" destOrd="0" parTransId="{67CCB66A-6D8A-4900-AF4F-83F222C7C48A}" sibTransId="{8FD77A36-E39C-4E4B-B3ED-419A2DA2DA81}"/>
    <dgm:cxn modelId="{BDFDC786-6337-4E0C-B58A-01833AE11347}" type="presOf" srcId="{6EA81AEE-602F-4DA5-BF3B-5E5CE297BA33}" destId="{67919EFE-2340-433B-8739-9342EDC129B1}" srcOrd="0" destOrd="0" presId="urn:microsoft.com/office/officeart/2005/8/layout/hierarchy1"/>
    <dgm:cxn modelId="{1FB32E90-2BDC-4087-BCCB-E9D6A9ABEBBD}" type="presOf" srcId="{E997561A-FBA1-4357-B137-EB505A85B055}" destId="{6A22CC08-A1ED-4268-8C3B-A1AC4898F8A2}" srcOrd="0" destOrd="0" presId="urn:microsoft.com/office/officeart/2005/8/layout/hierarchy1"/>
    <dgm:cxn modelId="{D8658495-9CC4-4D7F-921A-4DFDF9FAE62F}" srcId="{036CCF61-2959-4776-BBA0-D86084384A51}" destId="{2BD4566D-55A3-486C-8CD2-2C3A3AE424DA}" srcOrd="0" destOrd="0" parTransId="{326E9D2F-884C-449B-9A85-938741892E1A}" sibTransId="{BE9074E3-C321-49B3-98D3-3C442474697D}"/>
    <dgm:cxn modelId="{2E8EE496-B80A-443C-BAB6-B68B650BCA77}" type="presOf" srcId="{E3629E60-1CD2-4310-A6BF-AB8AAF3AFC82}" destId="{1089BF83-A6D1-48D6-BB36-5E8E12D0D78D}" srcOrd="0" destOrd="0" presId="urn:microsoft.com/office/officeart/2005/8/layout/hierarchy1"/>
    <dgm:cxn modelId="{1A35669D-C092-452A-9B63-F2F712C1AD0C}" srcId="{2BD4566D-55A3-486C-8CD2-2C3A3AE424DA}" destId="{93BDB5A3-FE74-4D79-91C5-14F48E324663}" srcOrd="0" destOrd="0" parTransId="{FA93D7E8-3737-4A5B-9C2A-03EB16CFE50A}" sibTransId="{2B749294-E125-4060-A8CF-BD11E03FE635}"/>
    <dgm:cxn modelId="{0D896E9D-8021-48E6-8623-70BC5CC0AEB9}" type="presOf" srcId="{E0535776-A643-481F-982B-3ECF752A78A2}" destId="{1B318BD6-3342-4DE1-8BA4-87FA35673AC2}" srcOrd="0" destOrd="0" presId="urn:microsoft.com/office/officeart/2005/8/layout/hierarchy1"/>
    <dgm:cxn modelId="{0954AFAB-5310-414C-A8EB-631C78E16439}" srcId="{173BCA79-5D24-4B1C-AF8D-88350E9F2CAE}" destId="{E3629E60-1CD2-4310-A6BF-AB8AAF3AFC82}" srcOrd="0" destOrd="0" parTransId="{C921C62C-4CA2-486F-85B0-4AE7EDD07B39}" sibTransId="{611D2E3A-50BC-424A-832C-4EEE855ABDF6}"/>
    <dgm:cxn modelId="{C6F45DAE-405E-446C-A3F6-69E7D7C77B38}" srcId="{48462C8B-56B1-42B4-B632-98AE7E825F5E}" destId="{6B8B4B1E-81B2-4D81-BB13-DF38A524C600}" srcOrd="3" destOrd="0" parTransId="{76929674-65D3-4CA7-8605-A0A6CAC1B395}" sibTransId="{6E425878-EDB0-4174-9173-DB6F98C1691E}"/>
    <dgm:cxn modelId="{600108B7-0358-43AC-9B27-FE511F24E023}" type="presOf" srcId="{C921C62C-4CA2-486F-85B0-4AE7EDD07B39}" destId="{CBAD3AAA-A937-4B21-B7DE-241BA41F1B95}" srcOrd="0" destOrd="0" presId="urn:microsoft.com/office/officeart/2005/8/layout/hierarchy1"/>
    <dgm:cxn modelId="{CDD181C4-94F7-42C8-B4F2-33E00959DCD3}" srcId="{478A5FBC-3315-4C1D-81A1-98F422279638}" destId="{036CCF61-2959-4776-BBA0-D86084384A51}" srcOrd="0" destOrd="0" parTransId="{E997561A-FBA1-4357-B137-EB505A85B055}" sibTransId="{25FF9334-248D-4EB5-B878-43E9F483F1C4}"/>
    <dgm:cxn modelId="{F41AB8C8-301D-4BFA-AD51-6C9A9B2457DB}" srcId="{48462C8B-56B1-42B4-B632-98AE7E825F5E}" destId="{614BC9AE-D96B-4D8D-829E-767D854FF8D5}" srcOrd="2" destOrd="0" parTransId="{369EBC7D-0D05-4484-9FFC-047B18AB841D}" sibTransId="{C79997CF-9D7A-4686-AA32-662574C48AFE}"/>
    <dgm:cxn modelId="{D72FFECB-3947-41B2-8F25-030F8EC34E17}" type="presOf" srcId="{AFA0F7A1-7EF5-44EC-B755-259A1D648A58}" destId="{DF6EFE1E-0BAE-4B4C-91C5-51E237599B58}" srcOrd="0" destOrd="0" presId="urn:microsoft.com/office/officeart/2005/8/layout/hierarchy1"/>
    <dgm:cxn modelId="{171645CE-0F79-443B-98E8-55A28B459141}" srcId="{48462C8B-56B1-42B4-B632-98AE7E825F5E}" destId="{FE81D511-08B6-4D7E-8295-F39663117657}" srcOrd="0" destOrd="0" parTransId="{F20D1B62-4FD2-458D-BD25-F1484990B04C}" sibTransId="{B173D3FF-815E-4081-A8CB-A18B41064443}"/>
    <dgm:cxn modelId="{16C2BFD5-1E2F-4B6C-892A-CAAC0AA8BE8C}" type="presOf" srcId="{48462C8B-56B1-42B4-B632-98AE7E825F5E}" destId="{299463E1-1E43-4CBE-A2FA-8A5D788286CE}" srcOrd="0" destOrd="0" presId="urn:microsoft.com/office/officeart/2005/8/layout/hierarchy1"/>
    <dgm:cxn modelId="{D47B9AD8-0CF3-4789-804A-F404ECC7CC6E}" type="presOf" srcId="{E6D2FC25-1B69-44A8-B560-1F3C94AC4037}" destId="{133F3AD8-9073-43E2-961F-22B55DDE3CB9}" srcOrd="0" destOrd="0" presId="urn:microsoft.com/office/officeart/2005/8/layout/hierarchy1"/>
    <dgm:cxn modelId="{D4D767DE-B363-4063-A2E5-ACDA2B614B23}" type="presOf" srcId="{478A5FBC-3315-4C1D-81A1-98F422279638}" destId="{85EDC1B6-146F-4058-B814-05CE0CCDC3B1}" srcOrd="0" destOrd="0" presId="urn:microsoft.com/office/officeart/2005/8/layout/hierarchy1"/>
    <dgm:cxn modelId="{87797DDF-F291-432C-AB71-C3D8F12E322A}" srcId="{FE81D511-08B6-4D7E-8295-F39663117657}" destId="{E0535776-A643-481F-982B-3ECF752A78A2}" srcOrd="1" destOrd="0" parTransId="{4793F8A2-DD06-49BB-8DE9-CF9EF4D94B5B}" sibTransId="{DDB33FFD-931B-418A-B66A-D675D81D9F58}"/>
    <dgm:cxn modelId="{D111FAE6-F2E7-4741-98AC-AE0348AEF821}" srcId="{3886AAC5-629C-41C2-A7EF-B620FCCB3893}" destId="{173BCA79-5D24-4B1C-AF8D-88350E9F2CAE}" srcOrd="0" destOrd="0" parTransId="{D9B6F0AE-AC66-4E04-ABBD-8B4B3CD0BC4E}" sibTransId="{1C17A96D-A06D-48BC-A650-22743E1AB227}"/>
    <dgm:cxn modelId="{63EDCBE9-ADF8-47A4-8114-DF9C34496407}" type="presOf" srcId="{EBF43E66-F671-4839-AF2F-9049299B8BC4}" destId="{ED522934-E2D7-40BC-94D5-FDC202C54A08}" srcOrd="0" destOrd="0" presId="urn:microsoft.com/office/officeart/2005/8/layout/hierarchy1"/>
    <dgm:cxn modelId="{58DCF4E9-AAC7-475E-864A-9A5E63D5B425}" srcId="{FE81D511-08B6-4D7E-8295-F39663117657}" destId="{3886AAC5-629C-41C2-A7EF-B620FCCB3893}" srcOrd="2" destOrd="0" parTransId="{30C0A259-9A48-4062-8964-A226DAAEF09A}" sibTransId="{A904B327-E806-47C2-80E7-2920D8A7B735}"/>
    <dgm:cxn modelId="{606DE4EA-4EA9-46B8-A121-85AF715B7F9B}" type="presOf" srcId="{2ECDB4B5-B7EB-435A-8D8B-5ADA7B5FFE46}" destId="{098A40CE-5750-4BBD-807C-328B2B258F49}" srcOrd="0" destOrd="0" presId="urn:microsoft.com/office/officeart/2005/8/layout/hierarchy1"/>
    <dgm:cxn modelId="{D843F9F2-D6FD-4215-8502-CE3615EACB2A}" type="presOf" srcId="{7726B44C-504A-4F19-82AC-32ACB15A2DD5}" destId="{1FC3660C-120D-46D8-A5B1-583BCB910868}" srcOrd="0" destOrd="0" presId="urn:microsoft.com/office/officeart/2005/8/layout/hierarchy1"/>
    <dgm:cxn modelId="{BCEAA2F4-8FB1-49D9-85B1-A76DEC1D1CE3}" type="presOf" srcId="{173BCA79-5D24-4B1C-AF8D-88350E9F2CAE}" destId="{2ADE597A-99EE-440B-82FE-97E7C65F7DC7}" srcOrd="0" destOrd="0" presId="urn:microsoft.com/office/officeart/2005/8/layout/hierarchy1"/>
    <dgm:cxn modelId="{396B56FC-145E-4ED8-97E7-5E6A97DAA9BA}" type="presOf" srcId="{BD4DA8D5-7938-4D40-999D-80C9E2065205}" destId="{586CEC17-F874-42A9-B2CB-C7CB43D211DC}" srcOrd="0" destOrd="0" presId="urn:microsoft.com/office/officeart/2005/8/layout/hierarchy1"/>
    <dgm:cxn modelId="{9FEAAB0B-2AAA-47C4-B42C-5598861929F7}" type="presParOf" srcId="{299463E1-1E43-4CBE-A2FA-8A5D788286CE}" destId="{04ABD6F1-2C23-4754-B113-CFBF047D6CB5}" srcOrd="0" destOrd="0" presId="urn:microsoft.com/office/officeart/2005/8/layout/hierarchy1"/>
    <dgm:cxn modelId="{ADEC7AC7-B596-48F5-B3D7-A052F60A612F}" type="presParOf" srcId="{04ABD6F1-2C23-4754-B113-CFBF047D6CB5}" destId="{A88FB27D-B6A6-4DB8-BF04-D93881ACB970}" srcOrd="0" destOrd="0" presId="urn:microsoft.com/office/officeart/2005/8/layout/hierarchy1"/>
    <dgm:cxn modelId="{CF440460-D37D-48D0-89D7-4EF9C5DF8FE7}" type="presParOf" srcId="{A88FB27D-B6A6-4DB8-BF04-D93881ACB970}" destId="{82019E67-31F1-4FED-BADC-7FF27B999D97}" srcOrd="0" destOrd="0" presId="urn:microsoft.com/office/officeart/2005/8/layout/hierarchy1"/>
    <dgm:cxn modelId="{2A72EF88-C18A-452B-8382-46FF34316E7C}" type="presParOf" srcId="{A88FB27D-B6A6-4DB8-BF04-D93881ACB970}" destId="{F29C8F22-AE48-4942-91C2-3CE12C6196A5}" srcOrd="1" destOrd="0" presId="urn:microsoft.com/office/officeart/2005/8/layout/hierarchy1"/>
    <dgm:cxn modelId="{69C53F96-3964-44B1-B507-BFB127C5D48B}" type="presParOf" srcId="{04ABD6F1-2C23-4754-B113-CFBF047D6CB5}" destId="{7235089A-2B2B-4A20-9CF4-565E0BBF7D12}" srcOrd="1" destOrd="0" presId="urn:microsoft.com/office/officeart/2005/8/layout/hierarchy1"/>
    <dgm:cxn modelId="{BF6E2A7F-635D-4A0C-A894-1CAAC730A260}" type="presParOf" srcId="{7235089A-2B2B-4A20-9CF4-565E0BBF7D12}" destId="{ED522934-E2D7-40BC-94D5-FDC202C54A08}" srcOrd="0" destOrd="0" presId="urn:microsoft.com/office/officeart/2005/8/layout/hierarchy1"/>
    <dgm:cxn modelId="{E7BFD3A1-C218-467C-8196-61817E23CD96}" type="presParOf" srcId="{7235089A-2B2B-4A20-9CF4-565E0BBF7D12}" destId="{4AB3AF9B-16E9-4C17-AB96-C7897A27ADE6}" srcOrd="1" destOrd="0" presId="urn:microsoft.com/office/officeart/2005/8/layout/hierarchy1"/>
    <dgm:cxn modelId="{F1FF1AA7-52C7-4821-8953-90F8B4864EF0}" type="presParOf" srcId="{4AB3AF9B-16E9-4C17-AB96-C7897A27ADE6}" destId="{7A5B9D3D-707B-4728-814D-6163CED01445}" srcOrd="0" destOrd="0" presId="urn:microsoft.com/office/officeart/2005/8/layout/hierarchy1"/>
    <dgm:cxn modelId="{C7B71AA7-29A7-461A-9D62-F3B7CB748BE6}" type="presParOf" srcId="{7A5B9D3D-707B-4728-814D-6163CED01445}" destId="{47F5FAD6-4EAB-41CE-8CBC-88730D2827C9}" srcOrd="0" destOrd="0" presId="urn:microsoft.com/office/officeart/2005/8/layout/hierarchy1"/>
    <dgm:cxn modelId="{5D92490D-DA62-4ED3-A2A6-F2CC011CF211}" type="presParOf" srcId="{7A5B9D3D-707B-4728-814D-6163CED01445}" destId="{75F0C1D4-137C-4EA6-BAA1-D58D5BA8773A}" srcOrd="1" destOrd="0" presId="urn:microsoft.com/office/officeart/2005/8/layout/hierarchy1"/>
    <dgm:cxn modelId="{ADBC4C57-1106-488D-88F5-6381C81FD834}" type="presParOf" srcId="{4AB3AF9B-16E9-4C17-AB96-C7897A27ADE6}" destId="{2851F1C5-B16F-4BC4-8F8F-35A7EF4F0B51}" srcOrd="1" destOrd="0" presId="urn:microsoft.com/office/officeart/2005/8/layout/hierarchy1"/>
    <dgm:cxn modelId="{ADCC2568-B766-49B7-AD63-94993E6F102B}" type="presParOf" srcId="{2851F1C5-B16F-4BC4-8F8F-35A7EF4F0B51}" destId="{23A959EB-2582-421D-9B61-237FAF24F9EB}" srcOrd="0" destOrd="0" presId="urn:microsoft.com/office/officeart/2005/8/layout/hierarchy1"/>
    <dgm:cxn modelId="{63D5CC9E-5699-444F-A619-A487ACCFCFB2}" type="presParOf" srcId="{2851F1C5-B16F-4BC4-8F8F-35A7EF4F0B51}" destId="{9612A3ED-95F8-4EFB-B69A-29F4FA29829B}" srcOrd="1" destOrd="0" presId="urn:microsoft.com/office/officeart/2005/8/layout/hierarchy1"/>
    <dgm:cxn modelId="{7BCE6340-23BC-4D12-A449-70326F2060CD}" type="presParOf" srcId="{9612A3ED-95F8-4EFB-B69A-29F4FA29829B}" destId="{8B826BB2-B256-49D2-8002-05D4CA460B9E}" srcOrd="0" destOrd="0" presId="urn:microsoft.com/office/officeart/2005/8/layout/hierarchy1"/>
    <dgm:cxn modelId="{D53E7367-2C0B-4A1B-A844-E4A6A360AEDC}" type="presParOf" srcId="{8B826BB2-B256-49D2-8002-05D4CA460B9E}" destId="{525AC28F-B9D2-4989-AE8D-17C54218E2F6}" srcOrd="0" destOrd="0" presId="urn:microsoft.com/office/officeart/2005/8/layout/hierarchy1"/>
    <dgm:cxn modelId="{B4E3195D-91DA-4FF8-8322-DD0D71E8FD83}" type="presParOf" srcId="{8B826BB2-B256-49D2-8002-05D4CA460B9E}" destId="{133F3AD8-9073-43E2-961F-22B55DDE3CB9}" srcOrd="1" destOrd="0" presId="urn:microsoft.com/office/officeart/2005/8/layout/hierarchy1"/>
    <dgm:cxn modelId="{0CA6128E-1B8C-4283-AC06-FD52A9574893}" type="presParOf" srcId="{9612A3ED-95F8-4EFB-B69A-29F4FA29829B}" destId="{45393D74-16B9-467B-8ECF-649475CE8ABF}" srcOrd="1" destOrd="0" presId="urn:microsoft.com/office/officeart/2005/8/layout/hierarchy1"/>
    <dgm:cxn modelId="{F3E98FBD-0A3F-416A-BB6D-D9CB1B42286F}" type="presParOf" srcId="{45393D74-16B9-467B-8ECF-649475CE8ABF}" destId="{1FC3660C-120D-46D8-A5B1-583BCB910868}" srcOrd="0" destOrd="0" presId="urn:microsoft.com/office/officeart/2005/8/layout/hierarchy1"/>
    <dgm:cxn modelId="{D93C79F6-A04A-4FA7-82D7-00E218EFF881}" type="presParOf" srcId="{45393D74-16B9-467B-8ECF-649475CE8ABF}" destId="{5F186130-DB39-45E6-A918-C23F06A24539}" srcOrd="1" destOrd="0" presId="urn:microsoft.com/office/officeart/2005/8/layout/hierarchy1"/>
    <dgm:cxn modelId="{89D7B202-106A-415E-869F-A71CB2A2B3AC}" type="presParOf" srcId="{5F186130-DB39-45E6-A918-C23F06A24539}" destId="{1110C23A-7268-4B34-AA4D-C0EBAA4AA8C5}" srcOrd="0" destOrd="0" presId="urn:microsoft.com/office/officeart/2005/8/layout/hierarchy1"/>
    <dgm:cxn modelId="{34713812-F8A7-40D7-BF3A-706D3CE2EC31}" type="presParOf" srcId="{1110C23A-7268-4B34-AA4D-C0EBAA4AA8C5}" destId="{66A6DFC8-7FA3-4986-97EE-BCEAD4F1904B}" srcOrd="0" destOrd="0" presId="urn:microsoft.com/office/officeart/2005/8/layout/hierarchy1"/>
    <dgm:cxn modelId="{3BB36B50-469E-4F2F-A71D-A8069805EF2D}" type="presParOf" srcId="{1110C23A-7268-4B34-AA4D-C0EBAA4AA8C5}" destId="{586CEC17-F874-42A9-B2CB-C7CB43D211DC}" srcOrd="1" destOrd="0" presId="urn:microsoft.com/office/officeart/2005/8/layout/hierarchy1"/>
    <dgm:cxn modelId="{54859845-D6C8-4846-8530-E5D0395395BD}" type="presParOf" srcId="{5F186130-DB39-45E6-A918-C23F06A24539}" destId="{20B310EF-FB95-4D34-82BD-5B3D142FDE59}" srcOrd="1" destOrd="0" presId="urn:microsoft.com/office/officeart/2005/8/layout/hierarchy1"/>
    <dgm:cxn modelId="{24821B1D-3D6F-45B4-AC5D-E34B0E2F80CB}" type="presParOf" srcId="{2851F1C5-B16F-4BC4-8F8F-35A7EF4F0B51}" destId="{44F416AC-75C4-41BD-BEB3-CB6CFAD5E4A1}" srcOrd="2" destOrd="0" presId="urn:microsoft.com/office/officeart/2005/8/layout/hierarchy1"/>
    <dgm:cxn modelId="{84F7487C-CB37-456F-BC65-723D6EAC2B32}" type="presParOf" srcId="{2851F1C5-B16F-4BC4-8F8F-35A7EF4F0B51}" destId="{6DAECC97-6FFA-4C11-AF20-B38F210B0FA5}" srcOrd="3" destOrd="0" presId="urn:microsoft.com/office/officeart/2005/8/layout/hierarchy1"/>
    <dgm:cxn modelId="{1E59E5F3-E49C-4FAD-83E8-0F67E104BBAC}" type="presParOf" srcId="{6DAECC97-6FFA-4C11-AF20-B38F210B0FA5}" destId="{3AC5A7D0-EE0E-4C8C-9AC4-109B096FEA61}" srcOrd="0" destOrd="0" presId="urn:microsoft.com/office/officeart/2005/8/layout/hierarchy1"/>
    <dgm:cxn modelId="{27F07F0C-A885-4155-BE16-4D22C878CD25}" type="presParOf" srcId="{3AC5A7D0-EE0E-4C8C-9AC4-109B096FEA61}" destId="{7B2CA2F6-998C-4B3A-B1CF-7E105F7D424E}" srcOrd="0" destOrd="0" presId="urn:microsoft.com/office/officeart/2005/8/layout/hierarchy1"/>
    <dgm:cxn modelId="{27326315-B8B3-41C4-B5A7-D6183A51EE2C}" type="presParOf" srcId="{3AC5A7D0-EE0E-4C8C-9AC4-109B096FEA61}" destId="{86E06AB5-780E-44B0-BFC5-1CF6520FC7A2}" srcOrd="1" destOrd="0" presId="urn:microsoft.com/office/officeart/2005/8/layout/hierarchy1"/>
    <dgm:cxn modelId="{1D7B4F2C-838F-436D-9FF1-744D74510042}" type="presParOf" srcId="{6DAECC97-6FFA-4C11-AF20-B38F210B0FA5}" destId="{18486860-F7AB-43CE-B65C-B5F5BCE79FD6}" srcOrd="1" destOrd="0" presId="urn:microsoft.com/office/officeart/2005/8/layout/hierarchy1"/>
    <dgm:cxn modelId="{B8AA0130-B055-4D68-8509-134252E2E5C8}" type="presParOf" srcId="{18486860-F7AB-43CE-B65C-B5F5BCE79FD6}" destId="{67919EFE-2340-433B-8739-9342EDC129B1}" srcOrd="0" destOrd="0" presId="urn:microsoft.com/office/officeart/2005/8/layout/hierarchy1"/>
    <dgm:cxn modelId="{990F752F-35ED-41FF-9D25-3988BD1F7E4C}" type="presParOf" srcId="{18486860-F7AB-43CE-B65C-B5F5BCE79FD6}" destId="{FC13AFCE-A6B5-44AC-AD0F-A56671F04E8F}" srcOrd="1" destOrd="0" presId="urn:microsoft.com/office/officeart/2005/8/layout/hierarchy1"/>
    <dgm:cxn modelId="{F4E73286-940F-4EE9-B7B7-AA1FE8601A01}" type="presParOf" srcId="{FC13AFCE-A6B5-44AC-AD0F-A56671F04E8F}" destId="{BDF65510-3FFF-4C2C-B935-6792A1205AA0}" srcOrd="0" destOrd="0" presId="urn:microsoft.com/office/officeart/2005/8/layout/hierarchy1"/>
    <dgm:cxn modelId="{5B665C6E-8388-4E1F-90F6-EDE663CB56C5}" type="presParOf" srcId="{BDF65510-3FFF-4C2C-B935-6792A1205AA0}" destId="{C2BFFDB0-5083-4F86-BDBE-220E743A86BD}" srcOrd="0" destOrd="0" presId="urn:microsoft.com/office/officeart/2005/8/layout/hierarchy1"/>
    <dgm:cxn modelId="{2B501F6E-EDBD-4978-B7CD-F3048AA5DA49}" type="presParOf" srcId="{BDF65510-3FFF-4C2C-B935-6792A1205AA0}" destId="{9C82F757-9320-49A7-A898-33A7195F6C17}" srcOrd="1" destOrd="0" presId="urn:microsoft.com/office/officeart/2005/8/layout/hierarchy1"/>
    <dgm:cxn modelId="{7DD72FB1-C38E-4AAA-A1ED-E02B093A47C7}" type="presParOf" srcId="{FC13AFCE-A6B5-44AC-AD0F-A56671F04E8F}" destId="{B26CB5B9-CD15-4214-B34E-80B91E57E469}" srcOrd="1" destOrd="0" presId="urn:microsoft.com/office/officeart/2005/8/layout/hierarchy1"/>
    <dgm:cxn modelId="{BB26561D-7DC4-4039-92A4-EE7280A5B12B}" type="presParOf" srcId="{7235089A-2B2B-4A20-9CF4-565E0BBF7D12}" destId="{78013B14-17D3-4766-B088-55EE1F13E209}" srcOrd="2" destOrd="0" presId="urn:microsoft.com/office/officeart/2005/8/layout/hierarchy1"/>
    <dgm:cxn modelId="{5489F7AC-569A-4566-A1FB-C17AD7671A74}" type="presParOf" srcId="{7235089A-2B2B-4A20-9CF4-565E0BBF7D12}" destId="{BBAB2879-D915-4E0D-A2E1-B736995CC088}" srcOrd="3" destOrd="0" presId="urn:microsoft.com/office/officeart/2005/8/layout/hierarchy1"/>
    <dgm:cxn modelId="{D0CE8932-CC32-4909-8AAA-6B09259F0E1B}" type="presParOf" srcId="{BBAB2879-D915-4E0D-A2E1-B736995CC088}" destId="{E61DC96A-4B8C-4716-AA22-19ED35DB9A8B}" srcOrd="0" destOrd="0" presId="urn:microsoft.com/office/officeart/2005/8/layout/hierarchy1"/>
    <dgm:cxn modelId="{12A68236-D3A0-4BEF-82BF-79E5703361F0}" type="presParOf" srcId="{E61DC96A-4B8C-4716-AA22-19ED35DB9A8B}" destId="{3C2E085A-4502-4275-892C-37831F63E058}" srcOrd="0" destOrd="0" presId="urn:microsoft.com/office/officeart/2005/8/layout/hierarchy1"/>
    <dgm:cxn modelId="{D117E8E9-FC9B-4846-A144-2D759B46FEF8}" type="presParOf" srcId="{E61DC96A-4B8C-4716-AA22-19ED35DB9A8B}" destId="{1B318BD6-3342-4DE1-8BA4-87FA35673AC2}" srcOrd="1" destOrd="0" presId="urn:microsoft.com/office/officeart/2005/8/layout/hierarchy1"/>
    <dgm:cxn modelId="{D8E78F5E-269B-4E92-919B-1BA932EAA613}" type="presParOf" srcId="{BBAB2879-D915-4E0D-A2E1-B736995CC088}" destId="{7EC01BD5-F33C-461A-AEC0-1C0C076C6C3C}" srcOrd="1" destOrd="0" presId="urn:microsoft.com/office/officeart/2005/8/layout/hierarchy1"/>
    <dgm:cxn modelId="{641F0AB5-8C30-4D8F-BF0D-C130CE745D42}" type="presParOf" srcId="{7EC01BD5-F33C-461A-AEC0-1C0C076C6C3C}" destId="{DF6EFE1E-0BAE-4B4C-91C5-51E237599B58}" srcOrd="0" destOrd="0" presId="urn:microsoft.com/office/officeart/2005/8/layout/hierarchy1"/>
    <dgm:cxn modelId="{AF28A768-E1EA-4733-842A-40BBD2F3970A}" type="presParOf" srcId="{7EC01BD5-F33C-461A-AEC0-1C0C076C6C3C}" destId="{B6CEA053-4E8C-4156-9F44-9E8597ACA1DB}" srcOrd="1" destOrd="0" presId="urn:microsoft.com/office/officeart/2005/8/layout/hierarchy1"/>
    <dgm:cxn modelId="{E09077F7-9411-4AF8-805A-096B31BDF2FB}" type="presParOf" srcId="{B6CEA053-4E8C-4156-9F44-9E8597ACA1DB}" destId="{DD7C4D63-4443-4F94-8880-14AC095F6E9B}" srcOrd="0" destOrd="0" presId="urn:microsoft.com/office/officeart/2005/8/layout/hierarchy1"/>
    <dgm:cxn modelId="{C83AFB83-49E0-4776-8D53-FBD9E4684360}" type="presParOf" srcId="{DD7C4D63-4443-4F94-8880-14AC095F6E9B}" destId="{F75F9DB8-6782-4FA0-849F-8EFB7379F1D1}" srcOrd="0" destOrd="0" presId="urn:microsoft.com/office/officeart/2005/8/layout/hierarchy1"/>
    <dgm:cxn modelId="{19485B79-1576-4789-B60C-F00C6A1FFB23}" type="presParOf" srcId="{DD7C4D63-4443-4F94-8880-14AC095F6E9B}" destId="{85EDC1B6-146F-4058-B814-05CE0CCDC3B1}" srcOrd="1" destOrd="0" presId="urn:microsoft.com/office/officeart/2005/8/layout/hierarchy1"/>
    <dgm:cxn modelId="{D952ECCE-41CB-4487-8DBB-D1ABC7C81F8D}" type="presParOf" srcId="{B6CEA053-4E8C-4156-9F44-9E8597ACA1DB}" destId="{CF3BB479-30C5-41E0-B8CC-36C456B6DB65}" srcOrd="1" destOrd="0" presId="urn:microsoft.com/office/officeart/2005/8/layout/hierarchy1"/>
    <dgm:cxn modelId="{3DBF9D91-EF3C-462E-A6FC-A18F4ABEE2B5}" type="presParOf" srcId="{CF3BB479-30C5-41E0-B8CC-36C456B6DB65}" destId="{6A22CC08-A1ED-4268-8C3B-A1AC4898F8A2}" srcOrd="0" destOrd="0" presId="urn:microsoft.com/office/officeart/2005/8/layout/hierarchy1"/>
    <dgm:cxn modelId="{50564F3E-8B3F-4397-ADC5-0FC4CED57194}" type="presParOf" srcId="{CF3BB479-30C5-41E0-B8CC-36C456B6DB65}" destId="{D509F0D3-79C3-4F43-9EBC-9AC537E48D9E}" srcOrd="1" destOrd="0" presId="urn:microsoft.com/office/officeart/2005/8/layout/hierarchy1"/>
    <dgm:cxn modelId="{14D1E20F-4758-4184-B6A1-B351DCD3B2F1}" type="presParOf" srcId="{D509F0D3-79C3-4F43-9EBC-9AC537E48D9E}" destId="{68844FC1-D611-4169-8D5F-CB34449A4486}" srcOrd="0" destOrd="0" presId="urn:microsoft.com/office/officeart/2005/8/layout/hierarchy1"/>
    <dgm:cxn modelId="{DF8BC1D7-06B6-4E77-9242-C914453018C4}" type="presParOf" srcId="{68844FC1-D611-4169-8D5F-CB34449A4486}" destId="{92875AF5-E4BE-45AF-809E-CAB1AAD4DCE6}" srcOrd="0" destOrd="0" presId="urn:microsoft.com/office/officeart/2005/8/layout/hierarchy1"/>
    <dgm:cxn modelId="{84897A93-EBC5-4A49-9E78-2086FC6CA069}" type="presParOf" srcId="{68844FC1-D611-4169-8D5F-CB34449A4486}" destId="{1E1F8146-26BD-4B20-9D0B-FC2D718118D1}" srcOrd="1" destOrd="0" presId="urn:microsoft.com/office/officeart/2005/8/layout/hierarchy1"/>
    <dgm:cxn modelId="{5FC1D175-785A-4096-91C6-0BDFC5BF55F8}" type="presParOf" srcId="{D509F0D3-79C3-4F43-9EBC-9AC537E48D9E}" destId="{51B90D4B-9C5D-4B06-885B-F803D020F720}" srcOrd="1" destOrd="0" presId="urn:microsoft.com/office/officeart/2005/8/layout/hierarchy1"/>
    <dgm:cxn modelId="{1D3B4786-EE46-4953-A84B-3E8A5AA48E7C}" type="presParOf" srcId="{51B90D4B-9C5D-4B06-885B-F803D020F720}" destId="{64A75A06-8A53-4C23-903C-61B511E85A78}" srcOrd="0" destOrd="0" presId="urn:microsoft.com/office/officeart/2005/8/layout/hierarchy1"/>
    <dgm:cxn modelId="{0612983B-FB47-4953-8E84-E18E0F60CA67}" type="presParOf" srcId="{51B90D4B-9C5D-4B06-885B-F803D020F720}" destId="{42C20223-99CE-4FB1-B49D-0417B0BC22B5}" srcOrd="1" destOrd="0" presId="urn:microsoft.com/office/officeart/2005/8/layout/hierarchy1"/>
    <dgm:cxn modelId="{B4551B03-5A91-4BB8-92E8-CFD26BEBF28A}" type="presParOf" srcId="{42C20223-99CE-4FB1-B49D-0417B0BC22B5}" destId="{E6CF1229-9279-4A3C-B3EA-31DD778C90CC}" srcOrd="0" destOrd="0" presId="urn:microsoft.com/office/officeart/2005/8/layout/hierarchy1"/>
    <dgm:cxn modelId="{5DEF3855-A5A8-4B2C-9991-1DE2EAE9C1E5}" type="presParOf" srcId="{E6CF1229-9279-4A3C-B3EA-31DD778C90CC}" destId="{38395FE0-2B93-4EBA-B69C-B05AA5FB4F43}" srcOrd="0" destOrd="0" presId="urn:microsoft.com/office/officeart/2005/8/layout/hierarchy1"/>
    <dgm:cxn modelId="{C0963131-30DC-4E0C-AAC2-CBD9E67E5FF8}" type="presParOf" srcId="{E6CF1229-9279-4A3C-B3EA-31DD778C90CC}" destId="{A369AF07-1A3B-4619-BC1B-5DC3D62ED8A6}" srcOrd="1" destOrd="0" presId="urn:microsoft.com/office/officeart/2005/8/layout/hierarchy1"/>
    <dgm:cxn modelId="{BB801C2F-26DD-4D34-9FE5-4AA84826439B}" type="presParOf" srcId="{42C20223-99CE-4FB1-B49D-0417B0BC22B5}" destId="{606BA76D-1B69-489A-B332-D052AB5CF8DF}" srcOrd="1" destOrd="0" presId="urn:microsoft.com/office/officeart/2005/8/layout/hierarchy1"/>
    <dgm:cxn modelId="{422EB5A3-B582-4224-8915-F085DFC60F3E}" type="presParOf" srcId="{606BA76D-1B69-489A-B332-D052AB5CF8DF}" destId="{718978AF-0D4B-4B58-B831-EE54B126EE14}" srcOrd="0" destOrd="0" presId="urn:microsoft.com/office/officeart/2005/8/layout/hierarchy1"/>
    <dgm:cxn modelId="{FF19E2E3-20A5-4527-A1F6-EF3223C10FA8}" type="presParOf" srcId="{606BA76D-1B69-489A-B332-D052AB5CF8DF}" destId="{4D550D01-5804-471D-8E5C-848442407F08}" srcOrd="1" destOrd="0" presId="urn:microsoft.com/office/officeart/2005/8/layout/hierarchy1"/>
    <dgm:cxn modelId="{C0672140-6626-4E88-904E-D94FA2DB16C8}" type="presParOf" srcId="{4D550D01-5804-471D-8E5C-848442407F08}" destId="{862CE6B9-00E0-4829-88E7-AFA8C497AC6B}" srcOrd="0" destOrd="0" presId="urn:microsoft.com/office/officeart/2005/8/layout/hierarchy1"/>
    <dgm:cxn modelId="{9E866535-42F6-47BA-AB4C-77A9DFE566FD}" type="presParOf" srcId="{862CE6B9-00E0-4829-88E7-AFA8C497AC6B}" destId="{12F07C39-FB98-49CA-AC6F-865AD05F7C5D}" srcOrd="0" destOrd="0" presId="urn:microsoft.com/office/officeart/2005/8/layout/hierarchy1"/>
    <dgm:cxn modelId="{9FCC21A9-594D-4EED-B97D-E0F3FA46B461}" type="presParOf" srcId="{862CE6B9-00E0-4829-88E7-AFA8C497AC6B}" destId="{519D04ED-4FBF-4925-96A4-E3B9529D2C10}" srcOrd="1" destOrd="0" presId="urn:microsoft.com/office/officeart/2005/8/layout/hierarchy1"/>
    <dgm:cxn modelId="{C5092B92-D9D2-4854-8CB3-458887AFBF47}" type="presParOf" srcId="{4D550D01-5804-471D-8E5C-848442407F08}" destId="{1961D35B-7DA9-4D4B-816E-396806A84B4F}" srcOrd="1" destOrd="0" presId="urn:microsoft.com/office/officeart/2005/8/layout/hierarchy1"/>
    <dgm:cxn modelId="{507ACD15-6220-4BCA-AC86-A6EF1C2F1C09}" type="presParOf" srcId="{7235089A-2B2B-4A20-9CF4-565E0BBF7D12}" destId="{A7AE66DD-6DB2-4622-95E3-0EA789F3764F}" srcOrd="4" destOrd="0" presId="urn:microsoft.com/office/officeart/2005/8/layout/hierarchy1"/>
    <dgm:cxn modelId="{E788B20F-3C50-458A-987A-215B8199498C}" type="presParOf" srcId="{7235089A-2B2B-4A20-9CF4-565E0BBF7D12}" destId="{A8ABA59B-7C5C-465A-826B-EC451820B4BC}" srcOrd="5" destOrd="0" presId="urn:microsoft.com/office/officeart/2005/8/layout/hierarchy1"/>
    <dgm:cxn modelId="{0D0D9D46-40CA-4CA6-8E51-3CB6A635D6B8}" type="presParOf" srcId="{A8ABA59B-7C5C-465A-826B-EC451820B4BC}" destId="{28813ABB-B343-4F42-A8BE-E6A27E1DE0B8}" srcOrd="0" destOrd="0" presId="urn:microsoft.com/office/officeart/2005/8/layout/hierarchy1"/>
    <dgm:cxn modelId="{68EF3934-30FA-4F21-9CAE-DAD23C6CE39A}" type="presParOf" srcId="{28813ABB-B343-4F42-A8BE-E6A27E1DE0B8}" destId="{BA83607E-D6EB-42EE-8B1D-14D307D1452B}" srcOrd="0" destOrd="0" presId="urn:microsoft.com/office/officeart/2005/8/layout/hierarchy1"/>
    <dgm:cxn modelId="{22F4AB2A-AEA5-41D1-B814-B824EA13DAF3}" type="presParOf" srcId="{28813ABB-B343-4F42-A8BE-E6A27E1DE0B8}" destId="{06474A5F-223B-4D24-92F3-8E6A1EDBE4E1}" srcOrd="1" destOrd="0" presId="urn:microsoft.com/office/officeart/2005/8/layout/hierarchy1"/>
    <dgm:cxn modelId="{D4C54841-59EE-4ED5-B504-28730E522D9D}" type="presParOf" srcId="{A8ABA59B-7C5C-465A-826B-EC451820B4BC}" destId="{18CAC2A3-D105-498D-BDFA-F6C7A2FBF868}" srcOrd="1" destOrd="0" presId="urn:microsoft.com/office/officeart/2005/8/layout/hierarchy1"/>
    <dgm:cxn modelId="{774D26B4-DD2B-4465-B3D6-804B525E5401}" type="presParOf" srcId="{18CAC2A3-D105-498D-BDFA-F6C7A2FBF868}" destId="{D910AF15-30F7-4EE1-A552-A5D4489ED902}" srcOrd="0" destOrd="0" presId="urn:microsoft.com/office/officeart/2005/8/layout/hierarchy1"/>
    <dgm:cxn modelId="{EECB2847-557B-4016-BE72-29648F5DFC33}" type="presParOf" srcId="{18CAC2A3-D105-498D-BDFA-F6C7A2FBF868}" destId="{E8DE7BBD-B25C-4836-9FEC-0910CCEBB064}" srcOrd="1" destOrd="0" presId="urn:microsoft.com/office/officeart/2005/8/layout/hierarchy1"/>
    <dgm:cxn modelId="{DC4F5059-8776-43CE-9A77-08C132C09ECE}" type="presParOf" srcId="{E8DE7BBD-B25C-4836-9FEC-0910CCEBB064}" destId="{E7B767AA-6695-4D81-84B3-088C018F182A}" srcOrd="0" destOrd="0" presId="urn:microsoft.com/office/officeart/2005/8/layout/hierarchy1"/>
    <dgm:cxn modelId="{C332333B-6F4B-4C8A-B517-00514AE7278B}" type="presParOf" srcId="{E7B767AA-6695-4D81-84B3-088C018F182A}" destId="{4F27218D-B505-4AD3-97CB-5936F8095AD3}" srcOrd="0" destOrd="0" presId="urn:microsoft.com/office/officeart/2005/8/layout/hierarchy1"/>
    <dgm:cxn modelId="{B357762F-1B38-44EC-BB4C-1121C8D28422}" type="presParOf" srcId="{E7B767AA-6695-4D81-84B3-088C018F182A}" destId="{2ADE597A-99EE-440B-82FE-97E7C65F7DC7}" srcOrd="1" destOrd="0" presId="urn:microsoft.com/office/officeart/2005/8/layout/hierarchy1"/>
    <dgm:cxn modelId="{D337FE27-69FF-47C1-A387-81B04A16A6DB}" type="presParOf" srcId="{E8DE7BBD-B25C-4836-9FEC-0910CCEBB064}" destId="{63A22DFF-8622-408D-A0A1-BFB0988E5159}" srcOrd="1" destOrd="0" presId="urn:microsoft.com/office/officeart/2005/8/layout/hierarchy1"/>
    <dgm:cxn modelId="{A5BCF29C-C040-4B56-8A24-B74484BF1BE6}" type="presParOf" srcId="{63A22DFF-8622-408D-A0A1-BFB0988E5159}" destId="{CBAD3AAA-A937-4B21-B7DE-241BA41F1B95}" srcOrd="0" destOrd="0" presId="urn:microsoft.com/office/officeart/2005/8/layout/hierarchy1"/>
    <dgm:cxn modelId="{87FB520E-AB3A-47F0-8872-41143C5E718B}" type="presParOf" srcId="{63A22DFF-8622-408D-A0A1-BFB0988E5159}" destId="{24732A12-0432-4B20-BD03-159C9245BBC8}" srcOrd="1" destOrd="0" presId="urn:microsoft.com/office/officeart/2005/8/layout/hierarchy1"/>
    <dgm:cxn modelId="{29024A56-37EF-4FED-B7DC-BE33365480FE}" type="presParOf" srcId="{24732A12-0432-4B20-BD03-159C9245BBC8}" destId="{C0B69BB2-51C1-42E5-B315-B08C1747DC8C}" srcOrd="0" destOrd="0" presId="urn:microsoft.com/office/officeart/2005/8/layout/hierarchy1"/>
    <dgm:cxn modelId="{94DBB6C3-DF80-4529-A603-487C9C0C88BC}" type="presParOf" srcId="{C0B69BB2-51C1-42E5-B315-B08C1747DC8C}" destId="{4CCD724A-CB98-4B07-81DE-66A43A37FE33}" srcOrd="0" destOrd="0" presId="urn:microsoft.com/office/officeart/2005/8/layout/hierarchy1"/>
    <dgm:cxn modelId="{A8A874EC-C52E-473A-B65C-EA9A5D1839EB}" type="presParOf" srcId="{C0B69BB2-51C1-42E5-B315-B08C1747DC8C}" destId="{1089BF83-A6D1-48D6-BB36-5E8E12D0D78D}" srcOrd="1" destOrd="0" presId="urn:microsoft.com/office/officeart/2005/8/layout/hierarchy1"/>
    <dgm:cxn modelId="{D91227BE-7A99-41BA-B397-DD36BC9C625C}" type="presParOf" srcId="{24732A12-0432-4B20-BD03-159C9245BBC8}" destId="{4D7DB97F-F1A5-43F9-A1C8-B20D103C109E}" srcOrd="1" destOrd="0" presId="urn:microsoft.com/office/officeart/2005/8/layout/hierarchy1"/>
    <dgm:cxn modelId="{62B2DCB5-7F51-466B-8104-53FE9F5216F0}" type="presParOf" srcId="{299463E1-1E43-4CBE-A2FA-8A5D788286CE}" destId="{5DB724C1-B316-48B8-B4F5-B78EBC1E304C}" srcOrd="1" destOrd="0" presId="urn:microsoft.com/office/officeart/2005/8/layout/hierarchy1"/>
    <dgm:cxn modelId="{CF90579F-DEAB-431F-BE41-141B385F1423}" type="presParOf" srcId="{5DB724C1-B316-48B8-B4F5-B78EBC1E304C}" destId="{3B9276BC-49A1-4533-90FA-C260962CFC27}" srcOrd="0" destOrd="0" presId="urn:microsoft.com/office/officeart/2005/8/layout/hierarchy1"/>
    <dgm:cxn modelId="{CB79D380-8651-4B66-B43F-83097E2851C4}" type="presParOf" srcId="{3B9276BC-49A1-4533-90FA-C260962CFC27}" destId="{A8063376-A81C-43F9-B10F-8BC4EBA43098}" srcOrd="0" destOrd="0" presId="urn:microsoft.com/office/officeart/2005/8/layout/hierarchy1"/>
    <dgm:cxn modelId="{C214DCB4-41CC-40BD-8A7F-0FDB1EB593ED}" type="presParOf" srcId="{3B9276BC-49A1-4533-90FA-C260962CFC27}" destId="{098A40CE-5750-4BBD-807C-328B2B258F49}" srcOrd="1" destOrd="0" presId="urn:microsoft.com/office/officeart/2005/8/layout/hierarchy1"/>
    <dgm:cxn modelId="{154501D6-5B50-4475-BDA4-B627AA81D741}" type="presParOf" srcId="{5DB724C1-B316-48B8-B4F5-B78EBC1E304C}" destId="{D93E0E95-3606-4BCD-B286-38B6763167B3}" srcOrd="1" destOrd="0" presId="urn:microsoft.com/office/officeart/2005/8/layout/hierarchy1"/>
    <dgm:cxn modelId="{2310E2AC-4AB2-4BD7-AE2F-0741E07EB134}" type="presParOf" srcId="{299463E1-1E43-4CBE-A2FA-8A5D788286CE}" destId="{CB4D96C3-17DF-4B6E-A594-06D3950D2175}" srcOrd="2" destOrd="0" presId="urn:microsoft.com/office/officeart/2005/8/layout/hierarchy1"/>
    <dgm:cxn modelId="{A7F45322-C2B1-4ED8-8DF7-D639E3135B51}" type="presParOf" srcId="{CB4D96C3-17DF-4B6E-A594-06D3950D2175}" destId="{D7F91B73-7B17-443B-AE12-9BC0AB08B5C1}" srcOrd="0" destOrd="0" presId="urn:microsoft.com/office/officeart/2005/8/layout/hierarchy1"/>
    <dgm:cxn modelId="{8773B379-6CDE-48F7-8FCB-05FDF04DB1F9}" type="presParOf" srcId="{D7F91B73-7B17-443B-AE12-9BC0AB08B5C1}" destId="{C09212F4-F495-4501-890D-490070822C2D}" srcOrd="0" destOrd="0" presId="urn:microsoft.com/office/officeart/2005/8/layout/hierarchy1"/>
    <dgm:cxn modelId="{9716CDAB-499F-42DE-B026-53BA82441A9B}" type="presParOf" srcId="{D7F91B73-7B17-443B-AE12-9BC0AB08B5C1}" destId="{F0FC6647-CE68-4EBA-9F68-08004219B042}" srcOrd="1" destOrd="0" presId="urn:microsoft.com/office/officeart/2005/8/layout/hierarchy1"/>
    <dgm:cxn modelId="{9BFD9686-4EB5-4FC4-85EE-EB6332166D66}" type="presParOf" srcId="{CB4D96C3-17DF-4B6E-A594-06D3950D2175}" destId="{A1A0EAC0-84D5-4585-941A-269D8BF7CC97}" srcOrd="1" destOrd="0" presId="urn:microsoft.com/office/officeart/2005/8/layout/hierarchy1"/>
    <dgm:cxn modelId="{88C534F4-FC30-4163-BCA2-F61EB3F1214D}" type="presParOf" srcId="{299463E1-1E43-4CBE-A2FA-8A5D788286CE}" destId="{31C34E9D-ACC7-480F-ADFC-8D5991FDBDB4}" srcOrd="3" destOrd="0" presId="urn:microsoft.com/office/officeart/2005/8/layout/hierarchy1"/>
    <dgm:cxn modelId="{5D1869E8-19AE-4C7D-8D54-097E53A5F3C7}" type="presParOf" srcId="{31C34E9D-ACC7-480F-ADFC-8D5991FDBDB4}" destId="{B83BF3DD-9F49-411D-B522-E2A33A0E37A4}" srcOrd="0" destOrd="0" presId="urn:microsoft.com/office/officeart/2005/8/layout/hierarchy1"/>
    <dgm:cxn modelId="{08D20607-2FB1-4069-972C-2F9BCE1D15C3}" type="presParOf" srcId="{B83BF3DD-9F49-411D-B522-E2A33A0E37A4}" destId="{0C5B209B-5C1D-4198-B4D8-5442356F687F}" srcOrd="0" destOrd="0" presId="urn:microsoft.com/office/officeart/2005/8/layout/hierarchy1"/>
    <dgm:cxn modelId="{877F0FED-1A77-40DD-830C-F357606529B9}" type="presParOf" srcId="{B83BF3DD-9F49-411D-B522-E2A33A0E37A4}" destId="{91336A27-499F-4CFA-945E-038AE7C318D4}" srcOrd="1" destOrd="0" presId="urn:microsoft.com/office/officeart/2005/8/layout/hierarchy1"/>
    <dgm:cxn modelId="{6F9997CD-DDDA-4914-86B4-C8DD43060125}" type="presParOf" srcId="{31C34E9D-ACC7-480F-ADFC-8D5991FDBDB4}" destId="{3515F88D-95D2-44E4-8C39-D2A457C88BDB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AD3AAA-A937-4B21-B7DE-241BA41F1B95}">
      <dsp:nvSpPr>
        <dsp:cNvPr id="0" name=""/>
        <dsp:cNvSpPr/>
      </dsp:nvSpPr>
      <dsp:spPr>
        <a:xfrm>
          <a:off x="1780001" y="1091001"/>
          <a:ext cx="91440" cy="12727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727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10AF15-30F7-4EE1-A552-A5D4489ED902}">
      <dsp:nvSpPr>
        <dsp:cNvPr id="0" name=""/>
        <dsp:cNvSpPr/>
      </dsp:nvSpPr>
      <dsp:spPr>
        <a:xfrm>
          <a:off x="1780001" y="685833"/>
          <a:ext cx="91440" cy="12727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727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AE66DD-6DB2-4622-95E3-0EA789F3764F}">
      <dsp:nvSpPr>
        <dsp:cNvPr id="0" name=""/>
        <dsp:cNvSpPr/>
      </dsp:nvSpPr>
      <dsp:spPr>
        <a:xfrm>
          <a:off x="1157127" y="280666"/>
          <a:ext cx="668593" cy="1272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6734"/>
              </a:lnTo>
              <a:lnTo>
                <a:pt x="668593" y="86734"/>
              </a:lnTo>
              <a:lnTo>
                <a:pt x="668593" y="12727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8978AF-0D4B-4B58-B831-EE54B126EE14}">
      <dsp:nvSpPr>
        <dsp:cNvPr id="0" name=""/>
        <dsp:cNvSpPr/>
      </dsp:nvSpPr>
      <dsp:spPr>
        <a:xfrm>
          <a:off x="1245126" y="1901336"/>
          <a:ext cx="91440" cy="12727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727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A75A06-8A53-4C23-903C-61B511E85A78}">
      <dsp:nvSpPr>
        <dsp:cNvPr id="0" name=""/>
        <dsp:cNvSpPr/>
      </dsp:nvSpPr>
      <dsp:spPr>
        <a:xfrm>
          <a:off x="1245126" y="1496168"/>
          <a:ext cx="91440" cy="12727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727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22CC08-A1ED-4268-8C3B-A1AC4898F8A2}">
      <dsp:nvSpPr>
        <dsp:cNvPr id="0" name=""/>
        <dsp:cNvSpPr/>
      </dsp:nvSpPr>
      <dsp:spPr>
        <a:xfrm>
          <a:off x="1245126" y="1091001"/>
          <a:ext cx="91440" cy="12727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727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6EFE1E-0BAE-4B4C-91C5-51E237599B58}">
      <dsp:nvSpPr>
        <dsp:cNvPr id="0" name=""/>
        <dsp:cNvSpPr/>
      </dsp:nvSpPr>
      <dsp:spPr>
        <a:xfrm>
          <a:off x="1245126" y="685833"/>
          <a:ext cx="91440" cy="12727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727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013B14-17D3-4766-B088-55EE1F13E209}">
      <dsp:nvSpPr>
        <dsp:cNvPr id="0" name=""/>
        <dsp:cNvSpPr/>
      </dsp:nvSpPr>
      <dsp:spPr>
        <a:xfrm>
          <a:off x="1157127" y="280666"/>
          <a:ext cx="133718" cy="1272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6734"/>
              </a:lnTo>
              <a:lnTo>
                <a:pt x="133718" y="86734"/>
              </a:lnTo>
              <a:lnTo>
                <a:pt x="133718" y="12727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919EFE-2340-433B-8739-9342EDC129B1}">
      <dsp:nvSpPr>
        <dsp:cNvPr id="0" name=""/>
        <dsp:cNvSpPr/>
      </dsp:nvSpPr>
      <dsp:spPr>
        <a:xfrm>
          <a:off x="710251" y="1091001"/>
          <a:ext cx="91440" cy="12727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727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F416AC-75C4-41BD-BEB3-CB6CFAD5E4A1}">
      <dsp:nvSpPr>
        <dsp:cNvPr id="0" name=""/>
        <dsp:cNvSpPr/>
      </dsp:nvSpPr>
      <dsp:spPr>
        <a:xfrm>
          <a:off x="543793" y="685833"/>
          <a:ext cx="212178" cy="1272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6734"/>
              </a:lnTo>
              <a:lnTo>
                <a:pt x="212178" y="86734"/>
              </a:lnTo>
              <a:lnTo>
                <a:pt x="212178" y="12727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C3660C-120D-46D8-A5B1-583BCB910868}">
      <dsp:nvSpPr>
        <dsp:cNvPr id="0" name=""/>
        <dsp:cNvSpPr/>
      </dsp:nvSpPr>
      <dsp:spPr>
        <a:xfrm>
          <a:off x="175377" y="1091001"/>
          <a:ext cx="91440" cy="12727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727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A959EB-2582-421D-9B61-237FAF24F9EB}">
      <dsp:nvSpPr>
        <dsp:cNvPr id="0" name=""/>
        <dsp:cNvSpPr/>
      </dsp:nvSpPr>
      <dsp:spPr>
        <a:xfrm>
          <a:off x="221097" y="685833"/>
          <a:ext cx="322696" cy="127275"/>
        </a:xfrm>
        <a:custGeom>
          <a:avLst/>
          <a:gdLst/>
          <a:ahLst/>
          <a:cxnLst/>
          <a:rect l="0" t="0" r="0" b="0"/>
          <a:pathLst>
            <a:path>
              <a:moveTo>
                <a:pt x="322696" y="0"/>
              </a:moveTo>
              <a:lnTo>
                <a:pt x="322696" y="86734"/>
              </a:lnTo>
              <a:lnTo>
                <a:pt x="0" y="86734"/>
              </a:lnTo>
              <a:lnTo>
                <a:pt x="0" y="12727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522934-E2D7-40BC-94D5-FDC202C54A08}">
      <dsp:nvSpPr>
        <dsp:cNvPr id="0" name=""/>
        <dsp:cNvSpPr/>
      </dsp:nvSpPr>
      <dsp:spPr>
        <a:xfrm>
          <a:off x="543793" y="280666"/>
          <a:ext cx="613334" cy="127275"/>
        </a:xfrm>
        <a:custGeom>
          <a:avLst/>
          <a:gdLst/>
          <a:ahLst/>
          <a:cxnLst/>
          <a:rect l="0" t="0" r="0" b="0"/>
          <a:pathLst>
            <a:path>
              <a:moveTo>
                <a:pt x="613334" y="0"/>
              </a:moveTo>
              <a:lnTo>
                <a:pt x="613334" y="86734"/>
              </a:lnTo>
              <a:lnTo>
                <a:pt x="0" y="86734"/>
              </a:lnTo>
              <a:lnTo>
                <a:pt x="0" y="12727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019E67-31F1-4FED-BADC-7FF27B999D97}">
      <dsp:nvSpPr>
        <dsp:cNvPr id="0" name=""/>
        <dsp:cNvSpPr/>
      </dsp:nvSpPr>
      <dsp:spPr>
        <a:xfrm>
          <a:off x="938315" y="2774"/>
          <a:ext cx="437624" cy="277891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9C8F22-AE48-4942-91C2-3CE12C6196A5}">
      <dsp:nvSpPr>
        <dsp:cNvPr id="0" name=""/>
        <dsp:cNvSpPr/>
      </dsp:nvSpPr>
      <dsp:spPr>
        <a:xfrm>
          <a:off x="986940" y="48968"/>
          <a:ext cx="437624" cy="277891"/>
        </a:xfrm>
        <a:prstGeom prst="roundRect">
          <a:avLst>
            <a:gd name="adj" fmla="val 10000"/>
          </a:avLst>
        </a:prstGeom>
        <a:solidFill>
          <a:schemeClr val="bg1">
            <a:alpha val="90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\</a:t>
          </a:r>
        </a:p>
      </dsp:txBody>
      <dsp:txXfrm>
        <a:off x="995079" y="57107"/>
        <a:ext cx="421346" cy="261613"/>
      </dsp:txXfrm>
    </dsp:sp>
    <dsp:sp modelId="{47F5FAD6-4EAB-41CE-8CBC-88730D2827C9}">
      <dsp:nvSpPr>
        <dsp:cNvPr id="0" name=""/>
        <dsp:cNvSpPr/>
      </dsp:nvSpPr>
      <dsp:spPr>
        <a:xfrm>
          <a:off x="324981" y="407942"/>
          <a:ext cx="437624" cy="277891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F0C1D4-137C-4EA6-BAA1-D58D5BA8773A}">
      <dsp:nvSpPr>
        <dsp:cNvPr id="0" name=""/>
        <dsp:cNvSpPr/>
      </dsp:nvSpPr>
      <dsp:spPr>
        <a:xfrm>
          <a:off x="373606" y="454135"/>
          <a:ext cx="437624" cy="2778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</a:t>
          </a:r>
        </a:p>
      </dsp:txBody>
      <dsp:txXfrm>
        <a:off x="381745" y="462274"/>
        <a:ext cx="421346" cy="261613"/>
      </dsp:txXfrm>
    </dsp:sp>
    <dsp:sp modelId="{525AC28F-B9D2-4989-AE8D-17C54218E2F6}">
      <dsp:nvSpPr>
        <dsp:cNvPr id="0" name=""/>
        <dsp:cNvSpPr/>
      </dsp:nvSpPr>
      <dsp:spPr>
        <a:xfrm>
          <a:off x="2285" y="813109"/>
          <a:ext cx="437624" cy="2778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3F3AD8-9073-43E2-961F-22B55DDE3CB9}">
      <dsp:nvSpPr>
        <dsp:cNvPr id="0" name=""/>
        <dsp:cNvSpPr/>
      </dsp:nvSpPr>
      <dsp:spPr>
        <a:xfrm>
          <a:off x="50910" y="859303"/>
          <a:ext cx="437624" cy="2778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/>
            <a:t>i</a:t>
          </a:r>
          <a:endParaRPr lang="en-US" sz="1200" kern="1200" dirty="0"/>
        </a:p>
      </dsp:txBody>
      <dsp:txXfrm>
        <a:off x="59049" y="867442"/>
        <a:ext cx="421346" cy="261613"/>
      </dsp:txXfrm>
    </dsp:sp>
    <dsp:sp modelId="{66A6DFC8-7FA3-4986-97EE-BCEAD4F1904B}">
      <dsp:nvSpPr>
        <dsp:cNvPr id="0" name=""/>
        <dsp:cNvSpPr/>
      </dsp:nvSpPr>
      <dsp:spPr>
        <a:xfrm>
          <a:off x="2285" y="1218277"/>
          <a:ext cx="437624" cy="2778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6CEC17-F874-42A9-B2CB-C7CB43D211DC}">
      <dsp:nvSpPr>
        <dsp:cNvPr id="0" name=""/>
        <dsp:cNvSpPr/>
      </dsp:nvSpPr>
      <dsp:spPr>
        <a:xfrm>
          <a:off x="50910" y="1264470"/>
          <a:ext cx="437624" cy="2778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n</a:t>
          </a:r>
        </a:p>
      </dsp:txBody>
      <dsp:txXfrm>
        <a:off x="59049" y="1272609"/>
        <a:ext cx="421346" cy="261613"/>
      </dsp:txXfrm>
    </dsp:sp>
    <dsp:sp modelId="{7B2CA2F6-998C-4B3A-B1CF-7E105F7D424E}">
      <dsp:nvSpPr>
        <dsp:cNvPr id="0" name=""/>
        <dsp:cNvSpPr/>
      </dsp:nvSpPr>
      <dsp:spPr>
        <a:xfrm>
          <a:off x="537159" y="813109"/>
          <a:ext cx="437624" cy="277891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E06AB5-780E-44B0-BFC5-1CF6520FC7A2}">
      <dsp:nvSpPr>
        <dsp:cNvPr id="0" name=""/>
        <dsp:cNvSpPr/>
      </dsp:nvSpPr>
      <dsp:spPr>
        <a:xfrm>
          <a:off x="585784" y="859303"/>
          <a:ext cx="437624" cy="2778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u</a:t>
          </a:r>
        </a:p>
      </dsp:txBody>
      <dsp:txXfrm>
        <a:off x="593923" y="867442"/>
        <a:ext cx="421346" cy="261613"/>
      </dsp:txXfrm>
    </dsp:sp>
    <dsp:sp modelId="{C2BFFDB0-5083-4F86-BDBE-220E743A86BD}">
      <dsp:nvSpPr>
        <dsp:cNvPr id="0" name=""/>
        <dsp:cNvSpPr/>
      </dsp:nvSpPr>
      <dsp:spPr>
        <a:xfrm>
          <a:off x="537159" y="1218277"/>
          <a:ext cx="437624" cy="277891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82F757-9320-49A7-A898-33A7195F6C17}">
      <dsp:nvSpPr>
        <dsp:cNvPr id="0" name=""/>
        <dsp:cNvSpPr/>
      </dsp:nvSpPr>
      <dsp:spPr>
        <a:xfrm>
          <a:off x="585784" y="1264470"/>
          <a:ext cx="437624" cy="2778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m</a:t>
          </a:r>
        </a:p>
      </dsp:txBody>
      <dsp:txXfrm>
        <a:off x="593923" y="1272609"/>
        <a:ext cx="421346" cy="261613"/>
      </dsp:txXfrm>
    </dsp:sp>
    <dsp:sp modelId="{3C2E085A-4502-4275-892C-37831F63E058}">
      <dsp:nvSpPr>
        <dsp:cNvPr id="0" name=""/>
        <dsp:cNvSpPr/>
      </dsp:nvSpPr>
      <dsp:spPr>
        <a:xfrm>
          <a:off x="1072034" y="407942"/>
          <a:ext cx="437624" cy="2778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318BD6-3342-4DE1-8BA4-87FA35673AC2}">
      <dsp:nvSpPr>
        <dsp:cNvPr id="0" name=""/>
        <dsp:cNvSpPr/>
      </dsp:nvSpPr>
      <dsp:spPr>
        <a:xfrm>
          <a:off x="1120659" y="454135"/>
          <a:ext cx="437624" cy="2778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/>
            <a:t>i</a:t>
          </a:r>
          <a:endParaRPr lang="en-US" sz="1200" kern="1200" dirty="0"/>
        </a:p>
      </dsp:txBody>
      <dsp:txXfrm>
        <a:off x="1128798" y="462274"/>
        <a:ext cx="421346" cy="261613"/>
      </dsp:txXfrm>
    </dsp:sp>
    <dsp:sp modelId="{F75F9DB8-6782-4FA0-849F-8EFB7379F1D1}">
      <dsp:nvSpPr>
        <dsp:cNvPr id="0" name=""/>
        <dsp:cNvSpPr/>
      </dsp:nvSpPr>
      <dsp:spPr>
        <a:xfrm>
          <a:off x="1072034" y="813109"/>
          <a:ext cx="437624" cy="2778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EDC1B6-146F-4058-B814-05CE0CCDC3B1}">
      <dsp:nvSpPr>
        <dsp:cNvPr id="0" name=""/>
        <dsp:cNvSpPr/>
      </dsp:nvSpPr>
      <dsp:spPr>
        <a:xfrm>
          <a:off x="1120659" y="859303"/>
          <a:ext cx="437624" cy="2778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n</a:t>
          </a:r>
        </a:p>
      </dsp:txBody>
      <dsp:txXfrm>
        <a:off x="1128798" y="867442"/>
        <a:ext cx="421346" cy="261613"/>
      </dsp:txXfrm>
    </dsp:sp>
    <dsp:sp modelId="{92875AF5-E4BE-45AF-809E-CAB1AAD4DCE6}">
      <dsp:nvSpPr>
        <dsp:cNvPr id="0" name=""/>
        <dsp:cNvSpPr/>
      </dsp:nvSpPr>
      <dsp:spPr>
        <a:xfrm>
          <a:off x="1072034" y="1218277"/>
          <a:ext cx="437624" cy="2778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1F8146-26BD-4B20-9D0B-FC2D718118D1}">
      <dsp:nvSpPr>
        <dsp:cNvPr id="0" name=""/>
        <dsp:cNvSpPr/>
      </dsp:nvSpPr>
      <dsp:spPr>
        <a:xfrm>
          <a:off x="1120659" y="1264470"/>
          <a:ext cx="437624" cy="2778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f</a:t>
          </a:r>
        </a:p>
      </dsp:txBody>
      <dsp:txXfrm>
        <a:off x="1128798" y="1272609"/>
        <a:ext cx="421346" cy="261613"/>
      </dsp:txXfrm>
    </dsp:sp>
    <dsp:sp modelId="{38395FE0-2B93-4EBA-B69C-B05AA5FB4F43}">
      <dsp:nvSpPr>
        <dsp:cNvPr id="0" name=""/>
        <dsp:cNvSpPr/>
      </dsp:nvSpPr>
      <dsp:spPr>
        <a:xfrm>
          <a:off x="1072034" y="1623444"/>
          <a:ext cx="437624" cy="2778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69AF07-1A3B-4619-BC1B-5DC3D62ED8A6}">
      <dsp:nvSpPr>
        <dsp:cNvPr id="0" name=""/>
        <dsp:cNvSpPr/>
      </dsp:nvSpPr>
      <dsp:spPr>
        <a:xfrm>
          <a:off x="1120659" y="1669638"/>
          <a:ext cx="437624" cy="2778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t</a:t>
          </a:r>
        </a:p>
      </dsp:txBody>
      <dsp:txXfrm>
        <a:off x="1128798" y="1677777"/>
        <a:ext cx="421346" cy="261613"/>
      </dsp:txXfrm>
    </dsp:sp>
    <dsp:sp modelId="{12F07C39-FB98-49CA-AC6F-865AD05F7C5D}">
      <dsp:nvSpPr>
        <dsp:cNvPr id="0" name=""/>
        <dsp:cNvSpPr/>
      </dsp:nvSpPr>
      <dsp:spPr>
        <a:xfrm>
          <a:off x="1072034" y="2028612"/>
          <a:ext cx="437624" cy="2778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9D04ED-4FBF-4925-96A4-E3B9529D2C10}">
      <dsp:nvSpPr>
        <dsp:cNvPr id="0" name=""/>
        <dsp:cNvSpPr/>
      </dsp:nvSpPr>
      <dsp:spPr>
        <a:xfrm>
          <a:off x="1120659" y="2074805"/>
          <a:ext cx="437624" cy="2778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y</a:t>
          </a:r>
        </a:p>
      </dsp:txBody>
      <dsp:txXfrm>
        <a:off x="1128798" y="2082944"/>
        <a:ext cx="421346" cy="261613"/>
      </dsp:txXfrm>
    </dsp:sp>
    <dsp:sp modelId="{BA83607E-D6EB-42EE-8B1D-14D307D1452B}">
      <dsp:nvSpPr>
        <dsp:cNvPr id="0" name=""/>
        <dsp:cNvSpPr/>
      </dsp:nvSpPr>
      <dsp:spPr>
        <a:xfrm>
          <a:off x="1606908" y="407942"/>
          <a:ext cx="437624" cy="2778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474A5F-223B-4D24-92F3-8E6A1EDBE4E1}">
      <dsp:nvSpPr>
        <dsp:cNvPr id="0" name=""/>
        <dsp:cNvSpPr/>
      </dsp:nvSpPr>
      <dsp:spPr>
        <a:xfrm>
          <a:off x="1655533" y="454135"/>
          <a:ext cx="437624" cy="2778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</a:t>
          </a:r>
        </a:p>
      </dsp:txBody>
      <dsp:txXfrm>
        <a:off x="1663672" y="462274"/>
        <a:ext cx="421346" cy="261613"/>
      </dsp:txXfrm>
    </dsp:sp>
    <dsp:sp modelId="{4F27218D-B505-4AD3-97CB-5936F8095AD3}">
      <dsp:nvSpPr>
        <dsp:cNvPr id="0" name=""/>
        <dsp:cNvSpPr/>
      </dsp:nvSpPr>
      <dsp:spPr>
        <a:xfrm>
          <a:off x="1606908" y="813109"/>
          <a:ext cx="437624" cy="2778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DE597A-99EE-440B-82FE-97E7C65F7DC7}">
      <dsp:nvSpPr>
        <dsp:cNvPr id="0" name=""/>
        <dsp:cNvSpPr/>
      </dsp:nvSpPr>
      <dsp:spPr>
        <a:xfrm>
          <a:off x="1655533" y="859303"/>
          <a:ext cx="437624" cy="2778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/>
            <a:t>i</a:t>
          </a:r>
          <a:endParaRPr lang="en-US" sz="1200" kern="1200" dirty="0"/>
        </a:p>
      </dsp:txBody>
      <dsp:txXfrm>
        <a:off x="1663672" y="867442"/>
        <a:ext cx="421346" cy="261613"/>
      </dsp:txXfrm>
    </dsp:sp>
    <dsp:sp modelId="{4CCD724A-CB98-4B07-81DE-66A43A37FE33}">
      <dsp:nvSpPr>
        <dsp:cNvPr id="0" name=""/>
        <dsp:cNvSpPr/>
      </dsp:nvSpPr>
      <dsp:spPr>
        <a:xfrm>
          <a:off x="1606908" y="1218277"/>
          <a:ext cx="437624" cy="2778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89BF83-A6D1-48D6-BB36-5E8E12D0D78D}">
      <dsp:nvSpPr>
        <dsp:cNvPr id="0" name=""/>
        <dsp:cNvSpPr/>
      </dsp:nvSpPr>
      <dsp:spPr>
        <a:xfrm>
          <a:off x="1655533" y="1264470"/>
          <a:ext cx="437624" cy="2778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v</a:t>
          </a:r>
        </a:p>
      </dsp:txBody>
      <dsp:txXfrm>
        <a:off x="1663672" y="1272609"/>
        <a:ext cx="421346" cy="261613"/>
      </dsp:txXfrm>
    </dsp:sp>
    <dsp:sp modelId="{A8063376-A81C-43F9-B10F-8BC4EBA43098}">
      <dsp:nvSpPr>
        <dsp:cNvPr id="0" name=""/>
        <dsp:cNvSpPr/>
      </dsp:nvSpPr>
      <dsp:spPr>
        <a:xfrm>
          <a:off x="1473190" y="2774"/>
          <a:ext cx="437624" cy="2778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8A40CE-5750-4BBD-807C-328B2B258F49}">
      <dsp:nvSpPr>
        <dsp:cNvPr id="0" name=""/>
        <dsp:cNvSpPr/>
      </dsp:nvSpPr>
      <dsp:spPr>
        <a:xfrm>
          <a:off x="1521815" y="48968"/>
          <a:ext cx="437624" cy="2778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^</a:t>
          </a:r>
        </a:p>
      </dsp:txBody>
      <dsp:txXfrm>
        <a:off x="1529954" y="57107"/>
        <a:ext cx="421346" cy="261613"/>
      </dsp:txXfrm>
    </dsp:sp>
    <dsp:sp modelId="{C09212F4-F495-4501-890D-490070822C2D}">
      <dsp:nvSpPr>
        <dsp:cNvPr id="0" name=""/>
        <dsp:cNvSpPr/>
      </dsp:nvSpPr>
      <dsp:spPr>
        <a:xfrm>
          <a:off x="2008064" y="2774"/>
          <a:ext cx="437624" cy="2778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FC6647-CE68-4EBA-9F68-08004219B042}">
      <dsp:nvSpPr>
        <dsp:cNvPr id="0" name=""/>
        <dsp:cNvSpPr/>
      </dsp:nvSpPr>
      <dsp:spPr>
        <a:xfrm>
          <a:off x="2056689" y="48968"/>
          <a:ext cx="437624" cy="2778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+</a:t>
          </a:r>
        </a:p>
      </dsp:txBody>
      <dsp:txXfrm>
        <a:off x="2064828" y="57107"/>
        <a:ext cx="421346" cy="261613"/>
      </dsp:txXfrm>
    </dsp:sp>
    <dsp:sp modelId="{0C5B209B-5C1D-4198-B4D8-5442356F687F}">
      <dsp:nvSpPr>
        <dsp:cNvPr id="0" name=""/>
        <dsp:cNvSpPr/>
      </dsp:nvSpPr>
      <dsp:spPr>
        <a:xfrm>
          <a:off x="2542939" y="2774"/>
          <a:ext cx="437624" cy="2778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336A27-499F-4CFA-945E-038AE7C318D4}">
      <dsp:nvSpPr>
        <dsp:cNvPr id="0" name=""/>
        <dsp:cNvSpPr/>
      </dsp:nvSpPr>
      <dsp:spPr>
        <a:xfrm>
          <a:off x="2591564" y="48968"/>
          <a:ext cx="437624" cy="2778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-</a:t>
          </a:r>
        </a:p>
      </dsp:txBody>
      <dsp:txXfrm>
        <a:off x="2599703" y="57107"/>
        <a:ext cx="421346" cy="2616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B0895-06E8-4B53-88C8-0F0562CFD945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68AF6-83F6-43F0-9CC0-FEF3FB60D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015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B0895-06E8-4B53-88C8-0F0562CFD945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68AF6-83F6-43F0-9CC0-FEF3FB60D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285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B0895-06E8-4B53-88C8-0F0562CFD945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68AF6-83F6-43F0-9CC0-FEF3FB60D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545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B0895-06E8-4B53-88C8-0F0562CFD945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68AF6-83F6-43F0-9CC0-FEF3FB60D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864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B0895-06E8-4B53-88C8-0F0562CFD945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68AF6-83F6-43F0-9CC0-FEF3FB60D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323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B0895-06E8-4B53-88C8-0F0562CFD945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68AF6-83F6-43F0-9CC0-FEF3FB60D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387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B0895-06E8-4B53-88C8-0F0562CFD945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68AF6-83F6-43F0-9CC0-FEF3FB60D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835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B0895-06E8-4B53-88C8-0F0562CFD945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68AF6-83F6-43F0-9CC0-FEF3FB60D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551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B0895-06E8-4B53-88C8-0F0562CFD945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68AF6-83F6-43F0-9CC0-FEF3FB60D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271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B0895-06E8-4B53-88C8-0F0562CFD945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68AF6-83F6-43F0-9CC0-FEF3FB60D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065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B0895-06E8-4B53-88C8-0F0562CFD945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68AF6-83F6-43F0-9CC0-FEF3FB60D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914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BB0895-06E8-4B53-88C8-0F0562CFD945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F68AF6-83F6-43F0-9CC0-FEF3FB60D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291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占位符 5">
                <a:extLst>
                  <a:ext uri="{FF2B5EF4-FFF2-40B4-BE49-F238E27FC236}">
                    <a16:creationId xmlns:a16="http://schemas.microsoft.com/office/drawing/2014/main" id="{052AA9E2-AB14-4EC5-A543-25FE9E2A805F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839788" y="1669002"/>
                <a:ext cx="1761369" cy="1500326"/>
              </a:xfrm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dirty="0"/>
              </a:p>
              <a:p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6" name="文本占位符 5">
                <a:extLst>
                  <a:ext uri="{FF2B5EF4-FFF2-40B4-BE49-F238E27FC236}">
                    <a16:creationId xmlns:a16="http://schemas.microsoft.com/office/drawing/2014/main" id="{052AA9E2-AB14-4EC5-A543-25FE9E2A80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839788" y="1669002"/>
                <a:ext cx="1761369" cy="1500326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左大括号 7">
            <a:extLst>
              <a:ext uri="{FF2B5EF4-FFF2-40B4-BE49-F238E27FC236}">
                <a16:creationId xmlns:a16="http://schemas.microsoft.com/office/drawing/2014/main" id="{601AF2CF-3DFA-43C3-B110-9414D6F0EC90}"/>
              </a:ext>
            </a:extLst>
          </p:cNvPr>
          <p:cNvSpPr/>
          <p:nvPr/>
        </p:nvSpPr>
        <p:spPr>
          <a:xfrm>
            <a:off x="559293" y="1731146"/>
            <a:ext cx="277319" cy="1349405"/>
          </a:xfrm>
          <a:prstGeom prst="leftBrace">
            <a:avLst>
              <a:gd name="adj1" fmla="val 57280"/>
              <a:gd name="adj2" fmla="val 44574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85AB0B28-40EA-4EFF-A89A-8B4FCEFEDDE9}"/>
              </a:ext>
            </a:extLst>
          </p:cNvPr>
          <p:cNvGrpSpPr/>
          <p:nvPr/>
        </p:nvGrpSpPr>
        <p:grpSpPr>
          <a:xfrm>
            <a:off x="3253873" y="1126905"/>
            <a:ext cx="3197233" cy="3161568"/>
            <a:chOff x="3253873" y="1126905"/>
            <a:chExt cx="3197233" cy="316156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矩形: 圆角 12">
                  <a:extLst>
                    <a:ext uri="{FF2B5EF4-FFF2-40B4-BE49-F238E27FC236}">
                      <a16:creationId xmlns:a16="http://schemas.microsoft.com/office/drawing/2014/main" id="{07132856-CBE1-47CE-A946-CC879C6B097A}"/>
                    </a:ext>
                  </a:extLst>
                </p:cNvPr>
                <p:cNvSpPr/>
                <p:nvPr/>
              </p:nvSpPr>
              <p:spPr>
                <a:xfrm>
                  <a:off x="4227007" y="1194316"/>
                  <a:ext cx="1035312" cy="532661"/>
                </a:xfrm>
                <a:prstGeom prst="roundRect">
                  <a:avLst/>
                </a:prstGeom>
                <a:solidFill>
                  <a:srgbClr val="70AD47">
                    <a:alpha val="23137"/>
                  </a:srgbClr>
                </a:solidFill>
                <a:ln w="38100"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矩形: 圆角 12">
                  <a:extLst>
                    <a:ext uri="{FF2B5EF4-FFF2-40B4-BE49-F238E27FC236}">
                      <a16:creationId xmlns:a16="http://schemas.microsoft.com/office/drawing/2014/main" id="{07132856-CBE1-47CE-A946-CC879C6B097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27007" y="1194316"/>
                  <a:ext cx="1035312" cy="532661"/>
                </a:xfrm>
                <a:prstGeom prst="round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381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矩形: 圆角 13">
                  <a:extLst>
                    <a:ext uri="{FF2B5EF4-FFF2-40B4-BE49-F238E27FC236}">
                      <a16:creationId xmlns:a16="http://schemas.microsoft.com/office/drawing/2014/main" id="{0AFC8CB5-2AC9-4CE0-8618-5BEDA56CAF42}"/>
                    </a:ext>
                  </a:extLst>
                </p:cNvPr>
                <p:cNvSpPr/>
                <p:nvPr/>
              </p:nvSpPr>
              <p:spPr>
                <a:xfrm>
                  <a:off x="5193540" y="2898828"/>
                  <a:ext cx="1035312" cy="532661"/>
                </a:xfrm>
                <a:prstGeom prst="roundRect">
                  <a:avLst/>
                </a:prstGeom>
                <a:solidFill>
                  <a:srgbClr val="70AD47">
                    <a:alpha val="23137"/>
                  </a:srgbClr>
                </a:solidFill>
                <a:ln w="38100"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矩形: 圆角 13">
                  <a:extLst>
                    <a:ext uri="{FF2B5EF4-FFF2-40B4-BE49-F238E27FC236}">
                      <a16:creationId xmlns:a16="http://schemas.microsoft.com/office/drawing/2014/main" id="{0AFC8CB5-2AC9-4CE0-8618-5BEDA56CAF4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93540" y="2898828"/>
                  <a:ext cx="1035312" cy="532661"/>
                </a:xfrm>
                <a:prstGeom prst="round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381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矩形: 圆角 14">
                  <a:extLst>
                    <a:ext uri="{FF2B5EF4-FFF2-40B4-BE49-F238E27FC236}">
                      <a16:creationId xmlns:a16="http://schemas.microsoft.com/office/drawing/2014/main" id="{CF6595B6-4BFC-41DA-873A-BB3CB1536163}"/>
                    </a:ext>
                  </a:extLst>
                </p:cNvPr>
                <p:cNvSpPr/>
                <p:nvPr/>
              </p:nvSpPr>
              <p:spPr>
                <a:xfrm>
                  <a:off x="3253873" y="2543721"/>
                  <a:ext cx="1035312" cy="532661"/>
                </a:xfrm>
                <a:prstGeom prst="roundRect">
                  <a:avLst/>
                </a:prstGeom>
                <a:solidFill>
                  <a:srgbClr val="70AD47">
                    <a:alpha val="23137"/>
                  </a:srgbClr>
                </a:solidFill>
                <a:ln w="38100"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矩形: 圆角 14">
                  <a:extLst>
                    <a:ext uri="{FF2B5EF4-FFF2-40B4-BE49-F238E27FC236}">
                      <a16:creationId xmlns:a16="http://schemas.microsoft.com/office/drawing/2014/main" id="{CF6595B6-4BFC-41DA-873A-BB3CB153616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53873" y="2543721"/>
                  <a:ext cx="1035312" cy="532661"/>
                </a:xfrm>
                <a:prstGeom prst="round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381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弧形 19">
              <a:extLst>
                <a:ext uri="{FF2B5EF4-FFF2-40B4-BE49-F238E27FC236}">
                  <a16:creationId xmlns:a16="http://schemas.microsoft.com/office/drawing/2014/main" id="{7F5D93DF-31CE-4C8E-9D93-92BE4088C6B7}"/>
                </a:ext>
              </a:extLst>
            </p:cNvPr>
            <p:cNvSpPr/>
            <p:nvPr/>
          </p:nvSpPr>
          <p:spPr>
            <a:xfrm rot="818956">
              <a:off x="4109146" y="1660077"/>
              <a:ext cx="1635173" cy="1767289"/>
            </a:xfrm>
            <a:prstGeom prst="arc">
              <a:avLst>
                <a:gd name="adj1" fmla="val 17079811"/>
                <a:gd name="adj2" fmla="val 0"/>
              </a:avLst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弧形 20">
              <a:extLst>
                <a:ext uri="{FF2B5EF4-FFF2-40B4-BE49-F238E27FC236}">
                  <a16:creationId xmlns:a16="http://schemas.microsoft.com/office/drawing/2014/main" id="{164B2756-F51C-4E34-96E1-6CCB10CAC363}"/>
                </a:ext>
              </a:extLst>
            </p:cNvPr>
            <p:cNvSpPr/>
            <p:nvPr/>
          </p:nvSpPr>
          <p:spPr>
            <a:xfrm rot="11752901">
              <a:off x="4971285" y="1126905"/>
              <a:ext cx="1479821" cy="1765685"/>
            </a:xfrm>
            <a:prstGeom prst="arc">
              <a:avLst>
                <a:gd name="adj1" fmla="val 17084482"/>
                <a:gd name="adj2" fmla="val 0"/>
              </a:avLst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弧形 21">
              <a:extLst>
                <a:ext uri="{FF2B5EF4-FFF2-40B4-BE49-F238E27FC236}">
                  <a16:creationId xmlns:a16="http://schemas.microsoft.com/office/drawing/2014/main" id="{2216DBE3-9C76-46FD-98A6-25F286CEE655}"/>
                </a:ext>
              </a:extLst>
            </p:cNvPr>
            <p:cNvSpPr/>
            <p:nvPr/>
          </p:nvSpPr>
          <p:spPr>
            <a:xfrm rot="19458716">
              <a:off x="4052338" y="2663860"/>
              <a:ext cx="1282582" cy="1624613"/>
            </a:xfrm>
            <a:prstGeom prst="arc">
              <a:avLst>
                <a:gd name="adj1" fmla="val 16776360"/>
                <a:gd name="adj2" fmla="val 20831348"/>
              </a:avLst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弧形 22">
              <a:extLst>
                <a:ext uri="{FF2B5EF4-FFF2-40B4-BE49-F238E27FC236}">
                  <a16:creationId xmlns:a16="http://schemas.microsoft.com/office/drawing/2014/main" id="{EC121A02-981A-40A4-9145-A3E13B7C6345}"/>
                </a:ext>
              </a:extLst>
            </p:cNvPr>
            <p:cNvSpPr/>
            <p:nvPr/>
          </p:nvSpPr>
          <p:spPr>
            <a:xfrm rot="8678542">
              <a:off x="3990462" y="1997745"/>
              <a:ext cx="1282582" cy="1624613"/>
            </a:xfrm>
            <a:prstGeom prst="arc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A076F18C-1F59-4FA3-8317-CCAC2B6ACBF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71529" y="1776468"/>
              <a:ext cx="517656" cy="683579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48D4797F-8EE0-4C62-8F7A-5430DA05EB3B}"/>
              </a:ext>
            </a:extLst>
          </p:cNvPr>
          <p:cNvCxnSpPr>
            <a:cxnSpLocks/>
          </p:cNvCxnSpPr>
          <p:nvPr/>
        </p:nvCxnSpPr>
        <p:spPr>
          <a:xfrm>
            <a:off x="2521258" y="825623"/>
            <a:ext cx="0" cy="3284738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72505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>
            <a:extLst>
              <a:ext uri="{FF2B5EF4-FFF2-40B4-BE49-F238E27FC236}">
                <a16:creationId xmlns:a16="http://schemas.microsoft.com/office/drawing/2014/main" id="{216B5FB6-38A3-4173-97B0-05984C8EF426}"/>
              </a:ext>
            </a:extLst>
          </p:cNvPr>
          <p:cNvGrpSpPr/>
          <p:nvPr/>
        </p:nvGrpSpPr>
        <p:grpSpPr>
          <a:xfrm>
            <a:off x="2771820" y="1530222"/>
            <a:ext cx="2018029" cy="1452675"/>
            <a:chOff x="2771820" y="1530222"/>
            <a:chExt cx="3053977" cy="2198400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83B83D62-1199-436E-BD8A-4F388B89F42A}"/>
                </a:ext>
              </a:extLst>
            </p:cNvPr>
            <p:cNvGrpSpPr/>
            <p:nvPr/>
          </p:nvGrpSpPr>
          <p:grpSpPr>
            <a:xfrm>
              <a:off x="3566417" y="1530222"/>
              <a:ext cx="2259380" cy="2198400"/>
              <a:chOff x="3566417" y="1530221"/>
              <a:chExt cx="4044934" cy="3935763"/>
            </a:xfrm>
          </p:grpSpPr>
          <p:cxnSp>
            <p:nvCxnSpPr>
              <p:cNvPr id="2" name="直接连接符 1">
                <a:extLst>
                  <a:ext uri="{FF2B5EF4-FFF2-40B4-BE49-F238E27FC236}">
                    <a16:creationId xmlns:a16="http://schemas.microsoft.com/office/drawing/2014/main" id="{D8AC88BF-D1EE-458B-B749-F8457ED970CB}"/>
                  </a:ext>
                </a:extLst>
              </p:cNvPr>
              <p:cNvCxnSpPr/>
              <p:nvPr/>
            </p:nvCxnSpPr>
            <p:spPr>
              <a:xfrm>
                <a:off x="3605951" y="1568687"/>
                <a:ext cx="4005400" cy="3897297"/>
              </a:xfrm>
              <a:prstGeom prst="line">
                <a:avLst/>
              </a:prstGeom>
              <a:ln w="19050"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3" name="直接连接符 2">
                <a:extLst>
                  <a:ext uri="{FF2B5EF4-FFF2-40B4-BE49-F238E27FC236}">
                    <a16:creationId xmlns:a16="http://schemas.microsoft.com/office/drawing/2014/main" id="{1340CB7B-03A3-4D9B-8736-208BF5E5F5C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66417" y="1530221"/>
                <a:ext cx="4044934" cy="3935763"/>
              </a:xfrm>
              <a:prstGeom prst="line">
                <a:avLst/>
              </a:prstGeom>
              <a:ln w="19050"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3F8B1605-4D38-4C83-886D-F47C6B0C052A}"/>
                </a:ext>
              </a:extLst>
            </p:cNvPr>
            <p:cNvSpPr txBox="1"/>
            <p:nvPr/>
          </p:nvSpPr>
          <p:spPr>
            <a:xfrm>
              <a:off x="4431940" y="3244334"/>
              <a:ext cx="5504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BE2A95B5-7AF8-4F1B-97F3-1528EBEFBE91}"/>
                </a:ext>
              </a:extLst>
            </p:cNvPr>
            <p:cNvSpPr txBox="1"/>
            <p:nvPr/>
          </p:nvSpPr>
          <p:spPr>
            <a:xfrm>
              <a:off x="4420899" y="1570943"/>
              <a:ext cx="5504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6682F498-69BC-4E95-BDDD-3BC03C2FFEAF}"/>
                </a:ext>
              </a:extLst>
            </p:cNvPr>
            <p:cNvSpPr txBox="1"/>
            <p:nvPr/>
          </p:nvSpPr>
          <p:spPr>
            <a:xfrm>
              <a:off x="5275382" y="2444756"/>
              <a:ext cx="5504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0CAF3AD6-1370-40CE-A5C4-468E8E0EAE66}"/>
                </a:ext>
              </a:extLst>
            </p:cNvPr>
            <p:cNvSpPr txBox="1"/>
            <p:nvPr/>
          </p:nvSpPr>
          <p:spPr>
            <a:xfrm>
              <a:off x="3566417" y="2455499"/>
              <a:ext cx="5504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E8D1D5CA-47D1-427D-9846-4862D4E7C337}"/>
                </a:ext>
              </a:extLst>
            </p:cNvPr>
            <p:cNvSpPr txBox="1"/>
            <p:nvPr/>
          </p:nvSpPr>
          <p:spPr>
            <a:xfrm>
              <a:off x="2771820" y="2444756"/>
              <a:ext cx="4748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 =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B7047F63-A911-4603-AAA7-54707526F376}"/>
                  </a:ext>
                </a:extLst>
              </p:cNvPr>
              <p:cNvSpPr txBox="1"/>
              <p:nvPr/>
            </p:nvSpPr>
            <p:spPr>
              <a:xfrm>
                <a:off x="6391922" y="2485748"/>
                <a:ext cx="3302494" cy="7821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brk m:alnAt="7"/>
                                      </m:r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num>
                                  <m:den>
                                    <m:r>
                                      <m:rPr>
                                        <m:brk m:alnAt="7"/>
                                      </m:r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num>
                                  <m:den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B7047F63-A911-4603-AAA7-54707526F3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1922" y="2485748"/>
                <a:ext cx="3302494" cy="78213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81097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8F18B418-7996-4133-8814-20A938CE5D75}"/>
              </a:ext>
            </a:extLst>
          </p:cNvPr>
          <p:cNvGrpSpPr/>
          <p:nvPr/>
        </p:nvGrpSpPr>
        <p:grpSpPr>
          <a:xfrm>
            <a:off x="1673352" y="1043923"/>
            <a:ext cx="7818120" cy="3510015"/>
            <a:chOff x="1673352" y="1043923"/>
            <a:chExt cx="7818120" cy="3510015"/>
          </a:xfrm>
        </p:grpSpPr>
        <p:pic>
          <p:nvPicPr>
            <p:cNvPr id="2" name="图片 1">
              <a:extLst>
                <a:ext uri="{FF2B5EF4-FFF2-40B4-BE49-F238E27FC236}">
                  <a16:creationId xmlns:a16="http://schemas.microsoft.com/office/drawing/2014/main" id="{D979BE0A-BCEB-4126-AB29-A361820FAD9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1576" t="12261" r="10193" b="5408"/>
            <a:stretch/>
          </p:blipFill>
          <p:spPr>
            <a:xfrm>
              <a:off x="5582412" y="1043923"/>
              <a:ext cx="3842736" cy="305613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AF15040F-17B2-4D44-88A3-60379F972CE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4222" t="14368" r="10488" b="7460"/>
            <a:stretch/>
          </p:blipFill>
          <p:spPr>
            <a:xfrm>
              <a:off x="1673352" y="1043923"/>
              <a:ext cx="3842736" cy="305613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D2893E30-9DD2-426A-9EC2-6E3252FCD232}"/>
                </a:ext>
              </a:extLst>
            </p:cNvPr>
            <p:cNvSpPr txBox="1"/>
            <p:nvPr/>
          </p:nvSpPr>
          <p:spPr>
            <a:xfrm>
              <a:off x="1673352" y="4215384"/>
              <a:ext cx="781812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With orientation updates                   vs              Without orientation updates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198832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7EC10123-952F-48E8-A208-69FF37AAC7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223" t="14369" r="10364" b="10032"/>
          <a:stretch/>
        </p:blipFill>
        <p:spPr>
          <a:xfrm>
            <a:off x="4172504" y="985420"/>
            <a:ext cx="6755907" cy="5184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7996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组合 33">
            <a:extLst>
              <a:ext uri="{FF2B5EF4-FFF2-40B4-BE49-F238E27FC236}">
                <a16:creationId xmlns:a16="http://schemas.microsoft.com/office/drawing/2014/main" id="{69A7F31F-CDBE-4D09-AF19-85FAE4D4E8CB}"/>
              </a:ext>
            </a:extLst>
          </p:cNvPr>
          <p:cNvGrpSpPr/>
          <p:nvPr/>
        </p:nvGrpSpPr>
        <p:grpSpPr>
          <a:xfrm>
            <a:off x="2911877" y="2495071"/>
            <a:ext cx="5996865" cy="3193296"/>
            <a:chOff x="2867488" y="2495071"/>
            <a:chExt cx="5996865" cy="3193296"/>
          </a:xfrm>
        </p:grpSpPr>
        <p:cxnSp>
          <p:nvCxnSpPr>
            <p:cNvPr id="3" name="直接连接符 2">
              <a:extLst>
                <a:ext uri="{FF2B5EF4-FFF2-40B4-BE49-F238E27FC236}">
                  <a16:creationId xmlns:a16="http://schemas.microsoft.com/office/drawing/2014/main" id="{41AC348F-6970-4150-BEAB-2F45C854E332}"/>
                </a:ext>
              </a:extLst>
            </p:cNvPr>
            <p:cNvCxnSpPr/>
            <p:nvPr/>
          </p:nvCxnSpPr>
          <p:spPr>
            <a:xfrm>
              <a:off x="2867488" y="3604334"/>
              <a:ext cx="206849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>
              <a:extLst>
                <a:ext uri="{FF2B5EF4-FFF2-40B4-BE49-F238E27FC236}">
                  <a16:creationId xmlns:a16="http://schemas.microsoft.com/office/drawing/2014/main" id="{768E4576-E712-4F5D-A9D2-7C7ED210BD8F}"/>
                </a:ext>
              </a:extLst>
            </p:cNvPr>
            <p:cNvCxnSpPr/>
            <p:nvPr/>
          </p:nvCxnSpPr>
          <p:spPr>
            <a:xfrm>
              <a:off x="6795856" y="3588058"/>
              <a:ext cx="206849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箭头连接符 7">
              <a:extLst>
                <a:ext uri="{FF2B5EF4-FFF2-40B4-BE49-F238E27FC236}">
                  <a16:creationId xmlns:a16="http://schemas.microsoft.com/office/drawing/2014/main" id="{76797DB8-098D-4E6F-93EF-C58BC694FE6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30785" y="4352280"/>
              <a:ext cx="0" cy="13360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文本框 8">
                  <a:extLst>
                    <a:ext uri="{FF2B5EF4-FFF2-40B4-BE49-F238E27FC236}">
                      <a16:creationId xmlns:a16="http://schemas.microsoft.com/office/drawing/2014/main" id="{F025C911-7B43-420D-8777-5CBE087F123A}"/>
                    </a:ext>
                  </a:extLst>
                </p:cNvPr>
                <p:cNvSpPr txBox="1"/>
                <p:nvPr/>
              </p:nvSpPr>
              <p:spPr>
                <a:xfrm>
                  <a:off x="5530785" y="4280994"/>
                  <a:ext cx="630314" cy="140737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^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e>
                              </m:mr>
                              <m:mr>
                                <m:e>
                                  <m:eqArr>
                                    <m:eqArr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</m:e>
                                  </m:eqAr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文本框 8">
                  <a:extLst>
                    <a:ext uri="{FF2B5EF4-FFF2-40B4-BE49-F238E27FC236}">
                      <a16:creationId xmlns:a16="http://schemas.microsoft.com/office/drawing/2014/main" id="{F025C911-7B43-420D-8777-5CBE087F123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30785" y="4280994"/>
                  <a:ext cx="630314" cy="1407373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2A7499AF-E1DD-40E3-8E74-6AE9722C1E78}"/>
                </a:ext>
              </a:extLst>
            </p:cNvPr>
            <p:cNvSpPr txBox="1"/>
            <p:nvPr/>
          </p:nvSpPr>
          <p:spPr>
            <a:xfrm>
              <a:off x="4119538" y="4842088"/>
              <a:ext cx="156569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accent1"/>
                  </a:solidFill>
                </a:rPr>
                <a:t>Associativity up</a:t>
              </a: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AB95F9FD-ED97-4B13-A474-5802D7975CC8}"/>
                </a:ext>
              </a:extLst>
            </p:cNvPr>
            <p:cNvSpPr txBox="1"/>
            <p:nvPr/>
          </p:nvSpPr>
          <p:spPr>
            <a:xfrm>
              <a:off x="6276511" y="4808892"/>
              <a:ext cx="15092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>
                  <a:latin typeface="Courant" panose="02000509030000020004" pitchFamily="49" charset="0"/>
                </a:rPr>
                <a:t>shuntingYard</a:t>
              </a:r>
              <a:endParaRPr lang="en-US" sz="1400" dirty="0">
                <a:latin typeface="Courant" panose="02000509030000020004" pitchFamily="49" charset="0"/>
              </a:endParaRP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40560CE9-22A7-4021-9838-891AF92A039A}"/>
                </a:ext>
              </a:extLst>
            </p:cNvPr>
            <p:cNvSpPr txBox="1"/>
            <p:nvPr/>
          </p:nvSpPr>
          <p:spPr>
            <a:xfrm>
              <a:off x="7240955" y="3567494"/>
              <a:ext cx="11783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>
                  <a:latin typeface="Courant" panose="02000509030000020004" pitchFamily="49" charset="0"/>
                </a:rPr>
                <a:t>tokenList</a:t>
              </a:r>
              <a:endParaRPr lang="en-US" sz="1400" dirty="0">
                <a:latin typeface="Courant" panose="02000509030000020004" pitchFamily="49" charset="0"/>
              </a:endParaRPr>
            </a:p>
          </p:txBody>
        </p:sp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33202777-6032-4CB0-BC65-080870FC203A}"/>
                </a:ext>
              </a:extLst>
            </p:cNvPr>
            <p:cNvCxnSpPr/>
            <p:nvPr/>
          </p:nvCxnSpPr>
          <p:spPr>
            <a:xfrm flipH="1">
              <a:off x="5962831" y="4423304"/>
              <a:ext cx="508986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E7D4A0D4-A0A3-45B3-AD08-1B2CFC512A53}"/>
                </a:ext>
              </a:extLst>
            </p:cNvPr>
            <p:cNvSpPr txBox="1"/>
            <p:nvPr/>
          </p:nvSpPr>
          <p:spPr>
            <a:xfrm>
              <a:off x="6511767" y="4261168"/>
              <a:ext cx="5518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Courant" panose="02000509030000020004" pitchFamily="49" charset="0"/>
                </a:rPr>
                <a:t>top</a:t>
              </a: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46A9F6DD-0F9A-4557-928A-A4CB994965D6}"/>
                </a:ext>
              </a:extLst>
            </p:cNvPr>
            <p:cNvSpPr txBox="1"/>
            <p:nvPr/>
          </p:nvSpPr>
          <p:spPr>
            <a:xfrm>
              <a:off x="3365245" y="3567494"/>
              <a:ext cx="10729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Courant" panose="02000509030000020004" pitchFamily="49" charset="0"/>
                </a:rPr>
                <a:t>RPN List</a:t>
              </a: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31601112-FB5D-4668-B404-621AF582B9CF}"/>
                </a:ext>
              </a:extLst>
            </p:cNvPr>
            <p:cNvSpPr txBox="1"/>
            <p:nvPr/>
          </p:nvSpPr>
          <p:spPr>
            <a:xfrm>
              <a:off x="3187691" y="3198162"/>
              <a:ext cx="18015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ant" panose="02000509030000020004" pitchFamily="49" charset="0"/>
                </a:rPr>
                <a:t>[#,…,$,#]</a:t>
              </a: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2F061407-AA94-4F2F-BFCD-BD856A7945FB}"/>
                </a:ext>
              </a:extLst>
            </p:cNvPr>
            <p:cNvSpPr txBox="1"/>
            <p:nvPr/>
          </p:nvSpPr>
          <p:spPr>
            <a:xfrm>
              <a:off x="6964230" y="3177667"/>
              <a:ext cx="17317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ant" panose="02000509030000020004" pitchFamily="49" charset="0"/>
                </a:rPr>
                <a:t>[-,#,…,^,#]</a:t>
              </a:r>
            </a:p>
          </p:txBody>
        </p:sp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0317EEDC-369B-4A3B-9376-322E6E15C13F}"/>
                </a:ext>
              </a:extLst>
            </p:cNvPr>
            <p:cNvCxnSpPr>
              <a:cxnSpLocks/>
            </p:cNvCxnSpPr>
            <p:nvPr/>
          </p:nvCxnSpPr>
          <p:spPr>
            <a:xfrm>
              <a:off x="7250099" y="2876365"/>
              <a:ext cx="0" cy="38764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52B51BE4-66FE-4A4E-8F89-3C034133E194}"/>
                </a:ext>
              </a:extLst>
            </p:cNvPr>
            <p:cNvSpPr txBox="1"/>
            <p:nvPr/>
          </p:nvSpPr>
          <p:spPr>
            <a:xfrm>
              <a:off x="6878561" y="2495071"/>
              <a:ext cx="7430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Courant" panose="02000509030000020004" pitchFamily="49" charset="0"/>
                </a:rPr>
                <a:t>first</a:t>
              </a:r>
            </a:p>
          </p:txBody>
        </p:sp>
        <p:sp>
          <p:nvSpPr>
            <p:cNvPr id="28" name="弧形 27">
              <a:extLst>
                <a:ext uri="{FF2B5EF4-FFF2-40B4-BE49-F238E27FC236}">
                  <a16:creationId xmlns:a16="http://schemas.microsoft.com/office/drawing/2014/main" id="{9049C158-F58C-483E-9E44-7D67591BDF96}"/>
                </a:ext>
              </a:extLst>
            </p:cNvPr>
            <p:cNvSpPr/>
            <p:nvPr/>
          </p:nvSpPr>
          <p:spPr>
            <a:xfrm>
              <a:off x="4470918" y="3678988"/>
              <a:ext cx="958044" cy="886705"/>
            </a:xfrm>
            <a:prstGeom prst="arc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弧形 28">
              <a:extLst>
                <a:ext uri="{FF2B5EF4-FFF2-40B4-BE49-F238E27FC236}">
                  <a16:creationId xmlns:a16="http://schemas.microsoft.com/office/drawing/2014/main" id="{E9100D0D-4A95-4883-BDF0-95002BCE59C4}"/>
                </a:ext>
              </a:extLst>
            </p:cNvPr>
            <p:cNvSpPr/>
            <p:nvPr/>
          </p:nvSpPr>
          <p:spPr>
            <a:xfrm flipH="1">
              <a:off x="6227410" y="3678987"/>
              <a:ext cx="958044" cy="886705"/>
            </a:xfrm>
            <a:prstGeom prst="arc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直接箭头连接符 30">
              <a:extLst>
                <a:ext uri="{FF2B5EF4-FFF2-40B4-BE49-F238E27FC236}">
                  <a16:creationId xmlns:a16="http://schemas.microsoft.com/office/drawing/2014/main" id="{2913D574-905E-4DC9-906D-17D04826CA44}"/>
                </a:ext>
              </a:extLst>
            </p:cNvPr>
            <p:cNvCxnSpPr/>
            <p:nvPr/>
          </p:nvCxnSpPr>
          <p:spPr>
            <a:xfrm flipH="1">
              <a:off x="5353235" y="3329126"/>
              <a:ext cx="99429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1100A213-2C44-488D-A4DF-499160ED2E3D}"/>
                </a:ext>
              </a:extLst>
            </p:cNvPr>
            <p:cNvSpPr txBox="1"/>
            <p:nvPr/>
          </p:nvSpPr>
          <p:spPr>
            <a:xfrm>
              <a:off x="5448871" y="2950194"/>
              <a:ext cx="8276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Courant" panose="02000509030000020004" pitchFamily="49" charset="0"/>
                </a:rPr>
                <a:t># or $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033482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6AA246CF-10F4-48C2-B3E0-A591F76240E7}"/>
                  </a:ext>
                </a:extLst>
              </p:cNvPr>
              <p:cNvSpPr txBox="1"/>
              <p:nvPr/>
            </p:nvSpPr>
            <p:spPr>
              <a:xfrm>
                <a:off x="3604334" y="603682"/>
                <a:ext cx="4385569" cy="9573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func>
                        </m:sup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func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6AA246CF-10F4-48C2-B3E0-A591F76240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4334" y="603682"/>
                <a:ext cx="4385569" cy="95731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框 2">
            <a:extLst>
              <a:ext uri="{FF2B5EF4-FFF2-40B4-BE49-F238E27FC236}">
                <a16:creationId xmlns:a16="http://schemas.microsoft.com/office/drawing/2014/main" id="{50F39575-9FDE-4D0B-BE96-2F158B6AAFAD}"/>
              </a:ext>
            </a:extLst>
          </p:cNvPr>
          <p:cNvSpPr txBox="1"/>
          <p:nvPr/>
        </p:nvSpPr>
        <p:spPr>
          <a:xfrm>
            <a:off x="3258105" y="2183906"/>
            <a:ext cx="8238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ant" panose="02000509030000020004" pitchFamily="49" charset="0"/>
              </a:rPr>
              <a:t>y-x+\sin\left(x\right)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AC76302-047B-44E0-9E84-453CD0930651}"/>
              </a:ext>
            </a:extLst>
          </p:cNvPr>
          <p:cNvSpPr txBox="1"/>
          <p:nvPr/>
        </p:nvSpPr>
        <p:spPr>
          <a:xfrm>
            <a:off x="8211844" y="1012054"/>
            <a:ext cx="1420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parsestack</a:t>
            </a:r>
            <a:endParaRPr 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AE720DB-9ED2-4A3D-AE86-570DA069B889}"/>
              </a:ext>
            </a:extLst>
          </p:cNvPr>
          <p:cNvSpPr txBox="1"/>
          <p:nvPr/>
        </p:nvSpPr>
        <p:spPr>
          <a:xfrm>
            <a:off x="3719743" y="3275860"/>
            <a:ext cx="498037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ant" panose="02000509030000020004" pitchFamily="49" charset="0"/>
              </a:rPr>
              <a:t>let </a:t>
            </a:r>
            <a:r>
              <a:rPr lang="en-US" dirty="0" err="1">
                <a:latin typeface="Courant" panose="02000509030000020004" pitchFamily="49" charset="0"/>
              </a:rPr>
              <a:t>i</a:t>
            </a:r>
            <a:r>
              <a:rPr lang="en-US" dirty="0">
                <a:latin typeface="Courant" panose="02000509030000020004" pitchFamily="49" charset="0"/>
              </a:rPr>
              <a:t>=0</a:t>
            </a:r>
          </a:p>
          <a:p>
            <a:r>
              <a:rPr lang="en-US" dirty="0">
                <a:latin typeface="Courant" panose="02000509030000020004" pitchFamily="49" charset="0"/>
              </a:rPr>
              <a:t>For:</a:t>
            </a:r>
          </a:p>
          <a:p>
            <a:pPr lvl="1"/>
            <a:r>
              <a:rPr lang="en-US" dirty="0">
                <a:latin typeface="Courant" panose="02000509030000020004" pitchFamily="49" charset="0"/>
              </a:rPr>
              <a:t>let token = new Token()</a:t>
            </a:r>
          </a:p>
          <a:p>
            <a:pPr lvl="1"/>
            <a:r>
              <a:rPr lang="en-US" dirty="0" err="1">
                <a:latin typeface="Courant" panose="02000509030000020004" pitchFamily="49" charset="0"/>
              </a:rPr>
              <a:t>token.readFrom</a:t>
            </a:r>
            <a:r>
              <a:rPr lang="en-US" dirty="0">
                <a:latin typeface="Courant" panose="02000509030000020004" pitchFamily="49" charset="0"/>
              </a:rPr>
              <a:t>(</a:t>
            </a:r>
            <a:r>
              <a:rPr lang="en-US" dirty="0" err="1">
                <a:latin typeface="Courant" panose="02000509030000020004" pitchFamily="49" charset="0"/>
              </a:rPr>
              <a:t>i</a:t>
            </a:r>
            <a:r>
              <a:rPr lang="en-US" dirty="0">
                <a:latin typeface="Courant" panose="02000509030000020004" pitchFamily="49" charset="0"/>
              </a:rPr>
              <a:t>):</a:t>
            </a:r>
          </a:p>
          <a:p>
            <a:pPr lvl="1"/>
            <a:r>
              <a:rPr lang="en-US" dirty="0">
                <a:latin typeface="Courant" panose="02000509030000020004" pitchFamily="49" charset="0"/>
              </a:rPr>
              <a:t>	let char = </a:t>
            </a:r>
            <a:r>
              <a:rPr lang="en-US" dirty="0" err="1">
                <a:latin typeface="Courant" panose="02000509030000020004" pitchFamily="49" charset="0"/>
              </a:rPr>
              <a:t>tex</a:t>
            </a:r>
            <a:r>
              <a:rPr lang="en-US" dirty="0">
                <a:latin typeface="Courant" panose="02000509030000020004" pitchFamily="49" charset="0"/>
              </a:rPr>
              <a:t>[</a:t>
            </a:r>
            <a:r>
              <a:rPr lang="en-US" dirty="0" err="1">
                <a:latin typeface="Courant" panose="02000509030000020004" pitchFamily="49" charset="0"/>
              </a:rPr>
              <a:t>i</a:t>
            </a:r>
            <a:r>
              <a:rPr lang="en-US" dirty="0">
                <a:latin typeface="Courant" panose="02000509030000020004" pitchFamily="49" charset="0"/>
              </a:rPr>
              <a:t>] = y</a:t>
            </a:r>
          </a:p>
          <a:p>
            <a:pPr lvl="1"/>
            <a:r>
              <a:rPr lang="en-US" dirty="0">
                <a:latin typeface="Courant" panose="02000509030000020004" pitchFamily="49" charset="0"/>
              </a:rPr>
              <a:t>	…</a:t>
            </a:r>
          </a:p>
          <a:p>
            <a:pPr lvl="1"/>
            <a:r>
              <a:rPr lang="en-US" dirty="0" err="1">
                <a:latin typeface="Courant" panose="02000509030000020004" pitchFamily="49" charset="0"/>
              </a:rPr>
              <a:t>i</a:t>
            </a:r>
            <a:r>
              <a:rPr lang="en-US" dirty="0">
                <a:latin typeface="Courant" panose="02000509030000020004" pitchFamily="49" charset="0"/>
              </a:rPr>
              <a:t> = </a:t>
            </a:r>
            <a:r>
              <a:rPr lang="en-US" dirty="0" err="1">
                <a:latin typeface="Courant" panose="02000509030000020004" pitchFamily="49" charset="0"/>
              </a:rPr>
              <a:t>token.end</a:t>
            </a:r>
            <a:endParaRPr lang="en-US" dirty="0">
              <a:latin typeface="Courant" panose="02000509030000020004" pitchFamily="49" charset="0"/>
            </a:endParaRPr>
          </a:p>
          <a:p>
            <a:endParaRPr lang="en-US" dirty="0">
              <a:latin typeface="Courant" panose="0200050903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8992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FC25C9A-A677-46E0-A814-10EAF0D6D70D}"/>
              </a:ext>
            </a:extLst>
          </p:cNvPr>
          <p:cNvSpPr txBox="1"/>
          <p:nvPr/>
        </p:nvSpPr>
        <p:spPr>
          <a:xfrm>
            <a:off x="2681056" y="1438182"/>
            <a:ext cx="8238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ant" panose="02000509030000020004" pitchFamily="49" charset="0"/>
              </a:rPr>
              <a:t>y-x+\sin\left(x\right)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08994119-C1B5-4C9F-B2F0-0BA77E171BDD}"/>
                  </a:ext>
                </a:extLst>
              </p:cNvPr>
              <p:cNvSpPr txBox="1"/>
              <p:nvPr/>
            </p:nvSpPr>
            <p:spPr>
              <a:xfrm>
                <a:off x="2947386" y="541122"/>
                <a:ext cx="8128987" cy="67403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Courant" panose="02000509030000020004" pitchFamily="49" charset="0"/>
                  </a:rPr>
                  <a:t>Class Token{</a:t>
                </a:r>
              </a:p>
              <a:p>
                <a:r>
                  <a:rPr lang="en-US" dirty="0">
                    <a:latin typeface="Courant" panose="02000509030000020004" pitchFamily="49" charset="0"/>
                  </a:rPr>
                  <a:t>let state = ‘</a:t>
                </a:r>
                <a:r>
                  <a:rPr lang="en-US" dirty="0" err="1">
                    <a:latin typeface="Courant" panose="02000509030000020004" pitchFamily="49" charset="0"/>
                  </a:rPr>
                  <a:t>init</a:t>
                </a:r>
                <a:r>
                  <a:rPr lang="en-US" dirty="0">
                    <a:latin typeface="Courant" panose="02000509030000020004" pitchFamily="49" charset="0"/>
                  </a:rPr>
                  <a:t>’;</a:t>
                </a:r>
              </a:p>
              <a:p>
                <a:r>
                  <a:rPr lang="en-US" dirty="0">
                    <a:latin typeface="Courant" panose="02000509030000020004" pitchFamily="49" charset="0"/>
                  </a:rPr>
                  <a:t>…</a:t>
                </a:r>
              </a:p>
              <a:p>
                <a:r>
                  <a:rPr lang="en-US" dirty="0">
                    <a:latin typeface="Courant" panose="02000509030000020004" pitchFamily="49" charset="0"/>
                  </a:rPr>
                  <a:t>function </a:t>
                </a:r>
                <a:r>
                  <a:rPr lang="en-US" dirty="0" err="1">
                    <a:latin typeface="Courant" panose="02000509030000020004" pitchFamily="49" charset="0"/>
                  </a:rPr>
                  <a:t>readFrom</a:t>
                </a:r>
                <a:r>
                  <a:rPr lang="en-US" dirty="0">
                    <a:latin typeface="Courant" panose="02000509030000020004" pitchFamily="49" charset="0"/>
                  </a:rPr>
                  <a:t>(</a:t>
                </a:r>
                <a:r>
                  <a:rPr lang="en-US" dirty="0" err="1">
                    <a:latin typeface="Courant" panose="02000509030000020004" pitchFamily="49" charset="0"/>
                  </a:rPr>
                  <a:t>tex</a:t>
                </a:r>
                <a:r>
                  <a:rPr lang="en-US" dirty="0">
                    <a:latin typeface="Courant" panose="02000509030000020004" pitchFamily="49" charset="0"/>
                  </a:rPr>
                  <a:t>, start):</a:t>
                </a:r>
              </a:p>
              <a:p>
                <a:r>
                  <a:rPr lang="en-US" dirty="0">
                    <a:latin typeface="Courant" panose="02000509030000020004" pitchFamily="49" charset="0"/>
                  </a:rPr>
                  <a:t>	let </a:t>
                </a:r>
                <a:r>
                  <a:rPr lang="en-US" dirty="0" err="1">
                    <a:latin typeface="Courant" panose="02000509030000020004" pitchFamily="49" charset="0"/>
                  </a:rPr>
                  <a:t>i</a:t>
                </a:r>
                <a:r>
                  <a:rPr lang="en-US" dirty="0">
                    <a:latin typeface="Courant" panose="02000509030000020004" pitchFamily="49" charset="0"/>
                  </a:rPr>
                  <a:t> = start;</a:t>
                </a:r>
              </a:p>
              <a:p>
                <a:r>
                  <a:rPr lang="en-US" dirty="0">
                    <a:latin typeface="Courant" panose="02000509030000020004" pitchFamily="49" charset="0"/>
                  </a:rPr>
                  <a:t>	while(!terminating){</a:t>
                </a:r>
              </a:p>
              <a:p>
                <a:pPr lvl="1"/>
                <a:r>
                  <a:rPr lang="en-US" dirty="0">
                    <a:latin typeface="Courant" panose="02000509030000020004" pitchFamily="49" charset="0"/>
                  </a:rPr>
                  <a:t>	let char = </a:t>
                </a:r>
                <a:r>
                  <a:rPr lang="en-US" dirty="0" err="1">
                    <a:latin typeface="Courant" panose="02000509030000020004" pitchFamily="49" charset="0"/>
                  </a:rPr>
                  <a:t>tex</a:t>
                </a:r>
                <a:r>
                  <a:rPr lang="en-US" dirty="0">
                    <a:latin typeface="Courant" panose="02000509030000020004" pitchFamily="49" charset="0"/>
                  </a:rPr>
                  <a:t>[</a:t>
                </a:r>
                <a:r>
                  <a:rPr lang="en-US" dirty="0" err="1">
                    <a:latin typeface="Courant" panose="02000509030000020004" pitchFamily="49" charset="0"/>
                  </a:rPr>
                  <a:t>i</a:t>
                </a:r>
                <a:r>
                  <a:rPr lang="en-US" dirty="0">
                    <a:latin typeface="Courant" panose="02000509030000020004" pitchFamily="49" charset="0"/>
                  </a:rPr>
                  <a:t>];</a:t>
                </a:r>
              </a:p>
              <a:p>
                <a:pPr lvl="1"/>
                <a:r>
                  <a:rPr lang="en-US" dirty="0">
                    <a:latin typeface="Courant" panose="02000509030000020004" pitchFamily="49" charset="0"/>
                  </a:rPr>
                  <a:t>	char = ‘y’;</a:t>
                </a:r>
              </a:p>
              <a:p>
                <a:pPr lvl="1"/>
                <a:r>
                  <a:rPr lang="en-US" dirty="0">
                    <a:latin typeface="Courant" panose="02000509030000020004" pitchFamily="49" charset="0"/>
                  </a:rPr>
                  <a:t>	if(state = </a:t>
                </a:r>
                <a:r>
                  <a:rPr lang="en-US" dirty="0" err="1">
                    <a:latin typeface="Courant" panose="02000509030000020004" pitchFamily="49" charset="0"/>
                  </a:rPr>
                  <a:t>init</a:t>
                </a:r>
                <a:r>
                  <a:rPr lang="en-US" dirty="0">
                    <a:latin typeface="Courant" panose="02000509030000020004" pitchFamily="49" charset="0"/>
                  </a:rPr>
                  <a:t>):</a:t>
                </a:r>
              </a:p>
              <a:p>
                <a:pPr lvl="1"/>
                <a:r>
                  <a:rPr lang="en-US" dirty="0">
                    <a:latin typeface="Courant" panose="02000509030000020004" pitchFamily="49" charset="0"/>
                  </a:rPr>
                  <a:t>		</a:t>
                </a:r>
                <a:r>
                  <a:rPr lang="en-US" dirty="0" err="1">
                    <a:latin typeface="Courant" panose="02000509030000020004" pitchFamily="49" charset="0"/>
                  </a:rPr>
                  <a:t>chartype</a:t>
                </a:r>
                <a:r>
                  <a:rPr lang="en-US" dirty="0">
                    <a:latin typeface="Courant" panose="020005090300000200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𝑑𝑖𝑔𝑖𝑡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𝑙𝑒𝑡𝑡𝑒𝑟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.,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𝑠𝑦𝑚𝑏𝑜𝑙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>
                  <a:latin typeface="Courant" panose="02000509030000020004" pitchFamily="49" charset="0"/>
                </a:endParaRPr>
              </a:p>
              <a:p>
                <a:pPr lvl="1"/>
                <a:r>
                  <a:rPr lang="en-US" dirty="0">
                    <a:latin typeface="Courant" panose="02000509030000020004" pitchFamily="49" charset="0"/>
                  </a:rPr>
                  <a:t>		symbol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∈[\\, +, −, ∗…]</m:t>
                    </m:r>
                  </m:oMath>
                </a14:m>
                <a:endParaRPr lang="en-US" dirty="0">
                  <a:latin typeface="Courant" panose="02000509030000020004" pitchFamily="49" charset="0"/>
                </a:endParaRPr>
              </a:p>
              <a:p>
                <a:pPr lvl="1"/>
                <a:r>
                  <a:rPr lang="en-US" dirty="0">
                    <a:latin typeface="Courant" panose="02000509030000020004" pitchFamily="49" charset="0"/>
                  </a:rPr>
                  <a:t>		if(letter):</a:t>
                </a:r>
              </a:p>
              <a:p>
                <a:pPr lvl="1"/>
                <a:r>
                  <a:rPr lang="en-US" dirty="0">
                    <a:latin typeface="Courant" panose="02000509030000020004" pitchFamily="49" charset="0"/>
                  </a:rPr>
                  <a:t>			type = ‘variable;</a:t>
                </a:r>
              </a:p>
              <a:p>
                <a:pPr lvl="1"/>
                <a:r>
                  <a:rPr lang="en-US" dirty="0">
                    <a:latin typeface="Courant" panose="02000509030000020004" pitchFamily="49" charset="0"/>
                  </a:rPr>
                  <a:t>			state = ‘var;</a:t>
                </a:r>
              </a:p>
              <a:p>
                <a:pPr lvl="1"/>
                <a:r>
                  <a:rPr lang="en-US" dirty="0">
                    <a:latin typeface="Courant" panose="02000509030000020004" pitchFamily="49" charset="0"/>
                  </a:rPr>
                  <a:t>			content += char;</a:t>
                </a:r>
              </a:p>
              <a:p>
                <a:pPr lvl="1"/>
                <a:r>
                  <a:rPr lang="en-US" dirty="0">
                    <a:latin typeface="Courant" panose="02000509030000020004" pitchFamily="49" charset="0"/>
                  </a:rPr>
                  <a:t>		if(digit||.):</a:t>
                </a:r>
              </a:p>
              <a:p>
                <a:pPr lvl="1"/>
                <a:r>
                  <a:rPr lang="en-US" dirty="0">
                    <a:latin typeface="Courant" panose="02000509030000020004" pitchFamily="49" charset="0"/>
                  </a:rPr>
                  <a:t>			type = ‘number;</a:t>
                </a:r>
              </a:p>
              <a:p>
                <a:pPr lvl="1"/>
                <a:r>
                  <a:rPr lang="en-US" dirty="0">
                    <a:latin typeface="Courant" panose="02000509030000020004" pitchFamily="49" charset="0"/>
                  </a:rPr>
                  <a:t>			state = ‘number;</a:t>
                </a:r>
              </a:p>
              <a:p>
                <a:pPr lvl="1"/>
                <a:r>
                  <a:rPr lang="en-US" dirty="0">
                    <a:latin typeface="Courant" panose="02000509030000020004" pitchFamily="49" charset="0"/>
                  </a:rPr>
                  <a:t>			content + char;</a:t>
                </a:r>
              </a:p>
              <a:p>
                <a:pPr lvl="1"/>
                <a:r>
                  <a:rPr lang="en-US" dirty="0">
                    <a:latin typeface="Courant" panose="02000509030000020004" pitchFamily="49" charset="0"/>
                  </a:rPr>
                  <a:t>		if(\\):</a:t>
                </a:r>
              </a:p>
              <a:p>
                <a:pPr lvl="1"/>
                <a:r>
                  <a:rPr lang="en-US" dirty="0">
                    <a:latin typeface="Courant" panose="02000509030000020004" pitchFamily="49" charset="0"/>
                  </a:rPr>
                  <a:t>			..</a:t>
                </a:r>
              </a:p>
              <a:p>
                <a:pPr lvl="1"/>
                <a:r>
                  <a:rPr lang="en-US" dirty="0">
                    <a:latin typeface="Courant" panose="02000509030000020004" pitchFamily="49" charset="0"/>
                  </a:rPr>
                  <a:t>	}</a:t>
                </a:r>
              </a:p>
              <a:p>
                <a:pPr lvl="1"/>
                <a:r>
                  <a:rPr lang="en-US" dirty="0">
                    <a:latin typeface="Courant" panose="02000509030000020004" pitchFamily="49" charset="0"/>
                  </a:rPr>
                  <a:t>	</a:t>
                </a:r>
                <a:r>
                  <a:rPr lang="en-US" dirty="0" err="1">
                    <a:latin typeface="Courant" panose="02000509030000020004" pitchFamily="49" charset="0"/>
                  </a:rPr>
                  <a:t>i</a:t>
                </a:r>
                <a:r>
                  <a:rPr lang="en-US" dirty="0">
                    <a:latin typeface="Courant" panose="02000509030000020004" pitchFamily="49" charset="0"/>
                  </a:rPr>
                  <a:t>++;</a:t>
                </a:r>
              </a:p>
              <a:p>
                <a:r>
                  <a:rPr lang="en-US" dirty="0">
                    <a:latin typeface="Courant" panose="02000509030000020004" pitchFamily="49" charset="0"/>
                  </a:rPr>
                  <a:t>}</a:t>
                </a: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08994119-C1B5-4C9F-B2F0-0BA77E171B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7386" y="541122"/>
                <a:ext cx="8128987" cy="6740307"/>
              </a:xfrm>
              <a:prstGeom prst="rect">
                <a:avLst/>
              </a:prstGeom>
              <a:blipFill>
                <a:blip r:embed="rId2"/>
                <a:stretch>
                  <a:fillRect l="-600" t="-543" b="-5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>
            <a:extLst>
              <a:ext uri="{FF2B5EF4-FFF2-40B4-BE49-F238E27FC236}">
                <a16:creationId xmlns:a16="http://schemas.microsoft.com/office/drawing/2014/main" id="{64A08E10-75BB-4CA6-88F0-FFF6E8087027}"/>
              </a:ext>
            </a:extLst>
          </p:cNvPr>
          <p:cNvSpPr txBox="1"/>
          <p:nvPr/>
        </p:nvSpPr>
        <p:spPr>
          <a:xfrm>
            <a:off x="4554245" y="563524"/>
            <a:ext cx="1420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.124</a:t>
            </a:r>
          </a:p>
        </p:txBody>
      </p:sp>
    </p:spTree>
    <p:extLst>
      <p:ext uri="{BB962C8B-B14F-4D97-AF65-F5344CB8AC3E}">
        <p14:creationId xmlns:p14="http://schemas.microsoft.com/office/powerpoint/2010/main" val="19666139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32716550-9724-47AA-9434-4F585CC5206B}"/>
                  </a:ext>
                </a:extLst>
              </p:cNvPr>
              <p:cNvSpPr txBox="1"/>
              <p:nvPr/>
            </p:nvSpPr>
            <p:spPr>
              <a:xfrm>
                <a:off x="639191" y="-97654"/>
                <a:ext cx="8128987" cy="80637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Courant" panose="02000509030000020004" pitchFamily="49" charset="0"/>
                  </a:rPr>
                  <a:t>Class Token{</a:t>
                </a:r>
              </a:p>
              <a:p>
                <a:r>
                  <a:rPr lang="en-US" sz="1400" dirty="0">
                    <a:latin typeface="Courant" panose="02000509030000020004" pitchFamily="49" charset="0"/>
                  </a:rPr>
                  <a:t>let state = ‘</a:t>
                </a:r>
                <a:r>
                  <a:rPr lang="en-US" sz="1400" dirty="0" err="1">
                    <a:latin typeface="Courant" panose="02000509030000020004" pitchFamily="49" charset="0"/>
                  </a:rPr>
                  <a:t>init</a:t>
                </a:r>
                <a:r>
                  <a:rPr lang="en-US" sz="1400" dirty="0">
                    <a:latin typeface="Courant" panose="02000509030000020004" pitchFamily="49" charset="0"/>
                  </a:rPr>
                  <a:t>’;</a:t>
                </a:r>
              </a:p>
              <a:p>
                <a:r>
                  <a:rPr lang="en-US" sz="1400" dirty="0">
                    <a:latin typeface="Courant" panose="02000509030000020004" pitchFamily="49" charset="0"/>
                  </a:rPr>
                  <a:t>let end = 0</a:t>
                </a:r>
              </a:p>
              <a:p>
                <a:r>
                  <a:rPr lang="en-US" sz="1400" dirty="0">
                    <a:latin typeface="Courant" panose="02000509030000020004" pitchFamily="49" charset="0"/>
                  </a:rPr>
                  <a:t>…</a:t>
                </a:r>
              </a:p>
              <a:p>
                <a:r>
                  <a:rPr lang="en-US" sz="1400" dirty="0">
                    <a:latin typeface="Courant" panose="02000509030000020004" pitchFamily="49" charset="0"/>
                  </a:rPr>
                  <a:t>function </a:t>
                </a:r>
                <a:r>
                  <a:rPr lang="en-US" sz="1400" dirty="0" err="1">
                    <a:latin typeface="Courant" panose="02000509030000020004" pitchFamily="49" charset="0"/>
                  </a:rPr>
                  <a:t>readFrom</a:t>
                </a:r>
                <a:r>
                  <a:rPr lang="en-US" sz="1400" dirty="0">
                    <a:latin typeface="Courant" panose="02000509030000020004" pitchFamily="49" charset="0"/>
                  </a:rPr>
                  <a:t>(</a:t>
                </a:r>
                <a:r>
                  <a:rPr lang="en-US" sz="1400" dirty="0" err="1">
                    <a:latin typeface="Courant" panose="02000509030000020004" pitchFamily="49" charset="0"/>
                  </a:rPr>
                  <a:t>tex</a:t>
                </a:r>
                <a:r>
                  <a:rPr lang="en-US" sz="1400" dirty="0">
                    <a:latin typeface="Courant" panose="02000509030000020004" pitchFamily="49" charset="0"/>
                  </a:rPr>
                  <a:t>, start):</a:t>
                </a:r>
              </a:p>
              <a:p>
                <a:r>
                  <a:rPr lang="en-US" sz="1400" dirty="0">
                    <a:latin typeface="Courant" panose="02000509030000020004" pitchFamily="49" charset="0"/>
                  </a:rPr>
                  <a:t>	let </a:t>
                </a:r>
                <a:r>
                  <a:rPr lang="en-US" sz="1400" dirty="0" err="1">
                    <a:latin typeface="Courant" panose="02000509030000020004" pitchFamily="49" charset="0"/>
                  </a:rPr>
                  <a:t>i</a:t>
                </a:r>
                <a:r>
                  <a:rPr lang="en-US" sz="1400" dirty="0">
                    <a:latin typeface="Courant" panose="02000509030000020004" pitchFamily="49" charset="0"/>
                  </a:rPr>
                  <a:t> = start; 	</a:t>
                </a:r>
              </a:p>
              <a:p>
                <a:r>
                  <a:rPr lang="en-US" sz="1400" dirty="0">
                    <a:latin typeface="Courant" panose="02000509030000020004" pitchFamily="49" charset="0"/>
                  </a:rPr>
                  <a:t>	while(!terminating){</a:t>
                </a:r>
              </a:p>
              <a:p>
                <a:r>
                  <a:rPr lang="en-US" sz="1400" dirty="0">
                    <a:latin typeface="Courant" panose="02000509030000020004" pitchFamily="49" charset="0"/>
                  </a:rPr>
                  <a:t>		</a:t>
                </a:r>
                <a:r>
                  <a:rPr lang="en-US" sz="1400" dirty="0" err="1">
                    <a:latin typeface="Courant" panose="02000509030000020004" pitchFamily="49" charset="0"/>
                  </a:rPr>
                  <a:t>this.end</a:t>
                </a:r>
                <a:r>
                  <a:rPr lang="en-US" sz="1400" dirty="0">
                    <a:latin typeface="Courant" panose="02000509030000020004" pitchFamily="49" charset="0"/>
                  </a:rPr>
                  <a:t> = i;</a:t>
                </a:r>
              </a:p>
              <a:p>
                <a:pPr lvl="1"/>
                <a:r>
                  <a:rPr lang="en-US" sz="1400" dirty="0">
                    <a:latin typeface="Courant" panose="02000509030000020004" pitchFamily="49" charset="0"/>
                  </a:rPr>
                  <a:t>	let char = </a:t>
                </a:r>
                <a:r>
                  <a:rPr lang="en-US" sz="1400" dirty="0" err="1">
                    <a:latin typeface="Courant" panose="02000509030000020004" pitchFamily="49" charset="0"/>
                  </a:rPr>
                  <a:t>tex</a:t>
                </a:r>
                <a:r>
                  <a:rPr lang="en-US" sz="1400" dirty="0">
                    <a:latin typeface="Courant" panose="02000509030000020004" pitchFamily="49" charset="0"/>
                  </a:rPr>
                  <a:t>[</a:t>
                </a:r>
                <a:r>
                  <a:rPr lang="en-US" sz="1400" dirty="0" err="1">
                    <a:latin typeface="Courant" panose="02000509030000020004" pitchFamily="49" charset="0"/>
                  </a:rPr>
                  <a:t>i</a:t>
                </a:r>
                <a:r>
                  <a:rPr lang="en-US" sz="1400" dirty="0">
                    <a:latin typeface="Courant" panose="02000509030000020004" pitchFamily="49" charset="0"/>
                  </a:rPr>
                  <a:t>];</a:t>
                </a:r>
              </a:p>
              <a:p>
                <a:pPr lvl="1"/>
                <a:r>
                  <a:rPr lang="en-US" sz="1400" dirty="0">
                    <a:latin typeface="Courant" panose="02000509030000020004" pitchFamily="49" charset="0"/>
                  </a:rPr>
                  <a:t>	char = ‘-’;</a:t>
                </a:r>
              </a:p>
              <a:p>
                <a:pPr lvl="1"/>
                <a:r>
                  <a:rPr lang="en-US" sz="1400" dirty="0">
                    <a:latin typeface="Courant" panose="02000509030000020004" pitchFamily="49" charset="0"/>
                  </a:rPr>
                  <a:t>	if(state = </a:t>
                </a:r>
                <a:r>
                  <a:rPr lang="en-US" sz="1400" dirty="0" err="1">
                    <a:latin typeface="Courant" panose="02000509030000020004" pitchFamily="49" charset="0"/>
                  </a:rPr>
                  <a:t>init</a:t>
                </a:r>
                <a:r>
                  <a:rPr lang="en-US" sz="1400" dirty="0">
                    <a:latin typeface="Courant" panose="02000509030000020004" pitchFamily="49" charset="0"/>
                  </a:rPr>
                  <a:t>):</a:t>
                </a:r>
              </a:p>
              <a:p>
                <a:pPr lvl="1"/>
                <a:r>
                  <a:rPr lang="en-US" sz="1400" dirty="0">
                    <a:latin typeface="Courant" panose="02000509030000020004" pitchFamily="49" charset="0"/>
                  </a:rPr>
                  <a:t>		</a:t>
                </a:r>
                <a:r>
                  <a:rPr lang="en-US" sz="1400" dirty="0" err="1">
                    <a:latin typeface="Courant" panose="02000509030000020004" pitchFamily="49" charset="0"/>
                  </a:rPr>
                  <a:t>chartype</a:t>
                </a:r>
                <a:r>
                  <a:rPr lang="en-US" sz="1400" dirty="0">
                    <a:latin typeface="Courant" panose="020005090300000200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𝑑𝑖𝑔𝑖𝑡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𝑙𝑒𝑡𝑡𝑒𝑟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 .,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𝑠𝑦𝑚𝑏𝑜𝑙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1400" dirty="0">
                  <a:latin typeface="Courant" panose="02000509030000020004" pitchFamily="49" charset="0"/>
                </a:endParaRPr>
              </a:p>
              <a:p>
                <a:pPr lvl="1"/>
                <a:r>
                  <a:rPr lang="en-US" sz="1400" dirty="0">
                    <a:latin typeface="Courant" panose="02000509030000020004" pitchFamily="49" charset="0"/>
                  </a:rPr>
                  <a:t>		symbol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∈[\\, +, −, ∗…]</m:t>
                    </m:r>
                  </m:oMath>
                </a14:m>
                <a:endParaRPr lang="en-US" sz="1400" dirty="0">
                  <a:latin typeface="Courant" panose="02000509030000020004" pitchFamily="49" charset="0"/>
                </a:endParaRPr>
              </a:p>
              <a:p>
                <a:pPr lvl="1"/>
                <a:r>
                  <a:rPr lang="en-US" sz="1400" dirty="0">
                    <a:latin typeface="Courant" panose="02000509030000020004" pitchFamily="49" charset="0"/>
                  </a:rPr>
                  <a:t>		if(letter):</a:t>
                </a:r>
              </a:p>
              <a:p>
                <a:pPr lvl="1"/>
                <a:r>
                  <a:rPr lang="en-US" sz="1400" dirty="0">
                    <a:latin typeface="Courant" panose="02000509030000020004" pitchFamily="49" charset="0"/>
                  </a:rPr>
                  <a:t>			type = ‘variable;</a:t>
                </a:r>
              </a:p>
              <a:p>
                <a:pPr lvl="1"/>
                <a:r>
                  <a:rPr lang="en-US" sz="1400" dirty="0">
                    <a:latin typeface="Courant" panose="02000509030000020004" pitchFamily="49" charset="0"/>
                  </a:rPr>
                  <a:t>			state = ‘var;</a:t>
                </a:r>
              </a:p>
              <a:p>
                <a:pPr lvl="1"/>
                <a:r>
                  <a:rPr lang="en-US" sz="1400" dirty="0">
                    <a:latin typeface="Courant" panose="02000509030000020004" pitchFamily="49" charset="0"/>
                  </a:rPr>
                  <a:t>			content += char;</a:t>
                </a:r>
              </a:p>
              <a:p>
                <a:pPr lvl="1"/>
                <a:r>
                  <a:rPr lang="en-US" sz="1400" dirty="0">
                    <a:latin typeface="Courant" panose="02000509030000020004" pitchFamily="49" charset="0"/>
                  </a:rPr>
                  <a:t>		if(digit||.):</a:t>
                </a:r>
              </a:p>
              <a:p>
                <a:pPr lvl="1"/>
                <a:r>
                  <a:rPr lang="en-US" sz="1400" dirty="0">
                    <a:latin typeface="Courant" panose="02000509030000020004" pitchFamily="49" charset="0"/>
                  </a:rPr>
                  <a:t>			type = ‘number;</a:t>
                </a:r>
              </a:p>
              <a:p>
                <a:pPr lvl="1"/>
                <a:r>
                  <a:rPr lang="en-US" sz="1400" dirty="0">
                    <a:latin typeface="Courant" panose="02000509030000020004" pitchFamily="49" charset="0"/>
                  </a:rPr>
                  <a:t>			state = ‘number;</a:t>
                </a:r>
              </a:p>
              <a:p>
                <a:pPr lvl="1"/>
                <a:r>
                  <a:rPr lang="en-US" sz="1400" dirty="0">
                    <a:latin typeface="Courant" panose="02000509030000020004" pitchFamily="49" charset="0"/>
                  </a:rPr>
                  <a:t>			content + char;</a:t>
                </a:r>
              </a:p>
              <a:p>
                <a:pPr lvl="1"/>
                <a:r>
                  <a:rPr lang="en-US" sz="1400" dirty="0">
                    <a:latin typeface="Courant" panose="02000509030000020004" pitchFamily="49" charset="0"/>
                  </a:rPr>
                  <a:t>		if(symbol):</a:t>
                </a:r>
              </a:p>
              <a:p>
                <a:pPr lvl="1"/>
                <a:r>
                  <a:rPr lang="en-US" sz="1400" dirty="0">
                    <a:latin typeface="Courant" panose="02000509030000020004" pitchFamily="49" charset="0"/>
                  </a:rPr>
                  <a:t>			..</a:t>
                </a:r>
              </a:p>
              <a:p>
                <a:pPr lvl="1"/>
                <a:r>
                  <a:rPr lang="en-US" sz="1400" dirty="0">
                    <a:latin typeface="Courant" panose="02000509030000020004" pitchFamily="49" charset="0"/>
                  </a:rPr>
                  <a:t>	}</a:t>
                </a:r>
              </a:p>
              <a:p>
                <a:pPr lvl="1"/>
                <a:r>
                  <a:rPr lang="en-US" sz="1400" dirty="0">
                    <a:latin typeface="Courant" panose="02000509030000020004" pitchFamily="49" charset="0"/>
                  </a:rPr>
                  <a:t>	if(state = ‘var’):</a:t>
                </a:r>
              </a:p>
              <a:p>
                <a:pPr lvl="1"/>
                <a:r>
                  <a:rPr lang="en-US" sz="1400" dirty="0">
                    <a:latin typeface="Courant" panose="02000509030000020004" pitchFamily="49" charset="0"/>
                  </a:rPr>
                  <a:t>		if(</a:t>
                </a:r>
                <a:r>
                  <a:rPr lang="en-US" sz="1400" dirty="0" err="1">
                    <a:latin typeface="Courant" panose="02000509030000020004" pitchFamily="49" charset="0"/>
                  </a:rPr>
                  <a:t>chartype</a:t>
                </a:r>
                <a:r>
                  <a:rPr lang="en-US" sz="1400" dirty="0">
                    <a:latin typeface="Courant" panose="02000509030000020004" pitchFamily="49" charset="0"/>
                  </a:rPr>
                  <a:t> = symbol &amp;&amp; char!= ‘_’):</a:t>
                </a:r>
              </a:p>
              <a:p>
                <a:pPr lvl="1"/>
                <a:r>
                  <a:rPr lang="en-US" sz="1400" dirty="0">
                    <a:latin typeface="Courant" panose="02000509030000020004" pitchFamily="49" charset="0"/>
                  </a:rPr>
                  <a:t>			terminating = true;</a:t>
                </a:r>
              </a:p>
              <a:p>
                <a:pPr lvl="1"/>
                <a:r>
                  <a:rPr lang="en-US" sz="1400" dirty="0">
                    <a:latin typeface="Courant" panose="02000509030000020004" pitchFamily="49" charset="0"/>
                  </a:rPr>
                  <a:t>		if(char == ‘_’):</a:t>
                </a:r>
              </a:p>
              <a:p>
                <a:pPr lvl="1"/>
                <a:r>
                  <a:rPr lang="en-US" sz="1400" dirty="0">
                    <a:latin typeface="Courant" panose="02000509030000020004" pitchFamily="49" charset="0"/>
                  </a:rPr>
                  <a:t>			state = ‘var_’;</a:t>
                </a:r>
              </a:p>
              <a:p>
                <a:pPr lvl="1"/>
                <a:r>
                  <a:rPr lang="en-US" sz="1400" dirty="0">
                    <a:latin typeface="Courant" panose="02000509030000020004" pitchFamily="49" charset="0"/>
                  </a:rPr>
                  <a:t>		if(</a:t>
                </a:r>
                <a:r>
                  <a:rPr lang="en-US" sz="1400" dirty="0" err="1">
                    <a:latin typeface="Courant" panose="02000509030000020004" pitchFamily="49" charset="0"/>
                  </a:rPr>
                  <a:t>chartype</a:t>
                </a:r>
                <a:r>
                  <a:rPr lang="en-US" sz="1400" dirty="0">
                    <a:latin typeface="Courant" panose="02000509030000020004" pitchFamily="49" charset="0"/>
                  </a:rPr>
                  <a:t> = digit …)</a:t>
                </a:r>
              </a:p>
              <a:p>
                <a:pPr lvl="1"/>
                <a:r>
                  <a:rPr lang="en-US" sz="1400" dirty="0">
                    <a:latin typeface="Courant" panose="02000509030000020004" pitchFamily="49" charset="0"/>
                  </a:rPr>
                  <a:t>			terminating = true;</a:t>
                </a:r>
              </a:p>
              <a:p>
                <a:pPr lvl="1"/>
                <a:r>
                  <a:rPr lang="en-US" sz="1400" dirty="0">
                    <a:latin typeface="Courant" panose="02000509030000020004" pitchFamily="49" charset="0"/>
                  </a:rPr>
                  <a:t>	if(state = ‘var_’):</a:t>
                </a:r>
              </a:p>
              <a:p>
                <a:pPr lvl="1"/>
                <a:r>
                  <a:rPr lang="en-US" sz="1400" dirty="0">
                    <a:latin typeface="Courant" panose="02000509030000020004" pitchFamily="49" charset="0"/>
                  </a:rPr>
                  <a:t>		</a:t>
                </a:r>
              </a:p>
              <a:p>
                <a:pPr lvl="1"/>
                <a:r>
                  <a:rPr lang="en-US" sz="1400" dirty="0">
                    <a:latin typeface="Courant" panose="02000509030000020004" pitchFamily="49" charset="0"/>
                  </a:rPr>
                  <a:t>	</a:t>
                </a:r>
                <a:r>
                  <a:rPr lang="en-US" sz="1400" dirty="0" err="1">
                    <a:latin typeface="Courant" panose="02000509030000020004" pitchFamily="49" charset="0"/>
                  </a:rPr>
                  <a:t>i</a:t>
                </a:r>
                <a:r>
                  <a:rPr lang="en-US" sz="1400" dirty="0">
                    <a:latin typeface="Courant" panose="02000509030000020004" pitchFamily="49" charset="0"/>
                  </a:rPr>
                  <a:t>++;</a:t>
                </a:r>
              </a:p>
              <a:p>
                <a:pPr lvl="1"/>
                <a:r>
                  <a:rPr lang="en-US" sz="1400" dirty="0">
                    <a:latin typeface="Courant" panose="02000509030000020004" pitchFamily="49" charset="0"/>
                  </a:rPr>
                  <a:t>}</a:t>
                </a:r>
              </a:p>
              <a:p>
                <a:pPr lvl="1"/>
                <a:r>
                  <a:rPr lang="en-US" sz="1400" dirty="0">
                    <a:latin typeface="Courant" panose="02000509030000020004" pitchFamily="49" charset="0"/>
                  </a:rPr>
                  <a:t>Return 0;</a:t>
                </a:r>
              </a:p>
              <a:p>
                <a:r>
                  <a:rPr lang="en-US" sz="1400" dirty="0">
                    <a:latin typeface="Courant" panose="02000509030000020004" pitchFamily="49" charset="0"/>
                  </a:rPr>
                  <a:t>}</a:t>
                </a:r>
              </a:p>
            </p:txBody>
          </p:sp>
        </mc:Choice>
        <mc:Fallback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32716550-9724-47AA-9434-4F585CC520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191" y="-97654"/>
                <a:ext cx="8128987" cy="8063746"/>
              </a:xfrm>
              <a:prstGeom prst="rect">
                <a:avLst/>
              </a:prstGeom>
              <a:blipFill>
                <a:blip r:embed="rId2"/>
                <a:stretch>
                  <a:fillRect l="-225" t="-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72643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BB77C3D6-91A8-4368-A92F-0FF0D3DCD18D}"/>
                  </a:ext>
                </a:extLst>
              </p:cNvPr>
              <p:cNvSpPr txBox="1"/>
              <p:nvPr/>
            </p:nvSpPr>
            <p:spPr>
              <a:xfrm>
                <a:off x="1233994" y="-4021584"/>
                <a:ext cx="8637973" cy="194884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000" kern="1200" dirty="0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Class Token{</a:t>
                </a:r>
                <a:endParaRPr lang="en-US" sz="10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000" kern="1200" dirty="0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let state = ‘</a:t>
                </a:r>
                <a:r>
                  <a:rPr lang="en-US" sz="1000" kern="1200" dirty="0" err="1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init</a:t>
                </a:r>
                <a:r>
                  <a:rPr lang="en-US" sz="1000" kern="1200" dirty="0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’;</a:t>
                </a:r>
                <a:endParaRPr lang="en-US" sz="10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000" kern="1200" dirty="0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let end = 0</a:t>
                </a:r>
                <a:endParaRPr lang="en-US" sz="10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000" kern="1200" dirty="0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…</a:t>
                </a:r>
                <a:endParaRPr lang="en-US" sz="10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000" kern="1200" dirty="0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function </a:t>
                </a:r>
                <a:r>
                  <a:rPr lang="en-US" sz="1000" kern="1200" dirty="0" err="1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readFrom</a:t>
                </a:r>
                <a:r>
                  <a:rPr lang="en-US" sz="1000" kern="1200" dirty="0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lang="en-US" sz="1000" kern="1200" dirty="0" err="1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tex</a:t>
                </a:r>
                <a:r>
                  <a:rPr lang="en-US" sz="1000" kern="1200" dirty="0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, start):</a:t>
                </a:r>
                <a:endParaRPr lang="en-US" sz="10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000" kern="1200" dirty="0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	let </a:t>
                </a:r>
                <a:r>
                  <a:rPr lang="en-US" sz="1000" kern="1200" dirty="0" err="1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i</a:t>
                </a:r>
                <a:r>
                  <a:rPr lang="en-US" sz="1000" kern="1200" dirty="0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= start; 	</a:t>
                </a:r>
                <a:endParaRPr lang="en-US" sz="10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000" kern="1200" dirty="0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	let macro=;</a:t>
                </a:r>
                <a:endParaRPr lang="en-US" sz="10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000" kern="1200" dirty="0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	while(!terminating){</a:t>
                </a:r>
                <a:endParaRPr lang="en-US" sz="10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000" kern="1200" dirty="0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		</a:t>
                </a:r>
                <a:r>
                  <a:rPr lang="en-US" sz="1000" kern="1200" dirty="0" err="1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this.end</a:t>
                </a:r>
                <a:r>
                  <a:rPr lang="en-US" sz="1000" kern="1200" dirty="0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= </a:t>
                </a:r>
                <a:r>
                  <a:rPr lang="en-US" sz="1000" kern="1200" dirty="0" err="1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i</a:t>
                </a:r>
                <a:r>
                  <a:rPr lang="en-US" sz="1000" kern="1200" dirty="0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;</a:t>
                </a:r>
                <a:endParaRPr lang="en-US" sz="10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000" kern="1200" dirty="0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	let char = </a:t>
                </a:r>
                <a:r>
                  <a:rPr lang="en-US" sz="1000" kern="1200" dirty="0" err="1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tex</a:t>
                </a:r>
                <a:r>
                  <a:rPr lang="en-US" sz="1000" kern="1200" dirty="0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[</a:t>
                </a:r>
                <a:r>
                  <a:rPr lang="en-US" sz="1000" kern="1200" dirty="0" err="1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i</a:t>
                </a:r>
                <a:r>
                  <a:rPr lang="en-US" sz="1000" kern="1200" dirty="0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];</a:t>
                </a:r>
                <a:endParaRPr lang="en-US" sz="10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000" kern="1200" dirty="0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	char = ‘-’;</a:t>
                </a:r>
                <a:endParaRPr lang="en-US" sz="10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000" kern="1200" dirty="0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	if(state = </a:t>
                </a:r>
                <a:r>
                  <a:rPr lang="en-US" sz="1000" kern="1200" dirty="0" err="1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init</a:t>
                </a:r>
                <a:r>
                  <a:rPr lang="en-US" sz="1000" kern="1200" dirty="0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):</a:t>
                </a:r>
                <a:endParaRPr lang="en-US" sz="10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000" kern="1200" dirty="0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		</a:t>
                </a:r>
                <a:r>
                  <a:rPr lang="en-US" sz="1000" kern="1200" dirty="0" err="1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chartype</a:t>
                </a:r>
                <a:r>
                  <a:rPr lang="en-US" sz="1000" kern="1200" dirty="0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000" i="1" kern="12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∈[</m:t>
                    </m:r>
                    <m:r>
                      <a:rPr lang="en-US" sz="1000" i="1" kern="12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𝑑𝑖𝑔𝑖𝑡</m:t>
                    </m:r>
                    <m:r>
                      <a:rPr lang="en-US" sz="1000" i="1" kern="12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sz="1000" i="1" kern="12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𝑙𝑒𝑡𝑡𝑒𝑟</m:t>
                    </m:r>
                    <m:r>
                      <a:rPr lang="en-US" sz="1000" i="1" kern="12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, ., </m:t>
                    </m:r>
                    <m:r>
                      <a:rPr lang="en-US" sz="1000" i="1" kern="12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𝑠𝑦𝑚𝑏𝑜𝑙</m:t>
                    </m:r>
                    <m:r>
                      <a:rPr lang="en-US" sz="1000" i="1" kern="12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endParaRPr lang="en-US" sz="10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000" kern="1200" dirty="0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		symbol </a:t>
                </a:r>
                <a14:m>
                  <m:oMath xmlns:m="http://schemas.openxmlformats.org/officeDocument/2006/math">
                    <m:r>
                      <a:rPr lang="en-US" sz="1000" i="1" kern="12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∈[\\, +, −, ∗…]</m:t>
                    </m:r>
                  </m:oMath>
                </a14:m>
                <a:endParaRPr lang="en-US" sz="10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000" kern="1200" dirty="0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		if(letter):</a:t>
                </a:r>
                <a:endParaRPr lang="en-US" sz="10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000" kern="1200" dirty="0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			type = ‘variable;</a:t>
                </a:r>
                <a:endParaRPr lang="en-US" sz="10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000" kern="1200" dirty="0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			state = ‘var;</a:t>
                </a:r>
                <a:endParaRPr lang="en-US" sz="10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000" kern="1200" dirty="0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			content += char;</a:t>
                </a:r>
                <a:endParaRPr lang="en-US" sz="10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000" kern="1200" dirty="0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		if(digit||.):</a:t>
                </a:r>
                <a:endParaRPr lang="en-US" sz="10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000" kern="1200" dirty="0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			type = ‘number;</a:t>
                </a:r>
                <a:endParaRPr lang="en-US" sz="10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000" kern="1200" dirty="0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			state = ‘number;</a:t>
                </a:r>
                <a:endParaRPr lang="en-US" sz="10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000" kern="1200" dirty="0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			content + char;</a:t>
                </a:r>
                <a:endParaRPr lang="en-US" sz="10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000" kern="1200" dirty="0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		if(symbol):</a:t>
                </a:r>
                <a:endParaRPr lang="en-US" sz="10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000" kern="1200" dirty="0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			state  = ‘macro’;</a:t>
                </a:r>
                <a:endParaRPr lang="en-US" sz="10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000" kern="1200" dirty="0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			macro = macros[char];</a:t>
                </a:r>
                <a:endParaRPr lang="en-US" sz="10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000" kern="1200" dirty="0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			macro = undefined ? return 1;</a:t>
                </a:r>
                <a:endParaRPr lang="en-US" sz="10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000" kern="1200" dirty="0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			if(macro </a:t>
                </a:r>
                <a:r>
                  <a:rPr lang="en-US" sz="1000" kern="1200" dirty="0" err="1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typeof</a:t>
                </a:r>
                <a:r>
                  <a:rPr lang="en-US" sz="1000" kern="1200" dirty="0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Array):</a:t>
                </a:r>
                <a:endParaRPr lang="en-US" sz="10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000" kern="1200" dirty="0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				content =~</a:t>
                </a:r>
                <a:endParaRPr lang="en-US" sz="10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000" kern="1200" dirty="0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				type = macro [1]</a:t>
                </a:r>
                <a:endParaRPr lang="en-US" sz="10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000" kern="1200" dirty="0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				~</a:t>
                </a:r>
                <a:endParaRPr lang="en-US" sz="10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000" kern="1200" dirty="0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				state = ‘terminating’</a:t>
                </a:r>
                <a:endParaRPr lang="en-US" sz="10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000" kern="1200" dirty="0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			</a:t>
                </a:r>
                <a:endParaRPr lang="en-US" sz="10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000" kern="1200" dirty="0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	}</a:t>
                </a:r>
                <a:endParaRPr lang="en-US" sz="10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000" kern="1200" dirty="0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		if(state = ‘macro’):</a:t>
                </a:r>
                <a:endParaRPr lang="en-US" sz="10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000" kern="1200" dirty="0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			macro = macro[char];</a:t>
                </a:r>
                <a:endParaRPr lang="en-US" sz="10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000" kern="1200" dirty="0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			macro =undefined? return 1;</a:t>
                </a:r>
                <a:endParaRPr lang="en-US" sz="10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000" kern="1200" dirty="0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		~</a:t>
                </a:r>
                <a:endParaRPr lang="en-US" sz="10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000" kern="1200" dirty="0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		if(macro </a:t>
                </a:r>
                <a:r>
                  <a:rPr lang="en-US" sz="1000" kern="1200" dirty="0" err="1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typeof</a:t>
                </a:r>
                <a:r>
                  <a:rPr lang="en-US" sz="1000" kern="1200" dirty="0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Array):</a:t>
                </a:r>
                <a:endParaRPr lang="en-US" sz="10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000" kern="1200" dirty="0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			content =~</a:t>
                </a:r>
                <a:endParaRPr lang="en-US" sz="10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000" kern="1200" dirty="0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			type = macro [1]</a:t>
                </a:r>
                <a:endParaRPr lang="en-US" sz="10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000" kern="1200" dirty="0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			~</a:t>
                </a:r>
                <a:endParaRPr lang="en-US" sz="10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000" kern="1200" dirty="0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			state = ‘terminating’</a:t>
                </a:r>
                <a:endParaRPr lang="en-US" sz="10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000" kern="1200" dirty="0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			</a:t>
                </a:r>
                <a:r>
                  <a:rPr lang="en-US" sz="1000" kern="1200" dirty="0" err="1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clauseCount</a:t>
                </a:r>
                <a:r>
                  <a:rPr lang="en-US" sz="1000" kern="1200" dirty="0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!= 0?:</a:t>
                </a:r>
                <a:endParaRPr lang="en-US" sz="10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000" kern="1200" dirty="0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				</a:t>
                </a:r>
                <a:r>
                  <a:rPr lang="en-US" sz="1000" kern="1200" dirty="0" err="1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this.end</a:t>
                </a:r>
                <a:r>
                  <a:rPr lang="en-US" sz="1000" kern="1200" dirty="0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=</a:t>
                </a:r>
                <a:r>
                  <a:rPr lang="en-US" sz="1000" kern="1200" dirty="0" err="1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readClauses</a:t>
                </a:r>
                <a:r>
                  <a:rPr lang="en-US" sz="1000" kern="1200" dirty="0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lang="en-US" sz="1000" kern="1200" dirty="0" err="1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i</a:t>
                </a:r>
                <a:r>
                  <a:rPr lang="en-US" sz="1000" kern="1200" dirty="0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, </a:t>
                </a:r>
                <a:r>
                  <a:rPr lang="en-US" sz="1000" kern="1200" dirty="0" err="1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tex</a:t>
                </a:r>
                <a:r>
                  <a:rPr lang="en-US" sz="1000" kern="1200" dirty="0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);</a:t>
                </a:r>
                <a:endParaRPr lang="en-US" sz="10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000" kern="1200" dirty="0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					…</a:t>
                </a:r>
                <a:endParaRPr lang="en-US" sz="10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000" kern="1200" dirty="0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			return 0</a:t>
                </a:r>
                <a:endParaRPr lang="en-US" sz="10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000" kern="1200" dirty="0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 </a:t>
                </a:r>
                <a:endParaRPr lang="en-US" sz="10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000" kern="1200" dirty="0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	if(state = ‘var’):</a:t>
                </a:r>
                <a:endParaRPr lang="en-US" sz="10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000" kern="1200" dirty="0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		if(</a:t>
                </a:r>
                <a:r>
                  <a:rPr lang="en-US" sz="1000" kern="1200" dirty="0" err="1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chartype</a:t>
                </a:r>
                <a:r>
                  <a:rPr lang="en-US" sz="1000" kern="1200" dirty="0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= symbol &amp;&amp; char!= ‘_’):</a:t>
                </a:r>
                <a:endParaRPr lang="en-US" sz="10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000" kern="1200" dirty="0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			terminating = true;</a:t>
                </a:r>
                <a:endParaRPr lang="en-US" sz="10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000" kern="1200" dirty="0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		if(char == ‘_’):</a:t>
                </a:r>
                <a:endParaRPr lang="en-US" sz="10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000" kern="1200" dirty="0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			state = ‘var_’;</a:t>
                </a:r>
                <a:endParaRPr lang="en-US" sz="10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000" kern="1200" dirty="0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		if(</a:t>
                </a:r>
                <a:r>
                  <a:rPr lang="en-US" sz="1000" kern="1200" dirty="0" err="1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chartype</a:t>
                </a:r>
                <a:r>
                  <a:rPr lang="en-US" sz="1000" kern="1200" dirty="0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= digit …)</a:t>
                </a:r>
                <a:endParaRPr lang="en-US" sz="10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000" kern="1200" dirty="0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			terminating = true;</a:t>
                </a:r>
                <a:endParaRPr lang="en-US" sz="10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000" kern="1200" dirty="0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	if(state = ‘var_’):</a:t>
                </a:r>
                <a:endParaRPr lang="en-US" sz="10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000" kern="1200" dirty="0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		if(</a:t>
                </a:r>
                <a:r>
                  <a:rPr lang="en-US" sz="1000" kern="1200" dirty="0" err="1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chartype</a:t>
                </a:r>
                <a:r>
                  <a:rPr lang="en-US" sz="1000" kern="1200" dirty="0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= letter)</a:t>
                </a:r>
                <a:endParaRPr lang="en-US" sz="10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000" kern="1200" dirty="0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			content+=char;</a:t>
                </a:r>
                <a:endParaRPr lang="en-US" sz="10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000" kern="1200" dirty="0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			state = ‘terminating’;</a:t>
                </a:r>
                <a:endParaRPr lang="en-US" sz="10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000" kern="1200" dirty="0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		if(</a:t>
                </a:r>
                <a:r>
                  <a:rPr lang="en-US" sz="1000" kern="1200" dirty="0" err="1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chartype</a:t>
                </a:r>
                <a:r>
                  <a:rPr lang="en-US" sz="1000" kern="1200" dirty="0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== symbol &amp;&amp; char == ‘{‘}{</a:t>
                </a:r>
                <a:endParaRPr lang="en-US" sz="10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000" kern="1200" dirty="0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			state = ‘var_{‘;</a:t>
                </a:r>
                <a:endParaRPr lang="en-US" sz="10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000" kern="1200" dirty="0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	if(state = ‘var_{‘):</a:t>
                </a:r>
                <a:endParaRPr lang="en-US" sz="10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000" kern="1200" dirty="0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		if(</a:t>
                </a:r>
                <a:r>
                  <a:rPr lang="en-US" sz="1000" kern="1200" dirty="0" err="1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chartype</a:t>
                </a:r>
                <a:r>
                  <a:rPr lang="en-US" sz="1000" kern="1200" dirty="0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= letter||digit):</a:t>
                </a:r>
                <a:endParaRPr lang="en-US" sz="10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000" kern="1200" dirty="0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			content += char;</a:t>
                </a:r>
                <a:endParaRPr lang="en-US" sz="10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000" kern="1200" dirty="0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		if(char == ‘}’):</a:t>
                </a:r>
                <a:endParaRPr lang="en-US" sz="10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000" kern="1200" dirty="0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			state = terminating;</a:t>
                </a:r>
                <a:endParaRPr lang="en-US" sz="10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000" kern="1200" dirty="0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	if(state = ‘terminating’):</a:t>
                </a:r>
                <a:endParaRPr lang="en-US" sz="10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000" kern="1200" dirty="0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		terminating = true;</a:t>
                </a:r>
                <a:endParaRPr lang="en-US" sz="10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000" kern="1200" dirty="0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	</a:t>
                </a:r>
                <a:r>
                  <a:rPr lang="en-US" sz="1000" kern="1200" dirty="0" err="1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i</a:t>
                </a:r>
                <a:r>
                  <a:rPr lang="en-US" sz="1000" kern="1200" dirty="0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++;</a:t>
                </a:r>
                <a:endParaRPr lang="en-US" sz="10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000" kern="1200" dirty="0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}</a:t>
                </a:r>
                <a:endParaRPr lang="en-US" sz="10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000" kern="1200" dirty="0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Return 0;</a:t>
                </a:r>
                <a:endParaRPr lang="en-US" sz="10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000" kern="1200" dirty="0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}</a:t>
                </a:r>
                <a:endParaRPr lang="en-US" sz="10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0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 </a:t>
                </a:r>
              </a:p>
              <a:p>
                <a:endParaRPr lang="en-US" sz="1000" dirty="0"/>
              </a:p>
            </p:txBody>
          </p:sp>
        </mc:Choice>
        <mc:Fallback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BB77C3D6-91A8-4368-A92F-0FF0D3DCD1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3994" y="-4021584"/>
                <a:ext cx="8637973" cy="1948841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3391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2DE6FC31-F7BE-412D-A2F2-670F486DB4B2}"/>
                  </a:ext>
                </a:extLst>
              </p:cNvPr>
              <p:cNvSpPr txBox="1"/>
              <p:nvPr/>
            </p:nvSpPr>
            <p:spPr>
              <a:xfrm>
                <a:off x="2647765" y="401059"/>
                <a:ext cx="6094520" cy="54482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sz="1100" i="1" smtClean="0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11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sz="1100" i="1"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sz="1100" i="1"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1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=</m:t>
                            </m:r>
                            <m:r>
                              <a:rPr lang="en-US" sz="11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𝑏</m:t>
                            </m:r>
                            <m:r>
                              <a:rPr lang="en-US" sz="11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en-US" sz="11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𝑐</m:t>
                            </m:r>
                            <m:r>
                              <a:rPr lang="en-US" sz="11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sz="11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sz="1100" i="1"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sz="1100" i="1"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1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=</m:t>
                            </m:r>
                            <m:r>
                              <a:rPr lang="en-US" sz="11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𝑐</m:t>
                            </m:r>
                            <m:r>
                              <a:rPr lang="en-US" sz="11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sz="11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𝑏</m:t>
                            </m:r>
                            <m:r>
                              <a:rPr lang="en-US" sz="11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        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sz="1100" i="1"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sz="1100" i="1"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sz="11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=</m:t>
                            </m:r>
                            <m:r>
                              <a:rPr lang="en-US" sz="11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𝑏</m:t>
                            </m:r>
                            <m:r>
                              <a:rPr lang="en-US" sz="11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sz="11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𝑎</m:t>
                            </m:r>
                            <m:r>
                              <a:rPr lang="en-US" sz="11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sz="11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𝑐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sz="11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 or equivalently    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11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11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</m:acc>
                    <m:r>
                      <a:rPr lang="en-US" sz="11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11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sz="11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1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𝑎</m:t>
                        </m:r>
                        <m:r>
                          <a:rPr lang="en-US" sz="11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, </m:t>
                        </m:r>
                        <m:r>
                          <a:rPr lang="en-US" sz="11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𝑏</m:t>
                        </m:r>
                        <m:r>
                          <a:rPr lang="en-US" sz="11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, </m:t>
                        </m:r>
                        <m:r>
                          <a:rPr lang="en-US" sz="11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</m:d>
                  </m:oMath>
                </a14:m>
                <a:r>
                  <a:rPr lang="en-US" sz="11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.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1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To solve for this system of equations, we simply need to make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11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11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</m:acc>
                  </m:oMath>
                </a14:m>
                <a:r>
                  <a:rPr lang="en-US" sz="11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go to zero. So, we take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10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∇</m:t>
                      </m:r>
                      <m:r>
                        <a:rPr lang="en-US" sz="11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𝑓</m:t>
                      </m:r>
                      <m:r>
                        <a:rPr lang="en-US" sz="11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1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1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sz="1100" i="1">
                                            <a:effectLst/>
                                            <a:latin typeface="Cambria Math" panose="02040503050406030204" pitchFamily="18" charset="0"/>
                                            <a:ea typeface="DengXia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100" i="1">
                                            <a:effectLst/>
                                            <a:latin typeface="Cambria Math" panose="02040503050406030204" pitchFamily="18" charset="0"/>
                                            <a:ea typeface="DengXia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sz="1100" i="1">
                                            <a:effectLst/>
                                            <a:latin typeface="Cambria Math" panose="02040503050406030204" pitchFamily="18" charset="0"/>
                                            <a:ea typeface="DengXia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sz="1100" i="1">
                                            <a:effectLst/>
                                            <a:latin typeface="Cambria Math" panose="02040503050406030204" pitchFamily="18" charset="0"/>
                                            <a:ea typeface="DengXia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100" i="1">
                                            <a:effectLst/>
                                            <a:latin typeface="Cambria Math" panose="02040503050406030204" pitchFamily="18" charset="0"/>
                                            <a:ea typeface="DengXia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sz="1100" i="1">
                                            <a:effectLst/>
                                            <a:latin typeface="Cambria Math" panose="02040503050406030204" pitchFamily="18" charset="0"/>
                                            <a:ea typeface="DengXia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sz="1100" i="1">
                                            <a:effectLst/>
                                            <a:latin typeface="Cambria Math" panose="02040503050406030204" pitchFamily="18" charset="0"/>
                                            <a:ea typeface="DengXia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100" i="1">
                                            <a:effectLst/>
                                            <a:latin typeface="Cambria Math" panose="02040503050406030204" pitchFamily="18" charset="0"/>
                                            <a:ea typeface="DengXia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sz="1100" i="1">
                                            <a:effectLst/>
                                            <a:latin typeface="Cambria Math" panose="02040503050406030204" pitchFamily="18" charset="0"/>
                                            <a:ea typeface="DengXia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sz="1100" i="1">
                                            <a:effectLst/>
                                            <a:latin typeface="Cambria Math" panose="02040503050406030204" pitchFamily="18" charset="0"/>
                                            <a:ea typeface="DengXia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100" i="1">
                                            <a:effectLst/>
                                            <a:latin typeface="Cambria Math" panose="02040503050406030204" pitchFamily="18" charset="0"/>
                                            <a:ea typeface="DengXia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sz="1100" i="1">
                                            <a:effectLst/>
                                            <a:latin typeface="Cambria Math" panose="02040503050406030204" pitchFamily="18" charset="0"/>
                                            <a:ea typeface="DengXia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𝑏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sz="1100" i="1">
                                            <a:effectLst/>
                                            <a:latin typeface="Cambria Math" panose="02040503050406030204" pitchFamily="18" charset="0"/>
                                            <a:ea typeface="DengXia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100" i="1">
                                            <a:effectLst/>
                                            <a:latin typeface="Cambria Math" panose="02040503050406030204" pitchFamily="18" charset="0"/>
                                            <a:ea typeface="DengXia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sz="1100" i="1">
                                            <a:effectLst/>
                                            <a:latin typeface="Cambria Math" panose="02040503050406030204" pitchFamily="18" charset="0"/>
                                            <a:ea typeface="DengXia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𝑏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sz="1100" i="1">
                                            <a:effectLst/>
                                            <a:latin typeface="Cambria Math" panose="02040503050406030204" pitchFamily="18" charset="0"/>
                                            <a:ea typeface="DengXia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100" i="1">
                                            <a:effectLst/>
                                            <a:latin typeface="Cambria Math" panose="02040503050406030204" pitchFamily="18" charset="0"/>
                                            <a:ea typeface="DengXia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sz="1100" i="1">
                                            <a:effectLst/>
                                            <a:latin typeface="Cambria Math" panose="02040503050406030204" pitchFamily="18" charset="0"/>
                                            <a:ea typeface="DengXia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𝑏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sz="1100" i="1">
                                            <a:effectLst/>
                                            <a:latin typeface="Cambria Math" panose="02040503050406030204" pitchFamily="18" charset="0"/>
                                            <a:ea typeface="DengXia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100" i="1">
                                            <a:effectLst/>
                                            <a:latin typeface="Cambria Math" panose="02040503050406030204" pitchFamily="18" charset="0"/>
                                            <a:ea typeface="DengXia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sz="1100" i="1">
                                            <a:effectLst/>
                                            <a:latin typeface="Cambria Math" panose="02040503050406030204" pitchFamily="18" charset="0"/>
                                            <a:ea typeface="DengXia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𝑐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sz="1100" i="1">
                                            <a:effectLst/>
                                            <a:latin typeface="Cambria Math" panose="02040503050406030204" pitchFamily="18" charset="0"/>
                                            <a:ea typeface="DengXia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100" i="1">
                                            <a:effectLst/>
                                            <a:latin typeface="Cambria Math" panose="02040503050406030204" pitchFamily="18" charset="0"/>
                                            <a:ea typeface="DengXia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sz="1100" i="1">
                                            <a:effectLst/>
                                            <a:latin typeface="Cambria Math" panose="02040503050406030204" pitchFamily="18" charset="0"/>
                                            <a:ea typeface="DengXia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𝑐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sz="1100" i="1">
                                            <a:effectLst/>
                                            <a:latin typeface="Cambria Math" panose="02040503050406030204" pitchFamily="18" charset="0"/>
                                            <a:ea typeface="DengXia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100" i="1">
                                            <a:effectLst/>
                                            <a:latin typeface="Cambria Math" panose="02040503050406030204" pitchFamily="18" charset="0"/>
                                            <a:ea typeface="DengXia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sz="1100" i="1">
                                            <a:effectLst/>
                                            <a:latin typeface="Cambria Math" panose="02040503050406030204" pitchFamily="18" charset="0"/>
                                            <a:ea typeface="DengXia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𝑐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1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and we want </a:t>
                </a:r>
                <a14:m>
                  <m:oMath xmlns:m="http://schemas.openxmlformats.org/officeDocument/2006/math">
                    <m:r>
                      <a:rPr lang="en-US" sz="11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∆=</m:t>
                    </m:r>
                    <m:d>
                      <m:dPr>
                        <m:ctrlPr>
                          <a:rPr lang="en-US" sz="11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1100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Δ</m:t>
                        </m:r>
                        <m:r>
                          <a:rPr lang="en-US" sz="11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𝑎</m:t>
                        </m:r>
                        <m:r>
                          <a:rPr lang="en-US" sz="11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sz="1100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Δ</m:t>
                        </m:r>
                        <m:r>
                          <a:rPr lang="en-US" sz="11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𝑏</m:t>
                        </m:r>
                        <m:r>
                          <a:rPr lang="en-US" sz="11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sz="1100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Δ</m:t>
                        </m:r>
                        <m:r>
                          <a:rPr lang="en-US" sz="11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</m:d>
                  </m:oMath>
                </a14:m>
                <a:r>
                  <a:rPr lang="en-US" sz="11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such that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100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∇</m:t>
                    </m:r>
                    <m:r>
                      <a:rPr lang="en-US" sz="11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sz="11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⋅</m:t>
                    </m:r>
                    <m:r>
                      <m:rPr>
                        <m:sty m:val="p"/>
                      </m:rPr>
                      <a:rPr lang="en-US" sz="1100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Δ</m:t>
                    </m:r>
                    <m:r>
                      <a:rPr lang="en-US" sz="1100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1100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∇</m:t>
                    </m:r>
                    <m:r>
                      <a:rPr lang="en-US" sz="11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sz="11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⋅</m:t>
                    </m:r>
                    <m:d>
                      <m:dPr>
                        <m:ctrlPr>
                          <a:rPr lang="en-US" sz="11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1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en-US" sz="110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Δ</m:t>
                              </m:r>
                              <m:r>
                                <a:rPr lang="en-US" sz="11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en-US" sz="110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Δ</m:t>
                              </m:r>
                              <m:r>
                                <a:rPr lang="en-US" sz="11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en-US" sz="110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Δ</m:t>
                              </m:r>
                              <m:r>
                                <a:rPr lang="en-US" sz="11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e>
                          </m:mr>
                        </m:m>
                      </m:e>
                    </m:d>
                    <m:r>
                      <a:rPr lang="en-US" sz="11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ctrlPr>
                          <a:rPr lang="en-US" sz="11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1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1100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100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E</m:t>
                                  </m:r>
                                </m:e>
                                <m:sub>
                                  <m:r>
                                    <a:rPr lang="en-US" sz="1100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1100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100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E</m:t>
                                  </m:r>
                                </m:e>
                                <m:sub>
                                  <m:r>
                                    <a:rPr lang="en-US" sz="1100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1100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100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E</m:t>
                                  </m:r>
                                </m:e>
                                <m:sub>
                                  <m:r>
                                    <a:rPr lang="en-US" sz="1100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sz="11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. This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100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Δ</m:t>
                    </m:r>
                  </m:oMath>
                </a14:m>
                <a:r>
                  <a:rPr lang="en-US" sz="11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gives the distances needed for the variables to change by, before </a:t>
                </a:r>
                <a14:m>
                  <m:oMath xmlns:m="http://schemas.openxmlformats.org/officeDocument/2006/math">
                    <m:r>
                      <a:rPr lang="en-US" sz="11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𝑓</m:t>
                    </m:r>
                  </m:oMath>
                </a14:m>
                <a:r>
                  <a:rPr lang="en-US" sz="11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gets increased or decreased by  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11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11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</m:acc>
                  </m:oMath>
                </a14:m>
                <a:r>
                  <a:rPr lang="en-US" sz="11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. Solving 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100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Δ</m:t>
                    </m:r>
                  </m:oMath>
                </a14:m>
                <a:r>
                  <a:rPr lang="en-US" sz="11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gives</a:t>
                </a: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1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1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n-US" sz="1100"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  <m:t>Δ</m:t>
                                </m:r>
                                <m:r>
                                  <a:rPr lang="en-US" sz="1100" i="1"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𝑎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n-US" sz="1100"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  <m:t>Δ</m:t>
                                </m:r>
                                <m:r>
                                  <a:rPr lang="en-US" sz="1100" i="1"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𝑏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n-US" sz="1100"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  <m:t>Δ</m:t>
                                </m:r>
                                <m:r>
                                  <a:rPr lang="en-US" sz="1100" i="1"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𝑐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11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110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∇</m:t>
                      </m:r>
                      <m:sSup>
                        <m:sSupPr>
                          <m:ctrlPr>
                            <a:rPr lang="en-US" sz="11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1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sz="11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11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⋅</m:t>
                      </m:r>
                      <m:d>
                        <m:dPr>
                          <m:ctrlPr>
                            <a:rPr lang="en-US" sz="11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1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100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E</m:t>
                                    </m:r>
                                  </m:e>
                                  <m:sub>
                                    <m:r>
                                      <a:rPr lang="en-US" sz="1100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100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E</m:t>
                                    </m:r>
                                  </m:e>
                                  <m:sub>
                                    <m:r>
                                      <a:rPr lang="en-US" sz="1100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100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E</m:t>
                                    </m:r>
                                  </m:e>
                                  <m:sub>
                                    <m:r>
                                      <a:rPr lang="en-US" sz="1100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11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.</m:t>
                      </m:r>
                    </m:oMath>
                  </m:oMathPara>
                </a14:m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1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When non-invertibility occurs, take a random submatrix of the size </a:t>
                </a:r>
                <a14:m>
                  <m:oMath xmlns:m="http://schemas.openxmlformats.org/officeDocument/2006/math">
                    <m:r>
                      <a:rPr lang="en-US" sz="11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sz="11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−1</m:t>
                    </m:r>
                  </m:oMath>
                </a14:m>
                <a:r>
                  <a:rPr lang="en-US" sz="11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to do the inversion, apply a partial descent on these two of the variables.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1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Next, we have:</a:t>
                </a: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sz="11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1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11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</m:mr>
                          <m:mr>
                            <m:e>
                              <m:r>
                                <a:rPr lang="en-US" sz="11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</m:e>
                          </m:mr>
                          <m:mr>
                            <m:e>
                              <m:r>
                                <a:rPr lang="en-US" sz="11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e>
                          </m:mr>
                        </m:m>
                      </m:e>
                    </m:d>
                    <m:r>
                      <a:rPr lang="en-US" sz="11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ctrlPr>
                          <a:rPr lang="en-US" sz="11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1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1100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100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1100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1100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1100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1100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sz="11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−</m:t>
                    </m:r>
                    <m:d>
                      <m:dPr>
                        <m:ctrlPr>
                          <a:rPr lang="en-US" sz="11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1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en-US" sz="110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Δ</m:t>
                              </m:r>
                              <m:r>
                                <a:rPr lang="en-US" sz="11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en-US" sz="110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Δ</m:t>
                              </m:r>
                              <m:r>
                                <a:rPr lang="en-US" sz="11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en-US" sz="110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Δ</m:t>
                              </m:r>
                              <m:r>
                                <a:rPr lang="en-US" sz="11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e>
                          </m:mr>
                        </m:m>
                      </m:e>
                    </m:d>
                    <m:r>
                      <a:rPr lang="en-US" sz="11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ctrlPr>
                          <a:rPr lang="en-US" sz="11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1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1100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100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1100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1100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1100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1100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sz="11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sz="1100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∇</m:t>
                    </m:r>
                    <m:sSup>
                      <m:sSupPr>
                        <m:ctrlPr>
                          <a:rPr lang="en-US" sz="11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1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11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  <m:r>
                      <a:rPr lang="en-US" sz="11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⋅</m:t>
                    </m:r>
                    <m:d>
                      <m:dPr>
                        <m:ctrlPr>
                          <a:rPr lang="en-US" sz="11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1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1100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100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E</m:t>
                                  </m:r>
                                </m:e>
                                <m:sub>
                                  <m:r>
                                    <a:rPr lang="en-US" sz="1100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1100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100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E</m:t>
                                  </m:r>
                                </m:e>
                                <m:sub>
                                  <m:r>
                                    <a:rPr lang="en-US" sz="1100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1100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100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E</m:t>
                                  </m:r>
                                </m:e>
                                <m:sub>
                                  <m:r>
                                    <a:rPr lang="en-US" sz="1100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sz="11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.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1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By iterating this process, we conclude values for </a:t>
                </a:r>
                <a14:m>
                  <m:oMath xmlns:m="http://schemas.openxmlformats.org/officeDocument/2006/math">
                    <m:r>
                      <a:rPr lang="en-US" sz="11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sz="11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sz="11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𝑏</m:t>
                    </m:r>
                    <m:r>
                      <a:rPr lang="en-US" sz="11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, </m:t>
                    </m:r>
                  </m:oMath>
                </a14:m>
                <a:r>
                  <a:rPr lang="en-US" sz="11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US" sz="11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𝑐</m:t>
                    </m:r>
                  </m:oMath>
                </a14:m>
                <a:r>
                  <a:rPr lang="en-US" sz="11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when E1, E2, and E3 are sufficiently small.</a:t>
                </a: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2DE6FC31-F7BE-412D-A2F2-670F486DB4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7765" y="401059"/>
                <a:ext cx="6094520" cy="544828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9738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ECD253FA-614A-4753-8F28-478203EA42D9}"/>
                  </a:ext>
                </a:extLst>
              </p:cNvPr>
              <p:cNvSpPr txBox="1"/>
              <p:nvPr/>
            </p:nvSpPr>
            <p:spPr>
              <a:xfrm>
                <a:off x="4110362" y="2201661"/>
                <a:ext cx="2068496" cy="384529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000" b="0" i="1" smtClean="0">
                          <a:latin typeface="Cambria Math" panose="02040503050406030204" pitchFamily="18" charset="0"/>
                        </a:rPr>
                        <m:t>cos</m:t>
                      </m:r>
                      <m:d>
                        <m:d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p>
                      </m:sSup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ECD253FA-614A-4753-8F28-478203EA42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0362" y="2201661"/>
                <a:ext cx="2068496" cy="38452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A2D5E775-5D19-433B-A403-8239F10A5EC1}"/>
                  </a:ext>
                </a:extLst>
              </p:cNvPr>
              <p:cNvSpPr txBox="1"/>
              <p:nvPr/>
            </p:nvSpPr>
            <p:spPr>
              <a:xfrm>
                <a:off x="4110361" y="3328300"/>
                <a:ext cx="2068497" cy="46852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𝑥</m:t>
                      </m:r>
                      <m:sSup>
                        <m:sSup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  <m:t>𝑑𝑦</m:t>
                                  </m:r>
                                </m:num>
                                <m:den>
                                  <m: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  <m:t>𝑑𝑥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0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  <m:t>𝑑𝑦</m:t>
                                  </m:r>
                                </m:num>
                                <m:den>
                                  <m: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  <m:t>𝑑𝑥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0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A2D5E775-5D19-433B-A403-8239F10A5E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0361" y="3328300"/>
                <a:ext cx="2068497" cy="46852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088A02B9-15FB-4BBE-A90E-3090844FAD13}"/>
                  </a:ext>
                </a:extLst>
              </p:cNvPr>
              <p:cNvSpPr txBox="1"/>
              <p:nvPr/>
            </p:nvSpPr>
            <p:spPr>
              <a:xfrm>
                <a:off x="4110361" y="2691980"/>
                <a:ext cx="2068497" cy="53053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f>
                            <m:fPr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𝑑𝑦</m:t>
                              </m:r>
                            </m:num>
                            <m:den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den>
                          </m:f>
                        </m:den>
                      </m:f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+12</m:t>
                      </m:r>
                      <m:sSup>
                        <m:sSup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1000" b="0" i="0" smtClean="0"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088A02B9-15FB-4BBE-A90E-3090844FAD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0361" y="2691980"/>
                <a:ext cx="2068497" cy="53053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>
            <a:extLst>
              <a:ext uri="{FF2B5EF4-FFF2-40B4-BE49-F238E27FC236}">
                <a16:creationId xmlns:a16="http://schemas.microsoft.com/office/drawing/2014/main" id="{4A8F9FD6-AC23-4187-AC12-0030FB10B228}"/>
              </a:ext>
            </a:extLst>
          </p:cNvPr>
          <p:cNvSpPr txBox="1"/>
          <p:nvPr/>
        </p:nvSpPr>
        <p:spPr>
          <a:xfrm>
            <a:off x="6249880" y="2183220"/>
            <a:ext cx="219278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Recommended, low time complexity.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B59C297-DC66-4B94-A343-E26CC337749D}"/>
              </a:ext>
            </a:extLst>
          </p:cNvPr>
          <p:cNvSpPr txBox="1"/>
          <p:nvPr/>
        </p:nvSpPr>
        <p:spPr>
          <a:xfrm>
            <a:off x="6249879" y="2691980"/>
            <a:ext cx="229043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Unrecommended, high time complexity and unnecessarily implicit.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10B3978-06E0-435B-BD52-D743084CA937}"/>
              </a:ext>
            </a:extLst>
          </p:cNvPr>
          <p:cNvSpPr txBox="1"/>
          <p:nvPr/>
        </p:nvSpPr>
        <p:spPr>
          <a:xfrm>
            <a:off x="6249881" y="3365939"/>
            <a:ext cx="206849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Acceptable, high time complexity but necessarily implicit.</a:t>
            </a:r>
          </a:p>
        </p:txBody>
      </p:sp>
    </p:spTree>
    <p:extLst>
      <p:ext uri="{BB962C8B-B14F-4D97-AF65-F5344CB8AC3E}">
        <p14:creationId xmlns:p14="http://schemas.microsoft.com/office/powerpoint/2010/main" val="1264165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A9571457-7AED-44D0-9754-6A377C97FB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9126" r="76845" b="64919"/>
          <a:stretch/>
        </p:blipFill>
        <p:spPr>
          <a:xfrm>
            <a:off x="1349407" y="2237174"/>
            <a:ext cx="4092605" cy="592012"/>
          </a:xfrm>
          <a:prstGeom prst="rect">
            <a:avLst/>
          </a:prstGeom>
          <a:ln>
            <a:solidFill>
              <a:schemeClr val="bg2"/>
            </a:solidFill>
          </a:ln>
        </p:spPr>
      </p:pic>
    </p:spTree>
    <p:extLst>
      <p:ext uri="{BB962C8B-B14F-4D97-AF65-F5344CB8AC3E}">
        <p14:creationId xmlns:p14="http://schemas.microsoft.com/office/powerpoint/2010/main" val="20570040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097CAD2B-2D56-4F6A-A846-5C5C5F946E16}"/>
              </a:ext>
            </a:extLst>
          </p:cNvPr>
          <p:cNvGrpSpPr/>
          <p:nvPr/>
        </p:nvGrpSpPr>
        <p:grpSpPr>
          <a:xfrm>
            <a:off x="1175819" y="1638102"/>
            <a:ext cx="8538674" cy="3171254"/>
            <a:chOff x="839789" y="1690687"/>
            <a:chExt cx="10512423" cy="4960690"/>
          </a:xfrm>
        </p:grpSpPr>
        <p:sp>
          <p:nvSpPr>
            <p:cNvPr id="3" name="文本占位符 8">
              <a:extLst>
                <a:ext uri="{FF2B5EF4-FFF2-40B4-BE49-F238E27FC236}">
                  <a16:creationId xmlns:a16="http://schemas.microsoft.com/office/drawing/2014/main" id="{697BB4B2-BAD8-4696-808F-1D3E47AC7250}"/>
                </a:ext>
              </a:extLst>
            </p:cNvPr>
            <p:cNvSpPr txBox="1">
              <a:spLocks/>
            </p:cNvSpPr>
            <p:nvPr/>
          </p:nvSpPr>
          <p:spPr>
            <a:xfrm>
              <a:off x="839789" y="1690687"/>
              <a:ext cx="2971864" cy="445299"/>
            </a:xfrm>
            <a:prstGeom prst="rect">
              <a:avLst/>
            </a:prstGeom>
          </p:spPr>
          <p:txBody>
            <a:bodyPr vert="horz" lIns="0" tIns="45720" rIns="0" bIns="45720" rtlCol="0">
              <a:noAutofit/>
            </a:bodyPr>
            <a:lstStyle>
              <a:lvl1pPr marL="100584" indent="-100584" algn="l" defTabSz="1005840" rtl="0" eaLnBrk="1" latinLnBrk="0" hangingPunct="1">
                <a:lnSpc>
                  <a:spcPct val="90000"/>
                </a:lnSpc>
                <a:spcBef>
                  <a:spcPts val="1320"/>
                </a:spcBef>
                <a:spcAft>
                  <a:spcPts val="22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22453" indent="-201168" algn="l" defTabSz="1005840" rtl="0" eaLnBrk="1" latinLnBrk="0" hangingPunct="1">
                <a:lnSpc>
                  <a:spcPct val="90000"/>
                </a:lnSpc>
                <a:spcBef>
                  <a:spcPts val="220"/>
                </a:spcBef>
                <a:spcAft>
                  <a:spcPts val="440"/>
                </a:spcAft>
                <a:buClr>
                  <a:schemeClr val="accent1"/>
                </a:buClr>
                <a:buFont typeface="Calibri" pitchFamily="34" charset="0"/>
                <a:buChar char="◦"/>
                <a:defRPr sz="198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623621" indent="-201168" algn="l" defTabSz="1005840" rtl="0" eaLnBrk="1" latinLnBrk="0" hangingPunct="1">
                <a:lnSpc>
                  <a:spcPct val="90000"/>
                </a:lnSpc>
                <a:spcBef>
                  <a:spcPts val="220"/>
                </a:spcBef>
                <a:spcAft>
                  <a:spcPts val="440"/>
                </a:spcAft>
                <a:buClr>
                  <a:schemeClr val="accent1"/>
                </a:buClr>
                <a:buFont typeface="Calibri" pitchFamily="34" charset="0"/>
                <a:buChar char="◦"/>
                <a:defRPr sz="154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824789" indent="-201168" algn="l" defTabSz="1005840" rtl="0" eaLnBrk="1" latinLnBrk="0" hangingPunct="1">
                <a:lnSpc>
                  <a:spcPct val="90000"/>
                </a:lnSpc>
                <a:spcBef>
                  <a:spcPts val="220"/>
                </a:spcBef>
                <a:spcAft>
                  <a:spcPts val="440"/>
                </a:spcAft>
                <a:buClr>
                  <a:schemeClr val="accent1"/>
                </a:buClr>
                <a:buFont typeface="Calibri" pitchFamily="34" charset="0"/>
                <a:buChar char="◦"/>
                <a:defRPr sz="154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025957" indent="-201168" algn="l" defTabSz="1005840" rtl="0" eaLnBrk="1" latinLnBrk="0" hangingPunct="1">
                <a:lnSpc>
                  <a:spcPct val="90000"/>
                </a:lnSpc>
                <a:spcBef>
                  <a:spcPts val="220"/>
                </a:spcBef>
                <a:spcAft>
                  <a:spcPts val="440"/>
                </a:spcAft>
                <a:buClr>
                  <a:schemeClr val="accent1"/>
                </a:buClr>
                <a:buFont typeface="Calibri" pitchFamily="34" charset="0"/>
                <a:buChar char="◦"/>
                <a:defRPr sz="154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210000" indent="-251460" algn="l" defTabSz="1005840" rtl="0" eaLnBrk="1" latinLnBrk="0" hangingPunct="1">
                <a:lnSpc>
                  <a:spcPct val="90000"/>
                </a:lnSpc>
                <a:spcBef>
                  <a:spcPts val="220"/>
                </a:spcBef>
                <a:spcAft>
                  <a:spcPts val="440"/>
                </a:spcAft>
                <a:buClr>
                  <a:schemeClr val="accent1"/>
                </a:buClr>
                <a:buFont typeface="Calibri" pitchFamily="34" charset="0"/>
                <a:buChar char="◦"/>
                <a:defRPr sz="154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430000" indent="-251460" algn="l" defTabSz="1005840" rtl="0" eaLnBrk="1" latinLnBrk="0" hangingPunct="1">
                <a:lnSpc>
                  <a:spcPct val="90000"/>
                </a:lnSpc>
                <a:spcBef>
                  <a:spcPts val="220"/>
                </a:spcBef>
                <a:spcAft>
                  <a:spcPts val="440"/>
                </a:spcAft>
                <a:buClr>
                  <a:schemeClr val="accent1"/>
                </a:buClr>
                <a:buFont typeface="Calibri" pitchFamily="34" charset="0"/>
                <a:buChar char="◦"/>
                <a:defRPr sz="154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650000" indent="-251460" algn="l" defTabSz="1005840" rtl="0" eaLnBrk="1" latinLnBrk="0" hangingPunct="1">
                <a:lnSpc>
                  <a:spcPct val="90000"/>
                </a:lnSpc>
                <a:spcBef>
                  <a:spcPts val="220"/>
                </a:spcBef>
                <a:spcAft>
                  <a:spcPts val="440"/>
                </a:spcAft>
                <a:buClr>
                  <a:schemeClr val="accent1"/>
                </a:buClr>
                <a:buFont typeface="Calibri" pitchFamily="34" charset="0"/>
                <a:buChar char="◦"/>
                <a:defRPr sz="154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870000" indent="-251460" algn="l" defTabSz="1005840" rtl="0" eaLnBrk="1" latinLnBrk="0" hangingPunct="1">
                <a:lnSpc>
                  <a:spcPct val="90000"/>
                </a:lnSpc>
                <a:spcBef>
                  <a:spcPts val="220"/>
                </a:spcBef>
                <a:spcAft>
                  <a:spcPts val="440"/>
                </a:spcAft>
                <a:buClr>
                  <a:schemeClr val="accent1"/>
                </a:buClr>
                <a:buFont typeface="Calibri" pitchFamily="34" charset="0"/>
                <a:buChar char="◦"/>
                <a:defRPr sz="154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800" dirty="0"/>
                <a:t>Macro dictionary</a:t>
              </a:r>
            </a:p>
          </p:txBody>
        </p:sp>
        <p:graphicFrame>
          <p:nvGraphicFramePr>
            <p:cNvPr id="4" name="内容占位符 7">
              <a:extLst>
                <a:ext uri="{FF2B5EF4-FFF2-40B4-BE49-F238E27FC236}">
                  <a16:creationId xmlns:a16="http://schemas.microsoft.com/office/drawing/2014/main" id="{A24F8AF8-532B-4864-BD50-6BB11BA8979E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471234777"/>
                </p:ext>
              </p:extLst>
            </p:nvPr>
          </p:nvGraphicFramePr>
          <p:xfrm>
            <a:off x="839789" y="2505075"/>
            <a:ext cx="3732212" cy="3684588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5" name="文本占位符 9">
              <a:extLst>
                <a:ext uri="{FF2B5EF4-FFF2-40B4-BE49-F238E27FC236}">
                  <a16:creationId xmlns:a16="http://schemas.microsoft.com/office/drawing/2014/main" id="{711AB58D-B16B-458B-A0E4-0DDC7DB192C0}"/>
                </a:ext>
              </a:extLst>
            </p:cNvPr>
            <p:cNvSpPr txBox="1">
              <a:spLocks/>
            </p:cNvSpPr>
            <p:nvPr/>
          </p:nvSpPr>
          <p:spPr>
            <a:xfrm>
              <a:off x="4904630" y="1690687"/>
              <a:ext cx="1622394" cy="445299"/>
            </a:xfrm>
            <a:prstGeom prst="rect">
              <a:avLst/>
            </a:prstGeom>
          </p:spPr>
          <p:txBody>
            <a:bodyPr/>
            <a:lstStyle>
              <a:lvl1pPr marL="100584" indent="-100584" algn="l" defTabSz="1005840" rtl="0" eaLnBrk="1" latinLnBrk="0" hangingPunct="1">
                <a:lnSpc>
                  <a:spcPct val="90000"/>
                </a:lnSpc>
                <a:spcBef>
                  <a:spcPts val="1320"/>
                </a:spcBef>
                <a:spcAft>
                  <a:spcPts val="22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22453" indent="-201168" algn="l" defTabSz="1005840" rtl="0" eaLnBrk="1" latinLnBrk="0" hangingPunct="1">
                <a:lnSpc>
                  <a:spcPct val="90000"/>
                </a:lnSpc>
                <a:spcBef>
                  <a:spcPts val="220"/>
                </a:spcBef>
                <a:spcAft>
                  <a:spcPts val="440"/>
                </a:spcAft>
                <a:buClr>
                  <a:schemeClr val="accent1"/>
                </a:buClr>
                <a:buFont typeface="Calibri" pitchFamily="34" charset="0"/>
                <a:buChar char="◦"/>
                <a:defRPr sz="198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623621" indent="-201168" algn="l" defTabSz="1005840" rtl="0" eaLnBrk="1" latinLnBrk="0" hangingPunct="1">
                <a:lnSpc>
                  <a:spcPct val="90000"/>
                </a:lnSpc>
                <a:spcBef>
                  <a:spcPts val="220"/>
                </a:spcBef>
                <a:spcAft>
                  <a:spcPts val="440"/>
                </a:spcAft>
                <a:buClr>
                  <a:schemeClr val="accent1"/>
                </a:buClr>
                <a:buFont typeface="Calibri" pitchFamily="34" charset="0"/>
                <a:buChar char="◦"/>
                <a:defRPr sz="154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824789" indent="-201168" algn="l" defTabSz="1005840" rtl="0" eaLnBrk="1" latinLnBrk="0" hangingPunct="1">
                <a:lnSpc>
                  <a:spcPct val="90000"/>
                </a:lnSpc>
                <a:spcBef>
                  <a:spcPts val="220"/>
                </a:spcBef>
                <a:spcAft>
                  <a:spcPts val="440"/>
                </a:spcAft>
                <a:buClr>
                  <a:schemeClr val="accent1"/>
                </a:buClr>
                <a:buFont typeface="Calibri" pitchFamily="34" charset="0"/>
                <a:buChar char="◦"/>
                <a:defRPr sz="154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025957" indent="-201168" algn="l" defTabSz="1005840" rtl="0" eaLnBrk="1" latinLnBrk="0" hangingPunct="1">
                <a:lnSpc>
                  <a:spcPct val="90000"/>
                </a:lnSpc>
                <a:spcBef>
                  <a:spcPts val="220"/>
                </a:spcBef>
                <a:spcAft>
                  <a:spcPts val="440"/>
                </a:spcAft>
                <a:buClr>
                  <a:schemeClr val="accent1"/>
                </a:buClr>
                <a:buFont typeface="Calibri" pitchFamily="34" charset="0"/>
                <a:buChar char="◦"/>
                <a:defRPr sz="154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210000" indent="-251460" algn="l" defTabSz="1005840" rtl="0" eaLnBrk="1" latinLnBrk="0" hangingPunct="1">
                <a:lnSpc>
                  <a:spcPct val="90000"/>
                </a:lnSpc>
                <a:spcBef>
                  <a:spcPts val="220"/>
                </a:spcBef>
                <a:spcAft>
                  <a:spcPts val="440"/>
                </a:spcAft>
                <a:buClr>
                  <a:schemeClr val="accent1"/>
                </a:buClr>
                <a:buFont typeface="Calibri" pitchFamily="34" charset="0"/>
                <a:buChar char="◦"/>
                <a:defRPr sz="154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430000" indent="-251460" algn="l" defTabSz="1005840" rtl="0" eaLnBrk="1" latinLnBrk="0" hangingPunct="1">
                <a:lnSpc>
                  <a:spcPct val="90000"/>
                </a:lnSpc>
                <a:spcBef>
                  <a:spcPts val="220"/>
                </a:spcBef>
                <a:spcAft>
                  <a:spcPts val="440"/>
                </a:spcAft>
                <a:buClr>
                  <a:schemeClr val="accent1"/>
                </a:buClr>
                <a:buFont typeface="Calibri" pitchFamily="34" charset="0"/>
                <a:buChar char="◦"/>
                <a:defRPr sz="154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650000" indent="-251460" algn="l" defTabSz="1005840" rtl="0" eaLnBrk="1" latinLnBrk="0" hangingPunct="1">
                <a:lnSpc>
                  <a:spcPct val="90000"/>
                </a:lnSpc>
                <a:spcBef>
                  <a:spcPts val="220"/>
                </a:spcBef>
                <a:spcAft>
                  <a:spcPts val="440"/>
                </a:spcAft>
                <a:buClr>
                  <a:schemeClr val="accent1"/>
                </a:buClr>
                <a:buFont typeface="Calibri" pitchFamily="34" charset="0"/>
                <a:buChar char="◦"/>
                <a:defRPr sz="154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870000" indent="-251460" algn="l" defTabSz="1005840" rtl="0" eaLnBrk="1" latinLnBrk="0" hangingPunct="1">
                <a:lnSpc>
                  <a:spcPct val="90000"/>
                </a:lnSpc>
                <a:spcBef>
                  <a:spcPts val="220"/>
                </a:spcBef>
                <a:spcAft>
                  <a:spcPts val="440"/>
                </a:spcAft>
                <a:buClr>
                  <a:schemeClr val="accent1"/>
                </a:buClr>
                <a:buFont typeface="Calibri" pitchFamily="34" charset="0"/>
                <a:buChar char="◦"/>
                <a:defRPr sz="154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800"/>
                <a:t>Output</a:t>
              </a:r>
              <a:endParaRPr lang="en-US" sz="1800" dirty="0"/>
            </a:p>
          </p:txBody>
        </p:sp>
        <p:sp>
          <p:nvSpPr>
            <p:cNvPr id="6" name="内容占位符 10">
              <a:extLst>
                <a:ext uri="{FF2B5EF4-FFF2-40B4-BE49-F238E27FC236}">
                  <a16:creationId xmlns:a16="http://schemas.microsoft.com/office/drawing/2014/main" id="{825C71B8-12DE-4DC1-9DA8-5EEC0898A26E}"/>
                </a:ext>
              </a:extLst>
            </p:cNvPr>
            <p:cNvSpPr txBox="1">
              <a:spLocks/>
            </p:cNvSpPr>
            <p:nvPr/>
          </p:nvSpPr>
          <p:spPr>
            <a:xfrm>
              <a:off x="7620001" y="2505075"/>
              <a:ext cx="2715371" cy="3684588"/>
            </a:xfrm>
            <a:prstGeom prst="rect">
              <a:avLst/>
            </a:prstGeom>
          </p:spPr>
          <p:txBody>
            <a:bodyPr>
              <a:noAutofit/>
            </a:bodyPr>
            <a:lstStyle>
              <a:lvl1pPr marL="100584" indent="-100584" algn="l" defTabSz="1005840" rtl="0" eaLnBrk="1" latinLnBrk="0" hangingPunct="1">
                <a:lnSpc>
                  <a:spcPct val="90000"/>
                </a:lnSpc>
                <a:spcBef>
                  <a:spcPts val="1320"/>
                </a:spcBef>
                <a:spcAft>
                  <a:spcPts val="22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22453" indent="-201168" algn="l" defTabSz="1005840" rtl="0" eaLnBrk="1" latinLnBrk="0" hangingPunct="1">
                <a:lnSpc>
                  <a:spcPct val="90000"/>
                </a:lnSpc>
                <a:spcBef>
                  <a:spcPts val="220"/>
                </a:spcBef>
                <a:spcAft>
                  <a:spcPts val="440"/>
                </a:spcAft>
                <a:buClr>
                  <a:schemeClr val="accent1"/>
                </a:buClr>
                <a:buFont typeface="Calibri" pitchFamily="34" charset="0"/>
                <a:buChar char="◦"/>
                <a:defRPr sz="198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623621" indent="-201168" algn="l" defTabSz="1005840" rtl="0" eaLnBrk="1" latinLnBrk="0" hangingPunct="1">
                <a:lnSpc>
                  <a:spcPct val="90000"/>
                </a:lnSpc>
                <a:spcBef>
                  <a:spcPts val="220"/>
                </a:spcBef>
                <a:spcAft>
                  <a:spcPts val="440"/>
                </a:spcAft>
                <a:buClr>
                  <a:schemeClr val="accent1"/>
                </a:buClr>
                <a:buFont typeface="Calibri" pitchFamily="34" charset="0"/>
                <a:buChar char="◦"/>
                <a:defRPr sz="154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824789" indent="-201168" algn="l" defTabSz="1005840" rtl="0" eaLnBrk="1" latinLnBrk="0" hangingPunct="1">
                <a:lnSpc>
                  <a:spcPct val="90000"/>
                </a:lnSpc>
                <a:spcBef>
                  <a:spcPts val="220"/>
                </a:spcBef>
                <a:spcAft>
                  <a:spcPts val="440"/>
                </a:spcAft>
                <a:buClr>
                  <a:schemeClr val="accent1"/>
                </a:buClr>
                <a:buFont typeface="Calibri" pitchFamily="34" charset="0"/>
                <a:buChar char="◦"/>
                <a:defRPr sz="154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025957" indent="-201168" algn="l" defTabSz="1005840" rtl="0" eaLnBrk="1" latinLnBrk="0" hangingPunct="1">
                <a:lnSpc>
                  <a:spcPct val="90000"/>
                </a:lnSpc>
                <a:spcBef>
                  <a:spcPts val="220"/>
                </a:spcBef>
                <a:spcAft>
                  <a:spcPts val="440"/>
                </a:spcAft>
                <a:buClr>
                  <a:schemeClr val="accent1"/>
                </a:buClr>
                <a:buFont typeface="Calibri" pitchFamily="34" charset="0"/>
                <a:buChar char="◦"/>
                <a:defRPr sz="154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210000" indent="-251460" algn="l" defTabSz="1005840" rtl="0" eaLnBrk="1" latinLnBrk="0" hangingPunct="1">
                <a:lnSpc>
                  <a:spcPct val="90000"/>
                </a:lnSpc>
                <a:spcBef>
                  <a:spcPts val="220"/>
                </a:spcBef>
                <a:spcAft>
                  <a:spcPts val="440"/>
                </a:spcAft>
                <a:buClr>
                  <a:schemeClr val="accent1"/>
                </a:buClr>
                <a:buFont typeface="Calibri" pitchFamily="34" charset="0"/>
                <a:buChar char="◦"/>
                <a:defRPr sz="154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430000" indent="-251460" algn="l" defTabSz="1005840" rtl="0" eaLnBrk="1" latinLnBrk="0" hangingPunct="1">
                <a:lnSpc>
                  <a:spcPct val="90000"/>
                </a:lnSpc>
                <a:spcBef>
                  <a:spcPts val="220"/>
                </a:spcBef>
                <a:spcAft>
                  <a:spcPts val="440"/>
                </a:spcAft>
                <a:buClr>
                  <a:schemeClr val="accent1"/>
                </a:buClr>
                <a:buFont typeface="Calibri" pitchFamily="34" charset="0"/>
                <a:buChar char="◦"/>
                <a:defRPr sz="154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650000" indent="-251460" algn="l" defTabSz="1005840" rtl="0" eaLnBrk="1" latinLnBrk="0" hangingPunct="1">
                <a:lnSpc>
                  <a:spcPct val="90000"/>
                </a:lnSpc>
                <a:spcBef>
                  <a:spcPts val="220"/>
                </a:spcBef>
                <a:spcAft>
                  <a:spcPts val="440"/>
                </a:spcAft>
                <a:buClr>
                  <a:schemeClr val="accent1"/>
                </a:buClr>
                <a:buFont typeface="Calibri" pitchFamily="34" charset="0"/>
                <a:buChar char="◦"/>
                <a:defRPr sz="154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870000" indent="-251460" algn="l" defTabSz="1005840" rtl="0" eaLnBrk="1" latinLnBrk="0" hangingPunct="1">
                <a:lnSpc>
                  <a:spcPct val="90000"/>
                </a:lnSpc>
                <a:spcBef>
                  <a:spcPts val="220"/>
                </a:spcBef>
                <a:spcAft>
                  <a:spcPts val="440"/>
                </a:spcAft>
                <a:buClr>
                  <a:schemeClr val="accent1"/>
                </a:buClr>
                <a:buFont typeface="Calibri" pitchFamily="34" charset="0"/>
                <a:buChar char="◦"/>
                <a:defRPr sz="154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Calibri" panose="020F0502020204030204" pitchFamily="34" charset="0"/>
                <a:buNone/>
              </a:pPr>
              <a:r>
                <a:rPr lang="en-US" sz="1600" dirty="0"/>
                <a:t>\sum _{</a:t>
              </a:r>
              <a:r>
                <a:rPr lang="en-US" sz="1600" dirty="0" err="1"/>
                <a:t>i</a:t>
              </a:r>
              <a:r>
                <a:rPr lang="en-US" sz="1600" dirty="0"/>
                <a:t>=0}^{\</a:t>
              </a:r>
              <a:r>
                <a:rPr lang="en-US" sz="1600" dirty="0" err="1"/>
                <a:t>infty</a:t>
              </a:r>
              <a:r>
                <a:rPr lang="en-US" sz="1600" dirty="0"/>
                <a:t> }i^2</a:t>
              </a:r>
            </a:p>
            <a:p>
              <a:pPr marL="0" indent="0">
                <a:buFont typeface="Calibri" panose="020F0502020204030204" pitchFamily="34" charset="0"/>
                <a:buNone/>
              </a:pPr>
              <a:r>
                <a:rPr lang="en-US" sz="1600" dirty="0">
                  <a:solidFill>
                    <a:schemeClr val="accent6"/>
                  </a:solidFill>
                </a:rPr>
                <a:t>\sum </a:t>
              </a:r>
              <a:r>
                <a:rPr lang="en-US" sz="1600" dirty="0">
                  <a:solidFill>
                    <a:schemeClr val="accent2"/>
                  </a:solidFill>
                </a:rPr>
                <a:t>_{</a:t>
              </a:r>
              <a:r>
                <a:rPr lang="en-US" sz="1600" dirty="0" err="1"/>
                <a:t>i</a:t>
              </a:r>
              <a:r>
                <a:rPr lang="en-US" sz="1600" dirty="0"/>
                <a:t>=0}^{\</a:t>
              </a:r>
              <a:r>
                <a:rPr lang="en-US" sz="1600" dirty="0" err="1"/>
                <a:t>infty</a:t>
              </a:r>
              <a:r>
                <a:rPr lang="en-US" sz="1600" dirty="0"/>
                <a:t> }i^2</a:t>
              </a:r>
            </a:p>
            <a:p>
              <a:pPr marL="0" indent="0">
                <a:buFont typeface="Calibri" panose="020F0502020204030204" pitchFamily="34" charset="0"/>
                <a:buNone/>
              </a:pPr>
              <a:r>
                <a:rPr lang="en-US" sz="1600" dirty="0">
                  <a:solidFill>
                    <a:schemeClr val="accent6"/>
                  </a:solidFill>
                </a:rPr>
                <a:t>\sum </a:t>
              </a:r>
              <a:r>
                <a:rPr lang="en-US" sz="1600" dirty="0">
                  <a:solidFill>
                    <a:schemeClr val="accent2"/>
                  </a:solidFill>
                </a:rPr>
                <a:t>_{</a:t>
              </a:r>
              <a:r>
                <a:rPr lang="en-US" sz="1600" dirty="0" err="1">
                  <a:solidFill>
                    <a:schemeClr val="accent1"/>
                  </a:solidFill>
                </a:rPr>
                <a:t>i</a:t>
              </a:r>
              <a:r>
                <a:rPr lang="en-US" sz="1600" dirty="0">
                  <a:solidFill>
                    <a:schemeClr val="accent1"/>
                  </a:solidFill>
                </a:rPr>
                <a:t>=0</a:t>
              </a:r>
              <a:r>
                <a:rPr lang="en-US" sz="1600" dirty="0"/>
                <a:t>}^{\</a:t>
              </a:r>
              <a:r>
                <a:rPr lang="en-US" sz="1600" dirty="0" err="1"/>
                <a:t>infty</a:t>
              </a:r>
              <a:r>
                <a:rPr lang="en-US" sz="1600" dirty="0"/>
                <a:t> }i^2</a:t>
              </a:r>
            </a:p>
            <a:p>
              <a:pPr marL="0" indent="0">
                <a:buFont typeface="Calibri" panose="020F0502020204030204" pitchFamily="34" charset="0"/>
                <a:buNone/>
              </a:pPr>
              <a:r>
                <a:rPr lang="en-US" sz="1600" dirty="0">
                  <a:solidFill>
                    <a:schemeClr val="accent6"/>
                  </a:solidFill>
                </a:rPr>
                <a:t>\sum </a:t>
              </a:r>
              <a:r>
                <a:rPr lang="en-US" sz="1600" dirty="0">
                  <a:solidFill>
                    <a:schemeClr val="accent2"/>
                  </a:solidFill>
                </a:rPr>
                <a:t>_{</a:t>
              </a:r>
              <a:r>
                <a:rPr lang="en-US" sz="1600" dirty="0" err="1">
                  <a:solidFill>
                    <a:schemeClr val="accent1"/>
                  </a:solidFill>
                </a:rPr>
                <a:t>i</a:t>
              </a:r>
              <a:r>
                <a:rPr lang="en-US" sz="1600" dirty="0">
                  <a:solidFill>
                    <a:schemeClr val="accent1"/>
                  </a:solidFill>
                </a:rPr>
                <a:t>=0</a:t>
              </a:r>
              <a:r>
                <a:rPr lang="en-US" sz="1600" dirty="0">
                  <a:solidFill>
                    <a:schemeClr val="accent2"/>
                  </a:solidFill>
                </a:rPr>
                <a:t>}^{</a:t>
              </a:r>
              <a:r>
                <a:rPr lang="en-US" sz="1600" dirty="0"/>
                <a:t>\</a:t>
              </a:r>
              <a:r>
                <a:rPr lang="en-US" sz="1600" dirty="0" err="1"/>
                <a:t>infty</a:t>
              </a:r>
              <a:r>
                <a:rPr lang="en-US" sz="1600" dirty="0"/>
                <a:t> }i^2</a:t>
              </a:r>
            </a:p>
            <a:p>
              <a:pPr marL="0" indent="0">
                <a:buFont typeface="Calibri" panose="020F0502020204030204" pitchFamily="34" charset="0"/>
                <a:buNone/>
              </a:pPr>
              <a:r>
                <a:rPr lang="en-US" sz="1600" dirty="0"/>
                <a:t>…</a:t>
              </a:r>
            </a:p>
            <a:p>
              <a:pPr marL="0" indent="0">
                <a:buFont typeface="Calibri" panose="020F0502020204030204" pitchFamily="34" charset="0"/>
                <a:buNone/>
              </a:pPr>
              <a:r>
                <a:rPr lang="en-US" sz="1600" dirty="0">
                  <a:solidFill>
                    <a:schemeClr val="accent6"/>
                  </a:solidFill>
                </a:rPr>
                <a:t>\sum </a:t>
              </a:r>
              <a:r>
                <a:rPr lang="en-US" sz="1600" dirty="0">
                  <a:solidFill>
                    <a:schemeClr val="accent2"/>
                  </a:solidFill>
                </a:rPr>
                <a:t>_{</a:t>
              </a:r>
              <a:r>
                <a:rPr lang="en-US" sz="1600" dirty="0" err="1">
                  <a:solidFill>
                    <a:schemeClr val="accent1"/>
                  </a:solidFill>
                </a:rPr>
                <a:t>i</a:t>
              </a:r>
              <a:r>
                <a:rPr lang="en-US" sz="1600" dirty="0">
                  <a:solidFill>
                    <a:schemeClr val="accent1"/>
                  </a:solidFill>
                </a:rPr>
                <a:t>=0</a:t>
              </a:r>
              <a:r>
                <a:rPr lang="en-US" sz="1600" dirty="0">
                  <a:solidFill>
                    <a:schemeClr val="accent2"/>
                  </a:solidFill>
                </a:rPr>
                <a:t>}^{</a:t>
              </a:r>
              <a:r>
                <a:rPr lang="en-US" sz="1600" dirty="0"/>
                <a:t>\</a:t>
              </a:r>
              <a:r>
                <a:rPr lang="en-US" sz="1600" dirty="0" err="1"/>
                <a:t>infty</a:t>
              </a:r>
              <a:r>
                <a:rPr lang="en-US" sz="1600" dirty="0"/>
                <a:t> </a:t>
              </a:r>
              <a:r>
                <a:rPr lang="en-US" sz="1600" dirty="0">
                  <a:solidFill>
                    <a:schemeClr val="accent2"/>
                  </a:solidFill>
                </a:rPr>
                <a:t>}</a:t>
              </a:r>
              <a:r>
                <a:rPr lang="en-US" sz="1600" dirty="0"/>
                <a:t>i^2</a:t>
              </a:r>
            </a:p>
            <a:p>
              <a:pPr marL="0" indent="0">
                <a:buFont typeface="Calibri" panose="020F0502020204030204" pitchFamily="34" charset="0"/>
                <a:buNone/>
              </a:pPr>
              <a:endParaRPr lang="en-US" sz="1600" dirty="0">
                <a:solidFill>
                  <a:schemeClr val="accent6"/>
                </a:solidFill>
              </a:endParaRPr>
            </a:p>
          </p:txBody>
        </p:sp>
        <p:sp>
          <p:nvSpPr>
            <p:cNvPr id="7" name="文本占位符 9">
              <a:extLst>
                <a:ext uri="{FF2B5EF4-FFF2-40B4-BE49-F238E27FC236}">
                  <a16:creationId xmlns:a16="http://schemas.microsoft.com/office/drawing/2014/main" id="{066965CD-E000-43DC-AC7F-43D60F7F0C01}"/>
                </a:ext>
              </a:extLst>
            </p:cNvPr>
            <p:cNvSpPr txBox="1">
              <a:spLocks/>
            </p:cNvSpPr>
            <p:nvPr/>
          </p:nvSpPr>
          <p:spPr>
            <a:xfrm>
              <a:off x="7620001" y="1690687"/>
              <a:ext cx="3732211" cy="445299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800" b="0" dirty="0"/>
                <a:t>Input</a:t>
              </a:r>
            </a:p>
          </p:txBody>
        </p:sp>
        <p:sp>
          <p:nvSpPr>
            <p:cNvPr id="8" name="内容占位符 10">
              <a:extLst>
                <a:ext uri="{FF2B5EF4-FFF2-40B4-BE49-F238E27FC236}">
                  <a16:creationId xmlns:a16="http://schemas.microsoft.com/office/drawing/2014/main" id="{7A0BAECA-9E92-426B-BB1A-5AA0F3180D6C}"/>
                </a:ext>
              </a:extLst>
            </p:cNvPr>
            <p:cNvSpPr txBox="1">
              <a:spLocks/>
            </p:cNvSpPr>
            <p:nvPr/>
          </p:nvSpPr>
          <p:spPr>
            <a:xfrm>
              <a:off x="4904629" y="2558488"/>
              <a:ext cx="2715371" cy="3684588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sz="1600" dirty="0"/>
                <a:t>[]</a:t>
              </a:r>
            </a:p>
            <a:p>
              <a:pPr marL="0" indent="0">
                <a:buFont typeface="Arial" panose="020B0604020202020204" pitchFamily="34" charset="0"/>
                <a:buNone/>
              </a:pPr>
              <a:r>
                <a:rPr lang="en-US" sz="1600" dirty="0"/>
                <a:t>[sum, ‘(’ ]</a:t>
              </a:r>
            </a:p>
            <a:p>
              <a:pPr marL="0" indent="0">
                <a:buNone/>
              </a:pPr>
              <a:r>
                <a:rPr lang="en-US" sz="1600" dirty="0"/>
                <a:t>[sum, ‘</a:t>
              </a:r>
              <a:r>
                <a:rPr lang="en-US" sz="1600" dirty="0">
                  <a:solidFill>
                    <a:schemeClr val="accent2"/>
                  </a:solidFill>
                </a:rPr>
                <a:t>(</a:t>
              </a:r>
              <a:r>
                <a:rPr lang="en-US" sz="1600" dirty="0"/>
                <a:t>’, ‘</a:t>
              </a:r>
              <a:r>
                <a:rPr lang="en-US" sz="1600" dirty="0" err="1"/>
                <a:t>i</a:t>
              </a:r>
              <a:r>
                <a:rPr lang="en-US" sz="1600" dirty="0"/>
                <a:t>’, ‘=’, ‘0’]</a:t>
              </a:r>
            </a:p>
            <a:p>
              <a:pPr marL="0" indent="0">
                <a:buNone/>
              </a:pPr>
              <a:r>
                <a:rPr lang="en-US" sz="1600" dirty="0"/>
                <a:t>[sum, ‘</a:t>
              </a:r>
              <a:r>
                <a:rPr lang="en-US" sz="1600" dirty="0">
                  <a:solidFill>
                    <a:schemeClr val="accent2"/>
                  </a:solidFill>
                </a:rPr>
                <a:t>(</a:t>
              </a:r>
              <a:r>
                <a:rPr lang="en-US" sz="1600" dirty="0"/>
                <a:t>’, ‘</a:t>
              </a:r>
              <a:r>
                <a:rPr lang="en-US" sz="1600" dirty="0" err="1"/>
                <a:t>i</a:t>
              </a:r>
              <a:r>
                <a:rPr lang="en-US" sz="1600" dirty="0"/>
                <a:t>’, ‘=’, ‘0’, ‘</a:t>
              </a:r>
              <a:r>
                <a:rPr lang="en-US" sz="1600" dirty="0">
                  <a:solidFill>
                    <a:schemeClr val="accent2"/>
                  </a:solidFill>
                </a:rPr>
                <a:t>,</a:t>
              </a:r>
              <a:r>
                <a:rPr lang="en-US" sz="1600" dirty="0"/>
                <a:t>’]</a:t>
              </a:r>
            </a:p>
            <a:p>
              <a:pPr marL="0" indent="0">
                <a:buNone/>
              </a:pPr>
              <a:r>
                <a:rPr lang="en-US" sz="1600" dirty="0"/>
                <a:t>…</a:t>
              </a:r>
            </a:p>
            <a:p>
              <a:pPr marL="0" indent="0">
                <a:buNone/>
              </a:pPr>
              <a:r>
                <a:rPr lang="en-US" sz="1600" dirty="0"/>
                <a:t>[sum, ‘</a:t>
              </a:r>
              <a:r>
                <a:rPr lang="en-US" sz="1600" dirty="0">
                  <a:solidFill>
                    <a:schemeClr val="accent2"/>
                  </a:solidFill>
                </a:rPr>
                <a:t>(</a:t>
              </a:r>
              <a:r>
                <a:rPr lang="en-US" sz="1600" dirty="0"/>
                <a:t>’, ‘</a:t>
              </a:r>
              <a:r>
                <a:rPr lang="en-US" sz="1600" dirty="0" err="1"/>
                <a:t>i</a:t>
              </a:r>
              <a:r>
                <a:rPr lang="en-US" sz="1600" dirty="0"/>
                <a:t>’, ‘=’, ‘0’, ‘</a:t>
              </a:r>
              <a:r>
                <a:rPr lang="en-US" sz="1600" dirty="0">
                  <a:solidFill>
                    <a:schemeClr val="accent2"/>
                  </a:solidFill>
                </a:rPr>
                <a:t>,</a:t>
              </a:r>
              <a:r>
                <a:rPr lang="en-US" sz="1600" dirty="0"/>
                <a:t>’, ‘infinity’, ‘</a:t>
              </a:r>
              <a:r>
                <a:rPr lang="en-US" sz="1600" dirty="0">
                  <a:solidFill>
                    <a:schemeClr val="accent2"/>
                  </a:solidFill>
                </a:rPr>
                <a:t>)</a:t>
              </a:r>
              <a:r>
                <a:rPr lang="en-US" sz="1600" dirty="0"/>
                <a:t>’]</a:t>
              </a:r>
            </a:p>
            <a:p>
              <a:pPr marL="0" indent="0">
                <a:buNone/>
              </a:pPr>
              <a:endParaRPr lang="en-US" sz="1600" dirty="0"/>
            </a:p>
            <a:p>
              <a:pPr marL="0" indent="0">
                <a:buFont typeface="Arial" panose="020B0604020202020204" pitchFamily="34" charset="0"/>
                <a:buNone/>
              </a:pPr>
              <a:endParaRPr lang="en-US" sz="1600" dirty="0"/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53C9D308-D38D-40E9-8669-E088C1B4B125}"/>
                </a:ext>
              </a:extLst>
            </p:cNvPr>
            <p:cNvSpPr txBox="1"/>
            <p:nvPr/>
          </p:nvSpPr>
          <p:spPr>
            <a:xfrm>
              <a:off x="1382556" y="6169931"/>
              <a:ext cx="2237173" cy="4814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Format = </a:t>
              </a:r>
              <a:r>
                <a:rPr lang="en-US" sz="1400" dirty="0">
                  <a:solidFill>
                    <a:schemeClr val="accent2"/>
                  </a:solidFill>
                </a:rPr>
                <a:t>“_{ }^{ }”</a:t>
              </a:r>
            </a:p>
          </p:txBody>
        </p: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632113C6-F6BF-480D-A785-0E99CC1892ED}"/>
                </a:ext>
              </a:extLst>
            </p:cNvPr>
            <p:cNvCxnSpPr>
              <a:cxnSpLocks/>
            </p:cNvCxnSpPr>
            <p:nvPr/>
          </p:nvCxnSpPr>
          <p:spPr>
            <a:xfrm>
              <a:off x="1874383" y="4793944"/>
              <a:ext cx="0" cy="11828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89675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18E887C5-C208-47EA-9D4A-3A7C3669B7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636" t="12298" r="8907" b="5372"/>
          <a:stretch/>
        </p:blipFill>
        <p:spPr>
          <a:xfrm>
            <a:off x="834501" y="372862"/>
            <a:ext cx="7492753" cy="564619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BC1CF142-2EF9-4F36-922C-715DE9296E88}"/>
                  </a:ext>
                </a:extLst>
              </p:cNvPr>
              <p:cNvSpPr txBox="1"/>
              <p:nvPr/>
            </p:nvSpPr>
            <p:spPr>
              <a:xfrm>
                <a:off x="8442664" y="2290440"/>
                <a:ext cx="3417904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  <m:r>
                            <a:rPr lang="en-US" sz="11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</m:e>
                      </m:d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</m:e>
                      </m:d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vertices</m:t>
                      </m:r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add</m:t>
                      </m:r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f</m:t>
                      </m:r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</m:t>
                      </m:r>
                      <m:d>
                        <m:dPr>
                          <m:ctrlP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1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u</m:t>
                              </m:r>
                            </m:e>
                            <m:sub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100" i="1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BC1CF142-2EF9-4F36-922C-715DE9296E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2664" y="2290440"/>
                <a:ext cx="3417904" cy="261610"/>
              </a:xfrm>
              <a:prstGeom prst="rect">
                <a:avLst/>
              </a:prstGeom>
              <a:blipFill>
                <a:blip r:embed="rId3"/>
                <a:stretch>
                  <a:fillRect b="-46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8753CEDC-1D84-4DB3-B48B-CD2DFBA8A57B}"/>
                  </a:ext>
                </a:extLst>
              </p:cNvPr>
              <p:cNvSpPr txBox="1"/>
              <p:nvPr/>
            </p:nvSpPr>
            <p:spPr>
              <a:xfrm>
                <a:off x="8657207" y="2881085"/>
                <a:ext cx="2700292" cy="3916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11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num>
                            <m:den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, +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11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num>
                            <m:den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1100" i="1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8753CEDC-1D84-4DB3-B48B-CD2DFBA8A5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7207" y="2881085"/>
                <a:ext cx="2700292" cy="39164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67887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组合 67">
            <a:extLst>
              <a:ext uri="{FF2B5EF4-FFF2-40B4-BE49-F238E27FC236}">
                <a16:creationId xmlns:a16="http://schemas.microsoft.com/office/drawing/2014/main" id="{51FA1609-D366-4975-93FB-2192DFA4F2F8}"/>
              </a:ext>
            </a:extLst>
          </p:cNvPr>
          <p:cNvGrpSpPr/>
          <p:nvPr/>
        </p:nvGrpSpPr>
        <p:grpSpPr>
          <a:xfrm>
            <a:off x="1138706" y="413408"/>
            <a:ext cx="4480856" cy="5439343"/>
            <a:chOff x="1094317" y="395653"/>
            <a:chExt cx="4480856" cy="5439343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72E57C4E-67E9-4D3A-B8BE-45C2D4D0CE62}"/>
                </a:ext>
              </a:extLst>
            </p:cNvPr>
            <p:cNvSpPr/>
            <p:nvPr/>
          </p:nvSpPr>
          <p:spPr>
            <a:xfrm>
              <a:off x="1837079" y="1557435"/>
              <a:ext cx="2700000" cy="2700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直接箭头连接符 6">
              <a:extLst>
                <a:ext uri="{FF2B5EF4-FFF2-40B4-BE49-F238E27FC236}">
                  <a16:creationId xmlns:a16="http://schemas.microsoft.com/office/drawing/2014/main" id="{BD850267-93CE-4D32-8D43-F1A052854D4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06320" y="976544"/>
              <a:ext cx="25150" cy="4012706"/>
            </a:xfrm>
            <a:prstGeom prst="straightConnector1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文本框 2">
                  <a:extLst>
                    <a:ext uri="{FF2B5EF4-FFF2-40B4-BE49-F238E27FC236}">
                      <a16:creationId xmlns:a16="http://schemas.microsoft.com/office/drawing/2014/main" id="{3373B3D1-8E9D-489E-97E7-25DC2BBFD4F9}"/>
                    </a:ext>
                  </a:extLst>
                </p:cNvPr>
                <p:cNvSpPr txBox="1"/>
                <p:nvPr/>
              </p:nvSpPr>
              <p:spPr>
                <a:xfrm>
                  <a:off x="3179686" y="791878"/>
                  <a:ext cx="49715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b="0" dirty="0"/>
                </a:p>
              </p:txBody>
            </p:sp>
          </mc:Choice>
          <mc:Fallback xmlns="">
            <p:sp>
              <p:nvSpPr>
                <p:cNvPr id="3" name="文本框 2">
                  <a:extLst>
                    <a:ext uri="{FF2B5EF4-FFF2-40B4-BE49-F238E27FC236}">
                      <a16:creationId xmlns:a16="http://schemas.microsoft.com/office/drawing/2014/main" id="{3373B3D1-8E9D-489E-97E7-25DC2BBFD4F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79686" y="791878"/>
                  <a:ext cx="497150" cy="369332"/>
                </a:xfrm>
                <a:prstGeom prst="rect">
                  <a:avLst/>
                </a:prstGeom>
                <a:blipFill>
                  <a:blip r:embed="rId2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直接箭头连接符 7">
              <a:extLst>
                <a:ext uri="{FF2B5EF4-FFF2-40B4-BE49-F238E27FC236}">
                  <a16:creationId xmlns:a16="http://schemas.microsoft.com/office/drawing/2014/main" id="{8E078181-E141-49A2-863C-A74B7E2552D1}"/>
                </a:ext>
              </a:extLst>
            </p:cNvPr>
            <p:cNvCxnSpPr>
              <a:cxnSpLocks/>
            </p:cNvCxnSpPr>
            <p:nvPr/>
          </p:nvCxnSpPr>
          <p:spPr>
            <a:xfrm>
              <a:off x="1136342" y="2925192"/>
              <a:ext cx="4139957" cy="0"/>
            </a:xfrm>
            <a:prstGeom prst="straightConnector1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7B9F5924-E097-420F-8CAC-C619E8BCF7B7}"/>
                    </a:ext>
                  </a:extLst>
                </p:cNvPr>
                <p:cNvSpPr txBox="1"/>
                <p:nvPr/>
              </p:nvSpPr>
              <p:spPr>
                <a:xfrm>
                  <a:off x="2695853" y="4090526"/>
                  <a:ext cx="49715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oMath>
                    </m:oMathPara>
                  </a14:m>
                  <a:endParaRPr lang="en-US" b="0" dirty="0"/>
                </a:p>
              </p:txBody>
            </p:sp>
          </mc:Choice>
          <mc:Fallback xmlns="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7B9F5924-E097-420F-8CAC-C619E8BCF7B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95853" y="4090526"/>
                  <a:ext cx="497150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65BC5387-9B72-442C-B183-87E334FF6057}"/>
                    </a:ext>
                  </a:extLst>
                </p:cNvPr>
                <p:cNvSpPr txBox="1"/>
                <p:nvPr/>
              </p:nvSpPr>
              <p:spPr>
                <a:xfrm>
                  <a:off x="5078023" y="2925192"/>
                  <a:ext cx="49715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b="0" dirty="0"/>
                </a:p>
              </p:txBody>
            </p:sp>
          </mc:Choice>
          <mc:Fallback xmlns=""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65BC5387-9B72-442C-B183-87E334FF605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8023" y="2925192"/>
                  <a:ext cx="497150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9F383D2C-B9B4-409F-956B-9786FBAD7833}"/>
                </a:ext>
              </a:extLst>
            </p:cNvPr>
            <p:cNvCxnSpPr/>
            <p:nvPr/>
          </p:nvCxnSpPr>
          <p:spPr>
            <a:xfrm>
              <a:off x="1282821" y="976543"/>
              <a:ext cx="3897297" cy="3897297"/>
            </a:xfrm>
            <a:prstGeom prst="line">
              <a:avLst/>
            </a:prstGeom>
            <a:ln w="19050"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BA4C7307-DB6D-4EA8-98F9-D2DBB7E7A20B}"/>
                </a:ext>
              </a:extLst>
            </p:cNvPr>
            <p:cNvCxnSpPr/>
            <p:nvPr/>
          </p:nvCxnSpPr>
          <p:spPr>
            <a:xfrm flipV="1">
              <a:off x="1094317" y="826505"/>
              <a:ext cx="4197372" cy="4197372"/>
            </a:xfrm>
            <a:prstGeom prst="line">
              <a:avLst/>
            </a:prstGeom>
            <a:ln w="19050"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DEDE727C-42D1-4F7E-A0F9-83355896BA71}"/>
                </a:ext>
              </a:extLst>
            </p:cNvPr>
            <p:cNvCxnSpPr>
              <a:cxnSpLocks/>
            </p:cNvCxnSpPr>
            <p:nvPr/>
          </p:nvCxnSpPr>
          <p:spPr>
            <a:xfrm>
              <a:off x="1948650" y="1884726"/>
              <a:ext cx="2515339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8" name="直接箭头连接符 37">
              <a:extLst>
                <a:ext uri="{FF2B5EF4-FFF2-40B4-BE49-F238E27FC236}">
                  <a16:creationId xmlns:a16="http://schemas.microsoft.com/office/drawing/2014/main" id="{BF595AE1-C82F-4A48-A5A1-40F142816D43}"/>
                </a:ext>
              </a:extLst>
            </p:cNvPr>
            <p:cNvCxnSpPr>
              <a:cxnSpLocks/>
            </p:cNvCxnSpPr>
            <p:nvPr/>
          </p:nvCxnSpPr>
          <p:spPr>
            <a:xfrm>
              <a:off x="1948650" y="2320030"/>
              <a:ext cx="2515339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2" name="直接箭头连接符 41">
              <a:extLst>
                <a:ext uri="{FF2B5EF4-FFF2-40B4-BE49-F238E27FC236}">
                  <a16:creationId xmlns:a16="http://schemas.microsoft.com/office/drawing/2014/main" id="{58CC0B1D-F671-447F-888C-EB512C0A614E}"/>
                </a:ext>
              </a:extLst>
            </p:cNvPr>
            <p:cNvCxnSpPr>
              <a:cxnSpLocks/>
            </p:cNvCxnSpPr>
            <p:nvPr/>
          </p:nvCxnSpPr>
          <p:spPr>
            <a:xfrm>
              <a:off x="1948650" y="2768352"/>
              <a:ext cx="2515339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4" name="直接箭头连接符 43">
              <a:extLst>
                <a:ext uri="{FF2B5EF4-FFF2-40B4-BE49-F238E27FC236}">
                  <a16:creationId xmlns:a16="http://schemas.microsoft.com/office/drawing/2014/main" id="{98D16465-A9F1-4AD2-BBF8-287969A7F96C}"/>
                </a:ext>
              </a:extLst>
            </p:cNvPr>
            <p:cNvCxnSpPr>
              <a:cxnSpLocks/>
            </p:cNvCxnSpPr>
            <p:nvPr/>
          </p:nvCxnSpPr>
          <p:spPr>
            <a:xfrm>
              <a:off x="1948650" y="3278862"/>
              <a:ext cx="2515339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0" name="直接箭头连接符 49">
              <a:extLst>
                <a:ext uri="{FF2B5EF4-FFF2-40B4-BE49-F238E27FC236}">
                  <a16:creationId xmlns:a16="http://schemas.microsoft.com/office/drawing/2014/main" id="{86A9DC72-C04E-4004-9E97-DDE9C9799AF0}"/>
                </a:ext>
              </a:extLst>
            </p:cNvPr>
            <p:cNvCxnSpPr>
              <a:cxnSpLocks/>
            </p:cNvCxnSpPr>
            <p:nvPr/>
          </p:nvCxnSpPr>
          <p:spPr>
            <a:xfrm>
              <a:off x="1948650" y="3781888"/>
              <a:ext cx="2515339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文本框 51">
                  <a:extLst>
                    <a:ext uri="{FF2B5EF4-FFF2-40B4-BE49-F238E27FC236}">
                      <a16:creationId xmlns:a16="http://schemas.microsoft.com/office/drawing/2014/main" id="{0FFCE973-2275-42E1-B8F3-CD26478050CE}"/>
                    </a:ext>
                  </a:extLst>
                </p:cNvPr>
                <p:cNvSpPr txBox="1"/>
                <p:nvPr/>
              </p:nvSpPr>
              <p:spPr>
                <a:xfrm>
                  <a:off x="3988295" y="1506517"/>
                  <a:ext cx="43499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2" name="文本框 51">
                  <a:extLst>
                    <a:ext uri="{FF2B5EF4-FFF2-40B4-BE49-F238E27FC236}">
                      <a16:creationId xmlns:a16="http://schemas.microsoft.com/office/drawing/2014/main" id="{0FFCE973-2275-42E1-B8F3-CD26478050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88295" y="1506517"/>
                  <a:ext cx="434998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3" name="直接箭头连接符 52">
              <a:extLst>
                <a:ext uri="{FF2B5EF4-FFF2-40B4-BE49-F238E27FC236}">
                  <a16:creationId xmlns:a16="http://schemas.microsoft.com/office/drawing/2014/main" id="{5EA98962-AFB9-4B08-B99C-4A21223F73A9}"/>
                </a:ext>
              </a:extLst>
            </p:cNvPr>
            <p:cNvCxnSpPr>
              <a:cxnSpLocks/>
            </p:cNvCxnSpPr>
            <p:nvPr/>
          </p:nvCxnSpPr>
          <p:spPr>
            <a:xfrm>
              <a:off x="1666043" y="1658917"/>
              <a:ext cx="0" cy="2431609"/>
            </a:xfrm>
            <a:prstGeom prst="straightConnector1">
              <a:avLst/>
            </a:prstGeom>
            <a:ln w="28575">
              <a:solidFill>
                <a:schemeClr val="accent6"/>
              </a:solidFill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文本框 54">
                  <a:extLst>
                    <a:ext uri="{FF2B5EF4-FFF2-40B4-BE49-F238E27FC236}">
                      <a16:creationId xmlns:a16="http://schemas.microsoft.com/office/drawing/2014/main" id="{C24629F0-90BE-4CD8-9934-9589E3C1237E}"/>
                    </a:ext>
                  </a:extLst>
                </p:cNvPr>
                <p:cNvSpPr txBox="1"/>
                <p:nvPr/>
              </p:nvSpPr>
              <p:spPr>
                <a:xfrm>
                  <a:off x="1257672" y="3721195"/>
                  <a:ext cx="43499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oMath>
                    </m:oMathPara>
                  </a14:m>
                  <a:endParaRPr lang="en-US" b="0" dirty="0"/>
                </a:p>
              </p:txBody>
            </p:sp>
          </mc:Choice>
          <mc:Fallback xmlns="">
            <p:sp>
              <p:nvSpPr>
                <p:cNvPr id="55" name="文本框 54">
                  <a:extLst>
                    <a:ext uri="{FF2B5EF4-FFF2-40B4-BE49-F238E27FC236}">
                      <a16:creationId xmlns:a16="http://schemas.microsoft.com/office/drawing/2014/main" id="{C24629F0-90BE-4CD8-9934-9589E3C1237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57672" y="3721195"/>
                  <a:ext cx="434998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8" name="弧形 57">
              <a:extLst>
                <a:ext uri="{FF2B5EF4-FFF2-40B4-BE49-F238E27FC236}">
                  <a16:creationId xmlns:a16="http://schemas.microsoft.com/office/drawing/2014/main" id="{8D50F74B-9F46-49BA-A87A-4C9D760B1DC7}"/>
                </a:ext>
              </a:extLst>
            </p:cNvPr>
            <p:cNvSpPr/>
            <p:nvPr/>
          </p:nvSpPr>
          <p:spPr>
            <a:xfrm rot="7741139">
              <a:off x="2627751" y="2276740"/>
              <a:ext cx="1058744" cy="1281676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0" name="直接连接符 59">
              <a:extLst>
                <a:ext uri="{FF2B5EF4-FFF2-40B4-BE49-F238E27FC236}">
                  <a16:creationId xmlns:a16="http://schemas.microsoft.com/office/drawing/2014/main" id="{01EE2F6F-AC6E-404C-93E5-5057C7BE430E}"/>
                </a:ext>
              </a:extLst>
            </p:cNvPr>
            <p:cNvCxnSpPr>
              <a:cxnSpLocks/>
            </p:cNvCxnSpPr>
            <p:nvPr/>
          </p:nvCxnSpPr>
          <p:spPr>
            <a:xfrm>
              <a:off x="2325951" y="395653"/>
              <a:ext cx="1879843" cy="533044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57" name="椭圆 56">
              <a:extLst>
                <a:ext uri="{FF2B5EF4-FFF2-40B4-BE49-F238E27FC236}">
                  <a16:creationId xmlns:a16="http://schemas.microsoft.com/office/drawing/2014/main" id="{7AA2C8AC-A8A6-4E60-B405-0871E838483C}"/>
                </a:ext>
              </a:extLst>
            </p:cNvPr>
            <p:cNvSpPr/>
            <p:nvPr/>
          </p:nvSpPr>
          <p:spPr>
            <a:xfrm>
              <a:off x="3670180" y="5123006"/>
              <a:ext cx="1353842" cy="71199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±</a:t>
              </a:r>
              <a:endParaRPr 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9C8724D8-F3A9-4398-9845-70B8F1BD4AC2}"/>
                  </a:ext>
                </a:extLst>
              </p:cNvPr>
              <p:cNvSpPr txBox="1"/>
              <p:nvPr/>
            </p:nvSpPr>
            <p:spPr>
              <a:xfrm>
                <a:off x="6968971" y="1988597"/>
                <a:ext cx="66582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9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9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±45°</m:t>
                      </m:r>
                    </m:oMath>
                  </m:oMathPara>
                </a14:m>
                <a:endParaRPr lang="en-US" sz="900" dirty="0"/>
              </a:p>
            </p:txBody>
          </p:sp>
        </mc:Choice>
        <mc:Fallback xmlns=""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9C8724D8-F3A9-4398-9845-70B8F1BD4A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8971" y="1988597"/>
                <a:ext cx="665825" cy="2308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679560BC-F283-4FCA-80DE-463664BD0380}"/>
                  </a:ext>
                </a:extLst>
              </p:cNvPr>
              <p:cNvSpPr txBox="1"/>
              <p:nvPr/>
            </p:nvSpPr>
            <p:spPr>
              <a:xfrm>
                <a:off x="7085860" y="2827530"/>
                <a:ext cx="665825" cy="230832"/>
              </a:xfrm>
              <a:prstGeom prst="rect">
                <a:avLst/>
              </a:prstGeom>
              <a:noFill/>
            </p:spPr>
            <p:txBody>
              <a:bodyPr wrap="square" rtlCol="0" anchor="b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i="1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̂"/>
                          <m:ctrlPr>
                            <a:rPr lang="en-US" sz="9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9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sz="9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±45°</m:t>
                      </m:r>
                    </m:oMath>
                  </m:oMathPara>
                </a14:m>
                <a:endParaRPr lang="en-US" sz="900" dirty="0"/>
              </a:p>
            </p:txBody>
          </p:sp>
        </mc:Choice>
        <mc:Fallback xmlns=""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679560BC-F283-4FCA-80DE-463664BD03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5860" y="2827530"/>
                <a:ext cx="665825" cy="2308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48878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>
            <a:extLst>
              <a:ext uri="{FF2B5EF4-FFF2-40B4-BE49-F238E27FC236}">
                <a16:creationId xmlns:a16="http://schemas.microsoft.com/office/drawing/2014/main" id="{088C22FF-5859-4EF9-87C1-4290FFC75B34}"/>
              </a:ext>
            </a:extLst>
          </p:cNvPr>
          <p:cNvGrpSpPr/>
          <p:nvPr/>
        </p:nvGrpSpPr>
        <p:grpSpPr>
          <a:xfrm>
            <a:off x="884628" y="765244"/>
            <a:ext cx="6278855" cy="4231999"/>
            <a:chOff x="884628" y="765244"/>
            <a:chExt cx="6278855" cy="4231999"/>
          </a:xfrm>
        </p:grpSpPr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id="{AE6A514C-9C97-4932-AA35-C245396D6790}"/>
                </a:ext>
              </a:extLst>
            </p:cNvPr>
            <p:cNvGrpSpPr/>
            <p:nvPr/>
          </p:nvGrpSpPr>
          <p:grpSpPr>
            <a:xfrm rot="16200000">
              <a:off x="1817813" y="1852628"/>
              <a:ext cx="3256387" cy="2661743"/>
              <a:chOff x="1558522" y="1441017"/>
              <a:chExt cx="3256387" cy="2661743"/>
            </a:xfrm>
          </p:grpSpPr>
          <p:cxnSp>
            <p:nvCxnSpPr>
              <p:cNvPr id="11" name="直接箭头连接符 10">
                <a:extLst>
                  <a:ext uri="{FF2B5EF4-FFF2-40B4-BE49-F238E27FC236}">
                    <a16:creationId xmlns:a16="http://schemas.microsoft.com/office/drawing/2014/main" id="{961E7653-2A84-4D83-985F-CE98D2DC60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29800" y="1858092"/>
                <a:ext cx="2585109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2" name="直接箭头连接符 11">
                <a:extLst>
                  <a:ext uri="{FF2B5EF4-FFF2-40B4-BE49-F238E27FC236}">
                    <a16:creationId xmlns:a16="http://schemas.microsoft.com/office/drawing/2014/main" id="{24DC567A-4F92-4E6B-A391-B0F2BE88B1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29800" y="2293396"/>
                <a:ext cx="2585109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3" name="直接箭头连接符 12">
                <a:extLst>
                  <a:ext uri="{FF2B5EF4-FFF2-40B4-BE49-F238E27FC236}">
                    <a16:creationId xmlns:a16="http://schemas.microsoft.com/office/drawing/2014/main" id="{BD86E5BE-B930-4F5F-ADAD-D3723D674E2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29800" y="2741718"/>
                <a:ext cx="2585109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4" name="直接箭头连接符 13">
                <a:extLst>
                  <a:ext uri="{FF2B5EF4-FFF2-40B4-BE49-F238E27FC236}">
                    <a16:creationId xmlns:a16="http://schemas.microsoft.com/office/drawing/2014/main" id="{5ABB8C75-B6F1-42A1-B4DC-DBB7665AA6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29800" y="3252228"/>
                <a:ext cx="2585109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5" name="直接箭头连接符 14">
                <a:extLst>
                  <a:ext uri="{FF2B5EF4-FFF2-40B4-BE49-F238E27FC236}">
                    <a16:creationId xmlns:a16="http://schemas.microsoft.com/office/drawing/2014/main" id="{5A54A3FD-C6E6-431F-A6AE-708C76099C5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29800" y="3755254"/>
                <a:ext cx="2585109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文本框 15">
                    <a:extLst>
                      <a:ext uri="{FF2B5EF4-FFF2-40B4-BE49-F238E27FC236}">
                        <a16:creationId xmlns:a16="http://schemas.microsoft.com/office/drawing/2014/main" id="{48D2B6C4-7BD0-46FF-9BEF-2A854391D8C7}"/>
                      </a:ext>
                    </a:extLst>
                  </p:cNvPr>
                  <p:cNvSpPr txBox="1"/>
                  <p:nvPr/>
                </p:nvSpPr>
                <p:spPr>
                  <a:xfrm rot="5400000">
                    <a:off x="4326021" y="1479883"/>
                    <a:ext cx="44706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6" name="文本框 15">
                    <a:extLst>
                      <a:ext uri="{FF2B5EF4-FFF2-40B4-BE49-F238E27FC236}">
                        <a16:creationId xmlns:a16="http://schemas.microsoft.com/office/drawing/2014/main" id="{48D2B6C4-7BD0-46FF-9BEF-2A854391D8C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5400000">
                    <a:off x="4326021" y="1479883"/>
                    <a:ext cx="447064" cy="369332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7" name="直接箭头连接符 16">
                <a:extLst>
                  <a:ext uri="{FF2B5EF4-FFF2-40B4-BE49-F238E27FC236}">
                    <a16:creationId xmlns:a16="http://schemas.microsoft.com/office/drawing/2014/main" id="{394CFCBE-FDA0-4239-B3F6-E2149CA646A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39355" y="1632283"/>
                <a:ext cx="0" cy="2431609"/>
              </a:xfrm>
              <a:prstGeom prst="straightConnector1">
                <a:avLst/>
              </a:prstGeom>
              <a:ln w="28575"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文本框 17">
                    <a:extLst>
                      <a:ext uri="{FF2B5EF4-FFF2-40B4-BE49-F238E27FC236}">
                        <a16:creationId xmlns:a16="http://schemas.microsoft.com/office/drawing/2014/main" id="{8F89CA0E-7B75-43BB-92AB-7ADCE6715569}"/>
                      </a:ext>
                    </a:extLst>
                  </p:cNvPr>
                  <p:cNvSpPr txBox="1"/>
                  <p:nvPr/>
                </p:nvSpPr>
                <p:spPr>
                  <a:xfrm rot="5400000">
                    <a:off x="1519656" y="3694562"/>
                    <a:ext cx="44706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oMath>
                      </m:oMathPara>
                    </a14:m>
                    <a:endParaRPr lang="en-US" b="0" dirty="0"/>
                  </a:p>
                </p:txBody>
              </p:sp>
            </mc:Choice>
            <mc:Fallback xmlns="">
              <p:sp>
                <p:nvSpPr>
                  <p:cNvPr id="18" name="文本框 17">
                    <a:extLst>
                      <a:ext uri="{FF2B5EF4-FFF2-40B4-BE49-F238E27FC236}">
                        <a16:creationId xmlns:a16="http://schemas.microsoft.com/office/drawing/2014/main" id="{8F89CA0E-7B75-43BB-92AB-7ADCE671556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5400000">
                    <a:off x="1519656" y="3694562"/>
                    <a:ext cx="447064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id="{C29EF421-2564-4B32-A252-ED360241B2BA}"/>
                </a:ext>
              </a:extLst>
            </p:cNvPr>
            <p:cNvGrpSpPr/>
            <p:nvPr/>
          </p:nvGrpSpPr>
          <p:grpSpPr>
            <a:xfrm>
              <a:off x="884628" y="765244"/>
              <a:ext cx="6278855" cy="4231999"/>
              <a:chOff x="884628" y="765244"/>
              <a:chExt cx="6278855" cy="4231999"/>
            </a:xfrm>
          </p:grpSpPr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5EF5E851-0E06-47A3-AC37-F26F56A8D97D}"/>
                  </a:ext>
                </a:extLst>
              </p:cNvPr>
              <p:cNvSpPr/>
              <p:nvPr/>
            </p:nvSpPr>
            <p:spPr>
              <a:xfrm>
                <a:off x="2115135" y="1530801"/>
                <a:ext cx="2774893" cy="27000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" name="直接箭头连接符 3">
                <a:extLst>
                  <a:ext uri="{FF2B5EF4-FFF2-40B4-BE49-F238E27FC236}">
                    <a16:creationId xmlns:a16="http://schemas.microsoft.com/office/drawing/2014/main" id="{642A42C4-AE9D-4CDC-A528-4F3E9D6FF84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22356" y="949910"/>
                <a:ext cx="25848" cy="4012706"/>
              </a:xfrm>
              <a:prstGeom prst="straightConnector1">
                <a:avLst/>
              </a:prstGeom>
              <a:ln w="28575"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文本框 4">
                    <a:extLst>
                      <a:ext uri="{FF2B5EF4-FFF2-40B4-BE49-F238E27FC236}">
                        <a16:creationId xmlns:a16="http://schemas.microsoft.com/office/drawing/2014/main" id="{3504B477-6D93-4364-991C-40B477CB54D1}"/>
                      </a:ext>
                    </a:extLst>
                  </p:cNvPr>
                  <p:cNvSpPr txBox="1"/>
                  <p:nvPr/>
                </p:nvSpPr>
                <p:spPr>
                  <a:xfrm>
                    <a:off x="3494983" y="765244"/>
                    <a:ext cx="51094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US" b="0" dirty="0"/>
                  </a:p>
                </p:txBody>
              </p:sp>
            </mc:Choice>
            <mc:Fallback xmlns="">
              <p:sp>
                <p:nvSpPr>
                  <p:cNvPr id="5" name="文本框 4">
                    <a:extLst>
                      <a:ext uri="{FF2B5EF4-FFF2-40B4-BE49-F238E27FC236}">
                        <a16:creationId xmlns:a16="http://schemas.microsoft.com/office/drawing/2014/main" id="{3504B477-6D93-4364-991C-40B477CB54D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94983" y="765244"/>
                    <a:ext cx="510940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" name="直接箭头连接符 5">
                <a:extLst>
                  <a:ext uri="{FF2B5EF4-FFF2-40B4-BE49-F238E27FC236}">
                    <a16:creationId xmlns:a16="http://schemas.microsoft.com/office/drawing/2014/main" id="{798E69CA-D193-49D5-833E-F57A702FF7B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94961" y="2898558"/>
                <a:ext cx="4254791" cy="0"/>
              </a:xfrm>
              <a:prstGeom prst="straightConnector1">
                <a:avLst/>
              </a:prstGeom>
              <a:ln w="28575"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文本框 6">
                    <a:extLst>
                      <a:ext uri="{FF2B5EF4-FFF2-40B4-BE49-F238E27FC236}">
                        <a16:creationId xmlns:a16="http://schemas.microsoft.com/office/drawing/2014/main" id="{E1D90012-BDEA-4FA4-A32F-AAE6AFF26C03}"/>
                      </a:ext>
                    </a:extLst>
                  </p:cNvPr>
                  <p:cNvSpPr txBox="1"/>
                  <p:nvPr/>
                </p:nvSpPr>
                <p:spPr>
                  <a:xfrm>
                    <a:off x="2997729" y="4063892"/>
                    <a:ext cx="51094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oMath>
                      </m:oMathPara>
                    </a14:m>
                    <a:endParaRPr lang="en-US" b="0" dirty="0"/>
                  </a:p>
                </p:txBody>
              </p:sp>
            </mc:Choice>
            <mc:Fallback xmlns="">
              <p:sp>
                <p:nvSpPr>
                  <p:cNvPr id="7" name="文本框 6">
                    <a:extLst>
                      <a:ext uri="{FF2B5EF4-FFF2-40B4-BE49-F238E27FC236}">
                        <a16:creationId xmlns:a16="http://schemas.microsoft.com/office/drawing/2014/main" id="{E1D90012-BDEA-4FA4-A32F-AAE6AFF26C0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97729" y="4063892"/>
                    <a:ext cx="510940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文本框 7">
                    <a:extLst>
                      <a:ext uri="{FF2B5EF4-FFF2-40B4-BE49-F238E27FC236}">
                        <a16:creationId xmlns:a16="http://schemas.microsoft.com/office/drawing/2014/main" id="{63F96760-4D21-4D69-B617-7C64EBE5537D}"/>
                      </a:ext>
                    </a:extLst>
                  </p:cNvPr>
                  <p:cNvSpPr txBox="1"/>
                  <p:nvPr/>
                </p:nvSpPr>
                <p:spPr>
                  <a:xfrm>
                    <a:off x="5445976" y="2898558"/>
                    <a:ext cx="51094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en-US" b="0" dirty="0"/>
                  </a:p>
                </p:txBody>
              </p:sp>
            </mc:Choice>
            <mc:Fallback xmlns="">
              <p:sp>
                <p:nvSpPr>
                  <p:cNvPr id="8" name="文本框 7">
                    <a:extLst>
                      <a:ext uri="{FF2B5EF4-FFF2-40B4-BE49-F238E27FC236}">
                        <a16:creationId xmlns:a16="http://schemas.microsoft.com/office/drawing/2014/main" id="{63F96760-4D21-4D69-B617-7C64EBE5537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45976" y="2898558"/>
                    <a:ext cx="510940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9" name="直接连接符 8">
                <a:extLst>
                  <a:ext uri="{FF2B5EF4-FFF2-40B4-BE49-F238E27FC236}">
                    <a16:creationId xmlns:a16="http://schemas.microsoft.com/office/drawing/2014/main" id="{693D003F-2857-4B42-A502-E7159D5551FA}"/>
                  </a:ext>
                </a:extLst>
              </p:cNvPr>
              <p:cNvCxnSpPr/>
              <p:nvPr/>
            </p:nvCxnSpPr>
            <p:spPr>
              <a:xfrm>
                <a:off x="1545503" y="949909"/>
                <a:ext cx="4005400" cy="3897297"/>
              </a:xfrm>
              <a:prstGeom prst="line">
                <a:avLst/>
              </a:prstGeom>
              <a:ln w="19050"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10" name="直接连接符 9">
                <a:extLst>
                  <a:ext uri="{FF2B5EF4-FFF2-40B4-BE49-F238E27FC236}">
                    <a16:creationId xmlns:a16="http://schemas.microsoft.com/office/drawing/2014/main" id="{1625D542-C286-4AF2-A459-8F5DA162ACF3}"/>
                  </a:ext>
                </a:extLst>
              </p:cNvPr>
              <p:cNvCxnSpPr/>
              <p:nvPr/>
            </p:nvCxnSpPr>
            <p:spPr>
              <a:xfrm flipV="1">
                <a:off x="1351770" y="799871"/>
                <a:ext cx="4313799" cy="4197372"/>
              </a:xfrm>
              <a:prstGeom prst="line">
                <a:avLst/>
              </a:prstGeom>
              <a:ln w="19050"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20" name="直接连接符 19">
                <a:extLst>
                  <a:ext uri="{FF2B5EF4-FFF2-40B4-BE49-F238E27FC236}">
                    <a16:creationId xmlns:a16="http://schemas.microsoft.com/office/drawing/2014/main" id="{A57D0BDC-5F91-4539-8F9A-84A45CF4C55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84628" y="2686998"/>
                <a:ext cx="5839733" cy="396226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</p:cxnSp>
          <p:sp>
            <p:nvSpPr>
              <p:cNvPr id="21" name="椭圆 20">
                <a:extLst>
                  <a:ext uri="{FF2B5EF4-FFF2-40B4-BE49-F238E27FC236}">
                    <a16:creationId xmlns:a16="http://schemas.microsoft.com/office/drawing/2014/main" id="{AC7D4102-9051-45C5-83F1-01C1297D6408}"/>
                  </a:ext>
                </a:extLst>
              </p:cNvPr>
              <p:cNvSpPr/>
              <p:nvPr/>
            </p:nvSpPr>
            <p:spPr>
              <a:xfrm>
                <a:off x="5956218" y="2379216"/>
                <a:ext cx="1207265" cy="61344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Camera</a:t>
                </a:r>
                <a:endParaRPr lang="en-US" sz="16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584156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93B9E599-7558-4215-A1DC-317009C3064D}"/>
              </a:ext>
            </a:extLst>
          </p:cNvPr>
          <p:cNvGrpSpPr/>
          <p:nvPr/>
        </p:nvGrpSpPr>
        <p:grpSpPr>
          <a:xfrm rot="16200000">
            <a:off x="1817813" y="1852628"/>
            <a:ext cx="3256387" cy="2661743"/>
            <a:chOff x="1558522" y="1441017"/>
            <a:chExt cx="3256387" cy="2661743"/>
          </a:xfrm>
        </p:grpSpPr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5D1187A3-BDB1-4B06-BEDF-BF1E39B06390}"/>
                </a:ext>
              </a:extLst>
            </p:cNvPr>
            <p:cNvCxnSpPr>
              <a:cxnSpLocks/>
            </p:cNvCxnSpPr>
            <p:nvPr/>
          </p:nvCxnSpPr>
          <p:spPr>
            <a:xfrm>
              <a:off x="2229800" y="1858092"/>
              <a:ext cx="2585109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7F8390D5-68E1-42CF-8767-D8CCBD11CF6A}"/>
                </a:ext>
              </a:extLst>
            </p:cNvPr>
            <p:cNvCxnSpPr>
              <a:cxnSpLocks/>
            </p:cNvCxnSpPr>
            <p:nvPr/>
          </p:nvCxnSpPr>
          <p:spPr>
            <a:xfrm>
              <a:off x="2229800" y="2293396"/>
              <a:ext cx="2585109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B3432F56-D9D8-4FA5-BF4D-B3C9F73FD27C}"/>
                </a:ext>
              </a:extLst>
            </p:cNvPr>
            <p:cNvCxnSpPr>
              <a:cxnSpLocks/>
            </p:cNvCxnSpPr>
            <p:nvPr/>
          </p:nvCxnSpPr>
          <p:spPr>
            <a:xfrm>
              <a:off x="2229800" y="2741718"/>
              <a:ext cx="2585109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7471984C-9519-4616-A4C3-41FCF2A74D2E}"/>
                </a:ext>
              </a:extLst>
            </p:cNvPr>
            <p:cNvCxnSpPr>
              <a:cxnSpLocks/>
            </p:cNvCxnSpPr>
            <p:nvPr/>
          </p:nvCxnSpPr>
          <p:spPr>
            <a:xfrm>
              <a:off x="2229800" y="3252228"/>
              <a:ext cx="2585109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953B3EA6-C1DA-422B-ACD8-13AD521F8277}"/>
                </a:ext>
              </a:extLst>
            </p:cNvPr>
            <p:cNvCxnSpPr>
              <a:cxnSpLocks/>
            </p:cNvCxnSpPr>
            <p:nvPr/>
          </p:nvCxnSpPr>
          <p:spPr>
            <a:xfrm>
              <a:off x="2229800" y="3755254"/>
              <a:ext cx="2585109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文本框 19">
                  <a:extLst>
                    <a:ext uri="{FF2B5EF4-FFF2-40B4-BE49-F238E27FC236}">
                      <a16:creationId xmlns:a16="http://schemas.microsoft.com/office/drawing/2014/main" id="{779D09FB-33D1-48EB-913E-FCB7D5AB4F86}"/>
                    </a:ext>
                  </a:extLst>
                </p:cNvPr>
                <p:cNvSpPr txBox="1"/>
                <p:nvPr/>
              </p:nvSpPr>
              <p:spPr>
                <a:xfrm rot="5400000">
                  <a:off x="4326021" y="1479883"/>
                  <a:ext cx="44706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" name="文本框 19">
                  <a:extLst>
                    <a:ext uri="{FF2B5EF4-FFF2-40B4-BE49-F238E27FC236}">
                      <a16:creationId xmlns:a16="http://schemas.microsoft.com/office/drawing/2014/main" id="{779D09FB-33D1-48EB-913E-FCB7D5AB4F8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4326021" y="1479883"/>
                  <a:ext cx="447064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E4D3B318-F139-454D-B2B5-43012E8AD2D6}"/>
                </a:ext>
              </a:extLst>
            </p:cNvPr>
            <p:cNvCxnSpPr>
              <a:cxnSpLocks/>
            </p:cNvCxnSpPr>
            <p:nvPr/>
          </p:nvCxnSpPr>
          <p:spPr>
            <a:xfrm>
              <a:off x="1939355" y="1632283"/>
              <a:ext cx="0" cy="2431609"/>
            </a:xfrm>
            <a:prstGeom prst="straightConnector1">
              <a:avLst/>
            </a:prstGeom>
            <a:ln w="28575">
              <a:solidFill>
                <a:schemeClr val="accent6"/>
              </a:solidFill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文本框 21">
                  <a:extLst>
                    <a:ext uri="{FF2B5EF4-FFF2-40B4-BE49-F238E27FC236}">
                      <a16:creationId xmlns:a16="http://schemas.microsoft.com/office/drawing/2014/main" id="{F1DD30DD-B80C-48B3-8BC3-E4AEB06F6E5F}"/>
                    </a:ext>
                  </a:extLst>
                </p:cNvPr>
                <p:cNvSpPr txBox="1"/>
                <p:nvPr/>
              </p:nvSpPr>
              <p:spPr>
                <a:xfrm rot="5400000">
                  <a:off x="1519656" y="3694562"/>
                  <a:ext cx="44706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oMath>
                    </m:oMathPara>
                  </a14:m>
                  <a:endParaRPr lang="en-US" b="0" dirty="0"/>
                </a:p>
              </p:txBody>
            </p:sp>
          </mc:Choice>
          <mc:Fallback xmlns="">
            <p:sp>
              <p:nvSpPr>
                <p:cNvPr id="22" name="文本框 21">
                  <a:extLst>
                    <a:ext uri="{FF2B5EF4-FFF2-40B4-BE49-F238E27FC236}">
                      <a16:creationId xmlns:a16="http://schemas.microsoft.com/office/drawing/2014/main" id="{F1DD30DD-B80C-48B3-8BC3-E4AEB06F6E5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1519656" y="3694562"/>
                  <a:ext cx="447064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91FD1FE6-396C-4CCE-951A-27DFC168D344}"/>
              </a:ext>
            </a:extLst>
          </p:cNvPr>
          <p:cNvGrpSpPr/>
          <p:nvPr/>
        </p:nvGrpSpPr>
        <p:grpSpPr>
          <a:xfrm>
            <a:off x="6510410" y="851361"/>
            <a:ext cx="3841781" cy="3667980"/>
            <a:chOff x="2115135" y="765244"/>
            <a:chExt cx="3841781" cy="3667980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D7DFA68C-B096-4668-859A-0C9B599255C5}"/>
                </a:ext>
              </a:extLst>
            </p:cNvPr>
            <p:cNvSpPr/>
            <p:nvPr/>
          </p:nvSpPr>
          <p:spPr>
            <a:xfrm>
              <a:off x="2115135" y="1530801"/>
              <a:ext cx="2774893" cy="2700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文本框 6">
                  <a:extLst>
                    <a:ext uri="{FF2B5EF4-FFF2-40B4-BE49-F238E27FC236}">
                      <a16:creationId xmlns:a16="http://schemas.microsoft.com/office/drawing/2014/main" id="{2F176C6A-6262-4121-8E1D-F6C33EF820CC}"/>
                    </a:ext>
                  </a:extLst>
                </p:cNvPr>
                <p:cNvSpPr txBox="1"/>
                <p:nvPr/>
              </p:nvSpPr>
              <p:spPr>
                <a:xfrm>
                  <a:off x="3494983" y="765244"/>
                  <a:ext cx="51094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b="0" dirty="0"/>
                </a:p>
              </p:txBody>
            </p:sp>
          </mc:Choice>
          <mc:Fallback xmlns="">
            <p:sp>
              <p:nvSpPr>
                <p:cNvPr id="7" name="文本框 6">
                  <a:extLst>
                    <a:ext uri="{FF2B5EF4-FFF2-40B4-BE49-F238E27FC236}">
                      <a16:creationId xmlns:a16="http://schemas.microsoft.com/office/drawing/2014/main" id="{2F176C6A-6262-4121-8E1D-F6C33EF820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94983" y="765244"/>
                  <a:ext cx="510940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文本框 8">
                  <a:extLst>
                    <a:ext uri="{FF2B5EF4-FFF2-40B4-BE49-F238E27FC236}">
                      <a16:creationId xmlns:a16="http://schemas.microsoft.com/office/drawing/2014/main" id="{36AF5CA7-1AAB-4EEE-8977-4F56E20BBBA0}"/>
                    </a:ext>
                  </a:extLst>
                </p:cNvPr>
                <p:cNvSpPr txBox="1"/>
                <p:nvPr/>
              </p:nvSpPr>
              <p:spPr>
                <a:xfrm>
                  <a:off x="2997729" y="4063892"/>
                  <a:ext cx="51094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oMath>
                    </m:oMathPara>
                  </a14:m>
                  <a:endParaRPr lang="en-US" b="0" dirty="0"/>
                </a:p>
              </p:txBody>
            </p:sp>
          </mc:Choice>
          <mc:Fallback xmlns="">
            <p:sp>
              <p:nvSpPr>
                <p:cNvPr id="9" name="文本框 8">
                  <a:extLst>
                    <a:ext uri="{FF2B5EF4-FFF2-40B4-BE49-F238E27FC236}">
                      <a16:creationId xmlns:a16="http://schemas.microsoft.com/office/drawing/2014/main" id="{36AF5CA7-1AAB-4EEE-8977-4F56E20BBBA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97729" y="4063892"/>
                  <a:ext cx="510940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5B63A5EA-E364-42B4-A503-EF301B1586EE}"/>
                    </a:ext>
                  </a:extLst>
                </p:cNvPr>
                <p:cNvSpPr txBox="1"/>
                <p:nvPr/>
              </p:nvSpPr>
              <p:spPr>
                <a:xfrm>
                  <a:off x="5445976" y="2898558"/>
                  <a:ext cx="51094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b="0" dirty="0"/>
                </a:p>
              </p:txBody>
            </p:sp>
          </mc:Choice>
          <mc:Fallback xmlns="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5B63A5EA-E364-42B4-A503-EF301B1586E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45976" y="2898558"/>
                  <a:ext cx="510940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3346666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593</TotalTime>
  <Words>1373</Words>
  <Application>Microsoft Office PowerPoint</Application>
  <PresentationFormat>宽屏</PresentationFormat>
  <Paragraphs>239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Courant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 越隆</dc:creator>
  <cp:lastModifiedBy>李 越隆</cp:lastModifiedBy>
  <cp:revision>22</cp:revision>
  <dcterms:created xsi:type="dcterms:W3CDTF">2021-07-12T06:55:50Z</dcterms:created>
  <dcterms:modified xsi:type="dcterms:W3CDTF">2021-08-13T08:13:32Z</dcterms:modified>
</cp:coreProperties>
</file>