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434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20</cp:revision>
  <dcterms:created xsi:type="dcterms:W3CDTF">2021-07-12T06:55:50Z</dcterms:created>
  <dcterms:modified xsi:type="dcterms:W3CDTF">2021-07-22T12:40:02Z</dcterms:modified>
</cp:coreProperties>
</file>