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2254927" y="0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27" y="0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886</Words>
  <Application>Microsoft Office PowerPoint</Application>
  <PresentationFormat>宽屏</PresentationFormat>
  <Paragraphs>167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Courant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21</cp:revision>
  <dcterms:created xsi:type="dcterms:W3CDTF">2021-07-12T06:55:50Z</dcterms:created>
  <dcterms:modified xsi:type="dcterms:W3CDTF">2021-08-13T06:46:16Z</dcterms:modified>
</cp:coreProperties>
</file>