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4A705-21D0-40C1-8666-F6D04A2D9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670931-DF24-4030-9BAC-9DF9B6C33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D6848-91E4-4B50-8DF5-1764AA2E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1864C-D8D8-4FB5-B66C-3EC37310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9939-461E-48FB-AA05-4D12400F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5F06D-DA6B-41F7-A5AC-EBEE03F7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B40FE-5AA6-4C7E-866A-5550B1BF2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1E762-D4C4-47FE-BA7A-DE10F822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08BFB-2B47-44DB-8830-7D1C5B48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8442-597C-47CE-ADD4-3B3D8873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B9505B-2353-45DC-82EF-BB1AB4951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7173A-6A21-4FC9-AB5E-2197CA4F7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8BA2F-8419-4492-9DF6-251E2993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4EC0F-2042-4457-A23A-1794310D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934B0-8CDC-4EB2-91A3-0D7DEE57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450C-72BD-416A-914A-9C4F61DB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F5A9-AEB3-415F-8A27-28181862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1A923-950B-4B95-8283-326F19D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0FA44-05C2-4725-BBED-7917375E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BB5E9-4570-450A-B211-9A667A89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62DE6-EC1C-4DA2-A299-CCD1FB4C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06665-F629-46FC-B8D8-0FF0CDA7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868F9-F575-4AC1-A48E-93BC0564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EFBB0-C667-40A7-A8ED-D818CECD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1838E-6E9C-4F30-B125-032E148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91D3E-44AD-4DF6-B4BB-025E223F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25CCB-62E6-4C62-8044-3F857A4EC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DCA29-5169-4601-9F7F-444ED5553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51799-01F1-4797-8426-C1FE9F1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D669B-6239-42AB-8460-6EBAF334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3A26B-BF87-4BE2-A1C5-9609E658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455C6-E755-46E9-B200-66713BF3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D421B-87D0-48AD-AE7B-65F8BD51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9A6DE-3348-4261-B7F9-566AABA6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AF1B99-A021-4015-9317-47652D439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A0C77-E6F5-4DD8-BD56-8C49B8320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872C6-0C5D-4A3D-ABBD-A83AFB2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2AC1D3-F5C3-4E5B-9C5E-38647A1D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F672CB-B11B-44CC-B0A7-043AD8DF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F2C3C-F062-42C4-BCCC-8A8C6EF6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9022F9-6BF6-4C6B-A09D-09AA13A6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90A30-7563-4732-8C07-E101B113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609FF-0D66-48B4-9EDD-A5E61BF9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6156D5-A909-4D28-B892-1EF6A742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A8C91F-6BCD-4C3A-A9D4-22101036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58E0-433A-4C3A-AEF5-9143CF8D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A9A9-9E50-4C04-B10C-8E193A9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2695B-8BA3-490B-BF67-F34D7711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791A3-6CB9-4D4A-9714-F82A05BF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9DFB1-ABE6-4A99-AACC-6A84CB7F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B89AB-2864-403F-AFBF-7C8BCD47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2A524-F2CE-4256-B42D-644B9E5F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C78A-531A-4FEE-AF30-F86D3037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B88BDB-36D7-4A26-8740-707F40274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9373A-0796-4062-9508-79A2899A1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7A4B1-0247-4043-A040-4952DDE9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5FB08-0421-4B17-BE9B-4100A07D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0EFF2-1D1B-47D9-9CA4-073E201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D5E80-7772-42C6-9534-7BD25883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049CE-E65E-4612-9978-1425AD03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C93EE-81D6-4A45-9BEE-A7513BCC4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E5415-3206-457D-8E8A-837BD6169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2BEE0-C58F-4620-8547-9D1F58E2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C15752-3495-424E-A898-2F116C68CB07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505512" y="1131074"/>
            <a:chExt cx="3197233" cy="31615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478646" y="1198485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646" y="1198485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445179" y="2902997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179" y="2902997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505512" y="2547890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512" y="2547890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360785" y="1664246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5222924" y="1131074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303977" y="2668029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4242101" y="2001914"/>
              <a:ext cx="1282582" cy="1624613"/>
            </a:xfrm>
            <a:prstGeom prst="arc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168" y="1780637"/>
              <a:ext cx="517656" cy="6835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/>
          <p:nvPr/>
        </p:nvCxnSpPr>
        <p:spPr>
          <a:xfrm>
            <a:off x="2521258" y="612559"/>
            <a:ext cx="0" cy="42612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2</cp:revision>
  <dcterms:created xsi:type="dcterms:W3CDTF">2021-07-12T06:55:50Z</dcterms:created>
  <dcterms:modified xsi:type="dcterms:W3CDTF">2021-07-12T06:57:38Z</dcterms:modified>
</cp:coreProperties>
</file>