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2C8B-56B1-42B4-B632-98AE7E825F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1D511-08B6-4D7E-8295-F39663117657}">
      <dgm:prSet phldrT="[文本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\</a:t>
          </a:r>
        </a:p>
      </dgm:t>
    </dgm:pt>
    <dgm:pt modelId="{F20D1B62-4FD2-458D-BD25-F1484990B04C}" type="parTrans" cxnId="{171645CE-0F79-443B-98E8-55A28B459141}">
      <dgm:prSet/>
      <dgm:spPr/>
      <dgm:t>
        <a:bodyPr/>
        <a:lstStyle/>
        <a:p>
          <a:endParaRPr lang="en-US"/>
        </a:p>
      </dgm:t>
    </dgm:pt>
    <dgm:pt modelId="{B173D3FF-815E-4081-A8CB-A18B41064443}" type="sibTrans" cxnId="{171645CE-0F79-443B-98E8-55A28B459141}">
      <dgm:prSet/>
      <dgm:spPr/>
      <dgm:t>
        <a:bodyPr/>
        <a:lstStyle/>
        <a:p>
          <a:endParaRPr lang="en-US"/>
        </a:p>
      </dgm:t>
    </dgm:pt>
    <dgm:pt modelId="{F7C8F076-4D7F-4372-B4D7-C7D6F2C6C6A7}">
      <dgm:prSet phldrT="[文本]"/>
      <dgm:spPr/>
      <dgm:t>
        <a:bodyPr/>
        <a:lstStyle/>
        <a:p>
          <a:r>
            <a:rPr lang="en-US" dirty="0"/>
            <a:t>s</a:t>
          </a:r>
        </a:p>
      </dgm:t>
    </dgm:pt>
    <dgm:pt modelId="{EBF43E66-F671-4839-AF2F-9049299B8BC4}" type="parTrans" cxnId="{6A2AD455-17D2-4DA3-B60D-4169FE92AC4A}">
      <dgm:prSet/>
      <dgm:spPr/>
      <dgm:t>
        <a:bodyPr/>
        <a:lstStyle/>
        <a:p>
          <a:endParaRPr lang="en-US"/>
        </a:p>
      </dgm:t>
    </dgm:pt>
    <dgm:pt modelId="{DD0B30AE-4139-4EFC-B58B-0FB1F06DAC50}" type="sibTrans" cxnId="{6A2AD455-17D2-4DA3-B60D-4169FE92AC4A}">
      <dgm:prSet/>
      <dgm:spPr/>
      <dgm:t>
        <a:bodyPr/>
        <a:lstStyle/>
        <a:p>
          <a:endParaRPr lang="en-US"/>
        </a:p>
      </dgm:t>
    </dgm:pt>
    <dgm:pt modelId="{E6D2FC25-1B69-44A8-B560-1F3C94AC4037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7640430F-EF36-4707-B229-542291C36027}" type="parTrans" cxnId="{6431FC04-190B-4D14-8F9E-9B49A728ACA1}">
      <dgm:prSet/>
      <dgm:spPr/>
      <dgm:t>
        <a:bodyPr/>
        <a:lstStyle/>
        <a:p>
          <a:endParaRPr lang="en-US"/>
        </a:p>
      </dgm:t>
    </dgm:pt>
    <dgm:pt modelId="{6755BECB-480F-4873-B4E5-905B149BCC25}" type="sibTrans" cxnId="{6431FC04-190B-4D14-8F9E-9B49A728ACA1}">
      <dgm:prSet/>
      <dgm:spPr/>
      <dgm:t>
        <a:bodyPr/>
        <a:lstStyle/>
        <a:p>
          <a:endParaRPr lang="en-US"/>
        </a:p>
      </dgm:t>
    </dgm:pt>
    <dgm:pt modelId="{E0535776-A643-481F-982B-3ECF752A78A2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4793F8A2-DD06-49BB-8DE9-CF9EF4D94B5B}" type="parTrans" cxnId="{87797DDF-F291-432C-AB71-C3D8F12E322A}">
      <dgm:prSet/>
      <dgm:spPr/>
      <dgm:t>
        <a:bodyPr/>
        <a:lstStyle/>
        <a:p>
          <a:endParaRPr lang="en-US"/>
        </a:p>
      </dgm:t>
    </dgm:pt>
    <dgm:pt modelId="{DDB33FFD-931B-418A-B66A-D675D81D9F58}" type="sibTrans" cxnId="{87797DDF-F291-432C-AB71-C3D8F12E322A}">
      <dgm:prSet/>
      <dgm:spPr/>
      <dgm:t>
        <a:bodyPr/>
        <a:lstStyle/>
        <a:p>
          <a:endParaRPr lang="en-US"/>
        </a:p>
      </dgm:t>
    </dgm:pt>
    <dgm:pt modelId="{478A5FBC-3315-4C1D-81A1-98F422279638}">
      <dgm:prSet phldrT="[文本]"/>
      <dgm:spPr/>
      <dgm:t>
        <a:bodyPr/>
        <a:lstStyle/>
        <a:p>
          <a:r>
            <a:rPr lang="en-US" dirty="0"/>
            <a:t>n</a:t>
          </a:r>
        </a:p>
      </dgm:t>
    </dgm:pt>
    <dgm:pt modelId="{AFA0F7A1-7EF5-44EC-B755-259A1D648A58}" type="parTrans" cxnId="{857ED202-6F20-4A7F-8CEE-D5900071E3E8}">
      <dgm:prSet/>
      <dgm:spPr/>
      <dgm:t>
        <a:bodyPr/>
        <a:lstStyle/>
        <a:p>
          <a:endParaRPr lang="en-US"/>
        </a:p>
      </dgm:t>
    </dgm:pt>
    <dgm:pt modelId="{7A31B7A3-3BD8-4058-93E0-9DC72089CCF3}" type="sibTrans" cxnId="{857ED202-6F20-4A7F-8CEE-D5900071E3E8}">
      <dgm:prSet/>
      <dgm:spPr/>
      <dgm:t>
        <a:bodyPr/>
        <a:lstStyle/>
        <a:p>
          <a:endParaRPr lang="en-US"/>
        </a:p>
      </dgm:t>
    </dgm:pt>
    <dgm:pt modelId="{68EFB74D-4AB2-45F6-80F5-014A9D1CCF07}">
      <dgm:prSet/>
      <dgm:spPr/>
      <dgm:t>
        <a:bodyPr/>
        <a:lstStyle/>
        <a:p>
          <a:r>
            <a:rPr lang="en-US" dirty="0"/>
            <a:t>u</a:t>
          </a:r>
        </a:p>
      </dgm:t>
    </dgm:pt>
    <dgm:pt modelId="{67CCB66A-6D8A-4900-AF4F-83F222C7C48A}" type="parTrans" cxnId="{2B69DD85-1F4F-4618-BC37-E8EA25EED39D}">
      <dgm:prSet/>
      <dgm:spPr/>
      <dgm:t>
        <a:bodyPr/>
        <a:lstStyle/>
        <a:p>
          <a:endParaRPr lang="en-US"/>
        </a:p>
      </dgm:t>
    </dgm:pt>
    <dgm:pt modelId="{8FD77A36-E39C-4E4B-B3ED-419A2DA2DA81}" type="sibTrans" cxnId="{2B69DD85-1F4F-4618-BC37-E8EA25EED39D}">
      <dgm:prSet/>
      <dgm:spPr/>
      <dgm:t>
        <a:bodyPr/>
        <a:lstStyle/>
        <a:p>
          <a:endParaRPr lang="en-US"/>
        </a:p>
      </dgm:t>
    </dgm:pt>
    <dgm:pt modelId="{88C5A94E-9840-4EF4-BE9F-C4DF7875577D}">
      <dgm:prSet/>
      <dgm:spPr/>
      <dgm:t>
        <a:bodyPr/>
        <a:lstStyle/>
        <a:p>
          <a:r>
            <a:rPr lang="en-US" dirty="0"/>
            <a:t>m</a:t>
          </a:r>
        </a:p>
      </dgm:t>
    </dgm:pt>
    <dgm:pt modelId="{6EA81AEE-602F-4DA5-BF3B-5E5CE297BA33}" type="parTrans" cxnId="{25E1A32C-6E97-4419-82FA-355FF502C2AF}">
      <dgm:prSet/>
      <dgm:spPr/>
      <dgm:t>
        <a:bodyPr/>
        <a:lstStyle/>
        <a:p>
          <a:endParaRPr lang="en-US"/>
        </a:p>
      </dgm:t>
    </dgm:pt>
    <dgm:pt modelId="{1BE15016-E57B-4CAC-8A7D-B54E591E044C}" type="sibTrans" cxnId="{25E1A32C-6E97-4419-82FA-355FF502C2AF}">
      <dgm:prSet/>
      <dgm:spPr/>
      <dgm:t>
        <a:bodyPr/>
        <a:lstStyle/>
        <a:p>
          <a:endParaRPr lang="en-US"/>
        </a:p>
      </dgm:t>
    </dgm:pt>
    <dgm:pt modelId="{3886AAC5-629C-41C2-A7EF-B620FCCB3893}">
      <dgm:prSet/>
      <dgm:spPr/>
      <dgm:t>
        <a:bodyPr/>
        <a:lstStyle/>
        <a:p>
          <a:r>
            <a:rPr lang="en-US" dirty="0"/>
            <a:t>d</a:t>
          </a:r>
        </a:p>
      </dgm:t>
    </dgm:pt>
    <dgm:pt modelId="{30C0A259-9A48-4062-8964-A226DAAEF09A}" type="parTrans" cxnId="{58DCF4E9-AAC7-475E-864A-9A5E63D5B425}">
      <dgm:prSet/>
      <dgm:spPr/>
      <dgm:t>
        <a:bodyPr/>
        <a:lstStyle/>
        <a:p>
          <a:endParaRPr lang="en-US"/>
        </a:p>
      </dgm:t>
    </dgm:pt>
    <dgm:pt modelId="{A904B327-E806-47C2-80E7-2920D8A7B735}" type="sibTrans" cxnId="{58DCF4E9-AAC7-475E-864A-9A5E63D5B425}">
      <dgm:prSet/>
      <dgm:spPr/>
      <dgm:t>
        <a:bodyPr/>
        <a:lstStyle/>
        <a:p>
          <a:endParaRPr lang="en-US"/>
        </a:p>
      </dgm:t>
    </dgm:pt>
    <dgm:pt modelId="{173BCA79-5D24-4B1C-AF8D-88350E9F2CAE}">
      <dgm:prSet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D9B6F0AE-AC66-4E04-ABBD-8B4B3CD0BC4E}" type="parTrans" cxnId="{D111FAE6-F2E7-4741-98AC-AE0348AEF821}">
      <dgm:prSet/>
      <dgm:spPr/>
      <dgm:t>
        <a:bodyPr/>
        <a:lstStyle/>
        <a:p>
          <a:endParaRPr lang="en-US"/>
        </a:p>
      </dgm:t>
    </dgm:pt>
    <dgm:pt modelId="{1C17A96D-A06D-48BC-A650-22743E1AB227}" type="sibTrans" cxnId="{D111FAE6-F2E7-4741-98AC-AE0348AEF821}">
      <dgm:prSet/>
      <dgm:spPr/>
      <dgm:t>
        <a:bodyPr/>
        <a:lstStyle/>
        <a:p>
          <a:endParaRPr lang="en-US"/>
        </a:p>
      </dgm:t>
    </dgm:pt>
    <dgm:pt modelId="{BD4DA8D5-7938-4D40-999D-80C9E2065205}">
      <dgm:prSet/>
      <dgm:spPr/>
      <dgm:t>
        <a:bodyPr/>
        <a:lstStyle/>
        <a:p>
          <a:r>
            <a:rPr lang="en-US" dirty="0"/>
            <a:t>n</a:t>
          </a:r>
        </a:p>
      </dgm:t>
    </dgm:pt>
    <dgm:pt modelId="{7726B44C-504A-4F19-82AC-32ACB15A2DD5}" type="parTrans" cxnId="{C959F957-8B4A-4DAC-A82C-0F66654A3B93}">
      <dgm:prSet/>
      <dgm:spPr/>
      <dgm:t>
        <a:bodyPr/>
        <a:lstStyle/>
        <a:p>
          <a:endParaRPr lang="en-US"/>
        </a:p>
      </dgm:t>
    </dgm:pt>
    <dgm:pt modelId="{B3174E2E-6B72-45D2-9404-E6802BC66BB3}" type="sibTrans" cxnId="{C959F957-8B4A-4DAC-A82C-0F66654A3B93}">
      <dgm:prSet/>
      <dgm:spPr/>
      <dgm:t>
        <a:bodyPr/>
        <a:lstStyle/>
        <a:p>
          <a:endParaRPr lang="en-US"/>
        </a:p>
      </dgm:t>
    </dgm:pt>
    <dgm:pt modelId="{036CCF61-2959-4776-BBA0-D86084384A51}">
      <dgm:prSet/>
      <dgm:spPr/>
      <dgm:t>
        <a:bodyPr/>
        <a:lstStyle/>
        <a:p>
          <a:r>
            <a:rPr lang="en-US" dirty="0"/>
            <a:t>f</a:t>
          </a:r>
        </a:p>
      </dgm:t>
    </dgm:pt>
    <dgm:pt modelId="{E997561A-FBA1-4357-B137-EB505A85B055}" type="parTrans" cxnId="{CDD181C4-94F7-42C8-B4F2-33E00959DCD3}">
      <dgm:prSet/>
      <dgm:spPr/>
      <dgm:t>
        <a:bodyPr/>
        <a:lstStyle/>
        <a:p>
          <a:endParaRPr lang="en-US"/>
        </a:p>
      </dgm:t>
    </dgm:pt>
    <dgm:pt modelId="{25FF9334-248D-4EB5-B878-43E9F483F1C4}" type="sibTrans" cxnId="{CDD181C4-94F7-42C8-B4F2-33E00959DCD3}">
      <dgm:prSet/>
      <dgm:spPr/>
      <dgm:t>
        <a:bodyPr/>
        <a:lstStyle/>
        <a:p>
          <a:endParaRPr lang="en-US"/>
        </a:p>
      </dgm:t>
    </dgm:pt>
    <dgm:pt modelId="{2BD4566D-55A3-486C-8CD2-2C3A3AE424DA}">
      <dgm:prSet/>
      <dgm:spPr/>
      <dgm:t>
        <a:bodyPr/>
        <a:lstStyle/>
        <a:p>
          <a:r>
            <a:rPr lang="en-US" dirty="0"/>
            <a:t>t</a:t>
          </a:r>
        </a:p>
      </dgm:t>
    </dgm:pt>
    <dgm:pt modelId="{326E9D2F-884C-449B-9A85-938741892E1A}" type="parTrans" cxnId="{D8658495-9CC4-4D7F-921A-4DFDF9FAE62F}">
      <dgm:prSet/>
      <dgm:spPr/>
      <dgm:t>
        <a:bodyPr/>
        <a:lstStyle/>
        <a:p>
          <a:endParaRPr lang="en-US"/>
        </a:p>
      </dgm:t>
    </dgm:pt>
    <dgm:pt modelId="{BE9074E3-C321-49B3-98D3-3C442474697D}" type="sibTrans" cxnId="{D8658495-9CC4-4D7F-921A-4DFDF9FAE62F}">
      <dgm:prSet/>
      <dgm:spPr/>
      <dgm:t>
        <a:bodyPr/>
        <a:lstStyle/>
        <a:p>
          <a:endParaRPr lang="en-US"/>
        </a:p>
      </dgm:t>
    </dgm:pt>
    <dgm:pt modelId="{93BDB5A3-FE74-4D79-91C5-14F48E324663}">
      <dgm:prSet/>
      <dgm:spPr/>
      <dgm:t>
        <a:bodyPr/>
        <a:lstStyle/>
        <a:p>
          <a:r>
            <a:rPr lang="en-US" dirty="0"/>
            <a:t>y</a:t>
          </a:r>
        </a:p>
      </dgm:t>
    </dgm:pt>
    <dgm:pt modelId="{FA93D7E8-3737-4A5B-9C2A-03EB16CFE50A}" type="parTrans" cxnId="{1A35669D-C092-452A-9B63-F2F712C1AD0C}">
      <dgm:prSet/>
      <dgm:spPr/>
      <dgm:t>
        <a:bodyPr/>
        <a:lstStyle/>
        <a:p>
          <a:endParaRPr lang="en-US"/>
        </a:p>
      </dgm:t>
    </dgm:pt>
    <dgm:pt modelId="{2B749294-E125-4060-A8CF-BD11E03FE635}" type="sibTrans" cxnId="{1A35669D-C092-452A-9B63-F2F712C1AD0C}">
      <dgm:prSet/>
      <dgm:spPr/>
      <dgm:t>
        <a:bodyPr/>
        <a:lstStyle/>
        <a:p>
          <a:endParaRPr lang="en-US"/>
        </a:p>
      </dgm:t>
    </dgm:pt>
    <dgm:pt modelId="{E3629E60-1CD2-4310-A6BF-AB8AAF3AFC82}">
      <dgm:prSet/>
      <dgm:spPr/>
      <dgm:t>
        <a:bodyPr/>
        <a:lstStyle/>
        <a:p>
          <a:r>
            <a:rPr lang="en-US" dirty="0"/>
            <a:t>v</a:t>
          </a:r>
        </a:p>
      </dgm:t>
    </dgm:pt>
    <dgm:pt modelId="{C921C62C-4CA2-486F-85B0-4AE7EDD07B39}" type="parTrans" cxnId="{0954AFAB-5310-414C-A8EB-631C78E16439}">
      <dgm:prSet/>
      <dgm:spPr/>
      <dgm:t>
        <a:bodyPr/>
        <a:lstStyle/>
        <a:p>
          <a:endParaRPr lang="en-US"/>
        </a:p>
      </dgm:t>
    </dgm:pt>
    <dgm:pt modelId="{611D2E3A-50BC-424A-832C-4EEE855ABDF6}" type="sibTrans" cxnId="{0954AFAB-5310-414C-A8EB-631C78E16439}">
      <dgm:prSet/>
      <dgm:spPr/>
      <dgm:t>
        <a:bodyPr/>
        <a:lstStyle/>
        <a:p>
          <a:endParaRPr lang="en-US"/>
        </a:p>
      </dgm:t>
    </dgm:pt>
    <dgm:pt modelId="{2ECDB4B5-B7EB-435A-8D8B-5ADA7B5FFE46}">
      <dgm:prSet/>
      <dgm:spPr/>
      <dgm:t>
        <a:bodyPr/>
        <a:lstStyle/>
        <a:p>
          <a:r>
            <a:rPr lang="en-US" dirty="0"/>
            <a:t>^</a:t>
          </a:r>
        </a:p>
      </dgm:t>
    </dgm:pt>
    <dgm:pt modelId="{CDD312FB-F31D-41EB-B526-28B34404A5B6}" type="parTrans" cxnId="{EA19F671-15A8-4CBF-8219-C7AF668D5656}">
      <dgm:prSet/>
      <dgm:spPr/>
      <dgm:t>
        <a:bodyPr/>
        <a:lstStyle/>
        <a:p>
          <a:endParaRPr lang="en-US"/>
        </a:p>
      </dgm:t>
    </dgm:pt>
    <dgm:pt modelId="{1A8F7B5F-9061-452E-A3B9-1FE19DC01FCD}" type="sibTrans" cxnId="{EA19F671-15A8-4CBF-8219-C7AF668D5656}">
      <dgm:prSet/>
      <dgm:spPr/>
      <dgm:t>
        <a:bodyPr/>
        <a:lstStyle/>
        <a:p>
          <a:endParaRPr lang="en-US"/>
        </a:p>
      </dgm:t>
    </dgm:pt>
    <dgm:pt modelId="{614BC9AE-D96B-4D8D-829E-767D854FF8D5}">
      <dgm:prSet/>
      <dgm:spPr/>
      <dgm:t>
        <a:bodyPr/>
        <a:lstStyle/>
        <a:p>
          <a:r>
            <a:rPr lang="en-US" dirty="0"/>
            <a:t>+</a:t>
          </a:r>
        </a:p>
      </dgm:t>
    </dgm:pt>
    <dgm:pt modelId="{369EBC7D-0D05-4484-9FFC-047B18AB841D}" type="parTrans" cxnId="{F41AB8C8-301D-4BFA-AD51-6C9A9B2457DB}">
      <dgm:prSet/>
      <dgm:spPr/>
      <dgm:t>
        <a:bodyPr/>
        <a:lstStyle/>
        <a:p>
          <a:endParaRPr lang="en-US"/>
        </a:p>
      </dgm:t>
    </dgm:pt>
    <dgm:pt modelId="{C79997CF-9D7A-4686-AA32-662574C48AFE}" type="sibTrans" cxnId="{F41AB8C8-301D-4BFA-AD51-6C9A9B2457DB}">
      <dgm:prSet/>
      <dgm:spPr/>
      <dgm:t>
        <a:bodyPr/>
        <a:lstStyle/>
        <a:p>
          <a:endParaRPr lang="en-US"/>
        </a:p>
      </dgm:t>
    </dgm:pt>
    <dgm:pt modelId="{6B8B4B1E-81B2-4D81-BB13-DF38A524C600}">
      <dgm:prSet/>
      <dgm:spPr/>
      <dgm:t>
        <a:bodyPr/>
        <a:lstStyle/>
        <a:p>
          <a:r>
            <a:rPr lang="en-US" dirty="0"/>
            <a:t>-</a:t>
          </a:r>
        </a:p>
      </dgm:t>
    </dgm:pt>
    <dgm:pt modelId="{76929674-65D3-4CA7-8605-A0A6CAC1B395}" type="parTrans" cxnId="{C6F45DAE-405E-446C-A3F6-69E7D7C77B38}">
      <dgm:prSet/>
      <dgm:spPr/>
      <dgm:t>
        <a:bodyPr/>
        <a:lstStyle/>
        <a:p>
          <a:endParaRPr lang="en-US"/>
        </a:p>
      </dgm:t>
    </dgm:pt>
    <dgm:pt modelId="{6E425878-EDB0-4174-9173-DB6F98C1691E}" type="sibTrans" cxnId="{C6F45DAE-405E-446C-A3F6-69E7D7C77B38}">
      <dgm:prSet/>
      <dgm:spPr/>
      <dgm:t>
        <a:bodyPr/>
        <a:lstStyle/>
        <a:p>
          <a:endParaRPr lang="en-US"/>
        </a:p>
      </dgm:t>
    </dgm:pt>
    <dgm:pt modelId="{299463E1-1E43-4CBE-A2FA-8A5D788286CE}" type="pres">
      <dgm:prSet presAssocID="{48462C8B-56B1-42B4-B632-98AE7E825F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ABD6F1-2C23-4754-B113-CFBF047D6CB5}" type="pres">
      <dgm:prSet presAssocID="{FE81D511-08B6-4D7E-8295-F39663117657}" presName="hierRoot1" presStyleCnt="0"/>
      <dgm:spPr/>
    </dgm:pt>
    <dgm:pt modelId="{A88FB27D-B6A6-4DB8-BF04-D93881ACB970}" type="pres">
      <dgm:prSet presAssocID="{FE81D511-08B6-4D7E-8295-F39663117657}" presName="composite" presStyleCnt="0"/>
      <dgm:spPr/>
    </dgm:pt>
    <dgm:pt modelId="{82019E67-31F1-4FED-BADC-7FF27B999D97}" type="pres">
      <dgm:prSet presAssocID="{FE81D511-08B6-4D7E-8295-F39663117657}" presName="background" presStyleLbl="node0" presStyleIdx="0" presStyleCnt="4"/>
      <dgm:spPr>
        <a:solidFill>
          <a:schemeClr val="accent6"/>
        </a:solidFill>
      </dgm:spPr>
    </dgm:pt>
    <dgm:pt modelId="{F29C8F22-AE48-4942-91C2-3CE12C6196A5}" type="pres">
      <dgm:prSet presAssocID="{FE81D511-08B6-4D7E-8295-F39663117657}" presName="text" presStyleLbl="fgAcc0" presStyleIdx="0" presStyleCnt="4">
        <dgm:presLayoutVars>
          <dgm:chPref val="3"/>
        </dgm:presLayoutVars>
      </dgm:prSet>
      <dgm:spPr/>
    </dgm:pt>
    <dgm:pt modelId="{7235089A-2B2B-4A20-9CF4-565E0BBF7D12}" type="pres">
      <dgm:prSet presAssocID="{FE81D511-08B6-4D7E-8295-F39663117657}" presName="hierChild2" presStyleCnt="0"/>
      <dgm:spPr/>
    </dgm:pt>
    <dgm:pt modelId="{ED522934-E2D7-40BC-94D5-FDC202C54A08}" type="pres">
      <dgm:prSet presAssocID="{EBF43E66-F671-4839-AF2F-9049299B8BC4}" presName="Name10" presStyleLbl="parChTrans1D2" presStyleIdx="0" presStyleCnt="3"/>
      <dgm:spPr/>
    </dgm:pt>
    <dgm:pt modelId="{4AB3AF9B-16E9-4C17-AB96-C7897A27ADE6}" type="pres">
      <dgm:prSet presAssocID="{F7C8F076-4D7F-4372-B4D7-C7D6F2C6C6A7}" presName="hierRoot2" presStyleCnt="0"/>
      <dgm:spPr/>
    </dgm:pt>
    <dgm:pt modelId="{7A5B9D3D-707B-4728-814D-6163CED01445}" type="pres">
      <dgm:prSet presAssocID="{F7C8F076-4D7F-4372-B4D7-C7D6F2C6C6A7}" presName="composite2" presStyleCnt="0"/>
      <dgm:spPr/>
    </dgm:pt>
    <dgm:pt modelId="{47F5FAD6-4EAB-41CE-8CBC-88730D2827C9}" type="pres">
      <dgm:prSet presAssocID="{F7C8F076-4D7F-4372-B4D7-C7D6F2C6C6A7}" presName="background2" presStyleLbl="node2" presStyleIdx="0" presStyleCnt="3"/>
      <dgm:spPr>
        <a:solidFill>
          <a:schemeClr val="accent6"/>
        </a:solidFill>
      </dgm:spPr>
    </dgm:pt>
    <dgm:pt modelId="{75F0C1D4-137C-4EA6-BAA1-D58D5BA8773A}" type="pres">
      <dgm:prSet presAssocID="{F7C8F076-4D7F-4372-B4D7-C7D6F2C6C6A7}" presName="text2" presStyleLbl="fgAcc2" presStyleIdx="0" presStyleCnt="3" custLinFactNeighborX="12627">
        <dgm:presLayoutVars>
          <dgm:chPref val="3"/>
        </dgm:presLayoutVars>
      </dgm:prSet>
      <dgm:spPr/>
    </dgm:pt>
    <dgm:pt modelId="{2851F1C5-B16F-4BC4-8F8F-35A7EF4F0B51}" type="pres">
      <dgm:prSet presAssocID="{F7C8F076-4D7F-4372-B4D7-C7D6F2C6C6A7}" presName="hierChild3" presStyleCnt="0"/>
      <dgm:spPr/>
    </dgm:pt>
    <dgm:pt modelId="{23A959EB-2582-421D-9B61-237FAF24F9EB}" type="pres">
      <dgm:prSet presAssocID="{7640430F-EF36-4707-B229-542291C36027}" presName="Name17" presStyleLbl="parChTrans1D3" presStyleIdx="0" presStyleCnt="4"/>
      <dgm:spPr/>
    </dgm:pt>
    <dgm:pt modelId="{9612A3ED-95F8-4EFB-B69A-29F4FA29829B}" type="pres">
      <dgm:prSet presAssocID="{E6D2FC25-1B69-44A8-B560-1F3C94AC4037}" presName="hierRoot3" presStyleCnt="0"/>
      <dgm:spPr/>
    </dgm:pt>
    <dgm:pt modelId="{8B826BB2-B256-49D2-8002-05D4CA460B9E}" type="pres">
      <dgm:prSet presAssocID="{E6D2FC25-1B69-44A8-B560-1F3C94AC4037}" presName="composite3" presStyleCnt="0"/>
      <dgm:spPr/>
    </dgm:pt>
    <dgm:pt modelId="{525AC28F-B9D2-4989-AE8D-17C54218E2F6}" type="pres">
      <dgm:prSet presAssocID="{E6D2FC25-1B69-44A8-B560-1F3C94AC4037}" presName="background3" presStyleLbl="node3" presStyleIdx="0" presStyleCnt="4"/>
      <dgm:spPr/>
    </dgm:pt>
    <dgm:pt modelId="{133F3AD8-9073-43E2-961F-22B55DDE3CB9}" type="pres">
      <dgm:prSet presAssocID="{E6D2FC25-1B69-44A8-B560-1F3C94AC4037}" presName="text3" presStyleLbl="fgAcc3" presStyleIdx="0" presStyleCnt="4">
        <dgm:presLayoutVars>
          <dgm:chPref val="3"/>
        </dgm:presLayoutVars>
      </dgm:prSet>
      <dgm:spPr/>
    </dgm:pt>
    <dgm:pt modelId="{45393D74-16B9-467B-8ECF-649475CE8ABF}" type="pres">
      <dgm:prSet presAssocID="{E6D2FC25-1B69-44A8-B560-1F3C94AC4037}" presName="hierChild4" presStyleCnt="0"/>
      <dgm:spPr/>
    </dgm:pt>
    <dgm:pt modelId="{1FC3660C-120D-46D8-A5B1-583BCB910868}" type="pres">
      <dgm:prSet presAssocID="{7726B44C-504A-4F19-82AC-32ACB15A2DD5}" presName="Name23" presStyleLbl="parChTrans1D4" presStyleIdx="0" presStyleCnt="6"/>
      <dgm:spPr/>
    </dgm:pt>
    <dgm:pt modelId="{5F186130-DB39-45E6-A918-C23F06A24539}" type="pres">
      <dgm:prSet presAssocID="{BD4DA8D5-7938-4D40-999D-80C9E2065205}" presName="hierRoot4" presStyleCnt="0"/>
      <dgm:spPr/>
    </dgm:pt>
    <dgm:pt modelId="{1110C23A-7268-4B34-AA4D-C0EBAA4AA8C5}" type="pres">
      <dgm:prSet presAssocID="{BD4DA8D5-7938-4D40-999D-80C9E2065205}" presName="composite4" presStyleCnt="0"/>
      <dgm:spPr/>
    </dgm:pt>
    <dgm:pt modelId="{66A6DFC8-7FA3-4986-97EE-BCEAD4F1904B}" type="pres">
      <dgm:prSet presAssocID="{BD4DA8D5-7938-4D40-999D-80C9E2065205}" presName="background4" presStyleLbl="node4" presStyleIdx="0" presStyleCnt="6"/>
      <dgm:spPr/>
    </dgm:pt>
    <dgm:pt modelId="{586CEC17-F874-42A9-B2CB-C7CB43D211DC}" type="pres">
      <dgm:prSet presAssocID="{BD4DA8D5-7938-4D40-999D-80C9E2065205}" presName="text4" presStyleLbl="fgAcc4" presStyleIdx="0" presStyleCnt="6">
        <dgm:presLayoutVars>
          <dgm:chPref val="3"/>
        </dgm:presLayoutVars>
      </dgm:prSet>
      <dgm:spPr/>
    </dgm:pt>
    <dgm:pt modelId="{20B310EF-FB95-4D34-82BD-5B3D142FDE59}" type="pres">
      <dgm:prSet presAssocID="{BD4DA8D5-7938-4D40-999D-80C9E2065205}" presName="hierChild5" presStyleCnt="0"/>
      <dgm:spPr/>
    </dgm:pt>
    <dgm:pt modelId="{44F416AC-75C4-41BD-BEB3-CB6CFAD5E4A1}" type="pres">
      <dgm:prSet presAssocID="{67CCB66A-6D8A-4900-AF4F-83F222C7C48A}" presName="Name17" presStyleLbl="parChTrans1D3" presStyleIdx="1" presStyleCnt="4"/>
      <dgm:spPr/>
    </dgm:pt>
    <dgm:pt modelId="{6DAECC97-6FFA-4C11-AF20-B38F210B0FA5}" type="pres">
      <dgm:prSet presAssocID="{68EFB74D-4AB2-45F6-80F5-014A9D1CCF07}" presName="hierRoot3" presStyleCnt="0"/>
      <dgm:spPr/>
    </dgm:pt>
    <dgm:pt modelId="{3AC5A7D0-EE0E-4C8C-9AC4-109B096FEA61}" type="pres">
      <dgm:prSet presAssocID="{68EFB74D-4AB2-45F6-80F5-014A9D1CCF07}" presName="composite3" presStyleCnt="0"/>
      <dgm:spPr/>
    </dgm:pt>
    <dgm:pt modelId="{7B2CA2F6-998C-4B3A-B1CF-7E105F7D424E}" type="pres">
      <dgm:prSet presAssocID="{68EFB74D-4AB2-45F6-80F5-014A9D1CCF07}" presName="background3" presStyleLbl="node3" presStyleIdx="1" presStyleCnt="4"/>
      <dgm:spPr>
        <a:solidFill>
          <a:schemeClr val="accent6"/>
        </a:solidFill>
      </dgm:spPr>
    </dgm:pt>
    <dgm:pt modelId="{86E06AB5-780E-44B0-BFC5-1CF6520FC7A2}" type="pres">
      <dgm:prSet presAssocID="{68EFB74D-4AB2-45F6-80F5-014A9D1CCF07}" presName="text3" presStyleLbl="fgAcc3" presStyleIdx="1" presStyleCnt="4">
        <dgm:presLayoutVars>
          <dgm:chPref val="3"/>
        </dgm:presLayoutVars>
      </dgm:prSet>
      <dgm:spPr/>
    </dgm:pt>
    <dgm:pt modelId="{18486860-F7AB-43CE-B65C-B5F5BCE79FD6}" type="pres">
      <dgm:prSet presAssocID="{68EFB74D-4AB2-45F6-80F5-014A9D1CCF07}" presName="hierChild4" presStyleCnt="0"/>
      <dgm:spPr/>
    </dgm:pt>
    <dgm:pt modelId="{67919EFE-2340-433B-8739-9342EDC129B1}" type="pres">
      <dgm:prSet presAssocID="{6EA81AEE-602F-4DA5-BF3B-5E5CE297BA33}" presName="Name23" presStyleLbl="parChTrans1D4" presStyleIdx="1" presStyleCnt="6"/>
      <dgm:spPr/>
    </dgm:pt>
    <dgm:pt modelId="{FC13AFCE-A6B5-44AC-AD0F-A56671F04E8F}" type="pres">
      <dgm:prSet presAssocID="{88C5A94E-9840-4EF4-BE9F-C4DF7875577D}" presName="hierRoot4" presStyleCnt="0"/>
      <dgm:spPr/>
    </dgm:pt>
    <dgm:pt modelId="{BDF65510-3FFF-4C2C-B935-6792A1205AA0}" type="pres">
      <dgm:prSet presAssocID="{88C5A94E-9840-4EF4-BE9F-C4DF7875577D}" presName="composite4" presStyleCnt="0"/>
      <dgm:spPr/>
    </dgm:pt>
    <dgm:pt modelId="{C2BFFDB0-5083-4F86-BDBE-220E743A86BD}" type="pres">
      <dgm:prSet presAssocID="{88C5A94E-9840-4EF4-BE9F-C4DF7875577D}" presName="background4" presStyleLbl="node4" presStyleIdx="1" presStyleCnt="6"/>
      <dgm:spPr>
        <a:solidFill>
          <a:schemeClr val="accent6"/>
        </a:solidFill>
      </dgm:spPr>
    </dgm:pt>
    <dgm:pt modelId="{9C82F757-9320-49A7-A898-33A7195F6C17}" type="pres">
      <dgm:prSet presAssocID="{88C5A94E-9840-4EF4-BE9F-C4DF7875577D}" presName="text4" presStyleLbl="fgAcc4" presStyleIdx="1" presStyleCnt="6">
        <dgm:presLayoutVars>
          <dgm:chPref val="3"/>
        </dgm:presLayoutVars>
      </dgm:prSet>
      <dgm:spPr/>
    </dgm:pt>
    <dgm:pt modelId="{B26CB5B9-CD15-4214-B34E-80B91E57E469}" type="pres">
      <dgm:prSet presAssocID="{88C5A94E-9840-4EF4-BE9F-C4DF7875577D}" presName="hierChild5" presStyleCnt="0"/>
      <dgm:spPr/>
    </dgm:pt>
    <dgm:pt modelId="{78013B14-17D3-4766-B088-55EE1F13E209}" type="pres">
      <dgm:prSet presAssocID="{4793F8A2-DD06-49BB-8DE9-CF9EF4D94B5B}" presName="Name10" presStyleLbl="parChTrans1D2" presStyleIdx="1" presStyleCnt="3"/>
      <dgm:spPr/>
    </dgm:pt>
    <dgm:pt modelId="{BBAB2879-D915-4E0D-A2E1-B736995CC088}" type="pres">
      <dgm:prSet presAssocID="{E0535776-A643-481F-982B-3ECF752A78A2}" presName="hierRoot2" presStyleCnt="0"/>
      <dgm:spPr/>
    </dgm:pt>
    <dgm:pt modelId="{E61DC96A-4B8C-4716-AA22-19ED35DB9A8B}" type="pres">
      <dgm:prSet presAssocID="{E0535776-A643-481F-982B-3ECF752A78A2}" presName="composite2" presStyleCnt="0"/>
      <dgm:spPr/>
    </dgm:pt>
    <dgm:pt modelId="{3C2E085A-4502-4275-892C-37831F63E058}" type="pres">
      <dgm:prSet presAssocID="{E0535776-A643-481F-982B-3ECF752A78A2}" presName="background2" presStyleLbl="node2" presStyleIdx="1" presStyleCnt="3"/>
      <dgm:spPr/>
    </dgm:pt>
    <dgm:pt modelId="{1B318BD6-3342-4DE1-8BA4-87FA35673AC2}" type="pres">
      <dgm:prSet presAssocID="{E0535776-A643-481F-982B-3ECF752A78A2}" presName="text2" presStyleLbl="fgAcc2" presStyleIdx="1" presStyleCnt="3">
        <dgm:presLayoutVars>
          <dgm:chPref val="3"/>
        </dgm:presLayoutVars>
      </dgm:prSet>
      <dgm:spPr/>
    </dgm:pt>
    <dgm:pt modelId="{7EC01BD5-F33C-461A-AEC0-1C0C076C6C3C}" type="pres">
      <dgm:prSet presAssocID="{E0535776-A643-481F-982B-3ECF752A78A2}" presName="hierChild3" presStyleCnt="0"/>
      <dgm:spPr/>
    </dgm:pt>
    <dgm:pt modelId="{DF6EFE1E-0BAE-4B4C-91C5-51E237599B58}" type="pres">
      <dgm:prSet presAssocID="{AFA0F7A1-7EF5-44EC-B755-259A1D648A58}" presName="Name17" presStyleLbl="parChTrans1D3" presStyleIdx="2" presStyleCnt="4"/>
      <dgm:spPr/>
    </dgm:pt>
    <dgm:pt modelId="{B6CEA053-4E8C-4156-9F44-9E8597ACA1DB}" type="pres">
      <dgm:prSet presAssocID="{478A5FBC-3315-4C1D-81A1-98F422279638}" presName="hierRoot3" presStyleCnt="0"/>
      <dgm:spPr/>
    </dgm:pt>
    <dgm:pt modelId="{DD7C4D63-4443-4F94-8880-14AC095F6E9B}" type="pres">
      <dgm:prSet presAssocID="{478A5FBC-3315-4C1D-81A1-98F422279638}" presName="composite3" presStyleCnt="0"/>
      <dgm:spPr/>
    </dgm:pt>
    <dgm:pt modelId="{F75F9DB8-6782-4FA0-849F-8EFB7379F1D1}" type="pres">
      <dgm:prSet presAssocID="{478A5FBC-3315-4C1D-81A1-98F422279638}" presName="background3" presStyleLbl="node3" presStyleIdx="2" presStyleCnt="4"/>
      <dgm:spPr/>
    </dgm:pt>
    <dgm:pt modelId="{85EDC1B6-146F-4058-B814-05CE0CCDC3B1}" type="pres">
      <dgm:prSet presAssocID="{478A5FBC-3315-4C1D-81A1-98F422279638}" presName="text3" presStyleLbl="fgAcc3" presStyleIdx="2" presStyleCnt="4">
        <dgm:presLayoutVars>
          <dgm:chPref val="3"/>
        </dgm:presLayoutVars>
      </dgm:prSet>
      <dgm:spPr/>
    </dgm:pt>
    <dgm:pt modelId="{CF3BB479-30C5-41E0-B8CC-36C456B6DB65}" type="pres">
      <dgm:prSet presAssocID="{478A5FBC-3315-4C1D-81A1-98F422279638}" presName="hierChild4" presStyleCnt="0"/>
      <dgm:spPr/>
    </dgm:pt>
    <dgm:pt modelId="{6A22CC08-A1ED-4268-8C3B-A1AC4898F8A2}" type="pres">
      <dgm:prSet presAssocID="{E997561A-FBA1-4357-B137-EB505A85B055}" presName="Name23" presStyleLbl="parChTrans1D4" presStyleIdx="2" presStyleCnt="6"/>
      <dgm:spPr/>
    </dgm:pt>
    <dgm:pt modelId="{D509F0D3-79C3-4F43-9EBC-9AC537E48D9E}" type="pres">
      <dgm:prSet presAssocID="{036CCF61-2959-4776-BBA0-D86084384A51}" presName="hierRoot4" presStyleCnt="0"/>
      <dgm:spPr/>
    </dgm:pt>
    <dgm:pt modelId="{68844FC1-D611-4169-8D5F-CB34449A4486}" type="pres">
      <dgm:prSet presAssocID="{036CCF61-2959-4776-BBA0-D86084384A51}" presName="composite4" presStyleCnt="0"/>
      <dgm:spPr/>
    </dgm:pt>
    <dgm:pt modelId="{92875AF5-E4BE-45AF-809E-CAB1AAD4DCE6}" type="pres">
      <dgm:prSet presAssocID="{036CCF61-2959-4776-BBA0-D86084384A51}" presName="background4" presStyleLbl="node4" presStyleIdx="2" presStyleCnt="6"/>
      <dgm:spPr/>
    </dgm:pt>
    <dgm:pt modelId="{1E1F8146-26BD-4B20-9D0B-FC2D718118D1}" type="pres">
      <dgm:prSet presAssocID="{036CCF61-2959-4776-BBA0-D86084384A51}" presName="text4" presStyleLbl="fgAcc4" presStyleIdx="2" presStyleCnt="6">
        <dgm:presLayoutVars>
          <dgm:chPref val="3"/>
        </dgm:presLayoutVars>
      </dgm:prSet>
      <dgm:spPr/>
    </dgm:pt>
    <dgm:pt modelId="{51B90D4B-9C5D-4B06-885B-F803D020F720}" type="pres">
      <dgm:prSet presAssocID="{036CCF61-2959-4776-BBA0-D86084384A51}" presName="hierChild5" presStyleCnt="0"/>
      <dgm:spPr/>
    </dgm:pt>
    <dgm:pt modelId="{64A75A06-8A53-4C23-903C-61B511E85A78}" type="pres">
      <dgm:prSet presAssocID="{326E9D2F-884C-449B-9A85-938741892E1A}" presName="Name23" presStyleLbl="parChTrans1D4" presStyleIdx="3" presStyleCnt="6"/>
      <dgm:spPr/>
    </dgm:pt>
    <dgm:pt modelId="{42C20223-99CE-4FB1-B49D-0417B0BC22B5}" type="pres">
      <dgm:prSet presAssocID="{2BD4566D-55A3-486C-8CD2-2C3A3AE424DA}" presName="hierRoot4" presStyleCnt="0"/>
      <dgm:spPr/>
    </dgm:pt>
    <dgm:pt modelId="{E6CF1229-9279-4A3C-B3EA-31DD778C90CC}" type="pres">
      <dgm:prSet presAssocID="{2BD4566D-55A3-486C-8CD2-2C3A3AE424DA}" presName="composite4" presStyleCnt="0"/>
      <dgm:spPr/>
    </dgm:pt>
    <dgm:pt modelId="{38395FE0-2B93-4EBA-B69C-B05AA5FB4F43}" type="pres">
      <dgm:prSet presAssocID="{2BD4566D-55A3-486C-8CD2-2C3A3AE424DA}" presName="background4" presStyleLbl="node4" presStyleIdx="3" presStyleCnt="6"/>
      <dgm:spPr/>
    </dgm:pt>
    <dgm:pt modelId="{A369AF07-1A3B-4619-BC1B-5DC3D62ED8A6}" type="pres">
      <dgm:prSet presAssocID="{2BD4566D-55A3-486C-8CD2-2C3A3AE424DA}" presName="text4" presStyleLbl="fgAcc4" presStyleIdx="3" presStyleCnt="6" custLinFactNeighborX="0">
        <dgm:presLayoutVars>
          <dgm:chPref val="3"/>
        </dgm:presLayoutVars>
      </dgm:prSet>
      <dgm:spPr/>
    </dgm:pt>
    <dgm:pt modelId="{606BA76D-1B69-489A-B332-D052AB5CF8DF}" type="pres">
      <dgm:prSet presAssocID="{2BD4566D-55A3-486C-8CD2-2C3A3AE424DA}" presName="hierChild5" presStyleCnt="0"/>
      <dgm:spPr/>
    </dgm:pt>
    <dgm:pt modelId="{718978AF-0D4B-4B58-B831-EE54B126EE14}" type="pres">
      <dgm:prSet presAssocID="{FA93D7E8-3737-4A5B-9C2A-03EB16CFE50A}" presName="Name23" presStyleLbl="parChTrans1D4" presStyleIdx="4" presStyleCnt="6"/>
      <dgm:spPr/>
    </dgm:pt>
    <dgm:pt modelId="{4D550D01-5804-471D-8E5C-848442407F08}" type="pres">
      <dgm:prSet presAssocID="{93BDB5A3-FE74-4D79-91C5-14F48E324663}" presName="hierRoot4" presStyleCnt="0"/>
      <dgm:spPr/>
    </dgm:pt>
    <dgm:pt modelId="{862CE6B9-00E0-4829-88E7-AFA8C497AC6B}" type="pres">
      <dgm:prSet presAssocID="{93BDB5A3-FE74-4D79-91C5-14F48E324663}" presName="composite4" presStyleCnt="0"/>
      <dgm:spPr/>
    </dgm:pt>
    <dgm:pt modelId="{12F07C39-FB98-49CA-AC6F-865AD05F7C5D}" type="pres">
      <dgm:prSet presAssocID="{93BDB5A3-FE74-4D79-91C5-14F48E324663}" presName="background4" presStyleLbl="node4" presStyleIdx="4" presStyleCnt="6"/>
      <dgm:spPr/>
    </dgm:pt>
    <dgm:pt modelId="{519D04ED-4FBF-4925-96A4-E3B9529D2C10}" type="pres">
      <dgm:prSet presAssocID="{93BDB5A3-FE74-4D79-91C5-14F48E324663}" presName="text4" presStyleLbl="fgAcc4" presStyleIdx="4" presStyleCnt="6">
        <dgm:presLayoutVars>
          <dgm:chPref val="3"/>
        </dgm:presLayoutVars>
      </dgm:prSet>
      <dgm:spPr/>
    </dgm:pt>
    <dgm:pt modelId="{1961D35B-7DA9-4D4B-816E-396806A84B4F}" type="pres">
      <dgm:prSet presAssocID="{93BDB5A3-FE74-4D79-91C5-14F48E324663}" presName="hierChild5" presStyleCnt="0"/>
      <dgm:spPr/>
    </dgm:pt>
    <dgm:pt modelId="{A7AE66DD-6DB2-4622-95E3-0EA789F3764F}" type="pres">
      <dgm:prSet presAssocID="{30C0A259-9A48-4062-8964-A226DAAEF09A}" presName="Name10" presStyleLbl="parChTrans1D2" presStyleIdx="2" presStyleCnt="3"/>
      <dgm:spPr/>
    </dgm:pt>
    <dgm:pt modelId="{A8ABA59B-7C5C-465A-826B-EC451820B4BC}" type="pres">
      <dgm:prSet presAssocID="{3886AAC5-629C-41C2-A7EF-B620FCCB3893}" presName="hierRoot2" presStyleCnt="0"/>
      <dgm:spPr/>
    </dgm:pt>
    <dgm:pt modelId="{28813ABB-B343-4F42-A8BE-E6A27E1DE0B8}" type="pres">
      <dgm:prSet presAssocID="{3886AAC5-629C-41C2-A7EF-B620FCCB3893}" presName="composite2" presStyleCnt="0"/>
      <dgm:spPr/>
    </dgm:pt>
    <dgm:pt modelId="{BA83607E-D6EB-42EE-8B1D-14D307D1452B}" type="pres">
      <dgm:prSet presAssocID="{3886AAC5-629C-41C2-A7EF-B620FCCB3893}" presName="background2" presStyleLbl="node2" presStyleIdx="2" presStyleCnt="3"/>
      <dgm:spPr/>
    </dgm:pt>
    <dgm:pt modelId="{06474A5F-223B-4D24-92F3-8E6A1EDBE4E1}" type="pres">
      <dgm:prSet presAssocID="{3886AAC5-629C-41C2-A7EF-B620FCCB3893}" presName="text2" presStyleLbl="fgAcc2" presStyleIdx="2" presStyleCnt="3">
        <dgm:presLayoutVars>
          <dgm:chPref val="3"/>
        </dgm:presLayoutVars>
      </dgm:prSet>
      <dgm:spPr/>
    </dgm:pt>
    <dgm:pt modelId="{18CAC2A3-D105-498D-BDFA-F6C7A2FBF868}" type="pres">
      <dgm:prSet presAssocID="{3886AAC5-629C-41C2-A7EF-B620FCCB3893}" presName="hierChild3" presStyleCnt="0"/>
      <dgm:spPr/>
    </dgm:pt>
    <dgm:pt modelId="{D910AF15-30F7-4EE1-A552-A5D4489ED902}" type="pres">
      <dgm:prSet presAssocID="{D9B6F0AE-AC66-4E04-ABBD-8B4B3CD0BC4E}" presName="Name17" presStyleLbl="parChTrans1D3" presStyleIdx="3" presStyleCnt="4"/>
      <dgm:spPr/>
    </dgm:pt>
    <dgm:pt modelId="{E8DE7BBD-B25C-4836-9FEC-0910CCEBB064}" type="pres">
      <dgm:prSet presAssocID="{173BCA79-5D24-4B1C-AF8D-88350E9F2CAE}" presName="hierRoot3" presStyleCnt="0"/>
      <dgm:spPr/>
    </dgm:pt>
    <dgm:pt modelId="{E7B767AA-6695-4D81-84B3-088C018F182A}" type="pres">
      <dgm:prSet presAssocID="{173BCA79-5D24-4B1C-AF8D-88350E9F2CAE}" presName="composite3" presStyleCnt="0"/>
      <dgm:spPr/>
    </dgm:pt>
    <dgm:pt modelId="{4F27218D-B505-4AD3-97CB-5936F8095AD3}" type="pres">
      <dgm:prSet presAssocID="{173BCA79-5D24-4B1C-AF8D-88350E9F2CAE}" presName="background3" presStyleLbl="node3" presStyleIdx="3" presStyleCnt="4"/>
      <dgm:spPr/>
    </dgm:pt>
    <dgm:pt modelId="{2ADE597A-99EE-440B-82FE-97E7C65F7DC7}" type="pres">
      <dgm:prSet presAssocID="{173BCA79-5D24-4B1C-AF8D-88350E9F2CAE}" presName="text3" presStyleLbl="fgAcc3" presStyleIdx="3" presStyleCnt="4">
        <dgm:presLayoutVars>
          <dgm:chPref val="3"/>
        </dgm:presLayoutVars>
      </dgm:prSet>
      <dgm:spPr/>
    </dgm:pt>
    <dgm:pt modelId="{63A22DFF-8622-408D-A0A1-BFB0988E5159}" type="pres">
      <dgm:prSet presAssocID="{173BCA79-5D24-4B1C-AF8D-88350E9F2CAE}" presName="hierChild4" presStyleCnt="0"/>
      <dgm:spPr/>
    </dgm:pt>
    <dgm:pt modelId="{CBAD3AAA-A937-4B21-B7DE-241BA41F1B95}" type="pres">
      <dgm:prSet presAssocID="{C921C62C-4CA2-486F-85B0-4AE7EDD07B39}" presName="Name23" presStyleLbl="parChTrans1D4" presStyleIdx="5" presStyleCnt="6"/>
      <dgm:spPr/>
    </dgm:pt>
    <dgm:pt modelId="{24732A12-0432-4B20-BD03-159C9245BBC8}" type="pres">
      <dgm:prSet presAssocID="{E3629E60-1CD2-4310-A6BF-AB8AAF3AFC82}" presName="hierRoot4" presStyleCnt="0"/>
      <dgm:spPr/>
    </dgm:pt>
    <dgm:pt modelId="{C0B69BB2-51C1-42E5-B315-B08C1747DC8C}" type="pres">
      <dgm:prSet presAssocID="{E3629E60-1CD2-4310-A6BF-AB8AAF3AFC82}" presName="composite4" presStyleCnt="0"/>
      <dgm:spPr/>
    </dgm:pt>
    <dgm:pt modelId="{4CCD724A-CB98-4B07-81DE-66A43A37FE33}" type="pres">
      <dgm:prSet presAssocID="{E3629E60-1CD2-4310-A6BF-AB8AAF3AFC82}" presName="background4" presStyleLbl="node4" presStyleIdx="5" presStyleCnt="6"/>
      <dgm:spPr/>
    </dgm:pt>
    <dgm:pt modelId="{1089BF83-A6D1-48D6-BB36-5E8E12D0D78D}" type="pres">
      <dgm:prSet presAssocID="{E3629E60-1CD2-4310-A6BF-AB8AAF3AFC82}" presName="text4" presStyleLbl="fgAcc4" presStyleIdx="5" presStyleCnt="6">
        <dgm:presLayoutVars>
          <dgm:chPref val="3"/>
        </dgm:presLayoutVars>
      </dgm:prSet>
      <dgm:spPr/>
    </dgm:pt>
    <dgm:pt modelId="{4D7DB97F-F1A5-43F9-A1C8-B20D103C109E}" type="pres">
      <dgm:prSet presAssocID="{E3629E60-1CD2-4310-A6BF-AB8AAF3AFC82}" presName="hierChild5" presStyleCnt="0"/>
      <dgm:spPr/>
    </dgm:pt>
    <dgm:pt modelId="{5DB724C1-B316-48B8-B4F5-B78EBC1E304C}" type="pres">
      <dgm:prSet presAssocID="{2ECDB4B5-B7EB-435A-8D8B-5ADA7B5FFE46}" presName="hierRoot1" presStyleCnt="0"/>
      <dgm:spPr/>
    </dgm:pt>
    <dgm:pt modelId="{3B9276BC-49A1-4533-90FA-C260962CFC27}" type="pres">
      <dgm:prSet presAssocID="{2ECDB4B5-B7EB-435A-8D8B-5ADA7B5FFE46}" presName="composite" presStyleCnt="0"/>
      <dgm:spPr/>
    </dgm:pt>
    <dgm:pt modelId="{A8063376-A81C-43F9-B10F-8BC4EBA43098}" type="pres">
      <dgm:prSet presAssocID="{2ECDB4B5-B7EB-435A-8D8B-5ADA7B5FFE46}" presName="background" presStyleLbl="node0" presStyleIdx="1" presStyleCnt="4"/>
      <dgm:spPr/>
    </dgm:pt>
    <dgm:pt modelId="{098A40CE-5750-4BBD-807C-328B2B258F49}" type="pres">
      <dgm:prSet presAssocID="{2ECDB4B5-B7EB-435A-8D8B-5ADA7B5FFE46}" presName="text" presStyleLbl="fgAcc0" presStyleIdx="1" presStyleCnt="4">
        <dgm:presLayoutVars>
          <dgm:chPref val="3"/>
        </dgm:presLayoutVars>
      </dgm:prSet>
      <dgm:spPr/>
    </dgm:pt>
    <dgm:pt modelId="{D93E0E95-3606-4BCD-B286-38B6763167B3}" type="pres">
      <dgm:prSet presAssocID="{2ECDB4B5-B7EB-435A-8D8B-5ADA7B5FFE46}" presName="hierChild2" presStyleCnt="0"/>
      <dgm:spPr/>
    </dgm:pt>
    <dgm:pt modelId="{CB4D96C3-17DF-4B6E-A594-06D3950D2175}" type="pres">
      <dgm:prSet presAssocID="{614BC9AE-D96B-4D8D-829E-767D854FF8D5}" presName="hierRoot1" presStyleCnt="0"/>
      <dgm:spPr/>
    </dgm:pt>
    <dgm:pt modelId="{D7F91B73-7B17-443B-AE12-9BC0AB08B5C1}" type="pres">
      <dgm:prSet presAssocID="{614BC9AE-D96B-4D8D-829E-767D854FF8D5}" presName="composite" presStyleCnt="0"/>
      <dgm:spPr/>
    </dgm:pt>
    <dgm:pt modelId="{C09212F4-F495-4501-890D-490070822C2D}" type="pres">
      <dgm:prSet presAssocID="{614BC9AE-D96B-4D8D-829E-767D854FF8D5}" presName="background" presStyleLbl="node0" presStyleIdx="2" presStyleCnt="4"/>
      <dgm:spPr/>
    </dgm:pt>
    <dgm:pt modelId="{F0FC6647-CE68-4EBA-9F68-08004219B042}" type="pres">
      <dgm:prSet presAssocID="{614BC9AE-D96B-4D8D-829E-767D854FF8D5}" presName="text" presStyleLbl="fgAcc0" presStyleIdx="2" presStyleCnt="4">
        <dgm:presLayoutVars>
          <dgm:chPref val="3"/>
        </dgm:presLayoutVars>
      </dgm:prSet>
      <dgm:spPr/>
    </dgm:pt>
    <dgm:pt modelId="{A1A0EAC0-84D5-4585-941A-269D8BF7CC97}" type="pres">
      <dgm:prSet presAssocID="{614BC9AE-D96B-4D8D-829E-767D854FF8D5}" presName="hierChild2" presStyleCnt="0"/>
      <dgm:spPr/>
    </dgm:pt>
    <dgm:pt modelId="{31C34E9D-ACC7-480F-ADFC-8D5991FDBDB4}" type="pres">
      <dgm:prSet presAssocID="{6B8B4B1E-81B2-4D81-BB13-DF38A524C600}" presName="hierRoot1" presStyleCnt="0"/>
      <dgm:spPr/>
    </dgm:pt>
    <dgm:pt modelId="{B83BF3DD-9F49-411D-B522-E2A33A0E37A4}" type="pres">
      <dgm:prSet presAssocID="{6B8B4B1E-81B2-4D81-BB13-DF38A524C600}" presName="composite" presStyleCnt="0"/>
      <dgm:spPr/>
    </dgm:pt>
    <dgm:pt modelId="{0C5B209B-5C1D-4198-B4D8-5442356F687F}" type="pres">
      <dgm:prSet presAssocID="{6B8B4B1E-81B2-4D81-BB13-DF38A524C600}" presName="background" presStyleLbl="node0" presStyleIdx="3" presStyleCnt="4"/>
      <dgm:spPr/>
    </dgm:pt>
    <dgm:pt modelId="{91336A27-499F-4CFA-945E-038AE7C318D4}" type="pres">
      <dgm:prSet presAssocID="{6B8B4B1E-81B2-4D81-BB13-DF38A524C600}" presName="text" presStyleLbl="fgAcc0" presStyleIdx="3" presStyleCnt="4">
        <dgm:presLayoutVars>
          <dgm:chPref val="3"/>
        </dgm:presLayoutVars>
      </dgm:prSet>
      <dgm:spPr/>
    </dgm:pt>
    <dgm:pt modelId="{3515F88D-95D2-44E4-8C39-D2A457C88BDB}" type="pres">
      <dgm:prSet presAssocID="{6B8B4B1E-81B2-4D81-BB13-DF38A524C600}" presName="hierChild2" presStyleCnt="0"/>
      <dgm:spPr/>
    </dgm:pt>
  </dgm:ptLst>
  <dgm:cxnLst>
    <dgm:cxn modelId="{7E819D01-035D-4794-BA3D-E06D1975885A}" type="presOf" srcId="{30C0A259-9A48-4062-8964-A226DAAEF09A}" destId="{A7AE66DD-6DB2-4622-95E3-0EA789F3764F}" srcOrd="0" destOrd="0" presId="urn:microsoft.com/office/officeart/2005/8/layout/hierarchy1"/>
    <dgm:cxn modelId="{857ED202-6F20-4A7F-8CEE-D5900071E3E8}" srcId="{E0535776-A643-481F-982B-3ECF752A78A2}" destId="{478A5FBC-3315-4C1D-81A1-98F422279638}" srcOrd="0" destOrd="0" parTransId="{AFA0F7A1-7EF5-44EC-B755-259A1D648A58}" sibTransId="{7A31B7A3-3BD8-4058-93E0-9DC72089CCF3}"/>
    <dgm:cxn modelId="{6431FC04-190B-4D14-8F9E-9B49A728ACA1}" srcId="{F7C8F076-4D7F-4372-B4D7-C7D6F2C6C6A7}" destId="{E6D2FC25-1B69-44A8-B560-1F3C94AC4037}" srcOrd="0" destOrd="0" parTransId="{7640430F-EF36-4707-B229-542291C36027}" sibTransId="{6755BECB-480F-4873-B4E5-905B149BCC25}"/>
    <dgm:cxn modelId="{73ABD005-9943-4EE2-9FA2-FBEB01C6BF00}" type="presOf" srcId="{6B8B4B1E-81B2-4D81-BB13-DF38A524C600}" destId="{91336A27-499F-4CFA-945E-038AE7C318D4}" srcOrd="0" destOrd="0" presId="urn:microsoft.com/office/officeart/2005/8/layout/hierarchy1"/>
    <dgm:cxn modelId="{3FA79907-9225-4DA4-9A33-47413E0B15B4}" type="presOf" srcId="{F7C8F076-4D7F-4372-B4D7-C7D6F2C6C6A7}" destId="{75F0C1D4-137C-4EA6-BAA1-D58D5BA8773A}" srcOrd="0" destOrd="0" presId="urn:microsoft.com/office/officeart/2005/8/layout/hierarchy1"/>
    <dgm:cxn modelId="{A780DE0C-2E75-4CC5-B79A-C4BE995A5B9B}" type="presOf" srcId="{2BD4566D-55A3-486C-8CD2-2C3A3AE424DA}" destId="{A369AF07-1A3B-4619-BC1B-5DC3D62ED8A6}" srcOrd="0" destOrd="0" presId="urn:microsoft.com/office/officeart/2005/8/layout/hierarchy1"/>
    <dgm:cxn modelId="{8FD07E0E-4D9E-4540-85B5-6C71B2A11A72}" type="presOf" srcId="{4793F8A2-DD06-49BB-8DE9-CF9EF4D94B5B}" destId="{78013B14-17D3-4766-B088-55EE1F13E209}" srcOrd="0" destOrd="0" presId="urn:microsoft.com/office/officeart/2005/8/layout/hierarchy1"/>
    <dgm:cxn modelId="{F5DB4317-179B-47B5-8863-1BA240593BE1}" type="presOf" srcId="{3886AAC5-629C-41C2-A7EF-B620FCCB3893}" destId="{06474A5F-223B-4D24-92F3-8E6A1EDBE4E1}" srcOrd="0" destOrd="0" presId="urn:microsoft.com/office/officeart/2005/8/layout/hierarchy1"/>
    <dgm:cxn modelId="{25E1A32C-6E97-4419-82FA-355FF502C2AF}" srcId="{68EFB74D-4AB2-45F6-80F5-014A9D1CCF07}" destId="{88C5A94E-9840-4EF4-BE9F-C4DF7875577D}" srcOrd="0" destOrd="0" parTransId="{6EA81AEE-602F-4DA5-BF3B-5E5CE297BA33}" sibTransId="{1BE15016-E57B-4CAC-8A7D-B54E591E044C}"/>
    <dgm:cxn modelId="{C345562F-3B34-4394-BB15-37450AE7288A}" type="presOf" srcId="{FE81D511-08B6-4D7E-8295-F39663117657}" destId="{F29C8F22-AE48-4942-91C2-3CE12C6196A5}" srcOrd="0" destOrd="0" presId="urn:microsoft.com/office/officeart/2005/8/layout/hierarchy1"/>
    <dgm:cxn modelId="{14C05130-876B-4C86-87EC-F44B9C105F46}" type="presOf" srcId="{7640430F-EF36-4707-B229-542291C36027}" destId="{23A959EB-2582-421D-9B61-237FAF24F9EB}" srcOrd="0" destOrd="0" presId="urn:microsoft.com/office/officeart/2005/8/layout/hierarchy1"/>
    <dgm:cxn modelId="{82DECD30-BD3A-4534-B46B-81410E57365C}" type="presOf" srcId="{88C5A94E-9840-4EF4-BE9F-C4DF7875577D}" destId="{9C82F757-9320-49A7-A898-33A7195F6C17}" srcOrd="0" destOrd="0" presId="urn:microsoft.com/office/officeart/2005/8/layout/hierarchy1"/>
    <dgm:cxn modelId="{55C41D37-12E5-4AE2-9085-8034BDA54063}" type="presOf" srcId="{D9B6F0AE-AC66-4E04-ABBD-8B4B3CD0BC4E}" destId="{D910AF15-30F7-4EE1-A552-A5D4489ED902}" srcOrd="0" destOrd="0" presId="urn:microsoft.com/office/officeart/2005/8/layout/hierarchy1"/>
    <dgm:cxn modelId="{44E67B37-833A-41B7-AC83-F245B17F5333}" type="presOf" srcId="{67CCB66A-6D8A-4900-AF4F-83F222C7C48A}" destId="{44F416AC-75C4-41BD-BEB3-CB6CFAD5E4A1}" srcOrd="0" destOrd="0" presId="urn:microsoft.com/office/officeart/2005/8/layout/hierarchy1"/>
    <dgm:cxn modelId="{BC58023E-C758-481E-908D-45ED05F76B9E}" type="presOf" srcId="{614BC9AE-D96B-4D8D-829E-767D854FF8D5}" destId="{F0FC6647-CE68-4EBA-9F68-08004219B042}" srcOrd="0" destOrd="0" presId="urn:microsoft.com/office/officeart/2005/8/layout/hierarchy1"/>
    <dgm:cxn modelId="{928DF464-595E-4E22-AFA8-F42D3B7F5C2A}" type="presOf" srcId="{FA93D7E8-3737-4A5B-9C2A-03EB16CFE50A}" destId="{718978AF-0D4B-4B58-B831-EE54B126EE14}" srcOrd="0" destOrd="0" presId="urn:microsoft.com/office/officeart/2005/8/layout/hierarchy1"/>
    <dgm:cxn modelId="{3CEFE766-7A7B-4B45-A981-D7E08BF6F9B5}" type="presOf" srcId="{036CCF61-2959-4776-BBA0-D86084384A51}" destId="{1E1F8146-26BD-4B20-9D0B-FC2D718118D1}" srcOrd="0" destOrd="0" presId="urn:microsoft.com/office/officeart/2005/8/layout/hierarchy1"/>
    <dgm:cxn modelId="{C903AA4D-E99F-441B-80CA-F4F4915A593D}" type="presOf" srcId="{93BDB5A3-FE74-4D79-91C5-14F48E324663}" destId="{519D04ED-4FBF-4925-96A4-E3B9529D2C10}" srcOrd="0" destOrd="0" presId="urn:microsoft.com/office/officeart/2005/8/layout/hierarchy1"/>
    <dgm:cxn modelId="{79B15871-4F27-4653-A0A3-6F0299EA35A1}" type="presOf" srcId="{68EFB74D-4AB2-45F6-80F5-014A9D1CCF07}" destId="{86E06AB5-780E-44B0-BFC5-1CF6520FC7A2}" srcOrd="0" destOrd="0" presId="urn:microsoft.com/office/officeart/2005/8/layout/hierarchy1"/>
    <dgm:cxn modelId="{EA19F671-15A8-4CBF-8219-C7AF668D5656}" srcId="{48462C8B-56B1-42B4-B632-98AE7E825F5E}" destId="{2ECDB4B5-B7EB-435A-8D8B-5ADA7B5FFE46}" srcOrd="1" destOrd="0" parTransId="{CDD312FB-F31D-41EB-B526-28B34404A5B6}" sibTransId="{1A8F7B5F-9061-452E-A3B9-1FE19DC01FCD}"/>
    <dgm:cxn modelId="{6A2AD455-17D2-4DA3-B60D-4169FE92AC4A}" srcId="{FE81D511-08B6-4D7E-8295-F39663117657}" destId="{F7C8F076-4D7F-4372-B4D7-C7D6F2C6C6A7}" srcOrd="0" destOrd="0" parTransId="{EBF43E66-F671-4839-AF2F-9049299B8BC4}" sibTransId="{DD0B30AE-4139-4EFC-B58B-0FB1F06DAC50}"/>
    <dgm:cxn modelId="{C959F957-8B4A-4DAC-A82C-0F66654A3B93}" srcId="{E6D2FC25-1B69-44A8-B560-1F3C94AC4037}" destId="{BD4DA8D5-7938-4D40-999D-80C9E2065205}" srcOrd="0" destOrd="0" parTransId="{7726B44C-504A-4F19-82AC-32ACB15A2DD5}" sibTransId="{B3174E2E-6B72-45D2-9404-E6802BC66BB3}"/>
    <dgm:cxn modelId="{318BEA81-4183-4E03-8418-5AD554C12A5E}" type="presOf" srcId="{326E9D2F-884C-449B-9A85-938741892E1A}" destId="{64A75A06-8A53-4C23-903C-61B511E85A78}" srcOrd="0" destOrd="0" presId="urn:microsoft.com/office/officeart/2005/8/layout/hierarchy1"/>
    <dgm:cxn modelId="{2B69DD85-1F4F-4618-BC37-E8EA25EED39D}" srcId="{F7C8F076-4D7F-4372-B4D7-C7D6F2C6C6A7}" destId="{68EFB74D-4AB2-45F6-80F5-014A9D1CCF07}" srcOrd="1" destOrd="0" parTransId="{67CCB66A-6D8A-4900-AF4F-83F222C7C48A}" sibTransId="{8FD77A36-E39C-4E4B-B3ED-419A2DA2DA81}"/>
    <dgm:cxn modelId="{BDFDC786-6337-4E0C-B58A-01833AE11347}" type="presOf" srcId="{6EA81AEE-602F-4DA5-BF3B-5E5CE297BA33}" destId="{67919EFE-2340-433B-8739-9342EDC129B1}" srcOrd="0" destOrd="0" presId="urn:microsoft.com/office/officeart/2005/8/layout/hierarchy1"/>
    <dgm:cxn modelId="{1FB32E90-2BDC-4087-BCCB-E9D6A9ABEBBD}" type="presOf" srcId="{E997561A-FBA1-4357-B137-EB505A85B055}" destId="{6A22CC08-A1ED-4268-8C3B-A1AC4898F8A2}" srcOrd="0" destOrd="0" presId="urn:microsoft.com/office/officeart/2005/8/layout/hierarchy1"/>
    <dgm:cxn modelId="{D8658495-9CC4-4D7F-921A-4DFDF9FAE62F}" srcId="{036CCF61-2959-4776-BBA0-D86084384A51}" destId="{2BD4566D-55A3-486C-8CD2-2C3A3AE424DA}" srcOrd="0" destOrd="0" parTransId="{326E9D2F-884C-449B-9A85-938741892E1A}" sibTransId="{BE9074E3-C321-49B3-98D3-3C442474697D}"/>
    <dgm:cxn modelId="{2E8EE496-B80A-443C-BAB6-B68B650BCA77}" type="presOf" srcId="{E3629E60-1CD2-4310-A6BF-AB8AAF3AFC82}" destId="{1089BF83-A6D1-48D6-BB36-5E8E12D0D78D}" srcOrd="0" destOrd="0" presId="urn:microsoft.com/office/officeart/2005/8/layout/hierarchy1"/>
    <dgm:cxn modelId="{1A35669D-C092-452A-9B63-F2F712C1AD0C}" srcId="{2BD4566D-55A3-486C-8CD2-2C3A3AE424DA}" destId="{93BDB5A3-FE74-4D79-91C5-14F48E324663}" srcOrd="0" destOrd="0" parTransId="{FA93D7E8-3737-4A5B-9C2A-03EB16CFE50A}" sibTransId="{2B749294-E125-4060-A8CF-BD11E03FE635}"/>
    <dgm:cxn modelId="{0D896E9D-8021-48E6-8623-70BC5CC0AEB9}" type="presOf" srcId="{E0535776-A643-481F-982B-3ECF752A78A2}" destId="{1B318BD6-3342-4DE1-8BA4-87FA35673AC2}" srcOrd="0" destOrd="0" presId="urn:microsoft.com/office/officeart/2005/8/layout/hierarchy1"/>
    <dgm:cxn modelId="{0954AFAB-5310-414C-A8EB-631C78E16439}" srcId="{173BCA79-5D24-4B1C-AF8D-88350E9F2CAE}" destId="{E3629E60-1CD2-4310-A6BF-AB8AAF3AFC82}" srcOrd="0" destOrd="0" parTransId="{C921C62C-4CA2-486F-85B0-4AE7EDD07B39}" sibTransId="{611D2E3A-50BC-424A-832C-4EEE855ABDF6}"/>
    <dgm:cxn modelId="{C6F45DAE-405E-446C-A3F6-69E7D7C77B38}" srcId="{48462C8B-56B1-42B4-B632-98AE7E825F5E}" destId="{6B8B4B1E-81B2-4D81-BB13-DF38A524C600}" srcOrd="3" destOrd="0" parTransId="{76929674-65D3-4CA7-8605-A0A6CAC1B395}" sibTransId="{6E425878-EDB0-4174-9173-DB6F98C1691E}"/>
    <dgm:cxn modelId="{600108B7-0358-43AC-9B27-FE511F24E023}" type="presOf" srcId="{C921C62C-4CA2-486F-85B0-4AE7EDD07B39}" destId="{CBAD3AAA-A937-4B21-B7DE-241BA41F1B95}" srcOrd="0" destOrd="0" presId="urn:microsoft.com/office/officeart/2005/8/layout/hierarchy1"/>
    <dgm:cxn modelId="{CDD181C4-94F7-42C8-B4F2-33E00959DCD3}" srcId="{478A5FBC-3315-4C1D-81A1-98F422279638}" destId="{036CCF61-2959-4776-BBA0-D86084384A51}" srcOrd="0" destOrd="0" parTransId="{E997561A-FBA1-4357-B137-EB505A85B055}" sibTransId="{25FF9334-248D-4EB5-B878-43E9F483F1C4}"/>
    <dgm:cxn modelId="{F41AB8C8-301D-4BFA-AD51-6C9A9B2457DB}" srcId="{48462C8B-56B1-42B4-B632-98AE7E825F5E}" destId="{614BC9AE-D96B-4D8D-829E-767D854FF8D5}" srcOrd="2" destOrd="0" parTransId="{369EBC7D-0D05-4484-9FFC-047B18AB841D}" sibTransId="{C79997CF-9D7A-4686-AA32-662574C48AFE}"/>
    <dgm:cxn modelId="{D72FFECB-3947-41B2-8F25-030F8EC34E17}" type="presOf" srcId="{AFA0F7A1-7EF5-44EC-B755-259A1D648A58}" destId="{DF6EFE1E-0BAE-4B4C-91C5-51E237599B58}" srcOrd="0" destOrd="0" presId="urn:microsoft.com/office/officeart/2005/8/layout/hierarchy1"/>
    <dgm:cxn modelId="{171645CE-0F79-443B-98E8-55A28B459141}" srcId="{48462C8B-56B1-42B4-B632-98AE7E825F5E}" destId="{FE81D511-08B6-4D7E-8295-F39663117657}" srcOrd="0" destOrd="0" parTransId="{F20D1B62-4FD2-458D-BD25-F1484990B04C}" sibTransId="{B173D3FF-815E-4081-A8CB-A18B41064443}"/>
    <dgm:cxn modelId="{16C2BFD5-1E2F-4B6C-892A-CAAC0AA8BE8C}" type="presOf" srcId="{48462C8B-56B1-42B4-B632-98AE7E825F5E}" destId="{299463E1-1E43-4CBE-A2FA-8A5D788286CE}" srcOrd="0" destOrd="0" presId="urn:microsoft.com/office/officeart/2005/8/layout/hierarchy1"/>
    <dgm:cxn modelId="{D47B9AD8-0CF3-4789-804A-F404ECC7CC6E}" type="presOf" srcId="{E6D2FC25-1B69-44A8-B560-1F3C94AC4037}" destId="{133F3AD8-9073-43E2-961F-22B55DDE3CB9}" srcOrd="0" destOrd="0" presId="urn:microsoft.com/office/officeart/2005/8/layout/hierarchy1"/>
    <dgm:cxn modelId="{D4D767DE-B363-4063-A2E5-ACDA2B614B23}" type="presOf" srcId="{478A5FBC-3315-4C1D-81A1-98F422279638}" destId="{85EDC1B6-146F-4058-B814-05CE0CCDC3B1}" srcOrd="0" destOrd="0" presId="urn:microsoft.com/office/officeart/2005/8/layout/hierarchy1"/>
    <dgm:cxn modelId="{87797DDF-F291-432C-AB71-C3D8F12E322A}" srcId="{FE81D511-08B6-4D7E-8295-F39663117657}" destId="{E0535776-A643-481F-982B-3ECF752A78A2}" srcOrd="1" destOrd="0" parTransId="{4793F8A2-DD06-49BB-8DE9-CF9EF4D94B5B}" sibTransId="{DDB33FFD-931B-418A-B66A-D675D81D9F58}"/>
    <dgm:cxn modelId="{D111FAE6-F2E7-4741-98AC-AE0348AEF821}" srcId="{3886AAC5-629C-41C2-A7EF-B620FCCB3893}" destId="{173BCA79-5D24-4B1C-AF8D-88350E9F2CAE}" srcOrd="0" destOrd="0" parTransId="{D9B6F0AE-AC66-4E04-ABBD-8B4B3CD0BC4E}" sibTransId="{1C17A96D-A06D-48BC-A650-22743E1AB227}"/>
    <dgm:cxn modelId="{63EDCBE9-ADF8-47A4-8114-DF9C34496407}" type="presOf" srcId="{EBF43E66-F671-4839-AF2F-9049299B8BC4}" destId="{ED522934-E2D7-40BC-94D5-FDC202C54A08}" srcOrd="0" destOrd="0" presId="urn:microsoft.com/office/officeart/2005/8/layout/hierarchy1"/>
    <dgm:cxn modelId="{58DCF4E9-AAC7-475E-864A-9A5E63D5B425}" srcId="{FE81D511-08B6-4D7E-8295-F39663117657}" destId="{3886AAC5-629C-41C2-A7EF-B620FCCB3893}" srcOrd="2" destOrd="0" parTransId="{30C0A259-9A48-4062-8964-A226DAAEF09A}" sibTransId="{A904B327-E806-47C2-80E7-2920D8A7B735}"/>
    <dgm:cxn modelId="{606DE4EA-4EA9-46B8-A121-85AF715B7F9B}" type="presOf" srcId="{2ECDB4B5-B7EB-435A-8D8B-5ADA7B5FFE46}" destId="{098A40CE-5750-4BBD-807C-328B2B258F49}" srcOrd="0" destOrd="0" presId="urn:microsoft.com/office/officeart/2005/8/layout/hierarchy1"/>
    <dgm:cxn modelId="{D843F9F2-D6FD-4215-8502-CE3615EACB2A}" type="presOf" srcId="{7726B44C-504A-4F19-82AC-32ACB15A2DD5}" destId="{1FC3660C-120D-46D8-A5B1-583BCB910868}" srcOrd="0" destOrd="0" presId="urn:microsoft.com/office/officeart/2005/8/layout/hierarchy1"/>
    <dgm:cxn modelId="{BCEAA2F4-8FB1-49D9-85B1-A76DEC1D1CE3}" type="presOf" srcId="{173BCA79-5D24-4B1C-AF8D-88350E9F2CAE}" destId="{2ADE597A-99EE-440B-82FE-97E7C65F7DC7}" srcOrd="0" destOrd="0" presId="urn:microsoft.com/office/officeart/2005/8/layout/hierarchy1"/>
    <dgm:cxn modelId="{396B56FC-145E-4ED8-97E7-5E6A97DAA9BA}" type="presOf" srcId="{BD4DA8D5-7938-4D40-999D-80C9E2065205}" destId="{586CEC17-F874-42A9-B2CB-C7CB43D211DC}" srcOrd="0" destOrd="0" presId="urn:microsoft.com/office/officeart/2005/8/layout/hierarchy1"/>
    <dgm:cxn modelId="{9FEAAB0B-2AAA-47C4-B42C-5598861929F7}" type="presParOf" srcId="{299463E1-1E43-4CBE-A2FA-8A5D788286CE}" destId="{04ABD6F1-2C23-4754-B113-CFBF047D6CB5}" srcOrd="0" destOrd="0" presId="urn:microsoft.com/office/officeart/2005/8/layout/hierarchy1"/>
    <dgm:cxn modelId="{ADEC7AC7-B596-48F5-B3D7-A052F60A612F}" type="presParOf" srcId="{04ABD6F1-2C23-4754-B113-CFBF047D6CB5}" destId="{A88FB27D-B6A6-4DB8-BF04-D93881ACB970}" srcOrd="0" destOrd="0" presId="urn:microsoft.com/office/officeart/2005/8/layout/hierarchy1"/>
    <dgm:cxn modelId="{CF440460-D37D-48D0-89D7-4EF9C5DF8FE7}" type="presParOf" srcId="{A88FB27D-B6A6-4DB8-BF04-D93881ACB970}" destId="{82019E67-31F1-4FED-BADC-7FF27B999D97}" srcOrd="0" destOrd="0" presId="urn:microsoft.com/office/officeart/2005/8/layout/hierarchy1"/>
    <dgm:cxn modelId="{2A72EF88-C18A-452B-8382-46FF34316E7C}" type="presParOf" srcId="{A88FB27D-B6A6-4DB8-BF04-D93881ACB970}" destId="{F29C8F22-AE48-4942-91C2-3CE12C6196A5}" srcOrd="1" destOrd="0" presId="urn:microsoft.com/office/officeart/2005/8/layout/hierarchy1"/>
    <dgm:cxn modelId="{69C53F96-3964-44B1-B507-BFB127C5D48B}" type="presParOf" srcId="{04ABD6F1-2C23-4754-B113-CFBF047D6CB5}" destId="{7235089A-2B2B-4A20-9CF4-565E0BBF7D12}" srcOrd="1" destOrd="0" presId="urn:microsoft.com/office/officeart/2005/8/layout/hierarchy1"/>
    <dgm:cxn modelId="{BF6E2A7F-635D-4A0C-A894-1CAAC730A260}" type="presParOf" srcId="{7235089A-2B2B-4A20-9CF4-565E0BBF7D12}" destId="{ED522934-E2D7-40BC-94D5-FDC202C54A08}" srcOrd="0" destOrd="0" presId="urn:microsoft.com/office/officeart/2005/8/layout/hierarchy1"/>
    <dgm:cxn modelId="{E7BFD3A1-C218-467C-8196-61817E23CD96}" type="presParOf" srcId="{7235089A-2B2B-4A20-9CF4-565E0BBF7D12}" destId="{4AB3AF9B-16E9-4C17-AB96-C7897A27ADE6}" srcOrd="1" destOrd="0" presId="urn:microsoft.com/office/officeart/2005/8/layout/hierarchy1"/>
    <dgm:cxn modelId="{F1FF1AA7-52C7-4821-8953-90F8B4864EF0}" type="presParOf" srcId="{4AB3AF9B-16E9-4C17-AB96-C7897A27ADE6}" destId="{7A5B9D3D-707B-4728-814D-6163CED01445}" srcOrd="0" destOrd="0" presId="urn:microsoft.com/office/officeart/2005/8/layout/hierarchy1"/>
    <dgm:cxn modelId="{C7B71AA7-29A7-461A-9D62-F3B7CB748BE6}" type="presParOf" srcId="{7A5B9D3D-707B-4728-814D-6163CED01445}" destId="{47F5FAD6-4EAB-41CE-8CBC-88730D2827C9}" srcOrd="0" destOrd="0" presId="urn:microsoft.com/office/officeart/2005/8/layout/hierarchy1"/>
    <dgm:cxn modelId="{5D92490D-DA62-4ED3-A2A6-F2CC011CF211}" type="presParOf" srcId="{7A5B9D3D-707B-4728-814D-6163CED01445}" destId="{75F0C1D4-137C-4EA6-BAA1-D58D5BA8773A}" srcOrd="1" destOrd="0" presId="urn:microsoft.com/office/officeart/2005/8/layout/hierarchy1"/>
    <dgm:cxn modelId="{ADBC4C57-1106-488D-88F5-6381C81FD834}" type="presParOf" srcId="{4AB3AF9B-16E9-4C17-AB96-C7897A27ADE6}" destId="{2851F1C5-B16F-4BC4-8F8F-35A7EF4F0B51}" srcOrd="1" destOrd="0" presId="urn:microsoft.com/office/officeart/2005/8/layout/hierarchy1"/>
    <dgm:cxn modelId="{ADCC2568-B766-49B7-AD63-94993E6F102B}" type="presParOf" srcId="{2851F1C5-B16F-4BC4-8F8F-35A7EF4F0B51}" destId="{23A959EB-2582-421D-9B61-237FAF24F9EB}" srcOrd="0" destOrd="0" presId="urn:microsoft.com/office/officeart/2005/8/layout/hierarchy1"/>
    <dgm:cxn modelId="{63D5CC9E-5699-444F-A619-A487ACCFCFB2}" type="presParOf" srcId="{2851F1C5-B16F-4BC4-8F8F-35A7EF4F0B51}" destId="{9612A3ED-95F8-4EFB-B69A-29F4FA29829B}" srcOrd="1" destOrd="0" presId="urn:microsoft.com/office/officeart/2005/8/layout/hierarchy1"/>
    <dgm:cxn modelId="{7BCE6340-23BC-4D12-A449-70326F2060CD}" type="presParOf" srcId="{9612A3ED-95F8-4EFB-B69A-29F4FA29829B}" destId="{8B826BB2-B256-49D2-8002-05D4CA460B9E}" srcOrd="0" destOrd="0" presId="urn:microsoft.com/office/officeart/2005/8/layout/hierarchy1"/>
    <dgm:cxn modelId="{D53E7367-2C0B-4A1B-A844-E4A6A360AEDC}" type="presParOf" srcId="{8B826BB2-B256-49D2-8002-05D4CA460B9E}" destId="{525AC28F-B9D2-4989-AE8D-17C54218E2F6}" srcOrd="0" destOrd="0" presId="urn:microsoft.com/office/officeart/2005/8/layout/hierarchy1"/>
    <dgm:cxn modelId="{B4E3195D-91DA-4FF8-8322-DD0D71E8FD83}" type="presParOf" srcId="{8B826BB2-B256-49D2-8002-05D4CA460B9E}" destId="{133F3AD8-9073-43E2-961F-22B55DDE3CB9}" srcOrd="1" destOrd="0" presId="urn:microsoft.com/office/officeart/2005/8/layout/hierarchy1"/>
    <dgm:cxn modelId="{0CA6128E-1B8C-4283-AC06-FD52A9574893}" type="presParOf" srcId="{9612A3ED-95F8-4EFB-B69A-29F4FA29829B}" destId="{45393D74-16B9-467B-8ECF-649475CE8ABF}" srcOrd="1" destOrd="0" presId="urn:microsoft.com/office/officeart/2005/8/layout/hierarchy1"/>
    <dgm:cxn modelId="{F3E98FBD-0A3F-416A-BB6D-D9CB1B42286F}" type="presParOf" srcId="{45393D74-16B9-467B-8ECF-649475CE8ABF}" destId="{1FC3660C-120D-46D8-A5B1-583BCB910868}" srcOrd="0" destOrd="0" presId="urn:microsoft.com/office/officeart/2005/8/layout/hierarchy1"/>
    <dgm:cxn modelId="{D93C79F6-A04A-4FA7-82D7-00E218EFF881}" type="presParOf" srcId="{45393D74-16B9-467B-8ECF-649475CE8ABF}" destId="{5F186130-DB39-45E6-A918-C23F06A24539}" srcOrd="1" destOrd="0" presId="urn:microsoft.com/office/officeart/2005/8/layout/hierarchy1"/>
    <dgm:cxn modelId="{89D7B202-106A-415E-869F-A71CB2A2B3AC}" type="presParOf" srcId="{5F186130-DB39-45E6-A918-C23F06A24539}" destId="{1110C23A-7268-4B34-AA4D-C0EBAA4AA8C5}" srcOrd="0" destOrd="0" presId="urn:microsoft.com/office/officeart/2005/8/layout/hierarchy1"/>
    <dgm:cxn modelId="{34713812-F8A7-40D7-BF3A-706D3CE2EC31}" type="presParOf" srcId="{1110C23A-7268-4B34-AA4D-C0EBAA4AA8C5}" destId="{66A6DFC8-7FA3-4986-97EE-BCEAD4F1904B}" srcOrd="0" destOrd="0" presId="urn:microsoft.com/office/officeart/2005/8/layout/hierarchy1"/>
    <dgm:cxn modelId="{3BB36B50-469E-4F2F-A71D-A8069805EF2D}" type="presParOf" srcId="{1110C23A-7268-4B34-AA4D-C0EBAA4AA8C5}" destId="{586CEC17-F874-42A9-B2CB-C7CB43D211DC}" srcOrd="1" destOrd="0" presId="urn:microsoft.com/office/officeart/2005/8/layout/hierarchy1"/>
    <dgm:cxn modelId="{54859845-D6C8-4846-8530-E5D0395395BD}" type="presParOf" srcId="{5F186130-DB39-45E6-A918-C23F06A24539}" destId="{20B310EF-FB95-4D34-82BD-5B3D142FDE59}" srcOrd="1" destOrd="0" presId="urn:microsoft.com/office/officeart/2005/8/layout/hierarchy1"/>
    <dgm:cxn modelId="{24821B1D-3D6F-45B4-AC5D-E34B0E2F80CB}" type="presParOf" srcId="{2851F1C5-B16F-4BC4-8F8F-35A7EF4F0B51}" destId="{44F416AC-75C4-41BD-BEB3-CB6CFAD5E4A1}" srcOrd="2" destOrd="0" presId="urn:microsoft.com/office/officeart/2005/8/layout/hierarchy1"/>
    <dgm:cxn modelId="{84F7487C-CB37-456F-BC65-723D6EAC2B32}" type="presParOf" srcId="{2851F1C5-B16F-4BC4-8F8F-35A7EF4F0B51}" destId="{6DAECC97-6FFA-4C11-AF20-B38F210B0FA5}" srcOrd="3" destOrd="0" presId="urn:microsoft.com/office/officeart/2005/8/layout/hierarchy1"/>
    <dgm:cxn modelId="{1E59E5F3-E49C-4FAD-83E8-0F67E104BBAC}" type="presParOf" srcId="{6DAECC97-6FFA-4C11-AF20-B38F210B0FA5}" destId="{3AC5A7D0-EE0E-4C8C-9AC4-109B096FEA61}" srcOrd="0" destOrd="0" presId="urn:microsoft.com/office/officeart/2005/8/layout/hierarchy1"/>
    <dgm:cxn modelId="{27F07F0C-A885-4155-BE16-4D22C878CD25}" type="presParOf" srcId="{3AC5A7D0-EE0E-4C8C-9AC4-109B096FEA61}" destId="{7B2CA2F6-998C-4B3A-B1CF-7E105F7D424E}" srcOrd="0" destOrd="0" presId="urn:microsoft.com/office/officeart/2005/8/layout/hierarchy1"/>
    <dgm:cxn modelId="{27326315-B8B3-41C4-B5A7-D6183A51EE2C}" type="presParOf" srcId="{3AC5A7D0-EE0E-4C8C-9AC4-109B096FEA61}" destId="{86E06AB5-780E-44B0-BFC5-1CF6520FC7A2}" srcOrd="1" destOrd="0" presId="urn:microsoft.com/office/officeart/2005/8/layout/hierarchy1"/>
    <dgm:cxn modelId="{1D7B4F2C-838F-436D-9FF1-744D74510042}" type="presParOf" srcId="{6DAECC97-6FFA-4C11-AF20-B38F210B0FA5}" destId="{18486860-F7AB-43CE-B65C-B5F5BCE79FD6}" srcOrd="1" destOrd="0" presId="urn:microsoft.com/office/officeart/2005/8/layout/hierarchy1"/>
    <dgm:cxn modelId="{B8AA0130-B055-4D68-8509-134252E2E5C8}" type="presParOf" srcId="{18486860-F7AB-43CE-B65C-B5F5BCE79FD6}" destId="{67919EFE-2340-433B-8739-9342EDC129B1}" srcOrd="0" destOrd="0" presId="urn:microsoft.com/office/officeart/2005/8/layout/hierarchy1"/>
    <dgm:cxn modelId="{990F752F-35ED-41FF-9D25-3988BD1F7E4C}" type="presParOf" srcId="{18486860-F7AB-43CE-B65C-B5F5BCE79FD6}" destId="{FC13AFCE-A6B5-44AC-AD0F-A56671F04E8F}" srcOrd="1" destOrd="0" presId="urn:microsoft.com/office/officeart/2005/8/layout/hierarchy1"/>
    <dgm:cxn modelId="{F4E73286-940F-4EE9-B7B7-AA1FE8601A01}" type="presParOf" srcId="{FC13AFCE-A6B5-44AC-AD0F-A56671F04E8F}" destId="{BDF65510-3FFF-4C2C-B935-6792A1205AA0}" srcOrd="0" destOrd="0" presId="urn:microsoft.com/office/officeart/2005/8/layout/hierarchy1"/>
    <dgm:cxn modelId="{5B665C6E-8388-4E1F-90F6-EDE663CB56C5}" type="presParOf" srcId="{BDF65510-3FFF-4C2C-B935-6792A1205AA0}" destId="{C2BFFDB0-5083-4F86-BDBE-220E743A86BD}" srcOrd="0" destOrd="0" presId="urn:microsoft.com/office/officeart/2005/8/layout/hierarchy1"/>
    <dgm:cxn modelId="{2B501F6E-EDBD-4978-B7CD-F3048AA5DA49}" type="presParOf" srcId="{BDF65510-3FFF-4C2C-B935-6792A1205AA0}" destId="{9C82F757-9320-49A7-A898-33A7195F6C17}" srcOrd="1" destOrd="0" presId="urn:microsoft.com/office/officeart/2005/8/layout/hierarchy1"/>
    <dgm:cxn modelId="{7DD72FB1-C38E-4AAA-A1ED-E02B093A47C7}" type="presParOf" srcId="{FC13AFCE-A6B5-44AC-AD0F-A56671F04E8F}" destId="{B26CB5B9-CD15-4214-B34E-80B91E57E469}" srcOrd="1" destOrd="0" presId="urn:microsoft.com/office/officeart/2005/8/layout/hierarchy1"/>
    <dgm:cxn modelId="{BB26561D-7DC4-4039-92A4-EE7280A5B12B}" type="presParOf" srcId="{7235089A-2B2B-4A20-9CF4-565E0BBF7D12}" destId="{78013B14-17D3-4766-B088-55EE1F13E209}" srcOrd="2" destOrd="0" presId="urn:microsoft.com/office/officeart/2005/8/layout/hierarchy1"/>
    <dgm:cxn modelId="{5489F7AC-569A-4566-A1FB-C17AD7671A74}" type="presParOf" srcId="{7235089A-2B2B-4A20-9CF4-565E0BBF7D12}" destId="{BBAB2879-D915-4E0D-A2E1-B736995CC088}" srcOrd="3" destOrd="0" presId="urn:microsoft.com/office/officeart/2005/8/layout/hierarchy1"/>
    <dgm:cxn modelId="{D0CE8932-CC32-4909-8AAA-6B09259F0E1B}" type="presParOf" srcId="{BBAB2879-D915-4E0D-A2E1-B736995CC088}" destId="{E61DC96A-4B8C-4716-AA22-19ED35DB9A8B}" srcOrd="0" destOrd="0" presId="urn:microsoft.com/office/officeart/2005/8/layout/hierarchy1"/>
    <dgm:cxn modelId="{12A68236-D3A0-4BEF-82BF-79E5703361F0}" type="presParOf" srcId="{E61DC96A-4B8C-4716-AA22-19ED35DB9A8B}" destId="{3C2E085A-4502-4275-892C-37831F63E058}" srcOrd="0" destOrd="0" presId="urn:microsoft.com/office/officeart/2005/8/layout/hierarchy1"/>
    <dgm:cxn modelId="{D117E8E9-FC9B-4846-A144-2D759B46FEF8}" type="presParOf" srcId="{E61DC96A-4B8C-4716-AA22-19ED35DB9A8B}" destId="{1B318BD6-3342-4DE1-8BA4-87FA35673AC2}" srcOrd="1" destOrd="0" presId="urn:microsoft.com/office/officeart/2005/8/layout/hierarchy1"/>
    <dgm:cxn modelId="{D8E78F5E-269B-4E92-919B-1BA932EAA613}" type="presParOf" srcId="{BBAB2879-D915-4E0D-A2E1-B736995CC088}" destId="{7EC01BD5-F33C-461A-AEC0-1C0C076C6C3C}" srcOrd="1" destOrd="0" presId="urn:microsoft.com/office/officeart/2005/8/layout/hierarchy1"/>
    <dgm:cxn modelId="{641F0AB5-8C30-4D8F-BF0D-C130CE745D42}" type="presParOf" srcId="{7EC01BD5-F33C-461A-AEC0-1C0C076C6C3C}" destId="{DF6EFE1E-0BAE-4B4C-91C5-51E237599B58}" srcOrd="0" destOrd="0" presId="urn:microsoft.com/office/officeart/2005/8/layout/hierarchy1"/>
    <dgm:cxn modelId="{AF28A768-E1EA-4733-842A-40BBD2F3970A}" type="presParOf" srcId="{7EC01BD5-F33C-461A-AEC0-1C0C076C6C3C}" destId="{B6CEA053-4E8C-4156-9F44-9E8597ACA1DB}" srcOrd="1" destOrd="0" presId="urn:microsoft.com/office/officeart/2005/8/layout/hierarchy1"/>
    <dgm:cxn modelId="{E09077F7-9411-4AF8-805A-096B31BDF2FB}" type="presParOf" srcId="{B6CEA053-4E8C-4156-9F44-9E8597ACA1DB}" destId="{DD7C4D63-4443-4F94-8880-14AC095F6E9B}" srcOrd="0" destOrd="0" presId="urn:microsoft.com/office/officeart/2005/8/layout/hierarchy1"/>
    <dgm:cxn modelId="{C83AFB83-49E0-4776-8D53-FBD9E4684360}" type="presParOf" srcId="{DD7C4D63-4443-4F94-8880-14AC095F6E9B}" destId="{F75F9DB8-6782-4FA0-849F-8EFB7379F1D1}" srcOrd="0" destOrd="0" presId="urn:microsoft.com/office/officeart/2005/8/layout/hierarchy1"/>
    <dgm:cxn modelId="{19485B79-1576-4789-B60C-F00C6A1FFB23}" type="presParOf" srcId="{DD7C4D63-4443-4F94-8880-14AC095F6E9B}" destId="{85EDC1B6-146F-4058-B814-05CE0CCDC3B1}" srcOrd="1" destOrd="0" presId="urn:microsoft.com/office/officeart/2005/8/layout/hierarchy1"/>
    <dgm:cxn modelId="{D952ECCE-41CB-4487-8DBB-D1ABC7C81F8D}" type="presParOf" srcId="{B6CEA053-4E8C-4156-9F44-9E8597ACA1DB}" destId="{CF3BB479-30C5-41E0-B8CC-36C456B6DB65}" srcOrd="1" destOrd="0" presId="urn:microsoft.com/office/officeart/2005/8/layout/hierarchy1"/>
    <dgm:cxn modelId="{3DBF9D91-EF3C-462E-A6FC-A18F4ABEE2B5}" type="presParOf" srcId="{CF3BB479-30C5-41E0-B8CC-36C456B6DB65}" destId="{6A22CC08-A1ED-4268-8C3B-A1AC4898F8A2}" srcOrd="0" destOrd="0" presId="urn:microsoft.com/office/officeart/2005/8/layout/hierarchy1"/>
    <dgm:cxn modelId="{50564F3E-8B3F-4397-ADC5-0FC4CED57194}" type="presParOf" srcId="{CF3BB479-30C5-41E0-B8CC-36C456B6DB65}" destId="{D509F0D3-79C3-4F43-9EBC-9AC537E48D9E}" srcOrd="1" destOrd="0" presId="urn:microsoft.com/office/officeart/2005/8/layout/hierarchy1"/>
    <dgm:cxn modelId="{14D1E20F-4758-4184-B6A1-B351DCD3B2F1}" type="presParOf" srcId="{D509F0D3-79C3-4F43-9EBC-9AC537E48D9E}" destId="{68844FC1-D611-4169-8D5F-CB34449A4486}" srcOrd="0" destOrd="0" presId="urn:microsoft.com/office/officeart/2005/8/layout/hierarchy1"/>
    <dgm:cxn modelId="{DF8BC1D7-06B6-4E77-9242-C914453018C4}" type="presParOf" srcId="{68844FC1-D611-4169-8D5F-CB34449A4486}" destId="{92875AF5-E4BE-45AF-809E-CAB1AAD4DCE6}" srcOrd="0" destOrd="0" presId="urn:microsoft.com/office/officeart/2005/8/layout/hierarchy1"/>
    <dgm:cxn modelId="{84897A93-EBC5-4A49-9E78-2086FC6CA069}" type="presParOf" srcId="{68844FC1-D611-4169-8D5F-CB34449A4486}" destId="{1E1F8146-26BD-4B20-9D0B-FC2D718118D1}" srcOrd="1" destOrd="0" presId="urn:microsoft.com/office/officeart/2005/8/layout/hierarchy1"/>
    <dgm:cxn modelId="{5FC1D175-785A-4096-91C6-0BDFC5BF55F8}" type="presParOf" srcId="{D509F0D3-79C3-4F43-9EBC-9AC537E48D9E}" destId="{51B90D4B-9C5D-4B06-885B-F803D020F720}" srcOrd="1" destOrd="0" presId="urn:microsoft.com/office/officeart/2005/8/layout/hierarchy1"/>
    <dgm:cxn modelId="{1D3B4786-EE46-4953-A84B-3E8A5AA48E7C}" type="presParOf" srcId="{51B90D4B-9C5D-4B06-885B-F803D020F720}" destId="{64A75A06-8A53-4C23-903C-61B511E85A78}" srcOrd="0" destOrd="0" presId="urn:microsoft.com/office/officeart/2005/8/layout/hierarchy1"/>
    <dgm:cxn modelId="{0612983B-FB47-4953-8E84-E18E0F60CA67}" type="presParOf" srcId="{51B90D4B-9C5D-4B06-885B-F803D020F720}" destId="{42C20223-99CE-4FB1-B49D-0417B0BC22B5}" srcOrd="1" destOrd="0" presId="urn:microsoft.com/office/officeart/2005/8/layout/hierarchy1"/>
    <dgm:cxn modelId="{B4551B03-5A91-4BB8-92E8-CFD26BEBF28A}" type="presParOf" srcId="{42C20223-99CE-4FB1-B49D-0417B0BC22B5}" destId="{E6CF1229-9279-4A3C-B3EA-31DD778C90CC}" srcOrd="0" destOrd="0" presId="urn:microsoft.com/office/officeart/2005/8/layout/hierarchy1"/>
    <dgm:cxn modelId="{5DEF3855-A5A8-4B2C-9991-1DE2EAE9C1E5}" type="presParOf" srcId="{E6CF1229-9279-4A3C-B3EA-31DD778C90CC}" destId="{38395FE0-2B93-4EBA-B69C-B05AA5FB4F43}" srcOrd="0" destOrd="0" presId="urn:microsoft.com/office/officeart/2005/8/layout/hierarchy1"/>
    <dgm:cxn modelId="{C0963131-30DC-4E0C-AAC2-CBD9E67E5FF8}" type="presParOf" srcId="{E6CF1229-9279-4A3C-B3EA-31DD778C90CC}" destId="{A369AF07-1A3B-4619-BC1B-5DC3D62ED8A6}" srcOrd="1" destOrd="0" presId="urn:microsoft.com/office/officeart/2005/8/layout/hierarchy1"/>
    <dgm:cxn modelId="{BB801C2F-26DD-4D34-9FE5-4AA84826439B}" type="presParOf" srcId="{42C20223-99CE-4FB1-B49D-0417B0BC22B5}" destId="{606BA76D-1B69-489A-B332-D052AB5CF8DF}" srcOrd="1" destOrd="0" presId="urn:microsoft.com/office/officeart/2005/8/layout/hierarchy1"/>
    <dgm:cxn modelId="{422EB5A3-B582-4224-8915-F085DFC60F3E}" type="presParOf" srcId="{606BA76D-1B69-489A-B332-D052AB5CF8DF}" destId="{718978AF-0D4B-4B58-B831-EE54B126EE14}" srcOrd="0" destOrd="0" presId="urn:microsoft.com/office/officeart/2005/8/layout/hierarchy1"/>
    <dgm:cxn modelId="{FF19E2E3-20A5-4527-A1F6-EF3223C10FA8}" type="presParOf" srcId="{606BA76D-1B69-489A-B332-D052AB5CF8DF}" destId="{4D550D01-5804-471D-8E5C-848442407F08}" srcOrd="1" destOrd="0" presId="urn:microsoft.com/office/officeart/2005/8/layout/hierarchy1"/>
    <dgm:cxn modelId="{C0672140-6626-4E88-904E-D94FA2DB16C8}" type="presParOf" srcId="{4D550D01-5804-471D-8E5C-848442407F08}" destId="{862CE6B9-00E0-4829-88E7-AFA8C497AC6B}" srcOrd="0" destOrd="0" presId="urn:microsoft.com/office/officeart/2005/8/layout/hierarchy1"/>
    <dgm:cxn modelId="{9E866535-42F6-47BA-AB4C-77A9DFE566FD}" type="presParOf" srcId="{862CE6B9-00E0-4829-88E7-AFA8C497AC6B}" destId="{12F07C39-FB98-49CA-AC6F-865AD05F7C5D}" srcOrd="0" destOrd="0" presId="urn:microsoft.com/office/officeart/2005/8/layout/hierarchy1"/>
    <dgm:cxn modelId="{9FCC21A9-594D-4EED-B97D-E0F3FA46B461}" type="presParOf" srcId="{862CE6B9-00E0-4829-88E7-AFA8C497AC6B}" destId="{519D04ED-4FBF-4925-96A4-E3B9529D2C10}" srcOrd="1" destOrd="0" presId="urn:microsoft.com/office/officeart/2005/8/layout/hierarchy1"/>
    <dgm:cxn modelId="{C5092B92-D9D2-4854-8CB3-458887AFBF47}" type="presParOf" srcId="{4D550D01-5804-471D-8E5C-848442407F08}" destId="{1961D35B-7DA9-4D4B-816E-396806A84B4F}" srcOrd="1" destOrd="0" presId="urn:microsoft.com/office/officeart/2005/8/layout/hierarchy1"/>
    <dgm:cxn modelId="{507ACD15-6220-4BCA-AC86-A6EF1C2F1C09}" type="presParOf" srcId="{7235089A-2B2B-4A20-9CF4-565E0BBF7D12}" destId="{A7AE66DD-6DB2-4622-95E3-0EA789F3764F}" srcOrd="4" destOrd="0" presId="urn:microsoft.com/office/officeart/2005/8/layout/hierarchy1"/>
    <dgm:cxn modelId="{E788B20F-3C50-458A-987A-215B8199498C}" type="presParOf" srcId="{7235089A-2B2B-4A20-9CF4-565E0BBF7D12}" destId="{A8ABA59B-7C5C-465A-826B-EC451820B4BC}" srcOrd="5" destOrd="0" presId="urn:microsoft.com/office/officeart/2005/8/layout/hierarchy1"/>
    <dgm:cxn modelId="{0D0D9D46-40CA-4CA6-8E51-3CB6A635D6B8}" type="presParOf" srcId="{A8ABA59B-7C5C-465A-826B-EC451820B4BC}" destId="{28813ABB-B343-4F42-A8BE-E6A27E1DE0B8}" srcOrd="0" destOrd="0" presId="urn:microsoft.com/office/officeart/2005/8/layout/hierarchy1"/>
    <dgm:cxn modelId="{68EF3934-30FA-4F21-9CAE-DAD23C6CE39A}" type="presParOf" srcId="{28813ABB-B343-4F42-A8BE-E6A27E1DE0B8}" destId="{BA83607E-D6EB-42EE-8B1D-14D307D1452B}" srcOrd="0" destOrd="0" presId="urn:microsoft.com/office/officeart/2005/8/layout/hierarchy1"/>
    <dgm:cxn modelId="{22F4AB2A-AEA5-41D1-B814-B824EA13DAF3}" type="presParOf" srcId="{28813ABB-B343-4F42-A8BE-E6A27E1DE0B8}" destId="{06474A5F-223B-4D24-92F3-8E6A1EDBE4E1}" srcOrd="1" destOrd="0" presId="urn:microsoft.com/office/officeart/2005/8/layout/hierarchy1"/>
    <dgm:cxn modelId="{D4C54841-59EE-4ED5-B504-28730E522D9D}" type="presParOf" srcId="{A8ABA59B-7C5C-465A-826B-EC451820B4BC}" destId="{18CAC2A3-D105-498D-BDFA-F6C7A2FBF868}" srcOrd="1" destOrd="0" presId="urn:microsoft.com/office/officeart/2005/8/layout/hierarchy1"/>
    <dgm:cxn modelId="{774D26B4-DD2B-4465-B3D6-804B525E5401}" type="presParOf" srcId="{18CAC2A3-D105-498D-BDFA-F6C7A2FBF868}" destId="{D910AF15-30F7-4EE1-A552-A5D4489ED902}" srcOrd="0" destOrd="0" presId="urn:microsoft.com/office/officeart/2005/8/layout/hierarchy1"/>
    <dgm:cxn modelId="{EECB2847-557B-4016-BE72-29648F5DFC33}" type="presParOf" srcId="{18CAC2A3-D105-498D-BDFA-F6C7A2FBF868}" destId="{E8DE7BBD-B25C-4836-9FEC-0910CCEBB064}" srcOrd="1" destOrd="0" presId="urn:microsoft.com/office/officeart/2005/8/layout/hierarchy1"/>
    <dgm:cxn modelId="{DC4F5059-8776-43CE-9A77-08C132C09ECE}" type="presParOf" srcId="{E8DE7BBD-B25C-4836-9FEC-0910CCEBB064}" destId="{E7B767AA-6695-4D81-84B3-088C018F182A}" srcOrd="0" destOrd="0" presId="urn:microsoft.com/office/officeart/2005/8/layout/hierarchy1"/>
    <dgm:cxn modelId="{C332333B-6F4B-4C8A-B517-00514AE7278B}" type="presParOf" srcId="{E7B767AA-6695-4D81-84B3-088C018F182A}" destId="{4F27218D-B505-4AD3-97CB-5936F8095AD3}" srcOrd="0" destOrd="0" presId="urn:microsoft.com/office/officeart/2005/8/layout/hierarchy1"/>
    <dgm:cxn modelId="{B357762F-1B38-44EC-BB4C-1121C8D28422}" type="presParOf" srcId="{E7B767AA-6695-4D81-84B3-088C018F182A}" destId="{2ADE597A-99EE-440B-82FE-97E7C65F7DC7}" srcOrd="1" destOrd="0" presId="urn:microsoft.com/office/officeart/2005/8/layout/hierarchy1"/>
    <dgm:cxn modelId="{D337FE27-69FF-47C1-A387-81B04A16A6DB}" type="presParOf" srcId="{E8DE7BBD-B25C-4836-9FEC-0910CCEBB064}" destId="{63A22DFF-8622-408D-A0A1-BFB0988E5159}" srcOrd="1" destOrd="0" presId="urn:microsoft.com/office/officeart/2005/8/layout/hierarchy1"/>
    <dgm:cxn modelId="{A5BCF29C-C040-4B56-8A24-B74484BF1BE6}" type="presParOf" srcId="{63A22DFF-8622-408D-A0A1-BFB0988E5159}" destId="{CBAD3AAA-A937-4B21-B7DE-241BA41F1B95}" srcOrd="0" destOrd="0" presId="urn:microsoft.com/office/officeart/2005/8/layout/hierarchy1"/>
    <dgm:cxn modelId="{87FB520E-AB3A-47F0-8872-41143C5E718B}" type="presParOf" srcId="{63A22DFF-8622-408D-A0A1-BFB0988E5159}" destId="{24732A12-0432-4B20-BD03-159C9245BBC8}" srcOrd="1" destOrd="0" presId="urn:microsoft.com/office/officeart/2005/8/layout/hierarchy1"/>
    <dgm:cxn modelId="{29024A56-37EF-4FED-B7DC-BE33365480FE}" type="presParOf" srcId="{24732A12-0432-4B20-BD03-159C9245BBC8}" destId="{C0B69BB2-51C1-42E5-B315-B08C1747DC8C}" srcOrd="0" destOrd="0" presId="urn:microsoft.com/office/officeart/2005/8/layout/hierarchy1"/>
    <dgm:cxn modelId="{94DBB6C3-DF80-4529-A603-487C9C0C88BC}" type="presParOf" srcId="{C0B69BB2-51C1-42E5-B315-B08C1747DC8C}" destId="{4CCD724A-CB98-4B07-81DE-66A43A37FE33}" srcOrd="0" destOrd="0" presId="urn:microsoft.com/office/officeart/2005/8/layout/hierarchy1"/>
    <dgm:cxn modelId="{A8A874EC-C52E-473A-B65C-EA9A5D1839EB}" type="presParOf" srcId="{C0B69BB2-51C1-42E5-B315-B08C1747DC8C}" destId="{1089BF83-A6D1-48D6-BB36-5E8E12D0D78D}" srcOrd="1" destOrd="0" presId="urn:microsoft.com/office/officeart/2005/8/layout/hierarchy1"/>
    <dgm:cxn modelId="{D91227BE-7A99-41BA-B397-DD36BC9C625C}" type="presParOf" srcId="{24732A12-0432-4B20-BD03-159C9245BBC8}" destId="{4D7DB97F-F1A5-43F9-A1C8-B20D103C109E}" srcOrd="1" destOrd="0" presId="urn:microsoft.com/office/officeart/2005/8/layout/hierarchy1"/>
    <dgm:cxn modelId="{62B2DCB5-7F51-466B-8104-53FE9F5216F0}" type="presParOf" srcId="{299463E1-1E43-4CBE-A2FA-8A5D788286CE}" destId="{5DB724C1-B316-48B8-B4F5-B78EBC1E304C}" srcOrd="1" destOrd="0" presId="urn:microsoft.com/office/officeart/2005/8/layout/hierarchy1"/>
    <dgm:cxn modelId="{CF90579F-DEAB-431F-BE41-141B385F1423}" type="presParOf" srcId="{5DB724C1-B316-48B8-B4F5-B78EBC1E304C}" destId="{3B9276BC-49A1-4533-90FA-C260962CFC27}" srcOrd="0" destOrd="0" presId="urn:microsoft.com/office/officeart/2005/8/layout/hierarchy1"/>
    <dgm:cxn modelId="{CB79D380-8651-4B66-B43F-83097E2851C4}" type="presParOf" srcId="{3B9276BC-49A1-4533-90FA-C260962CFC27}" destId="{A8063376-A81C-43F9-B10F-8BC4EBA43098}" srcOrd="0" destOrd="0" presId="urn:microsoft.com/office/officeart/2005/8/layout/hierarchy1"/>
    <dgm:cxn modelId="{C214DCB4-41CC-40BD-8A7F-0FDB1EB593ED}" type="presParOf" srcId="{3B9276BC-49A1-4533-90FA-C260962CFC27}" destId="{098A40CE-5750-4BBD-807C-328B2B258F49}" srcOrd="1" destOrd="0" presId="urn:microsoft.com/office/officeart/2005/8/layout/hierarchy1"/>
    <dgm:cxn modelId="{154501D6-5B50-4475-BDA4-B627AA81D741}" type="presParOf" srcId="{5DB724C1-B316-48B8-B4F5-B78EBC1E304C}" destId="{D93E0E95-3606-4BCD-B286-38B6763167B3}" srcOrd="1" destOrd="0" presId="urn:microsoft.com/office/officeart/2005/8/layout/hierarchy1"/>
    <dgm:cxn modelId="{2310E2AC-4AB2-4BD7-AE2F-0741E07EB134}" type="presParOf" srcId="{299463E1-1E43-4CBE-A2FA-8A5D788286CE}" destId="{CB4D96C3-17DF-4B6E-A594-06D3950D2175}" srcOrd="2" destOrd="0" presId="urn:microsoft.com/office/officeart/2005/8/layout/hierarchy1"/>
    <dgm:cxn modelId="{A7F45322-C2B1-4ED8-8DF7-D639E3135B51}" type="presParOf" srcId="{CB4D96C3-17DF-4B6E-A594-06D3950D2175}" destId="{D7F91B73-7B17-443B-AE12-9BC0AB08B5C1}" srcOrd="0" destOrd="0" presId="urn:microsoft.com/office/officeart/2005/8/layout/hierarchy1"/>
    <dgm:cxn modelId="{8773B379-6CDE-48F7-8FCB-05FDF04DB1F9}" type="presParOf" srcId="{D7F91B73-7B17-443B-AE12-9BC0AB08B5C1}" destId="{C09212F4-F495-4501-890D-490070822C2D}" srcOrd="0" destOrd="0" presId="urn:microsoft.com/office/officeart/2005/8/layout/hierarchy1"/>
    <dgm:cxn modelId="{9716CDAB-499F-42DE-B026-53BA82441A9B}" type="presParOf" srcId="{D7F91B73-7B17-443B-AE12-9BC0AB08B5C1}" destId="{F0FC6647-CE68-4EBA-9F68-08004219B042}" srcOrd="1" destOrd="0" presId="urn:microsoft.com/office/officeart/2005/8/layout/hierarchy1"/>
    <dgm:cxn modelId="{9BFD9686-4EB5-4FC4-85EE-EB6332166D66}" type="presParOf" srcId="{CB4D96C3-17DF-4B6E-A594-06D3950D2175}" destId="{A1A0EAC0-84D5-4585-941A-269D8BF7CC97}" srcOrd="1" destOrd="0" presId="urn:microsoft.com/office/officeart/2005/8/layout/hierarchy1"/>
    <dgm:cxn modelId="{88C534F4-FC30-4163-BCA2-F61EB3F1214D}" type="presParOf" srcId="{299463E1-1E43-4CBE-A2FA-8A5D788286CE}" destId="{31C34E9D-ACC7-480F-ADFC-8D5991FDBDB4}" srcOrd="3" destOrd="0" presId="urn:microsoft.com/office/officeart/2005/8/layout/hierarchy1"/>
    <dgm:cxn modelId="{5D1869E8-19AE-4C7D-8D54-097E53A5F3C7}" type="presParOf" srcId="{31C34E9D-ACC7-480F-ADFC-8D5991FDBDB4}" destId="{B83BF3DD-9F49-411D-B522-E2A33A0E37A4}" srcOrd="0" destOrd="0" presId="urn:microsoft.com/office/officeart/2005/8/layout/hierarchy1"/>
    <dgm:cxn modelId="{08D20607-2FB1-4069-972C-2F9BCE1D15C3}" type="presParOf" srcId="{B83BF3DD-9F49-411D-B522-E2A33A0E37A4}" destId="{0C5B209B-5C1D-4198-B4D8-5442356F687F}" srcOrd="0" destOrd="0" presId="urn:microsoft.com/office/officeart/2005/8/layout/hierarchy1"/>
    <dgm:cxn modelId="{877F0FED-1A77-40DD-830C-F357606529B9}" type="presParOf" srcId="{B83BF3DD-9F49-411D-B522-E2A33A0E37A4}" destId="{91336A27-499F-4CFA-945E-038AE7C318D4}" srcOrd="1" destOrd="0" presId="urn:microsoft.com/office/officeart/2005/8/layout/hierarchy1"/>
    <dgm:cxn modelId="{6F9997CD-DDDA-4914-86B4-C8DD43060125}" type="presParOf" srcId="{31C34E9D-ACC7-480F-ADFC-8D5991FDBDB4}" destId="{3515F88D-95D2-44E4-8C39-D2A457C88B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3AAA-A937-4B21-B7DE-241BA41F1B95}">
      <dsp:nvSpPr>
        <dsp:cNvPr id="0" name=""/>
        <dsp:cNvSpPr/>
      </dsp:nvSpPr>
      <dsp:spPr>
        <a:xfrm>
          <a:off x="178000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0AF15-30F7-4EE1-A552-A5D4489ED902}">
      <dsp:nvSpPr>
        <dsp:cNvPr id="0" name=""/>
        <dsp:cNvSpPr/>
      </dsp:nvSpPr>
      <dsp:spPr>
        <a:xfrm>
          <a:off x="1780001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E66DD-6DB2-4622-95E3-0EA789F3764F}">
      <dsp:nvSpPr>
        <dsp:cNvPr id="0" name=""/>
        <dsp:cNvSpPr/>
      </dsp:nvSpPr>
      <dsp:spPr>
        <a:xfrm>
          <a:off x="1157127" y="280666"/>
          <a:ext cx="668593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668593" y="86734"/>
              </a:lnTo>
              <a:lnTo>
                <a:pt x="668593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78AF-0D4B-4B58-B831-EE54B126EE14}">
      <dsp:nvSpPr>
        <dsp:cNvPr id="0" name=""/>
        <dsp:cNvSpPr/>
      </dsp:nvSpPr>
      <dsp:spPr>
        <a:xfrm>
          <a:off x="1245126" y="1901336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5A06-8A53-4C23-903C-61B511E85A78}">
      <dsp:nvSpPr>
        <dsp:cNvPr id="0" name=""/>
        <dsp:cNvSpPr/>
      </dsp:nvSpPr>
      <dsp:spPr>
        <a:xfrm>
          <a:off x="1245126" y="1496168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2CC08-A1ED-4268-8C3B-A1AC4898F8A2}">
      <dsp:nvSpPr>
        <dsp:cNvPr id="0" name=""/>
        <dsp:cNvSpPr/>
      </dsp:nvSpPr>
      <dsp:spPr>
        <a:xfrm>
          <a:off x="1245126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EFE1E-0BAE-4B4C-91C5-51E237599B58}">
      <dsp:nvSpPr>
        <dsp:cNvPr id="0" name=""/>
        <dsp:cNvSpPr/>
      </dsp:nvSpPr>
      <dsp:spPr>
        <a:xfrm>
          <a:off x="1245126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B14-17D3-4766-B088-55EE1F13E209}">
      <dsp:nvSpPr>
        <dsp:cNvPr id="0" name=""/>
        <dsp:cNvSpPr/>
      </dsp:nvSpPr>
      <dsp:spPr>
        <a:xfrm>
          <a:off x="1157127" y="280666"/>
          <a:ext cx="13371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133718" y="86734"/>
              </a:lnTo>
              <a:lnTo>
                <a:pt x="133718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19EFE-2340-433B-8739-9342EDC129B1}">
      <dsp:nvSpPr>
        <dsp:cNvPr id="0" name=""/>
        <dsp:cNvSpPr/>
      </dsp:nvSpPr>
      <dsp:spPr>
        <a:xfrm>
          <a:off x="71025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16AC-75C4-41BD-BEB3-CB6CFAD5E4A1}">
      <dsp:nvSpPr>
        <dsp:cNvPr id="0" name=""/>
        <dsp:cNvSpPr/>
      </dsp:nvSpPr>
      <dsp:spPr>
        <a:xfrm>
          <a:off x="543793" y="685833"/>
          <a:ext cx="21217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212178" y="86734"/>
              </a:lnTo>
              <a:lnTo>
                <a:pt x="212178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660C-120D-46D8-A5B1-583BCB910868}">
      <dsp:nvSpPr>
        <dsp:cNvPr id="0" name=""/>
        <dsp:cNvSpPr/>
      </dsp:nvSpPr>
      <dsp:spPr>
        <a:xfrm>
          <a:off x="175377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959EB-2582-421D-9B61-237FAF24F9EB}">
      <dsp:nvSpPr>
        <dsp:cNvPr id="0" name=""/>
        <dsp:cNvSpPr/>
      </dsp:nvSpPr>
      <dsp:spPr>
        <a:xfrm>
          <a:off x="221097" y="685833"/>
          <a:ext cx="322696" cy="127275"/>
        </a:xfrm>
        <a:custGeom>
          <a:avLst/>
          <a:gdLst/>
          <a:ahLst/>
          <a:cxnLst/>
          <a:rect l="0" t="0" r="0" b="0"/>
          <a:pathLst>
            <a:path>
              <a:moveTo>
                <a:pt x="322696" y="0"/>
              </a:moveTo>
              <a:lnTo>
                <a:pt x="322696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22934-E2D7-40BC-94D5-FDC202C54A08}">
      <dsp:nvSpPr>
        <dsp:cNvPr id="0" name=""/>
        <dsp:cNvSpPr/>
      </dsp:nvSpPr>
      <dsp:spPr>
        <a:xfrm>
          <a:off x="543793" y="280666"/>
          <a:ext cx="613334" cy="127275"/>
        </a:xfrm>
        <a:custGeom>
          <a:avLst/>
          <a:gdLst/>
          <a:ahLst/>
          <a:cxnLst/>
          <a:rect l="0" t="0" r="0" b="0"/>
          <a:pathLst>
            <a:path>
              <a:moveTo>
                <a:pt x="613334" y="0"/>
              </a:moveTo>
              <a:lnTo>
                <a:pt x="613334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19E67-31F1-4FED-BADC-7FF27B999D97}">
      <dsp:nvSpPr>
        <dsp:cNvPr id="0" name=""/>
        <dsp:cNvSpPr/>
      </dsp:nvSpPr>
      <dsp:spPr>
        <a:xfrm>
          <a:off x="938315" y="2774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C8F22-AE48-4942-91C2-3CE12C6196A5}">
      <dsp:nvSpPr>
        <dsp:cNvPr id="0" name=""/>
        <dsp:cNvSpPr/>
      </dsp:nvSpPr>
      <dsp:spPr>
        <a:xfrm>
          <a:off x="986940" y="48968"/>
          <a:ext cx="437624" cy="27789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</a:t>
          </a:r>
        </a:p>
      </dsp:txBody>
      <dsp:txXfrm>
        <a:off x="995079" y="57107"/>
        <a:ext cx="421346" cy="261613"/>
      </dsp:txXfrm>
    </dsp:sp>
    <dsp:sp modelId="{47F5FAD6-4EAB-41CE-8CBC-88730D2827C9}">
      <dsp:nvSpPr>
        <dsp:cNvPr id="0" name=""/>
        <dsp:cNvSpPr/>
      </dsp:nvSpPr>
      <dsp:spPr>
        <a:xfrm>
          <a:off x="324981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C1D4-137C-4EA6-BAA1-D58D5BA8773A}">
      <dsp:nvSpPr>
        <dsp:cNvPr id="0" name=""/>
        <dsp:cNvSpPr/>
      </dsp:nvSpPr>
      <dsp:spPr>
        <a:xfrm>
          <a:off x="373606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81745" y="462274"/>
        <a:ext cx="421346" cy="261613"/>
      </dsp:txXfrm>
    </dsp:sp>
    <dsp:sp modelId="{525AC28F-B9D2-4989-AE8D-17C54218E2F6}">
      <dsp:nvSpPr>
        <dsp:cNvPr id="0" name=""/>
        <dsp:cNvSpPr/>
      </dsp:nvSpPr>
      <dsp:spPr>
        <a:xfrm>
          <a:off x="2285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3AD8-9073-43E2-961F-22B55DDE3CB9}">
      <dsp:nvSpPr>
        <dsp:cNvPr id="0" name=""/>
        <dsp:cNvSpPr/>
      </dsp:nvSpPr>
      <dsp:spPr>
        <a:xfrm>
          <a:off x="50910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59049" y="867442"/>
        <a:ext cx="421346" cy="261613"/>
      </dsp:txXfrm>
    </dsp:sp>
    <dsp:sp modelId="{66A6DFC8-7FA3-4986-97EE-BCEAD4F1904B}">
      <dsp:nvSpPr>
        <dsp:cNvPr id="0" name=""/>
        <dsp:cNvSpPr/>
      </dsp:nvSpPr>
      <dsp:spPr>
        <a:xfrm>
          <a:off x="2285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EC17-F874-42A9-B2CB-C7CB43D211DC}">
      <dsp:nvSpPr>
        <dsp:cNvPr id="0" name=""/>
        <dsp:cNvSpPr/>
      </dsp:nvSpPr>
      <dsp:spPr>
        <a:xfrm>
          <a:off x="50910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59049" y="1272609"/>
        <a:ext cx="421346" cy="261613"/>
      </dsp:txXfrm>
    </dsp:sp>
    <dsp:sp modelId="{7B2CA2F6-998C-4B3A-B1CF-7E105F7D424E}">
      <dsp:nvSpPr>
        <dsp:cNvPr id="0" name=""/>
        <dsp:cNvSpPr/>
      </dsp:nvSpPr>
      <dsp:spPr>
        <a:xfrm>
          <a:off x="537159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06AB5-780E-44B0-BFC5-1CF6520FC7A2}">
      <dsp:nvSpPr>
        <dsp:cNvPr id="0" name=""/>
        <dsp:cNvSpPr/>
      </dsp:nvSpPr>
      <dsp:spPr>
        <a:xfrm>
          <a:off x="585784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</a:t>
          </a:r>
        </a:p>
      </dsp:txBody>
      <dsp:txXfrm>
        <a:off x="593923" y="867442"/>
        <a:ext cx="421346" cy="261613"/>
      </dsp:txXfrm>
    </dsp:sp>
    <dsp:sp modelId="{C2BFFDB0-5083-4F86-BDBE-220E743A86BD}">
      <dsp:nvSpPr>
        <dsp:cNvPr id="0" name=""/>
        <dsp:cNvSpPr/>
      </dsp:nvSpPr>
      <dsp:spPr>
        <a:xfrm>
          <a:off x="537159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F757-9320-49A7-A898-33A7195F6C17}">
      <dsp:nvSpPr>
        <dsp:cNvPr id="0" name=""/>
        <dsp:cNvSpPr/>
      </dsp:nvSpPr>
      <dsp:spPr>
        <a:xfrm>
          <a:off x="585784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</a:t>
          </a:r>
        </a:p>
      </dsp:txBody>
      <dsp:txXfrm>
        <a:off x="593923" y="1272609"/>
        <a:ext cx="421346" cy="261613"/>
      </dsp:txXfrm>
    </dsp:sp>
    <dsp:sp modelId="{3C2E085A-4502-4275-892C-37831F63E058}">
      <dsp:nvSpPr>
        <dsp:cNvPr id="0" name=""/>
        <dsp:cNvSpPr/>
      </dsp:nvSpPr>
      <dsp:spPr>
        <a:xfrm>
          <a:off x="1072034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18BD6-3342-4DE1-8BA4-87FA35673AC2}">
      <dsp:nvSpPr>
        <dsp:cNvPr id="0" name=""/>
        <dsp:cNvSpPr/>
      </dsp:nvSpPr>
      <dsp:spPr>
        <a:xfrm>
          <a:off x="1120659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128798" y="462274"/>
        <a:ext cx="421346" cy="261613"/>
      </dsp:txXfrm>
    </dsp:sp>
    <dsp:sp modelId="{F75F9DB8-6782-4FA0-849F-8EFB7379F1D1}">
      <dsp:nvSpPr>
        <dsp:cNvPr id="0" name=""/>
        <dsp:cNvSpPr/>
      </dsp:nvSpPr>
      <dsp:spPr>
        <a:xfrm>
          <a:off x="1072034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C1B6-146F-4058-B814-05CE0CCDC3B1}">
      <dsp:nvSpPr>
        <dsp:cNvPr id="0" name=""/>
        <dsp:cNvSpPr/>
      </dsp:nvSpPr>
      <dsp:spPr>
        <a:xfrm>
          <a:off x="1120659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1128798" y="867442"/>
        <a:ext cx="421346" cy="261613"/>
      </dsp:txXfrm>
    </dsp:sp>
    <dsp:sp modelId="{92875AF5-E4BE-45AF-809E-CAB1AAD4DCE6}">
      <dsp:nvSpPr>
        <dsp:cNvPr id="0" name=""/>
        <dsp:cNvSpPr/>
      </dsp:nvSpPr>
      <dsp:spPr>
        <a:xfrm>
          <a:off x="1072034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F8146-26BD-4B20-9D0B-FC2D718118D1}">
      <dsp:nvSpPr>
        <dsp:cNvPr id="0" name=""/>
        <dsp:cNvSpPr/>
      </dsp:nvSpPr>
      <dsp:spPr>
        <a:xfrm>
          <a:off x="1120659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</a:t>
          </a:r>
        </a:p>
      </dsp:txBody>
      <dsp:txXfrm>
        <a:off x="1128798" y="1272609"/>
        <a:ext cx="421346" cy="261613"/>
      </dsp:txXfrm>
    </dsp:sp>
    <dsp:sp modelId="{38395FE0-2B93-4EBA-B69C-B05AA5FB4F43}">
      <dsp:nvSpPr>
        <dsp:cNvPr id="0" name=""/>
        <dsp:cNvSpPr/>
      </dsp:nvSpPr>
      <dsp:spPr>
        <a:xfrm>
          <a:off x="1072034" y="162344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AF07-1A3B-4619-BC1B-5DC3D62ED8A6}">
      <dsp:nvSpPr>
        <dsp:cNvPr id="0" name=""/>
        <dsp:cNvSpPr/>
      </dsp:nvSpPr>
      <dsp:spPr>
        <a:xfrm>
          <a:off x="1120659" y="166963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</a:t>
          </a:r>
        </a:p>
      </dsp:txBody>
      <dsp:txXfrm>
        <a:off x="1128798" y="1677777"/>
        <a:ext cx="421346" cy="261613"/>
      </dsp:txXfrm>
    </dsp:sp>
    <dsp:sp modelId="{12F07C39-FB98-49CA-AC6F-865AD05F7C5D}">
      <dsp:nvSpPr>
        <dsp:cNvPr id="0" name=""/>
        <dsp:cNvSpPr/>
      </dsp:nvSpPr>
      <dsp:spPr>
        <a:xfrm>
          <a:off x="1072034" y="202861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04ED-4FBF-4925-96A4-E3B9529D2C10}">
      <dsp:nvSpPr>
        <dsp:cNvPr id="0" name=""/>
        <dsp:cNvSpPr/>
      </dsp:nvSpPr>
      <dsp:spPr>
        <a:xfrm>
          <a:off x="1120659" y="207480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</a:t>
          </a:r>
        </a:p>
      </dsp:txBody>
      <dsp:txXfrm>
        <a:off x="1128798" y="2082944"/>
        <a:ext cx="421346" cy="261613"/>
      </dsp:txXfrm>
    </dsp:sp>
    <dsp:sp modelId="{BA83607E-D6EB-42EE-8B1D-14D307D1452B}">
      <dsp:nvSpPr>
        <dsp:cNvPr id="0" name=""/>
        <dsp:cNvSpPr/>
      </dsp:nvSpPr>
      <dsp:spPr>
        <a:xfrm>
          <a:off x="1606908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4A5F-223B-4D24-92F3-8E6A1EDBE4E1}">
      <dsp:nvSpPr>
        <dsp:cNvPr id="0" name=""/>
        <dsp:cNvSpPr/>
      </dsp:nvSpPr>
      <dsp:spPr>
        <a:xfrm>
          <a:off x="1655533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</a:t>
          </a:r>
        </a:p>
      </dsp:txBody>
      <dsp:txXfrm>
        <a:off x="1663672" y="462274"/>
        <a:ext cx="421346" cy="261613"/>
      </dsp:txXfrm>
    </dsp:sp>
    <dsp:sp modelId="{4F27218D-B505-4AD3-97CB-5936F8095AD3}">
      <dsp:nvSpPr>
        <dsp:cNvPr id="0" name=""/>
        <dsp:cNvSpPr/>
      </dsp:nvSpPr>
      <dsp:spPr>
        <a:xfrm>
          <a:off x="1606908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97A-99EE-440B-82FE-97E7C65F7DC7}">
      <dsp:nvSpPr>
        <dsp:cNvPr id="0" name=""/>
        <dsp:cNvSpPr/>
      </dsp:nvSpPr>
      <dsp:spPr>
        <a:xfrm>
          <a:off x="1655533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663672" y="867442"/>
        <a:ext cx="421346" cy="261613"/>
      </dsp:txXfrm>
    </dsp:sp>
    <dsp:sp modelId="{4CCD724A-CB98-4B07-81DE-66A43A37FE33}">
      <dsp:nvSpPr>
        <dsp:cNvPr id="0" name=""/>
        <dsp:cNvSpPr/>
      </dsp:nvSpPr>
      <dsp:spPr>
        <a:xfrm>
          <a:off x="1606908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BF83-A6D1-48D6-BB36-5E8E12D0D78D}">
      <dsp:nvSpPr>
        <dsp:cNvPr id="0" name=""/>
        <dsp:cNvSpPr/>
      </dsp:nvSpPr>
      <dsp:spPr>
        <a:xfrm>
          <a:off x="1655533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1663672" y="1272609"/>
        <a:ext cx="421346" cy="261613"/>
      </dsp:txXfrm>
    </dsp:sp>
    <dsp:sp modelId="{A8063376-A81C-43F9-B10F-8BC4EBA43098}">
      <dsp:nvSpPr>
        <dsp:cNvPr id="0" name=""/>
        <dsp:cNvSpPr/>
      </dsp:nvSpPr>
      <dsp:spPr>
        <a:xfrm>
          <a:off x="1473190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40CE-5750-4BBD-807C-328B2B258F49}">
      <dsp:nvSpPr>
        <dsp:cNvPr id="0" name=""/>
        <dsp:cNvSpPr/>
      </dsp:nvSpPr>
      <dsp:spPr>
        <a:xfrm>
          <a:off x="1521815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^</a:t>
          </a:r>
        </a:p>
      </dsp:txBody>
      <dsp:txXfrm>
        <a:off x="1529954" y="57107"/>
        <a:ext cx="421346" cy="261613"/>
      </dsp:txXfrm>
    </dsp:sp>
    <dsp:sp modelId="{C09212F4-F495-4501-890D-490070822C2D}">
      <dsp:nvSpPr>
        <dsp:cNvPr id="0" name=""/>
        <dsp:cNvSpPr/>
      </dsp:nvSpPr>
      <dsp:spPr>
        <a:xfrm>
          <a:off x="2008064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647-CE68-4EBA-9F68-08004219B042}">
      <dsp:nvSpPr>
        <dsp:cNvPr id="0" name=""/>
        <dsp:cNvSpPr/>
      </dsp:nvSpPr>
      <dsp:spPr>
        <a:xfrm>
          <a:off x="2056689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+</a:t>
          </a:r>
        </a:p>
      </dsp:txBody>
      <dsp:txXfrm>
        <a:off x="2064828" y="57107"/>
        <a:ext cx="421346" cy="261613"/>
      </dsp:txXfrm>
    </dsp:sp>
    <dsp:sp modelId="{0C5B209B-5C1D-4198-B4D8-5442356F687F}">
      <dsp:nvSpPr>
        <dsp:cNvPr id="0" name=""/>
        <dsp:cNvSpPr/>
      </dsp:nvSpPr>
      <dsp:spPr>
        <a:xfrm>
          <a:off x="2542939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36A27-499F-4CFA-945E-038AE7C318D4}">
      <dsp:nvSpPr>
        <dsp:cNvPr id="0" name=""/>
        <dsp:cNvSpPr/>
      </dsp:nvSpPr>
      <dsp:spPr>
        <a:xfrm>
          <a:off x="2591564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</a:p>
      </dsp:txBody>
      <dsp:txXfrm>
        <a:off x="2599703" y="57107"/>
        <a:ext cx="421346" cy="26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/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/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/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8F9FD6-AC23-4187-AC12-0030FB10B228}"/>
              </a:ext>
            </a:extLst>
          </p:cNvPr>
          <p:cNvSpPr txBox="1"/>
          <p:nvPr/>
        </p:nvSpPr>
        <p:spPr>
          <a:xfrm>
            <a:off x="6249880" y="2183220"/>
            <a:ext cx="2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Recommended, low time complexity.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9C297-DC66-4B94-A343-E26CC337749D}"/>
              </a:ext>
            </a:extLst>
          </p:cNvPr>
          <p:cNvSpPr txBox="1"/>
          <p:nvPr/>
        </p:nvSpPr>
        <p:spPr>
          <a:xfrm>
            <a:off x="6249879" y="2691980"/>
            <a:ext cx="2290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Unrecommended, high time complexity and unnecessarily implicit.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3978-06E0-435B-BD52-D743084CA937}"/>
              </a:ext>
            </a:extLst>
          </p:cNvPr>
          <p:cNvSpPr txBox="1"/>
          <p:nvPr/>
        </p:nvSpPr>
        <p:spPr>
          <a:xfrm>
            <a:off x="6249881" y="3365939"/>
            <a:ext cx="20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Acceptable, high time complexity but necessarily implicit.</a:t>
            </a:r>
          </a:p>
        </p:txBody>
      </p:sp>
    </p:spTree>
    <p:extLst>
      <p:ext uri="{BB962C8B-B14F-4D97-AF65-F5344CB8AC3E}">
        <p14:creationId xmlns:p14="http://schemas.microsoft.com/office/powerpoint/2010/main" val="12641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71457-7AED-44D0-9754-6A377C97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26" r="76845" b="64919"/>
          <a:stretch/>
        </p:blipFill>
        <p:spPr>
          <a:xfrm>
            <a:off x="1349407" y="2237174"/>
            <a:ext cx="4092605" cy="59201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570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7CAD2B-2D56-4F6A-A846-5C5C5F946E16}"/>
              </a:ext>
            </a:extLst>
          </p:cNvPr>
          <p:cNvGrpSpPr/>
          <p:nvPr/>
        </p:nvGrpSpPr>
        <p:grpSpPr>
          <a:xfrm>
            <a:off x="1175819" y="1638102"/>
            <a:ext cx="8538674" cy="3171254"/>
            <a:chOff x="839789" y="1690687"/>
            <a:chExt cx="10512423" cy="4960690"/>
          </a:xfrm>
        </p:grpSpPr>
        <p:sp>
          <p:nvSpPr>
            <p:cNvPr id="3" name="文本占位符 8">
              <a:extLst>
                <a:ext uri="{FF2B5EF4-FFF2-40B4-BE49-F238E27FC236}">
                  <a16:creationId xmlns:a16="http://schemas.microsoft.com/office/drawing/2014/main" id="{697BB4B2-BAD8-4696-808F-1D3E47AC7250}"/>
                </a:ext>
              </a:extLst>
            </p:cNvPr>
            <p:cNvSpPr txBox="1">
              <a:spLocks/>
            </p:cNvSpPr>
            <p:nvPr/>
          </p:nvSpPr>
          <p:spPr>
            <a:xfrm>
              <a:off x="839789" y="1690687"/>
              <a:ext cx="2971864" cy="44529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Macro dictionary</a:t>
              </a:r>
            </a:p>
          </p:txBody>
        </p:sp>
        <p:graphicFrame>
          <p:nvGraphicFramePr>
            <p:cNvPr id="4" name="内容占位符 7">
              <a:extLst>
                <a:ext uri="{FF2B5EF4-FFF2-40B4-BE49-F238E27FC236}">
                  <a16:creationId xmlns:a16="http://schemas.microsoft.com/office/drawing/2014/main" id="{A24F8AF8-532B-4864-BD50-6BB11BA897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1234777"/>
                </p:ext>
              </p:extLst>
            </p:nvPr>
          </p:nvGraphicFramePr>
          <p:xfrm>
            <a:off x="839789" y="2505075"/>
            <a:ext cx="3732212" cy="36845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占位符 9">
              <a:extLst>
                <a:ext uri="{FF2B5EF4-FFF2-40B4-BE49-F238E27FC236}">
                  <a16:creationId xmlns:a16="http://schemas.microsoft.com/office/drawing/2014/main" id="{711AB58D-B16B-458B-A0E4-0DDC7DB192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30" y="1690687"/>
              <a:ext cx="1622394" cy="445299"/>
            </a:xfrm>
            <a:prstGeom prst="rect">
              <a:avLst/>
            </a:prstGeom>
          </p:spPr>
          <p:txBody>
            <a:bodyPr/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Output</a:t>
              </a:r>
              <a:endParaRPr lang="en-US" sz="1800" dirty="0"/>
            </a:p>
          </p:txBody>
        </p:sp>
        <p:sp>
          <p:nvSpPr>
            <p:cNvPr id="6" name="内容占位符 10">
              <a:extLst>
                <a:ext uri="{FF2B5EF4-FFF2-40B4-BE49-F238E27FC236}">
                  <a16:creationId xmlns:a16="http://schemas.microsoft.com/office/drawing/2014/main" id="{825C71B8-12DE-4DC1-9DA8-5EEC0898A26E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2505075"/>
              <a:ext cx="2715371" cy="368458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\sum 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/>
                <a:t>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chemeClr val="accent2"/>
                  </a:solidFill>
                </a:rPr>
                <a:t>}</a:t>
              </a:r>
              <a:r>
                <a:rPr lang="en-US" sz="1600" dirty="0"/>
                <a:t>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文本占位符 9">
              <a:extLst>
                <a:ext uri="{FF2B5EF4-FFF2-40B4-BE49-F238E27FC236}">
                  <a16:creationId xmlns:a16="http://schemas.microsoft.com/office/drawing/2014/main" id="{066965CD-E000-43DC-AC7F-43D60F7F0C01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1690687"/>
              <a:ext cx="3732211" cy="44529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/>
                <a:t>Input</a:t>
              </a:r>
            </a:p>
          </p:txBody>
        </p:sp>
        <p:sp>
          <p:nvSpPr>
            <p:cNvPr id="8" name="内容占位符 10">
              <a:extLst>
                <a:ext uri="{FF2B5EF4-FFF2-40B4-BE49-F238E27FC236}">
                  <a16:creationId xmlns:a16="http://schemas.microsoft.com/office/drawing/2014/main" id="{7A0BAECA-9E92-426B-BB1A-5AA0F3180D6C}"/>
                </a:ext>
              </a:extLst>
            </p:cNvPr>
            <p:cNvSpPr txBox="1">
              <a:spLocks/>
            </p:cNvSpPr>
            <p:nvPr/>
          </p:nvSpPr>
          <p:spPr>
            <a:xfrm>
              <a:off x="4904629" y="2558488"/>
              <a:ext cx="2715371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[]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[sum, ‘(’ 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’, ‘infinity’, ‘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C9D308-D38D-40E9-8669-E088C1B4B125}"/>
                </a:ext>
              </a:extLst>
            </p:cNvPr>
            <p:cNvSpPr txBox="1"/>
            <p:nvPr/>
          </p:nvSpPr>
          <p:spPr>
            <a:xfrm>
              <a:off x="1382556" y="6169931"/>
              <a:ext cx="2237173" cy="48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Format = </a:t>
              </a:r>
              <a:r>
                <a:rPr lang="en-US" sz="1400" dirty="0">
                  <a:solidFill>
                    <a:schemeClr val="accent2"/>
                  </a:solidFill>
                </a:rPr>
                <a:t>“_{ }^{ }”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2113C6-F6BF-480D-A785-0E99CC1892E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83" y="4793944"/>
              <a:ext cx="0" cy="1182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67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362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13</cp:revision>
  <dcterms:created xsi:type="dcterms:W3CDTF">2021-07-12T06:55:50Z</dcterms:created>
  <dcterms:modified xsi:type="dcterms:W3CDTF">2021-07-14T14:25:48Z</dcterms:modified>
</cp:coreProperties>
</file>