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4A705-21D0-40C1-8666-F6D04A2D9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670931-DF24-4030-9BAC-9DF9B6C33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D6848-91E4-4B50-8DF5-1764AA2E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1864C-D8D8-4FB5-B66C-3EC37310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99939-461E-48FB-AA05-4D12400F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3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5F06D-DA6B-41F7-A5AC-EBEE03F7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B40FE-5AA6-4C7E-866A-5550B1BF2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1E762-D4C4-47FE-BA7A-DE10F822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08BFB-2B47-44DB-8830-7D1C5B48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A8442-597C-47CE-ADD4-3B3D8873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B9505B-2353-45DC-82EF-BB1AB4951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7173A-6A21-4FC9-AB5E-2197CA4F7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8BA2F-8419-4492-9DF6-251E2993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4EC0F-2042-4457-A23A-1794310D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934B0-8CDC-4EB2-91A3-0D7DEE57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450C-72BD-416A-914A-9C4F61DB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4F5A9-AEB3-415F-8A27-28181862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1A923-950B-4B95-8283-326F19D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0FA44-05C2-4725-BBED-7917375E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BB5E9-4570-450A-B211-9A667A89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62DE6-EC1C-4DA2-A299-CCD1FB4C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06665-F629-46FC-B8D8-0FF0CDA7B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868F9-F575-4AC1-A48E-93BC0564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EFBB0-C667-40A7-A8ED-D818CECD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1838E-6E9C-4F30-B125-032E1484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91D3E-44AD-4DF6-B4BB-025E223F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25CCB-62E6-4C62-8044-3F857A4EC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1DCA29-5169-4601-9F7F-444ED5553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51799-01F1-4797-8426-C1FE9F1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D669B-6239-42AB-8460-6EBAF334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3A26B-BF87-4BE2-A1C5-9609E658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455C6-E755-46E9-B200-66713BF3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D421B-87D0-48AD-AE7B-65F8BD51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9A6DE-3348-4261-B7F9-566AABA6A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AF1B99-A021-4015-9317-47652D439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2A0C77-E6F5-4DD8-BD56-8C49B8320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F872C6-0C5D-4A3D-ABBD-A83AFB2B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2AC1D3-F5C3-4E5B-9C5E-38647A1D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F672CB-B11B-44CC-B0A7-043AD8DF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F2C3C-F062-42C4-BCCC-8A8C6EF6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9022F9-6BF6-4C6B-A09D-09AA13A6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F90A30-7563-4732-8C07-E101B113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609FF-0D66-48B4-9EDD-A5E61BF9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4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6156D5-A909-4D28-B892-1EF6A742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A8C91F-6BCD-4C3A-A9D4-22101036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58E0-433A-4C3A-AEF5-9143CF8D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A9A9-9E50-4C04-B10C-8E193A96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2695B-8BA3-490B-BF67-F34D7711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791A3-6CB9-4D4A-9714-F82A05BF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59DFB1-ABE6-4A99-AACC-6A84CB7F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BB89AB-2864-403F-AFBF-7C8BCD47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2A524-F2CE-4256-B42D-644B9E5F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CC78A-531A-4FEE-AF30-F86D3037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B88BDB-36D7-4A26-8740-707F40274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9373A-0796-4062-9508-79A2899A1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7A4B1-0247-4043-A040-4952DDE9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0895-06E8-4B53-88C8-0F0562CFD94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5FB08-0421-4B17-BE9B-4100A07D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0EFF2-1D1B-47D9-9CA4-073E2015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7D5E80-7772-42C6-9534-7BD25883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F049CE-E65E-4612-9978-1425AD03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C93EE-81D6-4A45-9BEE-A7513BCC4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0895-06E8-4B53-88C8-0F0562CFD94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E5415-3206-457D-8E8A-837BD6169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2BEE0-C58F-4620-8547-9D1F58E2E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8AF6-83F6-43F0-9CC0-FEF3FB60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3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052AA9E2-AB14-4EC5-A543-25FE9E2A8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669002"/>
                <a:ext cx="1761369" cy="150032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601AF2CF-3DFA-43C3-B110-9414D6F0EC90}"/>
              </a:ext>
            </a:extLst>
          </p:cNvPr>
          <p:cNvSpPr/>
          <p:nvPr/>
        </p:nvSpPr>
        <p:spPr>
          <a:xfrm>
            <a:off x="559293" y="1731146"/>
            <a:ext cx="277319" cy="1349405"/>
          </a:xfrm>
          <a:prstGeom prst="leftBrace">
            <a:avLst>
              <a:gd name="adj1" fmla="val 57280"/>
              <a:gd name="adj2" fmla="val 445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AB0B28-40EA-4EFF-A89A-8B4FCEFEDDE9}"/>
              </a:ext>
            </a:extLst>
          </p:cNvPr>
          <p:cNvGrpSpPr/>
          <p:nvPr/>
        </p:nvGrpSpPr>
        <p:grpSpPr>
          <a:xfrm>
            <a:off x="3253873" y="1126905"/>
            <a:ext cx="3197233" cy="3161568"/>
            <a:chOff x="3253873" y="1126905"/>
            <a:chExt cx="3197233" cy="3161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/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7132856-CBE1-47CE-A946-CC879C6B0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07" y="1194316"/>
                  <a:ext cx="1035312" cy="53266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/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0AFC8CB5-2AC9-4CE0-8618-5BEDA56C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540" y="2898828"/>
                  <a:ext cx="1035312" cy="53266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/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solidFill>
                  <a:srgbClr val="70AD47">
                    <a:alpha val="23137"/>
                  </a:srgbClr>
                </a:solidFill>
                <a:ln w="38100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CF6595B6-4BFC-41DA-873A-BB3CB15361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73" y="2543721"/>
                  <a:ext cx="1035312" cy="53266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7F5D93DF-31CE-4C8E-9D93-92BE4088C6B7}"/>
                </a:ext>
              </a:extLst>
            </p:cNvPr>
            <p:cNvSpPr/>
            <p:nvPr/>
          </p:nvSpPr>
          <p:spPr>
            <a:xfrm rot="818956">
              <a:off x="4109146" y="1660077"/>
              <a:ext cx="1635173" cy="1767289"/>
            </a:xfrm>
            <a:prstGeom prst="arc">
              <a:avLst>
                <a:gd name="adj1" fmla="val 17079811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164B2756-F51C-4E34-96E1-6CCB10CAC363}"/>
                </a:ext>
              </a:extLst>
            </p:cNvPr>
            <p:cNvSpPr/>
            <p:nvPr/>
          </p:nvSpPr>
          <p:spPr>
            <a:xfrm rot="11752901">
              <a:off x="4971285" y="1126905"/>
              <a:ext cx="1479821" cy="1765685"/>
            </a:xfrm>
            <a:prstGeom prst="arc">
              <a:avLst>
                <a:gd name="adj1" fmla="val 17084482"/>
                <a:gd name="adj2" fmla="val 0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2216DBE3-9C76-46FD-98A6-25F286CEE655}"/>
                </a:ext>
              </a:extLst>
            </p:cNvPr>
            <p:cNvSpPr/>
            <p:nvPr/>
          </p:nvSpPr>
          <p:spPr>
            <a:xfrm rot="19458716">
              <a:off x="4052338" y="2663860"/>
              <a:ext cx="1282582" cy="1624613"/>
            </a:xfrm>
            <a:prstGeom prst="arc">
              <a:avLst>
                <a:gd name="adj1" fmla="val 16776360"/>
                <a:gd name="adj2" fmla="val 20831348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C121A02-981A-40A4-9145-A3E13B7C6345}"/>
                </a:ext>
              </a:extLst>
            </p:cNvPr>
            <p:cNvSpPr/>
            <p:nvPr/>
          </p:nvSpPr>
          <p:spPr>
            <a:xfrm rot="8678542">
              <a:off x="3990462" y="1997745"/>
              <a:ext cx="1282582" cy="1624613"/>
            </a:xfrm>
            <a:prstGeom prst="arc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076F18C-1F59-4FA3-8317-CCAC2B6AC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1529" y="1776468"/>
              <a:ext cx="517656" cy="68357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8D4797F-8EE0-4C62-8F7A-5430DA05EB3B}"/>
              </a:ext>
            </a:extLst>
          </p:cNvPr>
          <p:cNvCxnSpPr>
            <a:cxnSpLocks/>
          </p:cNvCxnSpPr>
          <p:nvPr/>
        </p:nvCxnSpPr>
        <p:spPr>
          <a:xfrm>
            <a:off x="2521258" y="825623"/>
            <a:ext cx="0" cy="32847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5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/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1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or equivalently   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To solve for this system of equations, we simply need to make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go to zero. So, we take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we want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∆=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 the distances needed for the variables to change by, before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gets increased or decreased by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Solving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gives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non-invertibility occurs, take a random submatrix of the size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do the inversion, apply a partial descent on these two of the variables.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Next, we have: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By iterating this process, we conclude values for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when E1, E2, and E3 are sufficiently small.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E6FC31-F7BE-412D-A2F2-670F486D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65" y="401059"/>
                <a:ext cx="6094520" cy="5448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3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/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D253FA-614A-4753-8F28-478203EA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2" y="2201661"/>
                <a:ext cx="2068496" cy="384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/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D5E775-5D19-433B-A403-8239F10A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3328300"/>
                <a:ext cx="2068497" cy="468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/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den>
                      </m:f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88A02B9-15FB-4BBE-A90E-3090844FA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361" y="2691980"/>
                <a:ext cx="2068497" cy="530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A8F9FD6-AC23-4187-AC12-0030FB10B228}"/>
              </a:ext>
            </a:extLst>
          </p:cNvPr>
          <p:cNvSpPr txBox="1"/>
          <p:nvPr/>
        </p:nvSpPr>
        <p:spPr>
          <a:xfrm>
            <a:off x="6249880" y="2183220"/>
            <a:ext cx="2192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Recommended, low time complexity.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59C297-DC66-4B94-A343-E26CC337749D}"/>
              </a:ext>
            </a:extLst>
          </p:cNvPr>
          <p:cNvSpPr txBox="1"/>
          <p:nvPr/>
        </p:nvSpPr>
        <p:spPr>
          <a:xfrm>
            <a:off x="6249879" y="2691980"/>
            <a:ext cx="22904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Unrecommended, high time complexity and unnecessarily implicit.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0B3978-06E0-435B-BD52-D743084CA937}"/>
              </a:ext>
            </a:extLst>
          </p:cNvPr>
          <p:cNvSpPr txBox="1"/>
          <p:nvPr/>
        </p:nvSpPr>
        <p:spPr>
          <a:xfrm>
            <a:off x="6249881" y="3365939"/>
            <a:ext cx="20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Acceptable, high time complexity but necessarily implicit.</a:t>
            </a:r>
          </a:p>
        </p:txBody>
      </p:sp>
    </p:spTree>
    <p:extLst>
      <p:ext uri="{BB962C8B-B14F-4D97-AF65-F5344CB8AC3E}">
        <p14:creationId xmlns:p14="http://schemas.microsoft.com/office/powerpoint/2010/main" val="126416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229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越隆</dc:creator>
  <cp:lastModifiedBy>李 越隆</cp:lastModifiedBy>
  <cp:revision>9</cp:revision>
  <dcterms:created xsi:type="dcterms:W3CDTF">2021-07-12T06:55:50Z</dcterms:created>
  <dcterms:modified xsi:type="dcterms:W3CDTF">2021-07-13T13:28:26Z</dcterms:modified>
</cp:coreProperties>
</file>