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944" r:id="rId4"/>
  </p:sldMasterIdLst>
  <p:notesMasterIdLst>
    <p:notesMasterId r:id="rId16"/>
  </p:notesMasterIdLst>
  <p:sldIdLst>
    <p:sldId id="367" r:id="rId5"/>
    <p:sldId id="389" r:id="rId6"/>
    <p:sldId id="386" r:id="rId7"/>
    <p:sldId id="377" r:id="rId8"/>
    <p:sldId id="378" r:id="rId9"/>
    <p:sldId id="390" r:id="rId10"/>
    <p:sldId id="391" r:id="rId11"/>
    <p:sldId id="394" r:id="rId12"/>
    <p:sldId id="392" r:id="rId13"/>
    <p:sldId id="393" r:id="rId14"/>
    <p:sldId id="395" r:id="rId15"/>
    <p:sldId id="397" r:id="rId17"/>
    <p:sldId id="398" r:id="rId18"/>
    <p:sldId id="399" r:id="rId19"/>
    <p:sldId id="402" r:id="rId20"/>
    <p:sldId id="401" r:id="rId21"/>
    <p:sldId id="405" r:id="rId22"/>
    <p:sldId id="406" r:id="rId23"/>
    <p:sldId id="407" r:id="rId24"/>
    <p:sldId id="408" r:id="rId25"/>
    <p:sldId id="409" r:id="rId26"/>
    <p:sldId id="411" r:id="rId27"/>
    <p:sldId id="412" r:id="rId28"/>
    <p:sldId id="414" r:id="rId29"/>
    <p:sldId id="416" r:id="rId30"/>
    <p:sldId id="421" r:id="rId31"/>
    <p:sldId id="422" r:id="rId32"/>
    <p:sldId id="423" r:id="rId33"/>
    <p:sldId id="424" r:id="rId34"/>
    <p:sldId id="425" r:id="rId35"/>
    <p:sldId id="428" r:id="rId36"/>
    <p:sldId id="429" r:id="rId37"/>
    <p:sldId id="430" r:id="rId38"/>
    <p:sldId id="431" r:id="rId39"/>
    <p:sldId id="433" r:id="rId40"/>
    <p:sldId id="434" r:id="rId41"/>
    <p:sldId id="435" r:id="rId42"/>
    <p:sldId id="436" r:id="rId43"/>
    <p:sldId id="437" r:id="rId44"/>
    <p:sldId id="439" r:id="rId45"/>
    <p:sldId id="440" r:id="rId46"/>
    <p:sldId id="441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396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4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4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8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49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0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5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3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54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5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7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8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5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26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2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1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4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65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6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6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3DA329A4-D27B-47FF-810D-EE065D85E4EC}" type="datetimeFigureOut">
              <a:rPr lang="zh-CN" altLang="en-US"/>
            </a:fld>
            <a:endParaRPr lang="zh-CN" altLang="en-US"/>
          </a:p>
        </p:txBody>
      </p:sp>
      <p:sp>
        <p:nvSpPr>
          <p:cNvPr id="105136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9BF8F64-AEEF-4EA5-B05C-A8B826AB69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105133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34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5133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05133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39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C3271B62-ACE9-45FB-967E-7F3DF287A117}" type="datetimeFigureOut">
              <a:rPr lang="zh-CN" altLang="en-US"/>
            </a:fld>
            <a:endParaRPr lang="zh-CN" altLang="en-US"/>
          </a:p>
        </p:txBody>
      </p:sp>
      <p:sp>
        <p:nvSpPr>
          <p:cNvPr id="105134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8EDEBAC4-09E0-4CDA-BEAB-7114EA3C25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j单击此处编辑母版标题样式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742950"/>
            <a:ext cx="9550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6948" cy="68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1" y="381017"/>
            <a:ext cx="7747868" cy="6244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295461"/>
            <a:ext cx="10973087" cy="4847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5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09" y="8475526"/>
            <a:ext cx="3860900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4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4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8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49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0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5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3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54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5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7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8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5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26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2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1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4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65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6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6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3DA329A4-D27B-47FF-810D-EE065D85E4EC}" type="datetimeFigureOut">
              <a:rPr lang="zh-CN" altLang="en-US"/>
            </a:fld>
            <a:endParaRPr lang="zh-CN" altLang="en-US"/>
          </a:p>
        </p:txBody>
      </p:sp>
      <p:sp>
        <p:nvSpPr>
          <p:cNvPr id="105136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9BF8F64-AEEF-4EA5-B05C-A8B826AB69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105133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34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5133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05133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39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C3271B62-ACE9-45FB-967E-7F3DF287A117}" type="datetimeFigureOut">
              <a:rPr lang="zh-CN" altLang="en-US"/>
            </a:fld>
            <a:endParaRPr lang="zh-CN" altLang="en-US"/>
          </a:p>
        </p:txBody>
      </p:sp>
      <p:sp>
        <p:nvSpPr>
          <p:cNvPr id="105134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8EDEBAC4-09E0-4CDA-BEAB-7114EA3C25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j单击此处编辑母版标题样式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742950"/>
            <a:ext cx="9550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92150"/>
            <a:ext cx="10397067" cy="839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770063"/>
            <a:ext cx="10363200" cy="4611687"/>
          </a:xfrm>
        </p:spPr>
        <p:txBody>
          <a:bodyPr vert="horz" wrap="square" lIns="92075" tIns="46037" rIns="92075" bIns="46037" numCol="1" anchor="t" anchorCtr="0" compatLnSpc="1"/>
          <a:lstStyle/>
          <a:p>
            <a:pPr marL="374650" marR="0" lvl="0" indent="-3746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1" y="381017"/>
            <a:ext cx="7747868" cy="6244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295461"/>
            <a:ext cx="10973087" cy="4847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5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09" y="8475526"/>
            <a:ext cx="3860900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110.xml"/><Relationship Id="rId98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20.xml"/><Relationship Id="rId89" Type="http://schemas.openxmlformats.org/officeDocument/2006/relationships/slideLayout" Target="../slideLayouts/slideLayout100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8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19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18.xml"/><Relationship Id="rId69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71.xml"/><Relationship Id="rId6" Type="http://schemas.openxmlformats.org/officeDocument/2006/relationships/slideLayout" Target="../slideLayouts/slideLayout1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5" Type="http://schemas.openxmlformats.org/officeDocument/2006/relationships/theme" Target="../theme/theme2.xml"/><Relationship Id="rId284" Type="http://schemas.openxmlformats.org/officeDocument/2006/relationships/image" Target="../media/image2.jpeg"/><Relationship Id="rId283" Type="http://schemas.openxmlformats.org/officeDocument/2006/relationships/slideLayout" Target="../slideLayouts/slideLayout294.xml"/><Relationship Id="rId282" Type="http://schemas.openxmlformats.org/officeDocument/2006/relationships/slideLayout" Target="../slideLayouts/slideLayout293.xml"/><Relationship Id="rId281" Type="http://schemas.openxmlformats.org/officeDocument/2006/relationships/slideLayout" Target="../slideLayouts/slideLayout292.xml"/><Relationship Id="rId280" Type="http://schemas.openxmlformats.org/officeDocument/2006/relationships/slideLayout" Target="../slideLayouts/slideLayout291.xml"/><Relationship Id="rId28" Type="http://schemas.openxmlformats.org/officeDocument/2006/relationships/slideLayout" Target="../slideLayouts/slideLayout39.xml"/><Relationship Id="rId279" Type="http://schemas.openxmlformats.org/officeDocument/2006/relationships/slideLayout" Target="../slideLayouts/slideLayout290.xml"/><Relationship Id="rId278" Type="http://schemas.openxmlformats.org/officeDocument/2006/relationships/slideLayout" Target="../slideLayouts/slideLayout289.xml"/><Relationship Id="rId277" Type="http://schemas.openxmlformats.org/officeDocument/2006/relationships/slideLayout" Target="../slideLayouts/slideLayout288.xml"/><Relationship Id="rId276" Type="http://schemas.openxmlformats.org/officeDocument/2006/relationships/slideLayout" Target="../slideLayouts/slideLayout287.xml"/><Relationship Id="rId275" Type="http://schemas.openxmlformats.org/officeDocument/2006/relationships/slideLayout" Target="../slideLayouts/slideLayout286.xml"/><Relationship Id="rId274" Type="http://schemas.openxmlformats.org/officeDocument/2006/relationships/slideLayout" Target="../slideLayouts/slideLayout285.xml"/><Relationship Id="rId273" Type="http://schemas.openxmlformats.org/officeDocument/2006/relationships/slideLayout" Target="../slideLayouts/slideLayout284.xml"/><Relationship Id="rId272" Type="http://schemas.openxmlformats.org/officeDocument/2006/relationships/slideLayout" Target="../slideLayouts/slideLayout283.xml"/><Relationship Id="rId271" Type="http://schemas.openxmlformats.org/officeDocument/2006/relationships/slideLayout" Target="../slideLayouts/slideLayout282.xml"/><Relationship Id="rId270" Type="http://schemas.openxmlformats.org/officeDocument/2006/relationships/slideLayout" Target="../slideLayouts/slideLayout281.xml"/><Relationship Id="rId27" Type="http://schemas.openxmlformats.org/officeDocument/2006/relationships/slideLayout" Target="../slideLayouts/slideLayout38.xml"/><Relationship Id="rId269" Type="http://schemas.openxmlformats.org/officeDocument/2006/relationships/slideLayout" Target="../slideLayouts/slideLayout280.xml"/><Relationship Id="rId268" Type="http://schemas.openxmlformats.org/officeDocument/2006/relationships/slideLayout" Target="../slideLayouts/slideLayout279.xml"/><Relationship Id="rId267" Type="http://schemas.openxmlformats.org/officeDocument/2006/relationships/slideLayout" Target="../slideLayouts/slideLayout278.xml"/><Relationship Id="rId266" Type="http://schemas.openxmlformats.org/officeDocument/2006/relationships/slideLayout" Target="../slideLayouts/slideLayout277.xml"/><Relationship Id="rId265" Type="http://schemas.openxmlformats.org/officeDocument/2006/relationships/slideLayout" Target="../slideLayouts/slideLayout276.xml"/><Relationship Id="rId264" Type="http://schemas.openxmlformats.org/officeDocument/2006/relationships/slideLayout" Target="../slideLayouts/slideLayout275.xml"/><Relationship Id="rId263" Type="http://schemas.openxmlformats.org/officeDocument/2006/relationships/slideLayout" Target="../slideLayouts/slideLayout274.xml"/><Relationship Id="rId262" Type="http://schemas.openxmlformats.org/officeDocument/2006/relationships/slideLayout" Target="../slideLayouts/slideLayout273.xml"/><Relationship Id="rId261" Type="http://schemas.openxmlformats.org/officeDocument/2006/relationships/slideLayout" Target="../slideLayouts/slideLayout272.xml"/><Relationship Id="rId260" Type="http://schemas.openxmlformats.org/officeDocument/2006/relationships/slideLayout" Target="../slideLayouts/slideLayout271.xml"/><Relationship Id="rId26" Type="http://schemas.openxmlformats.org/officeDocument/2006/relationships/slideLayout" Target="../slideLayouts/slideLayout37.xml"/><Relationship Id="rId259" Type="http://schemas.openxmlformats.org/officeDocument/2006/relationships/slideLayout" Target="../slideLayouts/slideLayout270.xml"/><Relationship Id="rId258" Type="http://schemas.openxmlformats.org/officeDocument/2006/relationships/slideLayout" Target="../slideLayouts/slideLayout269.xml"/><Relationship Id="rId257" Type="http://schemas.openxmlformats.org/officeDocument/2006/relationships/slideLayout" Target="../slideLayouts/slideLayout268.xml"/><Relationship Id="rId256" Type="http://schemas.openxmlformats.org/officeDocument/2006/relationships/slideLayout" Target="../slideLayouts/slideLayout267.xml"/><Relationship Id="rId255" Type="http://schemas.openxmlformats.org/officeDocument/2006/relationships/slideLayout" Target="../slideLayouts/slideLayout266.xml"/><Relationship Id="rId254" Type="http://schemas.openxmlformats.org/officeDocument/2006/relationships/slideLayout" Target="../slideLayouts/slideLayout265.xml"/><Relationship Id="rId253" Type="http://schemas.openxmlformats.org/officeDocument/2006/relationships/slideLayout" Target="../slideLayouts/slideLayout264.xml"/><Relationship Id="rId252" Type="http://schemas.openxmlformats.org/officeDocument/2006/relationships/slideLayout" Target="../slideLayouts/slideLayout263.xml"/><Relationship Id="rId251" Type="http://schemas.openxmlformats.org/officeDocument/2006/relationships/slideLayout" Target="../slideLayouts/slideLayout262.xml"/><Relationship Id="rId250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36.xml"/><Relationship Id="rId249" Type="http://schemas.openxmlformats.org/officeDocument/2006/relationships/slideLayout" Target="../slideLayouts/slideLayout260.xml"/><Relationship Id="rId248" Type="http://schemas.openxmlformats.org/officeDocument/2006/relationships/slideLayout" Target="../slideLayouts/slideLayout259.xml"/><Relationship Id="rId247" Type="http://schemas.openxmlformats.org/officeDocument/2006/relationships/slideLayout" Target="../slideLayouts/slideLayout258.xml"/><Relationship Id="rId246" Type="http://schemas.openxmlformats.org/officeDocument/2006/relationships/slideLayout" Target="../slideLayouts/slideLayout257.xml"/><Relationship Id="rId245" Type="http://schemas.openxmlformats.org/officeDocument/2006/relationships/slideLayout" Target="../slideLayouts/slideLayout256.xml"/><Relationship Id="rId244" Type="http://schemas.openxmlformats.org/officeDocument/2006/relationships/slideLayout" Target="../slideLayouts/slideLayout255.xml"/><Relationship Id="rId243" Type="http://schemas.openxmlformats.org/officeDocument/2006/relationships/slideLayout" Target="../slideLayouts/slideLayout254.xml"/><Relationship Id="rId242" Type="http://schemas.openxmlformats.org/officeDocument/2006/relationships/slideLayout" Target="../slideLayouts/slideLayout253.xml"/><Relationship Id="rId241" Type="http://schemas.openxmlformats.org/officeDocument/2006/relationships/slideLayout" Target="../slideLayouts/slideLayout252.xml"/><Relationship Id="rId240" Type="http://schemas.openxmlformats.org/officeDocument/2006/relationships/slideLayout" Target="../slideLayouts/slideLayout251.xml"/><Relationship Id="rId24" Type="http://schemas.openxmlformats.org/officeDocument/2006/relationships/slideLayout" Target="../slideLayouts/slideLayout35.xml"/><Relationship Id="rId239" Type="http://schemas.openxmlformats.org/officeDocument/2006/relationships/slideLayout" Target="../slideLayouts/slideLayout250.xml"/><Relationship Id="rId238" Type="http://schemas.openxmlformats.org/officeDocument/2006/relationships/slideLayout" Target="../slideLayouts/slideLayout249.xml"/><Relationship Id="rId237" Type="http://schemas.openxmlformats.org/officeDocument/2006/relationships/slideLayout" Target="../slideLayouts/slideLayout248.xml"/><Relationship Id="rId236" Type="http://schemas.openxmlformats.org/officeDocument/2006/relationships/slideLayout" Target="../slideLayouts/slideLayout247.xml"/><Relationship Id="rId235" Type="http://schemas.openxmlformats.org/officeDocument/2006/relationships/slideLayout" Target="../slideLayouts/slideLayout246.xml"/><Relationship Id="rId234" Type="http://schemas.openxmlformats.org/officeDocument/2006/relationships/slideLayout" Target="../slideLayouts/slideLayout245.xml"/><Relationship Id="rId233" Type="http://schemas.openxmlformats.org/officeDocument/2006/relationships/slideLayout" Target="../slideLayouts/slideLayout244.xml"/><Relationship Id="rId232" Type="http://schemas.openxmlformats.org/officeDocument/2006/relationships/slideLayout" Target="../slideLayouts/slideLayout243.xml"/><Relationship Id="rId231" Type="http://schemas.openxmlformats.org/officeDocument/2006/relationships/slideLayout" Target="../slideLayouts/slideLayout242.xml"/><Relationship Id="rId230" Type="http://schemas.openxmlformats.org/officeDocument/2006/relationships/slideLayout" Target="../slideLayouts/slideLayout241.xml"/><Relationship Id="rId23" Type="http://schemas.openxmlformats.org/officeDocument/2006/relationships/slideLayout" Target="../slideLayouts/slideLayout34.xml"/><Relationship Id="rId229" Type="http://schemas.openxmlformats.org/officeDocument/2006/relationships/slideLayout" Target="../slideLayouts/slideLayout240.xml"/><Relationship Id="rId228" Type="http://schemas.openxmlformats.org/officeDocument/2006/relationships/slideLayout" Target="../slideLayouts/slideLayout239.xml"/><Relationship Id="rId227" Type="http://schemas.openxmlformats.org/officeDocument/2006/relationships/slideLayout" Target="../slideLayouts/slideLayout238.xml"/><Relationship Id="rId226" Type="http://schemas.openxmlformats.org/officeDocument/2006/relationships/slideLayout" Target="../slideLayouts/slideLayout237.xml"/><Relationship Id="rId225" Type="http://schemas.openxmlformats.org/officeDocument/2006/relationships/slideLayout" Target="../slideLayouts/slideLayout236.xml"/><Relationship Id="rId224" Type="http://schemas.openxmlformats.org/officeDocument/2006/relationships/slideLayout" Target="../slideLayouts/slideLayout235.xml"/><Relationship Id="rId223" Type="http://schemas.openxmlformats.org/officeDocument/2006/relationships/slideLayout" Target="../slideLayouts/slideLayout234.xml"/><Relationship Id="rId222" Type="http://schemas.openxmlformats.org/officeDocument/2006/relationships/slideLayout" Target="../slideLayouts/slideLayout233.xml"/><Relationship Id="rId221" Type="http://schemas.openxmlformats.org/officeDocument/2006/relationships/slideLayout" Target="../slideLayouts/slideLayout232.xml"/><Relationship Id="rId220" Type="http://schemas.openxmlformats.org/officeDocument/2006/relationships/slideLayout" Target="../slideLayouts/slideLayout231.xml"/><Relationship Id="rId22" Type="http://schemas.openxmlformats.org/officeDocument/2006/relationships/slideLayout" Target="../slideLayouts/slideLayout33.xml"/><Relationship Id="rId219" Type="http://schemas.openxmlformats.org/officeDocument/2006/relationships/slideLayout" Target="../slideLayouts/slideLayout230.xml"/><Relationship Id="rId218" Type="http://schemas.openxmlformats.org/officeDocument/2006/relationships/slideLayout" Target="../slideLayouts/slideLayout229.xml"/><Relationship Id="rId217" Type="http://schemas.openxmlformats.org/officeDocument/2006/relationships/slideLayout" Target="../slideLayouts/slideLayout228.xml"/><Relationship Id="rId216" Type="http://schemas.openxmlformats.org/officeDocument/2006/relationships/slideLayout" Target="../slideLayouts/slideLayout227.xml"/><Relationship Id="rId215" Type="http://schemas.openxmlformats.org/officeDocument/2006/relationships/slideLayout" Target="../slideLayouts/slideLayout226.xml"/><Relationship Id="rId214" Type="http://schemas.openxmlformats.org/officeDocument/2006/relationships/slideLayout" Target="../slideLayouts/slideLayout225.xml"/><Relationship Id="rId213" Type="http://schemas.openxmlformats.org/officeDocument/2006/relationships/slideLayout" Target="../slideLayouts/slideLayout224.xml"/><Relationship Id="rId212" Type="http://schemas.openxmlformats.org/officeDocument/2006/relationships/slideLayout" Target="../slideLayouts/slideLayout223.xml"/><Relationship Id="rId211" Type="http://schemas.openxmlformats.org/officeDocument/2006/relationships/slideLayout" Target="../slideLayouts/slideLayout222.xml"/><Relationship Id="rId210" Type="http://schemas.openxmlformats.org/officeDocument/2006/relationships/slideLayout" Target="../slideLayouts/slideLayout221.xml"/><Relationship Id="rId21" Type="http://schemas.openxmlformats.org/officeDocument/2006/relationships/slideLayout" Target="../slideLayouts/slideLayout32.xml"/><Relationship Id="rId209" Type="http://schemas.openxmlformats.org/officeDocument/2006/relationships/slideLayout" Target="../slideLayouts/slideLayout220.xml"/><Relationship Id="rId208" Type="http://schemas.openxmlformats.org/officeDocument/2006/relationships/slideLayout" Target="../slideLayouts/slideLayout219.xml"/><Relationship Id="rId207" Type="http://schemas.openxmlformats.org/officeDocument/2006/relationships/slideLayout" Target="../slideLayouts/slideLayout218.xml"/><Relationship Id="rId206" Type="http://schemas.openxmlformats.org/officeDocument/2006/relationships/slideLayout" Target="../slideLayouts/slideLayout217.xml"/><Relationship Id="rId205" Type="http://schemas.openxmlformats.org/officeDocument/2006/relationships/slideLayout" Target="../slideLayouts/slideLayout216.xml"/><Relationship Id="rId204" Type="http://schemas.openxmlformats.org/officeDocument/2006/relationships/slideLayout" Target="../slideLayouts/slideLayout215.xml"/><Relationship Id="rId203" Type="http://schemas.openxmlformats.org/officeDocument/2006/relationships/slideLayout" Target="../slideLayouts/slideLayout214.xml"/><Relationship Id="rId202" Type="http://schemas.openxmlformats.org/officeDocument/2006/relationships/slideLayout" Target="../slideLayouts/slideLayout213.xml"/><Relationship Id="rId201" Type="http://schemas.openxmlformats.org/officeDocument/2006/relationships/slideLayout" Target="../slideLayouts/slideLayout212.xml"/><Relationship Id="rId200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9" Type="http://schemas.openxmlformats.org/officeDocument/2006/relationships/slideLayout" Target="../slideLayouts/slideLayout210.xml"/><Relationship Id="rId198" Type="http://schemas.openxmlformats.org/officeDocument/2006/relationships/slideLayout" Target="../slideLayouts/slideLayout209.xml"/><Relationship Id="rId197" Type="http://schemas.openxmlformats.org/officeDocument/2006/relationships/slideLayout" Target="../slideLayouts/slideLayout208.xml"/><Relationship Id="rId196" Type="http://schemas.openxmlformats.org/officeDocument/2006/relationships/slideLayout" Target="../slideLayouts/slideLayout207.xml"/><Relationship Id="rId195" Type="http://schemas.openxmlformats.org/officeDocument/2006/relationships/slideLayout" Target="../slideLayouts/slideLayout206.xml"/><Relationship Id="rId194" Type="http://schemas.openxmlformats.org/officeDocument/2006/relationships/slideLayout" Target="../slideLayouts/slideLayout205.xml"/><Relationship Id="rId193" Type="http://schemas.openxmlformats.org/officeDocument/2006/relationships/slideLayout" Target="../slideLayouts/slideLayout204.xml"/><Relationship Id="rId192" Type="http://schemas.openxmlformats.org/officeDocument/2006/relationships/slideLayout" Target="../slideLayouts/slideLayout203.xml"/><Relationship Id="rId191" Type="http://schemas.openxmlformats.org/officeDocument/2006/relationships/slideLayout" Target="../slideLayouts/slideLayout202.xml"/><Relationship Id="rId19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30.xml"/><Relationship Id="rId189" Type="http://schemas.openxmlformats.org/officeDocument/2006/relationships/slideLayout" Target="../slideLayouts/slideLayout200.xml"/><Relationship Id="rId188" Type="http://schemas.openxmlformats.org/officeDocument/2006/relationships/slideLayout" Target="../slideLayouts/slideLayout199.xml"/><Relationship Id="rId187" Type="http://schemas.openxmlformats.org/officeDocument/2006/relationships/slideLayout" Target="../slideLayouts/slideLayout198.xml"/><Relationship Id="rId186" Type="http://schemas.openxmlformats.org/officeDocument/2006/relationships/slideLayout" Target="../slideLayouts/slideLayout197.xml"/><Relationship Id="rId185" Type="http://schemas.openxmlformats.org/officeDocument/2006/relationships/slideLayout" Target="../slideLayouts/slideLayout196.xml"/><Relationship Id="rId184" Type="http://schemas.openxmlformats.org/officeDocument/2006/relationships/slideLayout" Target="../slideLayouts/slideLayout195.xml"/><Relationship Id="rId183" Type="http://schemas.openxmlformats.org/officeDocument/2006/relationships/slideLayout" Target="../slideLayouts/slideLayout194.xml"/><Relationship Id="rId182" Type="http://schemas.openxmlformats.org/officeDocument/2006/relationships/slideLayout" Target="../slideLayouts/slideLayout193.xml"/><Relationship Id="rId181" Type="http://schemas.openxmlformats.org/officeDocument/2006/relationships/slideLayout" Target="../slideLayouts/slideLayout192.xml"/><Relationship Id="rId180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29.xml"/><Relationship Id="rId179" Type="http://schemas.openxmlformats.org/officeDocument/2006/relationships/slideLayout" Target="../slideLayouts/slideLayout190.xml"/><Relationship Id="rId178" Type="http://schemas.openxmlformats.org/officeDocument/2006/relationships/slideLayout" Target="../slideLayouts/slideLayout189.xml"/><Relationship Id="rId177" Type="http://schemas.openxmlformats.org/officeDocument/2006/relationships/slideLayout" Target="../slideLayouts/slideLayout188.xml"/><Relationship Id="rId176" Type="http://schemas.openxmlformats.org/officeDocument/2006/relationships/slideLayout" Target="../slideLayouts/slideLayout187.xml"/><Relationship Id="rId175" Type="http://schemas.openxmlformats.org/officeDocument/2006/relationships/slideLayout" Target="../slideLayouts/slideLayout186.xml"/><Relationship Id="rId174" Type="http://schemas.openxmlformats.org/officeDocument/2006/relationships/slideLayout" Target="../slideLayouts/slideLayout185.xml"/><Relationship Id="rId173" Type="http://schemas.openxmlformats.org/officeDocument/2006/relationships/slideLayout" Target="../slideLayouts/slideLayout184.xml"/><Relationship Id="rId172" Type="http://schemas.openxmlformats.org/officeDocument/2006/relationships/slideLayout" Target="../slideLayouts/slideLayout183.xml"/><Relationship Id="rId171" Type="http://schemas.openxmlformats.org/officeDocument/2006/relationships/slideLayout" Target="../slideLayouts/slideLayout182.xml"/><Relationship Id="rId170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28.xml"/><Relationship Id="rId169" Type="http://schemas.openxmlformats.org/officeDocument/2006/relationships/slideLayout" Target="../slideLayouts/slideLayout180.xml"/><Relationship Id="rId168" Type="http://schemas.openxmlformats.org/officeDocument/2006/relationships/slideLayout" Target="../slideLayouts/slideLayout179.xml"/><Relationship Id="rId167" Type="http://schemas.openxmlformats.org/officeDocument/2006/relationships/slideLayout" Target="../slideLayouts/slideLayout178.xml"/><Relationship Id="rId166" Type="http://schemas.openxmlformats.org/officeDocument/2006/relationships/slideLayout" Target="../slideLayouts/slideLayout177.xml"/><Relationship Id="rId165" Type="http://schemas.openxmlformats.org/officeDocument/2006/relationships/slideLayout" Target="../slideLayouts/slideLayout176.xml"/><Relationship Id="rId164" Type="http://schemas.openxmlformats.org/officeDocument/2006/relationships/slideLayout" Target="../slideLayouts/slideLayout175.xml"/><Relationship Id="rId163" Type="http://schemas.openxmlformats.org/officeDocument/2006/relationships/slideLayout" Target="../slideLayouts/slideLayout174.xml"/><Relationship Id="rId162" Type="http://schemas.openxmlformats.org/officeDocument/2006/relationships/slideLayout" Target="../slideLayouts/slideLayout173.xml"/><Relationship Id="rId161" Type="http://schemas.openxmlformats.org/officeDocument/2006/relationships/slideLayout" Target="../slideLayouts/slideLayout172.xml"/><Relationship Id="rId160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27.xml"/><Relationship Id="rId159" Type="http://schemas.openxmlformats.org/officeDocument/2006/relationships/slideLayout" Target="../slideLayouts/slideLayout170.xml"/><Relationship Id="rId158" Type="http://schemas.openxmlformats.org/officeDocument/2006/relationships/slideLayout" Target="../slideLayouts/slideLayout169.xml"/><Relationship Id="rId157" Type="http://schemas.openxmlformats.org/officeDocument/2006/relationships/slideLayout" Target="../slideLayouts/slideLayout168.xml"/><Relationship Id="rId156" Type="http://schemas.openxmlformats.org/officeDocument/2006/relationships/slideLayout" Target="../slideLayouts/slideLayout167.xml"/><Relationship Id="rId155" Type="http://schemas.openxmlformats.org/officeDocument/2006/relationships/slideLayout" Target="../slideLayouts/slideLayout166.xml"/><Relationship Id="rId154" Type="http://schemas.openxmlformats.org/officeDocument/2006/relationships/slideLayout" Target="../slideLayouts/slideLayout165.xml"/><Relationship Id="rId153" Type="http://schemas.openxmlformats.org/officeDocument/2006/relationships/slideLayout" Target="../slideLayouts/slideLayout164.xml"/><Relationship Id="rId152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2.xml"/><Relationship Id="rId150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26.xml"/><Relationship Id="rId149" Type="http://schemas.openxmlformats.org/officeDocument/2006/relationships/slideLayout" Target="../slideLayouts/slideLayout160.xml"/><Relationship Id="rId148" Type="http://schemas.openxmlformats.org/officeDocument/2006/relationships/slideLayout" Target="../slideLayouts/slideLayout159.xml"/><Relationship Id="rId147" Type="http://schemas.openxmlformats.org/officeDocument/2006/relationships/slideLayout" Target="../slideLayouts/slideLayout158.xml"/><Relationship Id="rId146" Type="http://schemas.openxmlformats.org/officeDocument/2006/relationships/slideLayout" Target="../slideLayouts/slideLayout157.xml"/><Relationship Id="rId145" Type="http://schemas.openxmlformats.org/officeDocument/2006/relationships/slideLayout" Target="../slideLayouts/slideLayout156.xml"/><Relationship Id="rId144" Type="http://schemas.openxmlformats.org/officeDocument/2006/relationships/slideLayout" Target="../slideLayouts/slideLayout155.xml"/><Relationship Id="rId143" Type="http://schemas.openxmlformats.org/officeDocument/2006/relationships/slideLayout" Target="../slideLayouts/slideLayout154.xml"/><Relationship Id="rId142" Type="http://schemas.openxmlformats.org/officeDocument/2006/relationships/slideLayout" Target="../slideLayouts/slideLayout153.xml"/><Relationship Id="rId141" Type="http://schemas.openxmlformats.org/officeDocument/2006/relationships/slideLayout" Target="../slideLayouts/slideLayout152.xml"/><Relationship Id="rId140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25.xml"/><Relationship Id="rId139" Type="http://schemas.openxmlformats.org/officeDocument/2006/relationships/slideLayout" Target="../slideLayouts/slideLayout150.xml"/><Relationship Id="rId138" Type="http://schemas.openxmlformats.org/officeDocument/2006/relationships/slideLayout" Target="../slideLayouts/slideLayout149.xml"/><Relationship Id="rId137" Type="http://schemas.openxmlformats.org/officeDocument/2006/relationships/slideLayout" Target="../slideLayouts/slideLayout148.xml"/><Relationship Id="rId136" Type="http://schemas.openxmlformats.org/officeDocument/2006/relationships/slideLayout" Target="../slideLayouts/slideLayout147.xml"/><Relationship Id="rId135" Type="http://schemas.openxmlformats.org/officeDocument/2006/relationships/slideLayout" Target="../slideLayouts/slideLayout146.xml"/><Relationship Id="rId134" Type="http://schemas.openxmlformats.org/officeDocument/2006/relationships/slideLayout" Target="../slideLayouts/slideLayout145.xml"/><Relationship Id="rId133" Type="http://schemas.openxmlformats.org/officeDocument/2006/relationships/slideLayout" Target="../slideLayouts/slideLayout144.xml"/><Relationship Id="rId132" Type="http://schemas.openxmlformats.org/officeDocument/2006/relationships/slideLayout" Target="../slideLayouts/slideLayout143.xml"/><Relationship Id="rId131" Type="http://schemas.openxmlformats.org/officeDocument/2006/relationships/slideLayout" Target="../slideLayouts/slideLayout142.xml"/><Relationship Id="rId130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24.xml"/><Relationship Id="rId129" Type="http://schemas.openxmlformats.org/officeDocument/2006/relationships/slideLayout" Target="../slideLayouts/slideLayout140.xml"/><Relationship Id="rId128" Type="http://schemas.openxmlformats.org/officeDocument/2006/relationships/slideLayout" Target="../slideLayouts/slideLayout139.xml"/><Relationship Id="rId127" Type="http://schemas.openxmlformats.org/officeDocument/2006/relationships/slideLayout" Target="../slideLayouts/slideLayout138.xml"/><Relationship Id="rId126" Type="http://schemas.openxmlformats.org/officeDocument/2006/relationships/slideLayout" Target="../slideLayouts/slideLayout137.xml"/><Relationship Id="rId125" Type="http://schemas.openxmlformats.org/officeDocument/2006/relationships/slideLayout" Target="../slideLayouts/slideLayout136.xml"/><Relationship Id="rId124" Type="http://schemas.openxmlformats.org/officeDocument/2006/relationships/slideLayout" Target="../slideLayouts/slideLayout135.xml"/><Relationship Id="rId123" Type="http://schemas.openxmlformats.org/officeDocument/2006/relationships/slideLayout" Target="../slideLayouts/slideLayout134.xml"/><Relationship Id="rId122" Type="http://schemas.openxmlformats.org/officeDocument/2006/relationships/slideLayout" Target="../slideLayouts/slideLayout133.xml"/><Relationship Id="rId121" Type="http://schemas.openxmlformats.org/officeDocument/2006/relationships/slideLayout" Target="../slideLayouts/slideLayout132.xml"/><Relationship Id="rId120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30.xml"/><Relationship Id="rId118" Type="http://schemas.openxmlformats.org/officeDocument/2006/relationships/slideLayout" Target="../slideLayouts/slideLayout129.xml"/><Relationship Id="rId117" Type="http://schemas.openxmlformats.org/officeDocument/2006/relationships/slideLayout" Target="../slideLayouts/slideLayout128.xml"/><Relationship Id="rId116" Type="http://schemas.openxmlformats.org/officeDocument/2006/relationships/slideLayout" Target="../slideLayouts/slideLayout127.xml"/><Relationship Id="rId115" Type="http://schemas.openxmlformats.org/officeDocument/2006/relationships/slideLayout" Target="../slideLayouts/slideLayout126.xml"/><Relationship Id="rId114" Type="http://schemas.openxmlformats.org/officeDocument/2006/relationships/slideLayout" Target="../slideLayouts/slideLayout125.xml"/><Relationship Id="rId113" Type="http://schemas.openxmlformats.org/officeDocument/2006/relationships/slideLayout" Target="../slideLayouts/slideLayout124.xml"/><Relationship Id="rId112" Type="http://schemas.openxmlformats.org/officeDocument/2006/relationships/slideLayout" Target="../slideLayouts/slideLayout123.xml"/><Relationship Id="rId111" Type="http://schemas.openxmlformats.org/officeDocument/2006/relationships/slideLayout" Target="../slideLayouts/slideLayout122.xml"/><Relationship Id="rId110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22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393.xml"/><Relationship Id="rId98" Type="http://schemas.openxmlformats.org/officeDocument/2006/relationships/slideLayout" Target="../slideLayouts/slideLayout392.xml"/><Relationship Id="rId97" Type="http://schemas.openxmlformats.org/officeDocument/2006/relationships/slideLayout" Target="../slideLayouts/slideLayout391.xml"/><Relationship Id="rId96" Type="http://schemas.openxmlformats.org/officeDocument/2006/relationships/slideLayout" Target="../slideLayouts/slideLayout390.xml"/><Relationship Id="rId95" Type="http://schemas.openxmlformats.org/officeDocument/2006/relationships/slideLayout" Target="../slideLayouts/slideLayout389.xml"/><Relationship Id="rId94" Type="http://schemas.openxmlformats.org/officeDocument/2006/relationships/slideLayout" Target="../slideLayouts/slideLayout388.xml"/><Relationship Id="rId93" Type="http://schemas.openxmlformats.org/officeDocument/2006/relationships/slideLayout" Target="../slideLayouts/slideLayout387.xml"/><Relationship Id="rId92" Type="http://schemas.openxmlformats.org/officeDocument/2006/relationships/slideLayout" Target="../slideLayouts/slideLayout386.xml"/><Relationship Id="rId91" Type="http://schemas.openxmlformats.org/officeDocument/2006/relationships/slideLayout" Target="../slideLayouts/slideLayout385.xml"/><Relationship Id="rId90" Type="http://schemas.openxmlformats.org/officeDocument/2006/relationships/slideLayout" Target="../slideLayouts/slideLayout384.xml"/><Relationship Id="rId9" Type="http://schemas.openxmlformats.org/officeDocument/2006/relationships/slideLayout" Target="../slideLayouts/slideLayout303.xml"/><Relationship Id="rId89" Type="http://schemas.openxmlformats.org/officeDocument/2006/relationships/slideLayout" Target="../slideLayouts/slideLayout383.xml"/><Relationship Id="rId88" Type="http://schemas.openxmlformats.org/officeDocument/2006/relationships/slideLayout" Target="../slideLayouts/slideLayout382.xml"/><Relationship Id="rId87" Type="http://schemas.openxmlformats.org/officeDocument/2006/relationships/slideLayout" Target="../slideLayouts/slideLayout381.xml"/><Relationship Id="rId86" Type="http://schemas.openxmlformats.org/officeDocument/2006/relationships/slideLayout" Target="../slideLayouts/slideLayout380.xml"/><Relationship Id="rId85" Type="http://schemas.openxmlformats.org/officeDocument/2006/relationships/slideLayout" Target="../slideLayouts/slideLayout379.xml"/><Relationship Id="rId84" Type="http://schemas.openxmlformats.org/officeDocument/2006/relationships/slideLayout" Target="../slideLayouts/slideLayout378.xml"/><Relationship Id="rId83" Type="http://schemas.openxmlformats.org/officeDocument/2006/relationships/slideLayout" Target="../slideLayouts/slideLayout377.xml"/><Relationship Id="rId82" Type="http://schemas.openxmlformats.org/officeDocument/2006/relationships/slideLayout" Target="../slideLayouts/slideLayout376.xml"/><Relationship Id="rId81" Type="http://schemas.openxmlformats.org/officeDocument/2006/relationships/slideLayout" Target="../slideLayouts/slideLayout375.xml"/><Relationship Id="rId80" Type="http://schemas.openxmlformats.org/officeDocument/2006/relationships/slideLayout" Target="../slideLayouts/slideLayout374.xml"/><Relationship Id="rId8" Type="http://schemas.openxmlformats.org/officeDocument/2006/relationships/slideLayout" Target="../slideLayouts/slideLayout302.xml"/><Relationship Id="rId79" Type="http://schemas.openxmlformats.org/officeDocument/2006/relationships/slideLayout" Target="../slideLayouts/slideLayout373.xml"/><Relationship Id="rId78" Type="http://schemas.openxmlformats.org/officeDocument/2006/relationships/slideLayout" Target="../slideLayouts/slideLayout372.xml"/><Relationship Id="rId77" Type="http://schemas.openxmlformats.org/officeDocument/2006/relationships/slideLayout" Target="../slideLayouts/slideLayout371.xml"/><Relationship Id="rId76" Type="http://schemas.openxmlformats.org/officeDocument/2006/relationships/slideLayout" Target="../slideLayouts/slideLayout370.xml"/><Relationship Id="rId75" Type="http://schemas.openxmlformats.org/officeDocument/2006/relationships/slideLayout" Target="../slideLayouts/slideLayout369.xml"/><Relationship Id="rId74" Type="http://schemas.openxmlformats.org/officeDocument/2006/relationships/slideLayout" Target="../slideLayouts/slideLayout368.xml"/><Relationship Id="rId73" Type="http://schemas.openxmlformats.org/officeDocument/2006/relationships/slideLayout" Target="../slideLayouts/slideLayout367.xml"/><Relationship Id="rId72" Type="http://schemas.openxmlformats.org/officeDocument/2006/relationships/slideLayout" Target="../slideLayouts/slideLayout366.xml"/><Relationship Id="rId71" Type="http://schemas.openxmlformats.org/officeDocument/2006/relationships/slideLayout" Target="../slideLayouts/slideLayout365.xml"/><Relationship Id="rId70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01.xml"/><Relationship Id="rId69" Type="http://schemas.openxmlformats.org/officeDocument/2006/relationships/slideLayout" Target="../slideLayouts/slideLayout363.xml"/><Relationship Id="rId68" Type="http://schemas.openxmlformats.org/officeDocument/2006/relationships/slideLayout" Target="../slideLayouts/slideLayout362.xml"/><Relationship Id="rId67" Type="http://schemas.openxmlformats.org/officeDocument/2006/relationships/slideLayout" Target="../slideLayouts/slideLayout361.xml"/><Relationship Id="rId66" Type="http://schemas.openxmlformats.org/officeDocument/2006/relationships/slideLayout" Target="../slideLayouts/slideLayout360.xml"/><Relationship Id="rId65" Type="http://schemas.openxmlformats.org/officeDocument/2006/relationships/slideLayout" Target="../slideLayouts/slideLayout359.xml"/><Relationship Id="rId64" Type="http://schemas.openxmlformats.org/officeDocument/2006/relationships/slideLayout" Target="../slideLayouts/slideLayout358.xml"/><Relationship Id="rId63" Type="http://schemas.openxmlformats.org/officeDocument/2006/relationships/slideLayout" Target="../slideLayouts/slideLayout357.xml"/><Relationship Id="rId62" Type="http://schemas.openxmlformats.org/officeDocument/2006/relationships/slideLayout" Target="../slideLayouts/slideLayout356.xml"/><Relationship Id="rId61" Type="http://schemas.openxmlformats.org/officeDocument/2006/relationships/slideLayout" Target="../slideLayouts/slideLayout355.xml"/><Relationship Id="rId60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00.xml"/><Relationship Id="rId59" Type="http://schemas.openxmlformats.org/officeDocument/2006/relationships/slideLayout" Target="../slideLayouts/slideLayout353.xml"/><Relationship Id="rId58" Type="http://schemas.openxmlformats.org/officeDocument/2006/relationships/slideLayout" Target="../slideLayouts/slideLayout352.xml"/><Relationship Id="rId57" Type="http://schemas.openxmlformats.org/officeDocument/2006/relationships/slideLayout" Target="../slideLayouts/slideLayout351.xml"/><Relationship Id="rId56" Type="http://schemas.openxmlformats.org/officeDocument/2006/relationships/slideLayout" Target="../slideLayouts/slideLayout350.xml"/><Relationship Id="rId55" Type="http://schemas.openxmlformats.org/officeDocument/2006/relationships/slideLayout" Target="../slideLayouts/slideLayout349.xml"/><Relationship Id="rId54" Type="http://schemas.openxmlformats.org/officeDocument/2006/relationships/slideLayout" Target="../slideLayouts/slideLayout348.xml"/><Relationship Id="rId53" Type="http://schemas.openxmlformats.org/officeDocument/2006/relationships/slideLayout" Target="../slideLayouts/slideLayout347.xml"/><Relationship Id="rId52" Type="http://schemas.openxmlformats.org/officeDocument/2006/relationships/slideLayout" Target="../slideLayouts/slideLayout346.xml"/><Relationship Id="rId51" Type="http://schemas.openxmlformats.org/officeDocument/2006/relationships/slideLayout" Target="../slideLayouts/slideLayout345.xml"/><Relationship Id="rId50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299.xml"/><Relationship Id="rId49" Type="http://schemas.openxmlformats.org/officeDocument/2006/relationships/slideLayout" Target="../slideLayouts/slideLayout343.xml"/><Relationship Id="rId48" Type="http://schemas.openxmlformats.org/officeDocument/2006/relationships/slideLayout" Target="../slideLayouts/slideLayout342.xml"/><Relationship Id="rId47" Type="http://schemas.openxmlformats.org/officeDocument/2006/relationships/slideLayout" Target="../slideLayouts/slideLayout341.xml"/><Relationship Id="rId46" Type="http://schemas.openxmlformats.org/officeDocument/2006/relationships/slideLayout" Target="../slideLayouts/slideLayout340.xml"/><Relationship Id="rId45" Type="http://schemas.openxmlformats.org/officeDocument/2006/relationships/slideLayout" Target="../slideLayouts/slideLayout339.xml"/><Relationship Id="rId44" Type="http://schemas.openxmlformats.org/officeDocument/2006/relationships/slideLayout" Target="../slideLayouts/slideLayout338.xml"/><Relationship Id="rId43" Type="http://schemas.openxmlformats.org/officeDocument/2006/relationships/slideLayout" Target="../slideLayouts/slideLayout337.xml"/><Relationship Id="rId42" Type="http://schemas.openxmlformats.org/officeDocument/2006/relationships/slideLayout" Target="../slideLayouts/slideLayout336.xml"/><Relationship Id="rId41" Type="http://schemas.openxmlformats.org/officeDocument/2006/relationships/slideLayout" Target="../slideLayouts/slideLayout335.xml"/><Relationship Id="rId4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8.xml"/><Relationship Id="rId39" Type="http://schemas.openxmlformats.org/officeDocument/2006/relationships/slideLayout" Target="../slideLayouts/slideLayout333.xml"/><Relationship Id="rId38" Type="http://schemas.openxmlformats.org/officeDocument/2006/relationships/slideLayout" Target="../slideLayouts/slideLayout332.xml"/><Relationship Id="rId37" Type="http://schemas.openxmlformats.org/officeDocument/2006/relationships/slideLayout" Target="../slideLayouts/slideLayout331.xml"/><Relationship Id="rId36" Type="http://schemas.openxmlformats.org/officeDocument/2006/relationships/slideLayout" Target="../slideLayouts/slideLayout330.xml"/><Relationship Id="rId35" Type="http://schemas.openxmlformats.org/officeDocument/2006/relationships/slideLayout" Target="../slideLayouts/slideLayout329.xml"/><Relationship Id="rId34" Type="http://schemas.openxmlformats.org/officeDocument/2006/relationships/slideLayout" Target="../slideLayouts/slideLayout328.xml"/><Relationship Id="rId33" Type="http://schemas.openxmlformats.org/officeDocument/2006/relationships/slideLayout" Target="../slideLayouts/slideLayout327.xml"/><Relationship Id="rId32" Type="http://schemas.openxmlformats.org/officeDocument/2006/relationships/slideLayout" Target="../slideLayouts/slideLayout326.xml"/><Relationship Id="rId31" Type="http://schemas.openxmlformats.org/officeDocument/2006/relationships/slideLayout" Target="../slideLayouts/slideLayout325.xml"/><Relationship Id="rId30" Type="http://schemas.openxmlformats.org/officeDocument/2006/relationships/slideLayout" Target="../slideLayouts/slideLayout324.xml"/><Relationship Id="rId3" Type="http://schemas.openxmlformats.org/officeDocument/2006/relationships/slideLayout" Target="../slideLayouts/slideLayout297.xml"/><Relationship Id="rId29" Type="http://schemas.openxmlformats.org/officeDocument/2006/relationships/slideLayout" Target="../slideLayouts/slideLayout323.xml"/><Relationship Id="rId286" Type="http://schemas.openxmlformats.org/officeDocument/2006/relationships/theme" Target="../theme/theme3.xml"/><Relationship Id="rId285" Type="http://schemas.openxmlformats.org/officeDocument/2006/relationships/image" Target="../media/image2.jpeg"/><Relationship Id="rId284" Type="http://schemas.openxmlformats.org/officeDocument/2006/relationships/slideLayout" Target="../slideLayouts/slideLayout578.xml"/><Relationship Id="rId283" Type="http://schemas.openxmlformats.org/officeDocument/2006/relationships/slideLayout" Target="../slideLayouts/slideLayout577.xml"/><Relationship Id="rId282" Type="http://schemas.openxmlformats.org/officeDocument/2006/relationships/slideLayout" Target="../slideLayouts/slideLayout576.xml"/><Relationship Id="rId281" Type="http://schemas.openxmlformats.org/officeDocument/2006/relationships/slideLayout" Target="../slideLayouts/slideLayout575.xml"/><Relationship Id="rId280" Type="http://schemas.openxmlformats.org/officeDocument/2006/relationships/slideLayout" Target="../slideLayouts/slideLayout574.xml"/><Relationship Id="rId28" Type="http://schemas.openxmlformats.org/officeDocument/2006/relationships/slideLayout" Target="../slideLayouts/slideLayout322.xml"/><Relationship Id="rId279" Type="http://schemas.openxmlformats.org/officeDocument/2006/relationships/slideLayout" Target="../slideLayouts/slideLayout573.xml"/><Relationship Id="rId278" Type="http://schemas.openxmlformats.org/officeDocument/2006/relationships/slideLayout" Target="../slideLayouts/slideLayout572.xml"/><Relationship Id="rId277" Type="http://schemas.openxmlformats.org/officeDocument/2006/relationships/slideLayout" Target="../slideLayouts/slideLayout571.xml"/><Relationship Id="rId276" Type="http://schemas.openxmlformats.org/officeDocument/2006/relationships/slideLayout" Target="../slideLayouts/slideLayout570.xml"/><Relationship Id="rId275" Type="http://schemas.openxmlformats.org/officeDocument/2006/relationships/slideLayout" Target="../slideLayouts/slideLayout569.xml"/><Relationship Id="rId274" Type="http://schemas.openxmlformats.org/officeDocument/2006/relationships/slideLayout" Target="../slideLayouts/slideLayout568.xml"/><Relationship Id="rId273" Type="http://schemas.openxmlformats.org/officeDocument/2006/relationships/slideLayout" Target="../slideLayouts/slideLayout567.xml"/><Relationship Id="rId272" Type="http://schemas.openxmlformats.org/officeDocument/2006/relationships/slideLayout" Target="../slideLayouts/slideLayout566.xml"/><Relationship Id="rId271" Type="http://schemas.openxmlformats.org/officeDocument/2006/relationships/slideLayout" Target="../slideLayouts/slideLayout565.xml"/><Relationship Id="rId270" Type="http://schemas.openxmlformats.org/officeDocument/2006/relationships/slideLayout" Target="../slideLayouts/slideLayout564.xml"/><Relationship Id="rId27" Type="http://schemas.openxmlformats.org/officeDocument/2006/relationships/slideLayout" Target="../slideLayouts/slideLayout321.xml"/><Relationship Id="rId269" Type="http://schemas.openxmlformats.org/officeDocument/2006/relationships/slideLayout" Target="../slideLayouts/slideLayout563.xml"/><Relationship Id="rId268" Type="http://schemas.openxmlformats.org/officeDocument/2006/relationships/slideLayout" Target="../slideLayouts/slideLayout562.xml"/><Relationship Id="rId267" Type="http://schemas.openxmlformats.org/officeDocument/2006/relationships/slideLayout" Target="../slideLayouts/slideLayout561.xml"/><Relationship Id="rId266" Type="http://schemas.openxmlformats.org/officeDocument/2006/relationships/slideLayout" Target="../slideLayouts/slideLayout560.xml"/><Relationship Id="rId265" Type="http://schemas.openxmlformats.org/officeDocument/2006/relationships/slideLayout" Target="../slideLayouts/slideLayout559.xml"/><Relationship Id="rId264" Type="http://schemas.openxmlformats.org/officeDocument/2006/relationships/slideLayout" Target="../slideLayouts/slideLayout558.xml"/><Relationship Id="rId263" Type="http://schemas.openxmlformats.org/officeDocument/2006/relationships/slideLayout" Target="../slideLayouts/slideLayout557.xml"/><Relationship Id="rId262" Type="http://schemas.openxmlformats.org/officeDocument/2006/relationships/slideLayout" Target="../slideLayouts/slideLayout556.xml"/><Relationship Id="rId261" Type="http://schemas.openxmlformats.org/officeDocument/2006/relationships/slideLayout" Target="../slideLayouts/slideLayout555.xml"/><Relationship Id="rId260" Type="http://schemas.openxmlformats.org/officeDocument/2006/relationships/slideLayout" Target="../slideLayouts/slideLayout554.xml"/><Relationship Id="rId26" Type="http://schemas.openxmlformats.org/officeDocument/2006/relationships/slideLayout" Target="../slideLayouts/slideLayout320.xml"/><Relationship Id="rId259" Type="http://schemas.openxmlformats.org/officeDocument/2006/relationships/slideLayout" Target="../slideLayouts/slideLayout553.xml"/><Relationship Id="rId258" Type="http://schemas.openxmlformats.org/officeDocument/2006/relationships/slideLayout" Target="../slideLayouts/slideLayout552.xml"/><Relationship Id="rId257" Type="http://schemas.openxmlformats.org/officeDocument/2006/relationships/slideLayout" Target="../slideLayouts/slideLayout551.xml"/><Relationship Id="rId256" Type="http://schemas.openxmlformats.org/officeDocument/2006/relationships/slideLayout" Target="../slideLayouts/slideLayout550.xml"/><Relationship Id="rId255" Type="http://schemas.openxmlformats.org/officeDocument/2006/relationships/slideLayout" Target="../slideLayouts/slideLayout549.xml"/><Relationship Id="rId254" Type="http://schemas.openxmlformats.org/officeDocument/2006/relationships/slideLayout" Target="../slideLayouts/slideLayout548.xml"/><Relationship Id="rId253" Type="http://schemas.openxmlformats.org/officeDocument/2006/relationships/slideLayout" Target="../slideLayouts/slideLayout547.xml"/><Relationship Id="rId252" Type="http://schemas.openxmlformats.org/officeDocument/2006/relationships/slideLayout" Target="../slideLayouts/slideLayout546.xml"/><Relationship Id="rId251" Type="http://schemas.openxmlformats.org/officeDocument/2006/relationships/slideLayout" Target="../slideLayouts/slideLayout545.xml"/><Relationship Id="rId250" Type="http://schemas.openxmlformats.org/officeDocument/2006/relationships/slideLayout" Target="../slideLayouts/slideLayout544.xml"/><Relationship Id="rId25" Type="http://schemas.openxmlformats.org/officeDocument/2006/relationships/slideLayout" Target="../slideLayouts/slideLayout319.xml"/><Relationship Id="rId249" Type="http://schemas.openxmlformats.org/officeDocument/2006/relationships/slideLayout" Target="../slideLayouts/slideLayout543.xml"/><Relationship Id="rId248" Type="http://schemas.openxmlformats.org/officeDocument/2006/relationships/slideLayout" Target="../slideLayouts/slideLayout542.xml"/><Relationship Id="rId247" Type="http://schemas.openxmlformats.org/officeDocument/2006/relationships/slideLayout" Target="../slideLayouts/slideLayout541.xml"/><Relationship Id="rId246" Type="http://schemas.openxmlformats.org/officeDocument/2006/relationships/slideLayout" Target="../slideLayouts/slideLayout540.xml"/><Relationship Id="rId245" Type="http://schemas.openxmlformats.org/officeDocument/2006/relationships/slideLayout" Target="../slideLayouts/slideLayout539.xml"/><Relationship Id="rId244" Type="http://schemas.openxmlformats.org/officeDocument/2006/relationships/slideLayout" Target="../slideLayouts/slideLayout538.xml"/><Relationship Id="rId243" Type="http://schemas.openxmlformats.org/officeDocument/2006/relationships/slideLayout" Target="../slideLayouts/slideLayout537.xml"/><Relationship Id="rId242" Type="http://schemas.openxmlformats.org/officeDocument/2006/relationships/slideLayout" Target="../slideLayouts/slideLayout536.xml"/><Relationship Id="rId241" Type="http://schemas.openxmlformats.org/officeDocument/2006/relationships/slideLayout" Target="../slideLayouts/slideLayout535.xml"/><Relationship Id="rId240" Type="http://schemas.openxmlformats.org/officeDocument/2006/relationships/slideLayout" Target="../slideLayouts/slideLayout534.xml"/><Relationship Id="rId24" Type="http://schemas.openxmlformats.org/officeDocument/2006/relationships/slideLayout" Target="../slideLayouts/slideLayout318.xml"/><Relationship Id="rId239" Type="http://schemas.openxmlformats.org/officeDocument/2006/relationships/slideLayout" Target="../slideLayouts/slideLayout533.xml"/><Relationship Id="rId238" Type="http://schemas.openxmlformats.org/officeDocument/2006/relationships/slideLayout" Target="../slideLayouts/slideLayout532.xml"/><Relationship Id="rId237" Type="http://schemas.openxmlformats.org/officeDocument/2006/relationships/slideLayout" Target="../slideLayouts/slideLayout531.xml"/><Relationship Id="rId236" Type="http://schemas.openxmlformats.org/officeDocument/2006/relationships/slideLayout" Target="../slideLayouts/slideLayout530.xml"/><Relationship Id="rId235" Type="http://schemas.openxmlformats.org/officeDocument/2006/relationships/slideLayout" Target="../slideLayouts/slideLayout529.xml"/><Relationship Id="rId234" Type="http://schemas.openxmlformats.org/officeDocument/2006/relationships/slideLayout" Target="../slideLayouts/slideLayout528.xml"/><Relationship Id="rId233" Type="http://schemas.openxmlformats.org/officeDocument/2006/relationships/slideLayout" Target="../slideLayouts/slideLayout527.xml"/><Relationship Id="rId232" Type="http://schemas.openxmlformats.org/officeDocument/2006/relationships/slideLayout" Target="../slideLayouts/slideLayout526.xml"/><Relationship Id="rId231" Type="http://schemas.openxmlformats.org/officeDocument/2006/relationships/slideLayout" Target="../slideLayouts/slideLayout525.xml"/><Relationship Id="rId230" Type="http://schemas.openxmlformats.org/officeDocument/2006/relationships/slideLayout" Target="../slideLayouts/slideLayout524.xml"/><Relationship Id="rId23" Type="http://schemas.openxmlformats.org/officeDocument/2006/relationships/slideLayout" Target="../slideLayouts/slideLayout317.xml"/><Relationship Id="rId229" Type="http://schemas.openxmlformats.org/officeDocument/2006/relationships/slideLayout" Target="../slideLayouts/slideLayout523.xml"/><Relationship Id="rId228" Type="http://schemas.openxmlformats.org/officeDocument/2006/relationships/slideLayout" Target="../slideLayouts/slideLayout522.xml"/><Relationship Id="rId227" Type="http://schemas.openxmlformats.org/officeDocument/2006/relationships/slideLayout" Target="../slideLayouts/slideLayout521.xml"/><Relationship Id="rId226" Type="http://schemas.openxmlformats.org/officeDocument/2006/relationships/slideLayout" Target="../slideLayouts/slideLayout520.xml"/><Relationship Id="rId225" Type="http://schemas.openxmlformats.org/officeDocument/2006/relationships/slideLayout" Target="../slideLayouts/slideLayout519.xml"/><Relationship Id="rId224" Type="http://schemas.openxmlformats.org/officeDocument/2006/relationships/slideLayout" Target="../slideLayouts/slideLayout518.xml"/><Relationship Id="rId223" Type="http://schemas.openxmlformats.org/officeDocument/2006/relationships/slideLayout" Target="../slideLayouts/slideLayout517.xml"/><Relationship Id="rId222" Type="http://schemas.openxmlformats.org/officeDocument/2006/relationships/slideLayout" Target="../slideLayouts/slideLayout516.xml"/><Relationship Id="rId221" Type="http://schemas.openxmlformats.org/officeDocument/2006/relationships/slideLayout" Target="../slideLayouts/slideLayout515.xml"/><Relationship Id="rId220" Type="http://schemas.openxmlformats.org/officeDocument/2006/relationships/slideLayout" Target="../slideLayouts/slideLayout514.xml"/><Relationship Id="rId22" Type="http://schemas.openxmlformats.org/officeDocument/2006/relationships/slideLayout" Target="../slideLayouts/slideLayout316.xml"/><Relationship Id="rId219" Type="http://schemas.openxmlformats.org/officeDocument/2006/relationships/slideLayout" Target="../slideLayouts/slideLayout513.xml"/><Relationship Id="rId218" Type="http://schemas.openxmlformats.org/officeDocument/2006/relationships/slideLayout" Target="../slideLayouts/slideLayout512.xml"/><Relationship Id="rId217" Type="http://schemas.openxmlformats.org/officeDocument/2006/relationships/slideLayout" Target="../slideLayouts/slideLayout511.xml"/><Relationship Id="rId216" Type="http://schemas.openxmlformats.org/officeDocument/2006/relationships/slideLayout" Target="../slideLayouts/slideLayout510.xml"/><Relationship Id="rId215" Type="http://schemas.openxmlformats.org/officeDocument/2006/relationships/slideLayout" Target="../slideLayouts/slideLayout509.xml"/><Relationship Id="rId214" Type="http://schemas.openxmlformats.org/officeDocument/2006/relationships/slideLayout" Target="../slideLayouts/slideLayout508.xml"/><Relationship Id="rId213" Type="http://schemas.openxmlformats.org/officeDocument/2006/relationships/slideLayout" Target="../slideLayouts/slideLayout507.xml"/><Relationship Id="rId212" Type="http://schemas.openxmlformats.org/officeDocument/2006/relationships/slideLayout" Target="../slideLayouts/slideLayout506.xml"/><Relationship Id="rId211" Type="http://schemas.openxmlformats.org/officeDocument/2006/relationships/slideLayout" Target="../slideLayouts/slideLayout505.xml"/><Relationship Id="rId210" Type="http://schemas.openxmlformats.org/officeDocument/2006/relationships/slideLayout" Target="../slideLayouts/slideLayout504.xml"/><Relationship Id="rId21" Type="http://schemas.openxmlformats.org/officeDocument/2006/relationships/slideLayout" Target="../slideLayouts/slideLayout315.xml"/><Relationship Id="rId209" Type="http://schemas.openxmlformats.org/officeDocument/2006/relationships/slideLayout" Target="../slideLayouts/slideLayout503.xml"/><Relationship Id="rId208" Type="http://schemas.openxmlformats.org/officeDocument/2006/relationships/slideLayout" Target="../slideLayouts/slideLayout502.xml"/><Relationship Id="rId207" Type="http://schemas.openxmlformats.org/officeDocument/2006/relationships/slideLayout" Target="../slideLayouts/slideLayout501.xml"/><Relationship Id="rId206" Type="http://schemas.openxmlformats.org/officeDocument/2006/relationships/slideLayout" Target="../slideLayouts/slideLayout500.xml"/><Relationship Id="rId205" Type="http://schemas.openxmlformats.org/officeDocument/2006/relationships/slideLayout" Target="../slideLayouts/slideLayout499.xml"/><Relationship Id="rId204" Type="http://schemas.openxmlformats.org/officeDocument/2006/relationships/slideLayout" Target="../slideLayouts/slideLayout498.xml"/><Relationship Id="rId203" Type="http://schemas.openxmlformats.org/officeDocument/2006/relationships/slideLayout" Target="../slideLayouts/slideLayout497.xml"/><Relationship Id="rId202" Type="http://schemas.openxmlformats.org/officeDocument/2006/relationships/slideLayout" Target="../slideLayouts/slideLayout496.xml"/><Relationship Id="rId201" Type="http://schemas.openxmlformats.org/officeDocument/2006/relationships/slideLayout" Target="../slideLayouts/slideLayout495.xml"/><Relationship Id="rId200" Type="http://schemas.openxmlformats.org/officeDocument/2006/relationships/slideLayout" Target="../slideLayouts/slideLayout494.xml"/><Relationship Id="rId20" Type="http://schemas.openxmlformats.org/officeDocument/2006/relationships/slideLayout" Target="../slideLayouts/slideLayout314.xml"/><Relationship Id="rId2" Type="http://schemas.openxmlformats.org/officeDocument/2006/relationships/slideLayout" Target="../slideLayouts/slideLayout296.xml"/><Relationship Id="rId199" Type="http://schemas.openxmlformats.org/officeDocument/2006/relationships/slideLayout" Target="../slideLayouts/slideLayout493.xml"/><Relationship Id="rId198" Type="http://schemas.openxmlformats.org/officeDocument/2006/relationships/slideLayout" Target="../slideLayouts/slideLayout492.xml"/><Relationship Id="rId197" Type="http://schemas.openxmlformats.org/officeDocument/2006/relationships/slideLayout" Target="../slideLayouts/slideLayout491.xml"/><Relationship Id="rId196" Type="http://schemas.openxmlformats.org/officeDocument/2006/relationships/slideLayout" Target="../slideLayouts/slideLayout490.xml"/><Relationship Id="rId195" Type="http://schemas.openxmlformats.org/officeDocument/2006/relationships/slideLayout" Target="../slideLayouts/slideLayout489.xml"/><Relationship Id="rId194" Type="http://schemas.openxmlformats.org/officeDocument/2006/relationships/slideLayout" Target="../slideLayouts/slideLayout488.xml"/><Relationship Id="rId193" Type="http://schemas.openxmlformats.org/officeDocument/2006/relationships/slideLayout" Target="../slideLayouts/slideLayout487.xml"/><Relationship Id="rId192" Type="http://schemas.openxmlformats.org/officeDocument/2006/relationships/slideLayout" Target="../slideLayouts/slideLayout486.xml"/><Relationship Id="rId191" Type="http://schemas.openxmlformats.org/officeDocument/2006/relationships/slideLayout" Target="../slideLayouts/slideLayout485.xml"/><Relationship Id="rId190" Type="http://schemas.openxmlformats.org/officeDocument/2006/relationships/slideLayout" Target="../slideLayouts/slideLayout484.xml"/><Relationship Id="rId19" Type="http://schemas.openxmlformats.org/officeDocument/2006/relationships/slideLayout" Target="../slideLayouts/slideLayout313.xml"/><Relationship Id="rId189" Type="http://schemas.openxmlformats.org/officeDocument/2006/relationships/slideLayout" Target="../slideLayouts/slideLayout483.xml"/><Relationship Id="rId188" Type="http://schemas.openxmlformats.org/officeDocument/2006/relationships/slideLayout" Target="../slideLayouts/slideLayout482.xml"/><Relationship Id="rId187" Type="http://schemas.openxmlformats.org/officeDocument/2006/relationships/slideLayout" Target="../slideLayouts/slideLayout481.xml"/><Relationship Id="rId186" Type="http://schemas.openxmlformats.org/officeDocument/2006/relationships/slideLayout" Target="../slideLayouts/slideLayout480.xml"/><Relationship Id="rId185" Type="http://schemas.openxmlformats.org/officeDocument/2006/relationships/slideLayout" Target="../slideLayouts/slideLayout479.xml"/><Relationship Id="rId184" Type="http://schemas.openxmlformats.org/officeDocument/2006/relationships/slideLayout" Target="../slideLayouts/slideLayout478.xml"/><Relationship Id="rId183" Type="http://schemas.openxmlformats.org/officeDocument/2006/relationships/slideLayout" Target="../slideLayouts/slideLayout477.xml"/><Relationship Id="rId182" Type="http://schemas.openxmlformats.org/officeDocument/2006/relationships/slideLayout" Target="../slideLayouts/slideLayout476.xml"/><Relationship Id="rId181" Type="http://schemas.openxmlformats.org/officeDocument/2006/relationships/slideLayout" Target="../slideLayouts/slideLayout475.xml"/><Relationship Id="rId180" Type="http://schemas.openxmlformats.org/officeDocument/2006/relationships/slideLayout" Target="../slideLayouts/slideLayout474.xml"/><Relationship Id="rId18" Type="http://schemas.openxmlformats.org/officeDocument/2006/relationships/slideLayout" Target="../slideLayouts/slideLayout312.xml"/><Relationship Id="rId179" Type="http://schemas.openxmlformats.org/officeDocument/2006/relationships/slideLayout" Target="../slideLayouts/slideLayout473.xml"/><Relationship Id="rId178" Type="http://schemas.openxmlformats.org/officeDocument/2006/relationships/slideLayout" Target="../slideLayouts/slideLayout472.xml"/><Relationship Id="rId177" Type="http://schemas.openxmlformats.org/officeDocument/2006/relationships/slideLayout" Target="../slideLayouts/slideLayout471.xml"/><Relationship Id="rId176" Type="http://schemas.openxmlformats.org/officeDocument/2006/relationships/slideLayout" Target="../slideLayouts/slideLayout470.xml"/><Relationship Id="rId175" Type="http://schemas.openxmlformats.org/officeDocument/2006/relationships/slideLayout" Target="../slideLayouts/slideLayout469.xml"/><Relationship Id="rId174" Type="http://schemas.openxmlformats.org/officeDocument/2006/relationships/slideLayout" Target="../slideLayouts/slideLayout468.xml"/><Relationship Id="rId173" Type="http://schemas.openxmlformats.org/officeDocument/2006/relationships/slideLayout" Target="../slideLayouts/slideLayout467.xml"/><Relationship Id="rId172" Type="http://schemas.openxmlformats.org/officeDocument/2006/relationships/slideLayout" Target="../slideLayouts/slideLayout466.xml"/><Relationship Id="rId171" Type="http://schemas.openxmlformats.org/officeDocument/2006/relationships/slideLayout" Target="../slideLayouts/slideLayout465.xml"/><Relationship Id="rId170" Type="http://schemas.openxmlformats.org/officeDocument/2006/relationships/slideLayout" Target="../slideLayouts/slideLayout464.xml"/><Relationship Id="rId17" Type="http://schemas.openxmlformats.org/officeDocument/2006/relationships/slideLayout" Target="../slideLayouts/slideLayout311.xml"/><Relationship Id="rId169" Type="http://schemas.openxmlformats.org/officeDocument/2006/relationships/slideLayout" Target="../slideLayouts/slideLayout463.xml"/><Relationship Id="rId168" Type="http://schemas.openxmlformats.org/officeDocument/2006/relationships/slideLayout" Target="../slideLayouts/slideLayout462.xml"/><Relationship Id="rId167" Type="http://schemas.openxmlformats.org/officeDocument/2006/relationships/slideLayout" Target="../slideLayouts/slideLayout461.xml"/><Relationship Id="rId166" Type="http://schemas.openxmlformats.org/officeDocument/2006/relationships/slideLayout" Target="../slideLayouts/slideLayout460.xml"/><Relationship Id="rId165" Type="http://schemas.openxmlformats.org/officeDocument/2006/relationships/slideLayout" Target="../slideLayouts/slideLayout459.xml"/><Relationship Id="rId164" Type="http://schemas.openxmlformats.org/officeDocument/2006/relationships/slideLayout" Target="../slideLayouts/slideLayout458.xml"/><Relationship Id="rId163" Type="http://schemas.openxmlformats.org/officeDocument/2006/relationships/slideLayout" Target="../slideLayouts/slideLayout457.xml"/><Relationship Id="rId162" Type="http://schemas.openxmlformats.org/officeDocument/2006/relationships/slideLayout" Target="../slideLayouts/slideLayout456.xml"/><Relationship Id="rId161" Type="http://schemas.openxmlformats.org/officeDocument/2006/relationships/slideLayout" Target="../slideLayouts/slideLayout455.xml"/><Relationship Id="rId160" Type="http://schemas.openxmlformats.org/officeDocument/2006/relationships/slideLayout" Target="../slideLayouts/slideLayout454.xml"/><Relationship Id="rId16" Type="http://schemas.openxmlformats.org/officeDocument/2006/relationships/slideLayout" Target="../slideLayouts/slideLayout310.xml"/><Relationship Id="rId159" Type="http://schemas.openxmlformats.org/officeDocument/2006/relationships/slideLayout" Target="../slideLayouts/slideLayout453.xml"/><Relationship Id="rId158" Type="http://schemas.openxmlformats.org/officeDocument/2006/relationships/slideLayout" Target="../slideLayouts/slideLayout452.xml"/><Relationship Id="rId157" Type="http://schemas.openxmlformats.org/officeDocument/2006/relationships/slideLayout" Target="../slideLayouts/slideLayout451.xml"/><Relationship Id="rId156" Type="http://schemas.openxmlformats.org/officeDocument/2006/relationships/slideLayout" Target="../slideLayouts/slideLayout450.xml"/><Relationship Id="rId155" Type="http://schemas.openxmlformats.org/officeDocument/2006/relationships/slideLayout" Target="../slideLayouts/slideLayout449.xml"/><Relationship Id="rId154" Type="http://schemas.openxmlformats.org/officeDocument/2006/relationships/slideLayout" Target="../slideLayouts/slideLayout448.xml"/><Relationship Id="rId153" Type="http://schemas.openxmlformats.org/officeDocument/2006/relationships/slideLayout" Target="../slideLayouts/slideLayout447.xml"/><Relationship Id="rId152" Type="http://schemas.openxmlformats.org/officeDocument/2006/relationships/slideLayout" Target="../slideLayouts/slideLayout446.xml"/><Relationship Id="rId151" Type="http://schemas.openxmlformats.org/officeDocument/2006/relationships/slideLayout" Target="../slideLayouts/slideLayout445.xml"/><Relationship Id="rId150" Type="http://schemas.openxmlformats.org/officeDocument/2006/relationships/slideLayout" Target="../slideLayouts/slideLayout444.xml"/><Relationship Id="rId15" Type="http://schemas.openxmlformats.org/officeDocument/2006/relationships/slideLayout" Target="../slideLayouts/slideLayout309.xml"/><Relationship Id="rId149" Type="http://schemas.openxmlformats.org/officeDocument/2006/relationships/slideLayout" Target="../slideLayouts/slideLayout443.xml"/><Relationship Id="rId148" Type="http://schemas.openxmlformats.org/officeDocument/2006/relationships/slideLayout" Target="../slideLayouts/slideLayout442.xml"/><Relationship Id="rId147" Type="http://schemas.openxmlformats.org/officeDocument/2006/relationships/slideLayout" Target="../slideLayouts/slideLayout441.xml"/><Relationship Id="rId146" Type="http://schemas.openxmlformats.org/officeDocument/2006/relationships/slideLayout" Target="../slideLayouts/slideLayout440.xml"/><Relationship Id="rId145" Type="http://schemas.openxmlformats.org/officeDocument/2006/relationships/slideLayout" Target="../slideLayouts/slideLayout439.xml"/><Relationship Id="rId144" Type="http://schemas.openxmlformats.org/officeDocument/2006/relationships/slideLayout" Target="../slideLayouts/slideLayout438.xml"/><Relationship Id="rId143" Type="http://schemas.openxmlformats.org/officeDocument/2006/relationships/slideLayout" Target="../slideLayouts/slideLayout437.xml"/><Relationship Id="rId142" Type="http://schemas.openxmlformats.org/officeDocument/2006/relationships/slideLayout" Target="../slideLayouts/slideLayout436.xml"/><Relationship Id="rId141" Type="http://schemas.openxmlformats.org/officeDocument/2006/relationships/slideLayout" Target="../slideLayouts/slideLayout435.xml"/><Relationship Id="rId140" Type="http://schemas.openxmlformats.org/officeDocument/2006/relationships/slideLayout" Target="../slideLayouts/slideLayout434.xml"/><Relationship Id="rId14" Type="http://schemas.openxmlformats.org/officeDocument/2006/relationships/slideLayout" Target="../slideLayouts/slideLayout308.xml"/><Relationship Id="rId139" Type="http://schemas.openxmlformats.org/officeDocument/2006/relationships/slideLayout" Target="../slideLayouts/slideLayout433.xml"/><Relationship Id="rId138" Type="http://schemas.openxmlformats.org/officeDocument/2006/relationships/slideLayout" Target="../slideLayouts/slideLayout432.xml"/><Relationship Id="rId137" Type="http://schemas.openxmlformats.org/officeDocument/2006/relationships/slideLayout" Target="../slideLayouts/slideLayout431.xml"/><Relationship Id="rId136" Type="http://schemas.openxmlformats.org/officeDocument/2006/relationships/slideLayout" Target="../slideLayouts/slideLayout430.xml"/><Relationship Id="rId135" Type="http://schemas.openxmlformats.org/officeDocument/2006/relationships/slideLayout" Target="../slideLayouts/slideLayout429.xml"/><Relationship Id="rId134" Type="http://schemas.openxmlformats.org/officeDocument/2006/relationships/slideLayout" Target="../slideLayouts/slideLayout428.xml"/><Relationship Id="rId133" Type="http://schemas.openxmlformats.org/officeDocument/2006/relationships/slideLayout" Target="../slideLayouts/slideLayout427.xml"/><Relationship Id="rId132" Type="http://schemas.openxmlformats.org/officeDocument/2006/relationships/slideLayout" Target="../slideLayouts/slideLayout426.xml"/><Relationship Id="rId131" Type="http://schemas.openxmlformats.org/officeDocument/2006/relationships/slideLayout" Target="../slideLayouts/slideLayout425.xml"/><Relationship Id="rId130" Type="http://schemas.openxmlformats.org/officeDocument/2006/relationships/slideLayout" Target="../slideLayouts/slideLayout424.xml"/><Relationship Id="rId13" Type="http://schemas.openxmlformats.org/officeDocument/2006/relationships/slideLayout" Target="../slideLayouts/slideLayout307.xml"/><Relationship Id="rId129" Type="http://schemas.openxmlformats.org/officeDocument/2006/relationships/slideLayout" Target="../slideLayouts/slideLayout423.xml"/><Relationship Id="rId128" Type="http://schemas.openxmlformats.org/officeDocument/2006/relationships/slideLayout" Target="../slideLayouts/slideLayout422.xml"/><Relationship Id="rId127" Type="http://schemas.openxmlformats.org/officeDocument/2006/relationships/slideLayout" Target="../slideLayouts/slideLayout421.xml"/><Relationship Id="rId126" Type="http://schemas.openxmlformats.org/officeDocument/2006/relationships/slideLayout" Target="../slideLayouts/slideLayout420.xml"/><Relationship Id="rId125" Type="http://schemas.openxmlformats.org/officeDocument/2006/relationships/slideLayout" Target="../slideLayouts/slideLayout419.xml"/><Relationship Id="rId124" Type="http://schemas.openxmlformats.org/officeDocument/2006/relationships/slideLayout" Target="../slideLayouts/slideLayout418.xml"/><Relationship Id="rId123" Type="http://schemas.openxmlformats.org/officeDocument/2006/relationships/slideLayout" Target="../slideLayouts/slideLayout417.xml"/><Relationship Id="rId122" Type="http://schemas.openxmlformats.org/officeDocument/2006/relationships/slideLayout" Target="../slideLayouts/slideLayout416.xml"/><Relationship Id="rId121" Type="http://schemas.openxmlformats.org/officeDocument/2006/relationships/slideLayout" Target="../slideLayouts/slideLayout415.xml"/><Relationship Id="rId120" Type="http://schemas.openxmlformats.org/officeDocument/2006/relationships/slideLayout" Target="../slideLayouts/slideLayout414.xml"/><Relationship Id="rId12" Type="http://schemas.openxmlformats.org/officeDocument/2006/relationships/slideLayout" Target="../slideLayouts/slideLayout306.xml"/><Relationship Id="rId119" Type="http://schemas.openxmlformats.org/officeDocument/2006/relationships/slideLayout" Target="../slideLayouts/slideLayout413.xml"/><Relationship Id="rId118" Type="http://schemas.openxmlformats.org/officeDocument/2006/relationships/slideLayout" Target="../slideLayouts/slideLayout412.xml"/><Relationship Id="rId117" Type="http://schemas.openxmlformats.org/officeDocument/2006/relationships/slideLayout" Target="../slideLayouts/slideLayout411.xml"/><Relationship Id="rId116" Type="http://schemas.openxmlformats.org/officeDocument/2006/relationships/slideLayout" Target="../slideLayouts/slideLayout410.xml"/><Relationship Id="rId115" Type="http://schemas.openxmlformats.org/officeDocument/2006/relationships/slideLayout" Target="../slideLayouts/slideLayout409.xml"/><Relationship Id="rId114" Type="http://schemas.openxmlformats.org/officeDocument/2006/relationships/slideLayout" Target="../slideLayouts/slideLayout408.xml"/><Relationship Id="rId113" Type="http://schemas.openxmlformats.org/officeDocument/2006/relationships/slideLayout" Target="../slideLayouts/slideLayout407.xml"/><Relationship Id="rId112" Type="http://schemas.openxmlformats.org/officeDocument/2006/relationships/slideLayout" Target="../slideLayouts/slideLayout406.xml"/><Relationship Id="rId111" Type="http://schemas.openxmlformats.org/officeDocument/2006/relationships/slideLayout" Target="../slideLayouts/slideLayout405.xml"/><Relationship Id="rId110" Type="http://schemas.openxmlformats.org/officeDocument/2006/relationships/slideLayout" Target="../slideLayouts/slideLayout404.xml"/><Relationship Id="rId11" Type="http://schemas.openxmlformats.org/officeDocument/2006/relationships/slideLayout" Target="../slideLayouts/slideLayout305.xml"/><Relationship Id="rId109" Type="http://schemas.openxmlformats.org/officeDocument/2006/relationships/slideLayout" Target="../slideLayouts/slideLayout403.xml"/><Relationship Id="rId108" Type="http://schemas.openxmlformats.org/officeDocument/2006/relationships/slideLayout" Target="../slideLayouts/slideLayout402.xml"/><Relationship Id="rId107" Type="http://schemas.openxmlformats.org/officeDocument/2006/relationships/slideLayout" Target="../slideLayouts/slideLayout401.xml"/><Relationship Id="rId106" Type="http://schemas.openxmlformats.org/officeDocument/2006/relationships/slideLayout" Target="../slideLayouts/slideLayout400.xml"/><Relationship Id="rId105" Type="http://schemas.openxmlformats.org/officeDocument/2006/relationships/slideLayout" Target="../slideLayouts/slideLayout399.xml"/><Relationship Id="rId104" Type="http://schemas.openxmlformats.org/officeDocument/2006/relationships/slideLayout" Target="../slideLayouts/slideLayout398.xml"/><Relationship Id="rId103" Type="http://schemas.openxmlformats.org/officeDocument/2006/relationships/slideLayout" Target="../slideLayouts/slideLayout397.xml"/><Relationship Id="rId102" Type="http://schemas.openxmlformats.org/officeDocument/2006/relationships/slideLayout" Target="../slideLayouts/slideLayout396.xml"/><Relationship Id="rId101" Type="http://schemas.openxmlformats.org/officeDocument/2006/relationships/slideLayout" Target="../slideLayouts/slideLayout395.xml"/><Relationship Id="rId100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04.xml"/><Relationship Id="rId1" Type="http://schemas.openxmlformats.org/officeDocument/2006/relationships/slideLayout" Target="../slideLayouts/slideLayout2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3"/>
          <p:cNvSpPr>
            <a:spLocks noChangeShapeType="1"/>
          </p:cNvSpPr>
          <p:nvPr userDrawn="1"/>
        </p:nvSpPr>
        <p:spPr bwMode="auto">
          <a:xfrm flipV="1">
            <a:off x="8255" y="622935"/>
            <a:ext cx="12091670" cy="5969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77" name="矩形 7"/>
          <p:cNvSpPr/>
          <p:nvPr userDrawn="1"/>
        </p:nvSpPr>
        <p:spPr>
          <a:xfrm flipV="1">
            <a:off x="8248227" y="1529927"/>
            <a:ext cx="905933" cy="7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048578" name="Rectangle 5"/>
          <p:cNvSpPr>
            <a:spLocks noChangeArrowheads="1"/>
          </p:cNvSpPr>
          <p:nvPr userDrawn="1"/>
        </p:nvSpPr>
        <p:spPr bwMode="auto">
          <a:xfrm>
            <a:off x="857250" y="314960"/>
            <a:ext cx="270954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fontAlgn="auto" hangingPunct="0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总复习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79" name="Line 3"/>
          <p:cNvSpPr>
            <a:spLocks noChangeShapeType="1"/>
          </p:cNvSpPr>
          <p:nvPr userDrawn="1"/>
        </p:nvSpPr>
        <p:spPr bwMode="auto">
          <a:xfrm>
            <a:off x="212" y="6471920"/>
            <a:ext cx="9953413" cy="5080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80" name="Rectangle 5"/>
          <p:cNvSpPr>
            <a:spLocks noChangeArrowheads="1"/>
          </p:cNvSpPr>
          <p:nvPr userDrawn="1"/>
        </p:nvSpPr>
        <p:spPr bwMode="auto">
          <a:xfrm>
            <a:off x="9961880" y="6287347"/>
            <a:ext cx="2003213" cy="4203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sunrise" dir="t">
              <a:rot lat="0" lon="0" rev="0"/>
            </a:lightRig>
          </a:scene3d>
          <a:sp3d prstMaterial="matte"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fr-FR" sz="2135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信息技术学院</a:t>
            </a:r>
            <a:endParaRPr lang="zh-CN" altLang="fr-FR" sz="2135">
              <a:ln>
                <a:solidFill>
                  <a:schemeClr val="accent1"/>
                </a:solidFill>
              </a:ln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Java图标"/>
          <p:cNvPicPr>
            <a:picLocks noChangeAspect="1"/>
          </p:cNvPicPr>
          <p:nvPr userDrawn="1"/>
        </p:nvPicPr>
        <p:blipFill>
          <a:blip r:embed="rId284"/>
          <a:srcRect l="32520" r="26733" b="31783"/>
          <a:stretch>
            <a:fillRect/>
          </a:stretch>
        </p:blipFill>
        <p:spPr>
          <a:xfrm>
            <a:off x="15240" y="13970"/>
            <a:ext cx="829310" cy="669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1" r:id="rId171"/>
    <p:sldLayoutId id="2147483832" r:id="rId172"/>
    <p:sldLayoutId id="2147483833" r:id="rId173"/>
    <p:sldLayoutId id="2147483834" r:id="rId174"/>
    <p:sldLayoutId id="2147483835" r:id="rId175"/>
    <p:sldLayoutId id="2147483836" r:id="rId176"/>
    <p:sldLayoutId id="2147483837" r:id="rId177"/>
    <p:sldLayoutId id="2147483838" r:id="rId178"/>
    <p:sldLayoutId id="2147483839" r:id="rId179"/>
    <p:sldLayoutId id="2147483840" r:id="rId180"/>
    <p:sldLayoutId id="2147483841" r:id="rId181"/>
    <p:sldLayoutId id="2147483842" r:id="rId182"/>
    <p:sldLayoutId id="2147483843" r:id="rId183"/>
    <p:sldLayoutId id="2147483844" r:id="rId184"/>
    <p:sldLayoutId id="2147483845" r:id="rId185"/>
    <p:sldLayoutId id="2147483846" r:id="rId186"/>
    <p:sldLayoutId id="2147483847" r:id="rId187"/>
    <p:sldLayoutId id="2147483848" r:id="rId188"/>
    <p:sldLayoutId id="2147483849" r:id="rId189"/>
    <p:sldLayoutId id="2147483850" r:id="rId190"/>
    <p:sldLayoutId id="2147483851" r:id="rId191"/>
    <p:sldLayoutId id="2147483852" r:id="rId192"/>
    <p:sldLayoutId id="2147483853" r:id="rId193"/>
    <p:sldLayoutId id="2147483854" r:id="rId194"/>
    <p:sldLayoutId id="2147483855" r:id="rId195"/>
    <p:sldLayoutId id="2147483856" r:id="rId196"/>
    <p:sldLayoutId id="2147483857" r:id="rId197"/>
    <p:sldLayoutId id="2147483858" r:id="rId198"/>
    <p:sldLayoutId id="2147483859" r:id="rId199"/>
    <p:sldLayoutId id="2147483860" r:id="rId200"/>
    <p:sldLayoutId id="2147483861" r:id="rId201"/>
    <p:sldLayoutId id="2147483862" r:id="rId202"/>
    <p:sldLayoutId id="2147483863" r:id="rId203"/>
    <p:sldLayoutId id="2147483864" r:id="rId204"/>
    <p:sldLayoutId id="2147483865" r:id="rId205"/>
    <p:sldLayoutId id="2147483866" r:id="rId206"/>
    <p:sldLayoutId id="2147483867" r:id="rId207"/>
    <p:sldLayoutId id="2147483868" r:id="rId208"/>
    <p:sldLayoutId id="2147483869" r:id="rId209"/>
    <p:sldLayoutId id="2147483870" r:id="rId210"/>
    <p:sldLayoutId id="2147483871" r:id="rId211"/>
    <p:sldLayoutId id="2147483872" r:id="rId212"/>
    <p:sldLayoutId id="2147483873" r:id="rId213"/>
    <p:sldLayoutId id="2147483874" r:id="rId214"/>
    <p:sldLayoutId id="2147483875" r:id="rId215"/>
    <p:sldLayoutId id="2147483876" r:id="rId216"/>
    <p:sldLayoutId id="2147483877" r:id="rId217"/>
    <p:sldLayoutId id="2147483878" r:id="rId218"/>
    <p:sldLayoutId id="2147483879" r:id="rId219"/>
    <p:sldLayoutId id="2147483880" r:id="rId220"/>
    <p:sldLayoutId id="2147483881" r:id="rId221"/>
    <p:sldLayoutId id="2147483882" r:id="rId222"/>
    <p:sldLayoutId id="2147483883" r:id="rId223"/>
    <p:sldLayoutId id="2147483884" r:id="rId224"/>
    <p:sldLayoutId id="2147483885" r:id="rId225"/>
    <p:sldLayoutId id="2147483886" r:id="rId226"/>
    <p:sldLayoutId id="2147483887" r:id="rId227"/>
    <p:sldLayoutId id="2147483888" r:id="rId228"/>
    <p:sldLayoutId id="2147483889" r:id="rId229"/>
    <p:sldLayoutId id="2147483890" r:id="rId230"/>
    <p:sldLayoutId id="2147483891" r:id="rId231"/>
    <p:sldLayoutId id="2147483892" r:id="rId232"/>
    <p:sldLayoutId id="2147483893" r:id="rId233"/>
    <p:sldLayoutId id="2147483894" r:id="rId234"/>
    <p:sldLayoutId id="2147483895" r:id="rId235"/>
    <p:sldLayoutId id="2147483896" r:id="rId236"/>
    <p:sldLayoutId id="2147483897" r:id="rId237"/>
    <p:sldLayoutId id="2147483898" r:id="rId238"/>
    <p:sldLayoutId id="2147483899" r:id="rId239"/>
    <p:sldLayoutId id="2147483900" r:id="rId240"/>
    <p:sldLayoutId id="2147483901" r:id="rId241"/>
    <p:sldLayoutId id="2147483902" r:id="rId242"/>
    <p:sldLayoutId id="2147483903" r:id="rId243"/>
    <p:sldLayoutId id="2147483904" r:id="rId244"/>
    <p:sldLayoutId id="2147483905" r:id="rId245"/>
    <p:sldLayoutId id="2147483906" r:id="rId246"/>
    <p:sldLayoutId id="2147483907" r:id="rId247"/>
    <p:sldLayoutId id="2147483908" r:id="rId248"/>
    <p:sldLayoutId id="2147483909" r:id="rId249"/>
    <p:sldLayoutId id="2147483910" r:id="rId250"/>
    <p:sldLayoutId id="2147483911" r:id="rId251"/>
    <p:sldLayoutId id="2147483912" r:id="rId252"/>
    <p:sldLayoutId id="2147483913" r:id="rId253"/>
    <p:sldLayoutId id="2147483914" r:id="rId254"/>
    <p:sldLayoutId id="2147483915" r:id="rId255"/>
    <p:sldLayoutId id="2147483916" r:id="rId256"/>
    <p:sldLayoutId id="2147483917" r:id="rId257"/>
    <p:sldLayoutId id="2147483918" r:id="rId258"/>
    <p:sldLayoutId id="2147483919" r:id="rId259"/>
    <p:sldLayoutId id="2147483920" r:id="rId260"/>
    <p:sldLayoutId id="2147483921" r:id="rId261"/>
    <p:sldLayoutId id="2147483922" r:id="rId262"/>
    <p:sldLayoutId id="2147483923" r:id="rId263"/>
    <p:sldLayoutId id="2147483924" r:id="rId264"/>
    <p:sldLayoutId id="2147483925" r:id="rId265"/>
    <p:sldLayoutId id="2147483926" r:id="rId266"/>
    <p:sldLayoutId id="2147483927" r:id="rId267"/>
    <p:sldLayoutId id="2147483928" r:id="rId268"/>
    <p:sldLayoutId id="2147483929" r:id="rId269"/>
    <p:sldLayoutId id="2147483930" r:id="rId270"/>
    <p:sldLayoutId id="2147483931" r:id="rId271"/>
    <p:sldLayoutId id="2147483932" r:id="rId272"/>
    <p:sldLayoutId id="2147483933" r:id="rId273"/>
    <p:sldLayoutId id="2147483934" r:id="rId274"/>
    <p:sldLayoutId id="2147483935" r:id="rId275"/>
    <p:sldLayoutId id="2147483936" r:id="rId276"/>
    <p:sldLayoutId id="2147483937" r:id="rId277"/>
    <p:sldLayoutId id="2147483938" r:id="rId278"/>
    <p:sldLayoutId id="2147483939" r:id="rId279"/>
    <p:sldLayoutId id="2147483940" r:id="rId280"/>
    <p:sldLayoutId id="2147483941" r:id="rId281"/>
    <p:sldLayoutId id="2147483942" r:id="rId282"/>
    <p:sldLayoutId id="2147483943" r:id="rId28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3"/>
          <p:cNvSpPr>
            <a:spLocks noChangeShapeType="1"/>
          </p:cNvSpPr>
          <p:nvPr userDrawn="1"/>
        </p:nvSpPr>
        <p:spPr bwMode="auto">
          <a:xfrm flipV="1">
            <a:off x="8255" y="622935"/>
            <a:ext cx="12091670" cy="5969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77" name="矩形 7"/>
          <p:cNvSpPr/>
          <p:nvPr userDrawn="1"/>
        </p:nvSpPr>
        <p:spPr>
          <a:xfrm flipV="1">
            <a:off x="8248227" y="1529927"/>
            <a:ext cx="905933" cy="7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048578" name="Rectangle 5"/>
          <p:cNvSpPr>
            <a:spLocks noChangeArrowheads="1"/>
          </p:cNvSpPr>
          <p:nvPr userDrawn="1"/>
        </p:nvSpPr>
        <p:spPr bwMode="auto">
          <a:xfrm>
            <a:off x="857250" y="314960"/>
            <a:ext cx="185229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fontAlgn="auto" hangingPunct="0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79" name="Line 3"/>
          <p:cNvSpPr>
            <a:spLocks noChangeShapeType="1"/>
          </p:cNvSpPr>
          <p:nvPr userDrawn="1"/>
        </p:nvSpPr>
        <p:spPr bwMode="auto">
          <a:xfrm>
            <a:off x="212" y="6471920"/>
            <a:ext cx="9953413" cy="5080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80" name="Rectangle 5"/>
          <p:cNvSpPr>
            <a:spLocks noChangeArrowheads="1"/>
          </p:cNvSpPr>
          <p:nvPr userDrawn="1"/>
        </p:nvSpPr>
        <p:spPr bwMode="auto">
          <a:xfrm>
            <a:off x="9961880" y="6287347"/>
            <a:ext cx="2003213" cy="4203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sunrise" dir="t">
              <a:rot lat="0" lon="0" rev="0"/>
            </a:lightRig>
          </a:scene3d>
          <a:sp3d prstMaterial="matte"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fr-FR" sz="2135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信息技术学院</a:t>
            </a:r>
            <a:endParaRPr lang="zh-CN" altLang="fr-FR" sz="2135">
              <a:ln>
                <a:solidFill>
                  <a:schemeClr val="accent1"/>
                </a:solidFill>
              </a:ln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Java图标"/>
          <p:cNvPicPr>
            <a:picLocks noChangeAspect="1"/>
          </p:cNvPicPr>
          <p:nvPr userDrawn="1"/>
        </p:nvPicPr>
        <p:blipFill>
          <a:blip r:embed="rId285"/>
          <a:srcRect l="32520" r="26733" b="31783"/>
          <a:stretch>
            <a:fillRect/>
          </a:stretch>
        </p:blipFill>
        <p:spPr>
          <a:xfrm>
            <a:off x="15240" y="13970"/>
            <a:ext cx="829310" cy="669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  <p:sldLayoutId id="2147483977" r:id="rId33"/>
    <p:sldLayoutId id="2147483978" r:id="rId34"/>
    <p:sldLayoutId id="2147483979" r:id="rId35"/>
    <p:sldLayoutId id="2147483980" r:id="rId36"/>
    <p:sldLayoutId id="2147483981" r:id="rId37"/>
    <p:sldLayoutId id="2147483982" r:id="rId38"/>
    <p:sldLayoutId id="2147483983" r:id="rId39"/>
    <p:sldLayoutId id="2147483984" r:id="rId40"/>
    <p:sldLayoutId id="2147483985" r:id="rId41"/>
    <p:sldLayoutId id="2147483986" r:id="rId42"/>
    <p:sldLayoutId id="2147483987" r:id="rId43"/>
    <p:sldLayoutId id="2147483988" r:id="rId44"/>
    <p:sldLayoutId id="2147483989" r:id="rId45"/>
    <p:sldLayoutId id="2147483990" r:id="rId46"/>
    <p:sldLayoutId id="2147483991" r:id="rId47"/>
    <p:sldLayoutId id="2147483992" r:id="rId48"/>
    <p:sldLayoutId id="2147483993" r:id="rId49"/>
    <p:sldLayoutId id="2147483994" r:id="rId50"/>
    <p:sldLayoutId id="2147483995" r:id="rId51"/>
    <p:sldLayoutId id="2147483996" r:id="rId52"/>
    <p:sldLayoutId id="2147483997" r:id="rId53"/>
    <p:sldLayoutId id="2147483998" r:id="rId54"/>
    <p:sldLayoutId id="2147483999" r:id="rId55"/>
    <p:sldLayoutId id="2147484000" r:id="rId56"/>
    <p:sldLayoutId id="2147484001" r:id="rId57"/>
    <p:sldLayoutId id="2147484002" r:id="rId58"/>
    <p:sldLayoutId id="2147484003" r:id="rId59"/>
    <p:sldLayoutId id="2147484004" r:id="rId60"/>
    <p:sldLayoutId id="2147484005" r:id="rId61"/>
    <p:sldLayoutId id="2147484006" r:id="rId62"/>
    <p:sldLayoutId id="2147484007" r:id="rId63"/>
    <p:sldLayoutId id="2147484008" r:id="rId64"/>
    <p:sldLayoutId id="2147484009" r:id="rId65"/>
    <p:sldLayoutId id="2147484010" r:id="rId66"/>
    <p:sldLayoutId id="2147484011" r:id="rId67"/>
    <p:sldLayoutId id="2147484012" r:id="rId68"/>
    <p:sldLayoutId id="2147484013" r:id="rId69"/>
    <p:sldLayoutId id="2147484014" r:id="rId70"/>
    <p:sldLayoutId id="2147484015" r:id="rId71"/>
    <p:sldLayoutId id="2147484016" r:id="rId72"/>
    <p:sldLayoutId id="2147484017" r:id="rId73"/>
    <p:sldLayoutId id="2147484018" r:id="rId74"/>
    <p:sldLayoutId id="2147484019" r:id="rId75"/>
    <p:sldLayoutId id="2147484020" r:id="rId76"/>
    <p:sldLayoutId id="2147484021" r:id="rId77"/>
    <p:sldLayoutId id="2147484022" r:id="rId78"/>
    <p:sldLayoutId id="2147484023" r:id="rId79"/>
    <p:sldLayoutId id="2147484024" r:id="rId80"/>
    <p:sldLayoutId id="2147484025" r:id="rId81"/>
    <p:sldLayoutId id="2147484026" r:id="rId82"/>
    <p:sldLayoutId id="2147484027" r:id="rId83"/>
    <p:sldLayoutId id="2147484028" r:id="rId84"/>
    <p:sldLayoutId id="2147484029" r:id="rId85"/>
    <p:sldLayoutId id="2147484030" r:id="rId86"/>
    <p:sldLayoutId id="2147484031" r:id="rId87"/>
    <p:sldLayoutId id="2147484032" r:id="rId88"/>
    <p:sldLayoutId id="2147484033" r:id="rId89"/>
    <p:sldLayoutId id="2147484034" r:id="rId90"/>
    <p:sldLayoutId id="2147484035" r:id="rId91"/>
    <p:sldLayoutId id="2147484036" r:id="rId92"/>
    <p:sldLayoutId id="2147484037" r:id="rId93"/>
    <p:sldLayoutId id="2147484038" r:id="rId94"/>
    <p:sldLayoutId id="2147484039" r:id="rId95"/>
    <p:sldLayoutId id="2147484040" r:id="rId96"/>
    <p:sldLayoutId id="2147484041" r:id="rId97"/>
    <p:sldLayoutId id="2147484042" r:id="rId98"/>
    <p:sldLayoutId id="2147484043" r:id="rId99"/>
    <p:sldLayoutId id="2147484044" r:id="rId100"/>
    <p:sldLayoutId id="2147484045" r:id="rId101"/>
    <p:sldLayoutId id="2147484046" r:id="rId102"/>
    <p:sldLayoutId id="2147484047" r:id="rId103"/>
    <p:sldLayoutId id="2147484048" r:id="rId104"/>
    <p:sldLayoutId id="2147484049" r:id="rId105"/>
    <p:sldLayoutId id="2147484050" r:id="rId106"/>
    <p:sldLayoutId id="2147484051" r:id="rId107"/>
    <p:sldLayoutId id="2147484052" r:id="rId108"/>
    <p:sldLayoutId id="2147484053" r:id="rId109"/>
    <p:sldLayoutId id="2147484054" r:id="rId110"/>
    <p:sldLayoutId id="2147484055" r:id="rId111"/>
    <p:sldLayoutId id="2147484056" r:id="rId112"/>
    <p:sldLayoutId id="2147484057" r:id="rId113"/>
    <p:sldLayoutId id="2147484058" r:id="rId114"/>
    <p:sldLayoutId id="2147484059" r:id="rId115"/>
    <p:sldLayoutId id="2147484060" r:id="rId116"/>
    <p:sldLayoutId id="2147484061" r:id="rId117"/>
    <p:sldLayoutId id="2147484062" r:id="rId118"/>
    <p:sldLayoutId id="2147484063" r:id="rId119"/>
    <p:sldLayoutId id="2147484064" r:id="rId120"/>
    <p:sldLayoutId id="2147484065" r:id="rId121"/>
    <p:sldLayoutId id="2147484066" r:id="rId122"/>
    <p:sldLayoutId id="2147484067" r:id="rId123"/>
    <p:sldLayoutId id="2147484068" r:id="rId124"/>
    <p:sldLayoutId id="2147484069" r:id="rId125"/>
    <p:sldLayoutId id="2147484070" r:id="rId126"/>
    <p:sldLayoutId id="2147484071" r:id="rId127"/>
    <p:sldLayoutId id="2147484072" r:id="rId128"/>
    <p:sldLayoutId id="2147484073" r:id="rId129"/>
    <p:sldLayoutId id="2147484074" r:id="rId130"/>
    <p:sldLayoutId id="2147484075" r:id="rId131"/>
    <p:sldLayoutId id="2147484076" r:id="rId132"/>
    <p:sldLayoutId id="2147484077" r:id="rId133"/>
    <p:sldLayoutId id="2147484078" r:id="rId134"/>
    <p:sldLayoutId id="2147484079" r:id="rId135"/>
    <p:sldLayoutId id="2147484080" r:id="rId136"/>
    <p:sldLayoutId id="2147484081" r:id="rId137"/>
    <p:sldLayoutId id="2147484082" r:id="rId138"/>
    <p:sldLayoutId id="2147484083" r:id="rId139"/>
    <p:sldLayoutId id="2147484084" r:id="rId140"/>
    <p:sldLayoutId id="2147484085" r:id="rId141"/>
    <p:sldLayoutId id="2147484086" r:id="rId142"/>
    <p:sldLayoutId id="2147484087" r:id="rId143"/>
    <p:sldLayoutId id="2147484088" r:id="rId144"/>
    <p:sldLayoutId id="2147484089" r:id="rId145"/>
    <p:sldLayoutId id="2147484090" r:id="rId146"/>
    <p:sldLayoutId id="2147484091" r:id="rId147"/>
    <p:sldLayoutId id="2147484092" r:id="rId148"/>
    <p:sldLayoutId id="2147484093" r:id="rId149"/>
    <p:sldLayoutId id="2147484094" r:id="rId150"/>
    <p:sldLayoutId id="2147484095" r:id="rId151"/>
    <p:sldLayoutId id="2147484096" r:id="rId152"/>
    <p:sldLayoutId id="2147484097" r:id="rId153"/>
    <p:sldLayoutId id="2147484098" r:id="rId154"/>
    <p:sldLayoutId id="2147484099" r:id="rId155"/>
    <p:sldLayoutId id="2147484100" r:id="rId156"/>
    <p:sldLayoutId id="2147484101" r:id="rId157"/>
    <p:sldLayoutId id="2147484102" r:id="rId158"/>
    <p:sldLayoutId id="2147484103" r:id="rId159"/>
    <p:sldLayoutId id="2147484104" r:id="rId160"/>
    <p:sldLayoutId id="2147484105" r:id="rId161"/>
    <p:sldLayoutId id="2147484106" r:id="rId162"/>
    <p:sldLayoutId id="2147484107" r:id="rId163"/>
    <p:sldLayoutId id="2147484108" r:id="rId164"/>
    <p:sldLayoutId id="2147484109" r:id="rId165"/>
    <p:sldLayoutId id="2147484110" r:id="rId166"/>
    <p:sldLayoutId id="2147484111" r:id="rId167"/>
    <p:sldLayoutId id="2147484112" r:id="rId168"/>
    <p:sldLayoutId id="2147484113" r:id="rId169"/>
    <p:sldLayoutId id="2147484114" r:id="rId170"/>
    <p:sldLayoutId id="2147484115" r:id="rId171"/>
    <p:sldLayoutId id="2147484116" r:id="rId172"/>
    <p:sldLayoutId id="2147484117" r:id="rId173"/>
    <p:sldLayoutId id="2147484118" r:id="rId174"/>
    <p:sldLayoutId id="2147484119" r:id="rId175"/>
    <p:sldLayoutId id="2147484120" r:id="rId176"/>
    <p:sldLayoutId id="2147484121" r:id="rId177"/>
    <p:sldLayoutId id="2147484122" r:id="rId178"/>
    <p:sldLayoutId id="2147484123" r:id="rId179"/>
    <p:sldLayoutId id="2147484124" r:id="rId180"/>
    <p:sldLayoutId id="2147484125" r:id="rId181"/>
    <p:sldLayoutId id="2147484126" r:id="rId182"/>
    <p:sldLayoutId id="2147484127" r:id="rId183"/>
    <p:sldLayoutId id="2147484128" r:id="rId184"/>
    <p:sldLayoutId id="2147484129" r:id="rId185"/>
    <p:sldLayoutId id="2147484130" r:id="rId186"/>
    <p:sldLayoutId id="2147484131" r:id="rId187"/>
    <p:sldLayoutId id="2147484132" r:id="rId188"/>
    <p:sldLayoutId id="2147484133" r:id="rId189"/>
    <p:sldLayoutId id="2147484134" r:id="rId190"/>
    <p:sldLayoutId id="2147484135" r:id="rId191"/>
    <p:sldLayoutId id="2147484136" r:id="rId192"/>
    <p:sldLayoutId id="2147484137" r:id="rId193"/>
    <p:sldLayoutId id="2147484138" r:id="rId194"/>
    <p:sldLayoutId id="2147484139" r:id="rId195"/>
    <p:sldLayoutId id="2147484140" r:id="rId196"/>
    <p:sldLayoutId id="2147484141" r:id="rId197"/>
    <p:sldLayoutId id="2147484142" r:id="rId198"/>
    <p:sldLayoutId id="2147484143" r:id="rId199"/>
    <p:sldLayoutId id="2147484144" r:id="rId200"/>
    <p:sldLayoutId id="2147484145" r:id="rId201"/>
    <p:sldLayoutId id="2147484146" r:id="rId202"/>
    <p:sldLayoutId id="2147484147" r:id="rId203"/>
    <p:sldLayoutId id="2147484148" r:id="rId204"/>
    <p:sldLayoutId id="2147484149" r:id="rId205"/>
    <p:sldLayoutId id="2147484150" r:id="rId206"/>
    <p:sldLayoutId id="2147484151" r:id="rId207"/>
    <p:sldLayoutId id="2147484152" r:id="rId208"/>
    <p:sldLayoutId id="2147484153" r:id="rId209"/>
    <p:sldLayoutId id="2147484154" r:id="rId210"/>
    <p:sldLayoutId id="2147484155" r:id="rId211"/>
    <p:sldLayoutId id="2147484156" r:id="rId212"/>
    <p:sldLayoutId id="2147484157" r:id="rId213"/>
    <p:sldLayoutId id="2147484158" r:id="rId214"/>
    <p:sldLayoutId id="2147484159" r:id="rId215"/>
    <p:sldLayoutId id="2147484160" r:id="rId216"/>
    <p:sldLayoutId id="2147484161" r:id="rId217"/>
    <p:sldLayoutId id="2147484162" r:id="rId218"/>
    <p:sldLayoutId id="2147484163" r:id="rId219"/>
    <p:sldLayoutId id="2147484164" r:id="rId220"/>
    <p:sldLayoutId id="2147484165" r:id="rId221"/>
    <p:sldLayoutId id="2147484166" r:id="rId222"/>
    <p:sldLayoutId id="2147484167" r:id="rId223"/>
    <p:sldLayoutId id="2147484168" r:id="rId224"/>
    <p:sldLayoutId id="2147484169" r:id="rId225"/>
    <p:sldLayoutId id="2147484170" r:id="rId226"/>
    <p:sldLayoutId id="2147484171" r:id="rId227"/>
    <p:sldLayoutId id="2147484172" r:id="rId228"/>
    <p:sldLayoutId id="2147484173" r:id="rId229"/>
    <p:sldLayoutId id="2147484174" r:id="rId230"/>
    <p:sldLayoutId id="2147484175" r:id="rId231"/>
    <p:sldLayoutId id="2147484176" r:id="rId232"/>
    <p:sldLayoutId id="2147484177" r:id="rId233"/>
    <p:sldLayoutId id="2147484178" r:id="rId234"/>
    <p:sldLayoutId id="2147484179" r:id="rId235"/>
    <p:sldLayoutId id="2147484180" r:id="rId236"/>
    <p:sldLayoutId id="2147484181" r:id="rId237"/>
    <p:sldLayoutId id="2147484182" r:id="rId238"/>
    <p:sldLayoutId id="2147484183" r:id="rId239"/>
    <p:sldLayoutId id="2147484184" r:id="rId240"/>
    <p:sldLayoutId id="2147484185" r:id="rId241"/>
    <p:sldLayoutId id="2147484186" r:id="rId242"/>
    <p:sldLayoutId id="2147484187" r:id="rId243"/>
    <p:sldLayoutId id="2147484188" r:id="rId244"/>
    <p:sldLayoutId id="2147484189" r:id="rId245"/>
    <p:sldLayoutId id="2147484190" r:id="rId246"/>
    <p:sldLayoutId id="2147484191" r:id="rId247"/>
    <p:sldLayoutId id="2147484192" r:id="rId248"/>
    <p:sldLayoutId id="2147484193" r:id="rId249"/>
    <p:sldLayoutId id="2147484194" r:id="rId250"/>
    <p:sldLayoutId id="2147484195" r:id="rId251"/>
    <p:sldLayoutId id="2147484196" r:id="rId252"/>
    <p:sldLayoutId id="2147484197" r:id="rId253"/>
    <p:sldLayoutId id="2147484198" r:id="rId254"/>
    <p:sldLayoutId id="2147484199" r:id="rId255"/>
    <p:sldLayoutId id="2147484200" r:id="rId256"/>
    <p:sldLayoutId id="2147484201" r:id="rId257"/>
    <p:sldLayoutId id="2147484202" r:id="rId258"/>
    <p:sldLayoutId id="2147484203" r:id="rId259"/>
    <p:sldLayoutId id="2147484204" r:id="rId260"/>
    <p:sldLayoutId id="2147484205" r:id="rId261"/>
    <p:sldLayoutId id="2147484206" r:id="rId262"/>
    <p:sldLayoutId id="2147484207" r:id="rId263"/>
    <p:sldLayoutId id="2147484208" r:id="rId264"/>
    <p:sldLayoutId id="2147484209" r:id="rId265"/>
    <p:sldLayoutId id="2147484210" r:id="rId266"/>
    <p:sldLayoutId id="2147484211" r:id="rId267"/>
    <p:sldLayoutId id="2147484212" r:id="rId268"/>
    <p:sldLayoutId id="2147484213" r:id="rId269"/>
    <p:sldLayoutId id="2147484214" r:id="rId270"/>
    <p:sldLayoutId id="2147484215" r:id="rId271"/>
    <p:sldLayoutId id="2147484216" r:id="rId272"/>
    <p:sldLayoutId id="2147484217" r:id="rId273"/>
    <p:sldLayoutId id="2147484218" r:id="rId274"/>
    <p:sldLayoutId id="2147484219" r:id="rId275"/>
    <p:sldLayoutId id="2147484220" r:id="rId276"/>
    <p:sldLayoutId id="2147484221" r:id="rId277"/>
    <p:sldLayoutId id="2147484222" r:id="rId278"/>
    <p:sldLayoutId id="2147484223" r:id="rId279"/>
    <p:sldLayoutId id="2147484224" r:id="rId280"/>
    <p:sldLayoutId id="2147484225" r:id="rId281"/>
    <p:sldLayoutId id="2147484226" r:id="rId282"/>
    <p:sldLayoutId id="2147484227" r:id="rId283"/>
    <p:sldLayoutId id="2147484228" r:id="rId28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9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74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5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5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5.xml"/><Relationship Id="rId1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74.xml"/><Relationship Id="rId1" Type="http://schemas.openxmlformats.org/officeDocument/2006/relationships/tags" Target="../tags/tag18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44195" y="806450"/>
            <a:ext cx="11103610" cy="5861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195" y="1598295"/>
            <a:ext cx="63207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出现异常时就会产生异常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Throwable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类是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中所有异常类的根类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Throwable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的常用方法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sz="24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  </a:t>
            </a:r>
            <a:r>
              <a:rPr lang="en-US" sz="24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toString</a:t>
            </a:r>
            <a:r>
              <a:rPr lang="en-US" sz="2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()</a:t>
            </a:r>
            <a:endParaRPr lang="zh-CN" sz="24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sz="2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  </a:t>
            </a:r>
            <a:r>
              <a:rPr lang="en-US" sz="2400" b="1" kern="100" dirty="0" err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getMessage</a:t>
            </a:r>
            <a:r>
              <a:rPr lang="en-US" sz="2400" b="1" kern="100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()</a:t>
            </a:r>
            <a:endParaRPr lang="zh-CN" sz="24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sz="2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void     </a:t>
            </a:r>
            <a:r>
              <a:rPr lang="en-US" sz="2400" b="1" kern="100" dirty="0" err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printStackTrace</a:t>
            </a:r>
            <a:r>
              <a:rPr lang="en-US" sz="2400" b="1" kern="100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()</a:t>
            </a:r>
            <a:endParaRPr lang="en-US" sz="24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异常处理的</a:t>
            </a:r>
            <a:r>
              <a:rPr lang="en-US" altLang="zh-CN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个关键字</a:t>
            </a:r>
            <a:endParaRPr lang="zh-CN" altLang="en-US" sz="2400" b="1" kern="1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0" indent="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throws</a:t>
            </a:r>
            <a:r>
              <a:rPr lang="zh-CN" altLang="en-US" sz="24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throw、</a:t>
            </a:r>
            <a:r>
              <a:rPr lang="en-US" altLang="zh-CN" sz="2400" b="1" kern="100" dirty="0" smtClean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try、catch、finally</a:t>
            </a:r>
            <a:endParaRPr lang="en-US" altLang="zh-CN" sz="2400" b="1" kern="100" dirty="0" smtClean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33185" y="1824990"/>
            <a:ext cx="5363210" cy="4069715"/>
            <a:chOff x="10253" y="2884"/>
            <a:chExt cx="8446" cy="6409"/>
          </a:xfrm>
        </p:grpSpPr>
        <p:grpSp>
          <p:nvGrpSpPr>
            <p:cNvPr id="9" name="组合 8"/>
            <p:cNvGrpSpPr/>
            <p:nvPr/>
          </p:nvGrpSpPr>
          <p:grpSpPr>
            <a:xfrm>
              <a:off x="10253" y="2884"/>
              <a:ext cx="6621" cy="3704"/>
              <a:chOff x="11554" y="3531"/>
              <a:chExt cx="6621" cy="370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842" y="3531"/>
                <a:ext cx="3770" cy="11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Throwable</a:t>
                </a:r>
                <a:endParaRPr lang="en-US" altLang="zh-CN" sz="24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1554" y="6231"/>
                <a:ext cx="2632" cy="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Error</a:t>
                </a:r>
                <a:endParaRPr lang="en-US" altLang="zh-CN" sz="24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5443" y="6231"/>
                <a:ext cx="2733" cy="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rgbClr val="1D41D5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Exception</a:t>
                </a:r>
                <a:endParaRPr lang="en-US" altLang="zh-CN" sz="2400" b="1">
                  <a:solidFill>
                    <a:srgbClr val="1D41D5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7" name="肘形连接符 6"/>
              <p:cNvCxnSpPr>
                <a:stCxn id="4" idx="0"/>
                <a:endCxn id="3" idx="2"/>
              </p:cNvCxnSpPr>
              <p:nvPr/>
            </p:nvCxnSpPr>
            <p:spPr>
              <a:xfrm rot="16200000">
                <a:off x="13034" y="4539"/>
                <a:ext cx="1528" cy="1857"/>
              </a:xfrm>
              <a:prstGeom prst="bentConnector3">
                <a:avLst>
                  <a:gd name="adj1" fmla="val 50033"/>
                </a:avLst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6" idx="0"/>
                <a:endCxn id="3" idx="2"/>
              </p:cNvCxnSpPr>
              <p:nvPr/>
            </p:nvCxnSpPr>
            <p:spPr>
              <a:xfrm rot="16200000" flipV="1">
                <a:off x="15004" y="4426"/>
                <a:ext cx="1528" cy="2083"/>
              </a:xfrm>
              <a:prstGeom prst="bentConnector3">
                <a:avLst>
                  <a:gd name="adj1" fmla="val 50033"/>
                </a:avLst>
              </a:prstGeom>
              <a:ln>
                <a:tailEnd type="arrow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2462" y="8289"/>
              <a:ext cx="1943" cy="10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1D41D5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其它异常</a:t>
              </a:r>
              <a:endParaRPr lang="zh-CN" altLang="en-US" sz="2000" b="1">
                <a:solidFill>
                  <a:srgbClr val="1D41D5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099" y="8289"/>
              <a:ext cx="3601" cy="10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1D41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Runtime</a:t>
              </a:r>
              <a:r>
                <a:rPr lang="en-US" altLang="zh-CN" b="1">
                  <a:solidFill>
                    <a:srgbClr val="1D41D5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Exception</a:t>
              </a:r>
              <a:endParaRPr lang="en-US" altLang="zh-CN" b="1">
                <a:solidFill>
                  <a:srgbClr val="1D41D5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肘形连接符 11"/>
            <p:cNvCxnSpPr>
              <a:stCxn id="11" idx="0"/>
            </p:cNvCxnSpPr>
            <p:nvPr/>
          </p:nvCxnSpPr>
          <p:spPr>
            <a:xfrm rot="16200000" flipV="1">
              <a:off x="15382" y="6771"/>
              <a:ext cx="1663" cy="1372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0" idx="0"/>
              <a:endCxn id="6" idx="2"/>
            </p:cNvCxnSpPr>
            <p:nvPr/>
          </p:nvCxnSpPr>
          <p:spPr>
            <a:xfrm rot="16200000">
              <a:off x="13620" y="6401"/>
              <a:ext cx="1701" cy="2075"/>
            </a:xfrm>
            <a:prstGeom prst="bentConnector3">
              <a:avLst>
                <a:gd name="adj1" fmla="val 49971"/>
              </a:avLst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985" y="855345"/>
            <a:ext cx="3390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15" y="1579880"/>
            <a:ext cx="9342755" cy="4150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StrConstruDemo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str1 ="全靠自己";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char[] carra = new char[]{'看','文','档'};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String str2 = new String(carra);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byte[] barra = {79,75};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str3 = new String(barra);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System.out.println(str1+str2+"，"+str3+"?");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8620" y="5055870"/>
            <a:ext cx="4058920" cy="115697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979805" y="1525270"/>
            <a:ext cx="5003165" cy="396938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Random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en-US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System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日期时间类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包装类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Pattern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Matcher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 defTabSz="7207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937760" y="77470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选择符和分组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22275" y="73660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92725" y="73660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其它常用类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360" y="85534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" y="1458595"/>
            <a:ext cx="1061656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hangingPunct="1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一系列特殊的类，存储任意类型的对象，且长度可变。底层是一个动态的对象数组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eaLnBrk="1" hangingPunct="1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位于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java.util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包中，在使用时须导包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eaLnBrk="1" hangingPunct="1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集合是一种容器。集合类主要继承了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Map接口和Collection接口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集合类中存放的是对象的引用，而不是对象本身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eaLnBrk="1" hangingPunct="1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不支持简单数据类型的存放和处理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3895" y="5591810"/>
            <a:ext cx="802703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eaLnBrk="1" hangingPunct="1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集合按照其存储结构可以分为两大类，即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单列集合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Collection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双列集合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3400" y="1579245"/>
          <a:ext cx="11124565" cy="393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1" imgW="10947400" imgH="3886200" progId="Visio.Drawing.11">
                  <p:embed/>
                </p:oleObj>
              </mc:Choice>
              <mc:Fallback>
                <p:oleObj name="Visio" r:id="rId1" imgW="10947400" imgH="38862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79245"/>
                        <a:ext cx="11124565" cy="39382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集合的继承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体系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0865" y="4142105"/>
            <a:ext cx="1066800" cy="431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37665" y="4152265"/>
            <a:ext cx="1172210" cy="431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5930" y="4247515"/>
            <a:ext cx="1066800" cy="431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17330" y="3213735"/>
            <a:ext cx="1066800" cy="431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70802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Collection接口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910" y="1865630"/>
            <a:ext cx="34251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Collection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是所有单列集合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(List和Set)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的父接口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一个集合代表一组对象，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即集合的元素是对象的引用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93540" y="1865631"/>
          <a:ext cx="6946900" cy="33375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82975"/>
                <a:gridCol w="3463925"/>
              </a:tblGrid>
              <a:tr h="27432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声明</a:t>
                      </a:r>
                      <a:endParaRPr lang="zh-CN" sz="1800" kern="100" dirty="0" smtClean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功能描述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r>
                        <a:rPr lang="en-US" sz="1800" kern="100">
                          <a:solidFill>
                            <a:srgbClr val="2029E4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r>
                        <a:rPr lang="en-US" sz="1800" kern="100">
                          <a:solidFill>
                            <a:srgbClr val="2029E4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(Object o)</a:t>
                      </a:r>
                      <a:endParaRPr lang="en-US" sz="1800" kern="100">
                        <a:solidFill>
                          <a:srgbClr val="2029E4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向集合中添加一个元素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76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void clear()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删除该集合中的所有元素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5486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2029E4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remove(Object o)</a:t>
                      </a:r>
                      <a:endParaRPr lang="en-US" sz="1800" kern="100" dirty="0">
                        <a:solidFill>
                          <a:srgbClr val="2029E4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删除该集合中指定的元素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768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isEmpty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判断该集合是否为空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5486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 </a:t>
                      </a:r>
                      <a:r>
                        <a:rPr lang="en-US" sz="1800" kern="100">
                          <a:solidFill>
                            <a:srgbClr val="2029E4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contains(Object o)</a:t>
                      </a:r>
                      <a:endParaRPr lang="en-US" sz="1800" kern="100">
                        <a:solidFill>
                          <a:srgbClr val="2029E4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判断该集合中是否包含某个元素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8229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Iterator iterator()</a:t>
                      </a:r>
                      <a:endParaRPr lang="en-US" sz="1800" kern="10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返回在该集合的</a:t>
                      </a:r>
                      <a:r>
                        <a:rPr lang="zh-CN" sz="18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迭代器</a:t>
                      </a:r>
                      <a:r>
                        <a:rPr lang="en-US" sz="18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(Iterator)</a:t>
                      </a:r>
                      <a:r>
                        <a:rPr lang="zh-CN" sz="1800" b="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，用于遍历该集合所有元素</a:t>
                      </a:r>
                      <a:endParaRPr lang="zh-CN" sz="1800" b="0" kern="10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31496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en-US" sz="1800" kern="100">
                          <a:solidFill>
                            <a:srgbClr val="2029E4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nt size()</a:t>
                      </a:r>
                      <a:endParaRPr lang="en-US" sz="1800" kern="100">
                        <a:solidFill>
                          <a:srgbClr val="2029E4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获取该集合元素个数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204595" y="1484630"/>
            <a:ext cx="8106410" cy="4744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List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集合：线性、有序、可重复</a:t>
            </a:r>
            <a:endParaRPr lang="zh-CN" altLang="zh-CN" sz="20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0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java.util.ArrayList，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List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接口的一个实现类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创建对象：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ArrayList list = new ArrayList();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ArrayList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&lt;T&gt;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list = new ArrayList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&lt;&gt;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();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ArrayList内部的数据存储结构是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数组形式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可索引，便于遍历和查找，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不适合做大量的增删操作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java.util.LinkedList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，另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一个实现类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集合数据存储的结构是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双向链表结构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元素增删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的效率高、查找遍历慢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4175" y="1202689"/>
          <a:ext cx="11259185" cy="522478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247640"/>
                <a:gridCol w="6011545"/>
              </a:tblGrid>
              <a:tr h="5422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List</a:t>
                      </a:r>
                      <a:r>
                        <a:rPr lang="zh-CN" altLang="zh-CN" sz="2400" b="1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接口</a:t>
                      </a:r>
                      <a:r>
                        <a:rPr lang="zh-CN" sz="24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方法声明</a:t>
                      </a:r>
                      <a:endParaRPr lang="zh-CN" sz="24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lang="zh-CN" sz="24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6985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void 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add(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int index,Object element)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将元素</a:t>
                      </a:r>
                      <a:r>
                        <a:rPr lang="en-US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element</a:t>
                      </a: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插入在</a:t>
                      </a:r>
                      <a:r>
                        <a:rPr lang="en-US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List</a:t>
                      </a: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集合的</a:t>
                      </a:r>
                      <a:r>
                        <a:rPr lang="en-US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index</a:t>
                      </a: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处</a:t>
                      </a:r>
                      <a:endParaRPr lang="zh-CN" sz="20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0386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Object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get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(int index)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返回集合索引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index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处的元素</a:t>
                      </a:r>
                      <a:endParaRPr lang="zh-CN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197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Object remove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(int index)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index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索引处的元素，并返回删除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元素</a:t>
                      </a:r>
                      <a:endParaRPr lang="zh-CN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6991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Object 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set(int index, Object element)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将索引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index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处元素替换成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element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对象，并将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替换后的元素返回</a:t>
                      </a:r>
                      <a:endParaRPr lang="zh-CN" sz="2000" b="1" kern="10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0322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int indexOf(Object o)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返回对象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</a:t>
                      </a: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List</a:t>
                      </a: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集合中出现的位置索引</a:t>
                      </a:r>
                      <a:endParaRPr lang="zh-CN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6985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List subList(int fromIndex, int toIndex)</a:t>
                      </a:r>
                      <a:endParaRPr lang="en-US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返回从索引</a:t>
                      </a:r>
                      <a:r>
                        <a:rPr lang="en-US" sz="2000" b="1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fromIndex</a:t>
                      </a: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（包括）到</a:t>
                      </a:r>
                      <a:r>
                        <a:rPr lang="en-US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toIndex</a:t>
                      </a:r>
                      <a:r>
                        <a:rPr lang="zh-CN" sz="2000" b="1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（不包括）处所有元素集合组成的子集合</a:t>
                      </a:r>
                      <a:endParaRPr lang="zh-CN" sz="2000" b="1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79248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Iterator</a:t>
            </a:r>
            <a:r>
              <a:rPr lang="zh-CN" alt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</a:t>
            </a:r>
            <a:endParaRPr lang="zh-CN" altLang="en-US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1454150"/>
            <a:ext cx="10339070" cy="1881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Iterator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接口也是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集合中的一员，主要用于迭代访问（即遍历）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Collection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中的元素，因此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Iterator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对象也被称为迭代器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Iterator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接口的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个方法：</a:t>
            </a:r>
            <a:endParaRPr lang="en-US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3477260"/>
            <a:ext cx="405574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</a:t>
            </a:r>
            <a:r>
              <a:rPr lang="en-US" altLang="zh-CN" sz="2400" b="1" noProof="0" dirty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hasNext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endParaRPr lang="en-US" altLang="zh-CN" sz="2400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 next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(): </a:t>
            </a:r>
            <a:endParaRPr lang="en-US" altLang="zh-CN" sz="2400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00930" y="3031490"/>
            <a:ext cx="6974205" cy="2226310"/>
            <a:chOff x="7958" y="5119"/>
            <a:chExt cx="10983" cy="3506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9211" y="5857"/>
              <a:ext cx="2325" cy="764"/>
              <a:chOff x="9211" y="5851"/>
              <a:chExt cx="2325" cy="76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211" y="5851"/>
                <a:ext cx="2325" cy="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9329" y="5911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第一个元素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12063" y="5857"/>
              <a:ext cx="5007" cy="764"/>
              <a:chOff x="9211" y="5755"/>
              <a:chExt cx="5007" cy="76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9211" y="5755"/>
                <a:ext cx="2325" cy="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329" y="5847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第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二个元素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1893" y="5755"/>
                <a:ext cx="2325" cy="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003" y="5847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第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三个元素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flipV="1">
              <a:off x="8362" y="6621"/>
              <a:ext cx="0" cy="1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9814" y="6621"/>
              <a:ext cx="0" cy="1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7671" y="6621"/>
              <a:ext cx="0" cy="1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5186" y="6655"/>
              <a:ext cx="0" cy="1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2701" y="6655"/>
              <a:ext cx="0" cy="1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958" y="789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调用前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458" y="7894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第一次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调用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417" y="5119"/>
              <a:ext cx="53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调用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next()       Object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182" y="7894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二次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调用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41" y="7881"/>
              <a:ext cx="198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hasnext()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3693" y="5444"/>
              <a:ext cx="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043" y="7609"/>
              <a:ext cx="8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×</a:t>
              </a:r>
              <a:endParaRPr lang="zh-CN" altLang="en-US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47335" y="5399405"/>
            <a:ext cx="5721350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迭代器获取的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集合中元素类型为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需获取指定类型的元素，要进行强制类型转换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2465" y="638810"/>
            <a:ext cx="11149965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java.util.ArrayList;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java.util.Iterator;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IteratorDemo {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args) {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ArrayList list = new ArrayList();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list.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("张三"); // 向该集合中添加字符串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list.add("李四");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list.add("王五");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list.add("李四");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Iterator it = list.iterator();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 获取Iterator对象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while (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it.hasNext()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 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Object obj =</a:t>
            </a:r>
            <a:r>
              <a:rPr lang="zh-CN" altLang="en-US" sz="22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it.next()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迭代器获取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集合中元素返回Object类型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if ("张三".equals(obj)) {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System.out.println(obj)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50000"/>
              </a:lnSpc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}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50000"/>
              </a:lnSpc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}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50000"/>
              </a:lnSpc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50000"/>
              </a:lnSpc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79248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foreach</a:t>
            </a:r>
            <a:r>
              <a:rPr lang="zh-CN" alt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910" y="1365250"/>
            <a:ext cx="673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语法格式：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for(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容器中元素类型 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临时变量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：容器变量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) 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……//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执行语句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355" y="4145915"/>
            <a:ext cx="5368290" cy="112458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(int i = 0; i &lt; list.size(); i++)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System.out.print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ln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(list.get(i));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2400"/>
          </a:p>
        </p:txBody>
      </p:sp>
      <p:grpSp>
        <p:nvGrpSpPr>
          <p:cNvPr id="10" name="组合 9"/>
          <p:cNvGrpSpPr/>
          <p:nvPr/>
        </p:nvGrpSpPr>
        <p:grpSpPr>
          <a:xfrm>
            <a:off x="6049645" y="3021330"/>
            <a:ext cx="5469890" cy="1686560"/>
            <a:chOff x="9527" y="4758"/>
            <a:chExt cx="8614" cy="2656"/>
          </a:xfrm>
        </p:grpSpPr>
        <p:sp>
          <p:nvSpPr>
            <p:cNvPr id="2" name="文本框 1"/>
            <p:cNvSpPr txBox="1"/>
            <p:nvPr/>
          </p:nvSpPr>
          <p:spPr>
            <a:xfrm>
              <a:off x="10699" y="4758"/>
              <a:ext cx="7442" cy="177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for (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Object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alst : list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) {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System.out.print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ln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alst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);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}</a:t>
              </a:r>
              <a:endParaRPr lang="zh-CN" altLang="en-US" sz="2400"/>
            </a:p>
          </p:txBody>
        </p:sp>
        <p:cxnSp>
          <p:nvCxnSpPr>
            <p:cNvPr id="9" name="肘形连接符 8"/>
            <p:cNvCxnSpPr>
              <a:stCxn id="5" idx="3"/>
              <a:endCxn id="2" idx="1"/>
            </p:cNvCxnSpPr>
            <p:nvPr/>
          </p:nvCxnSpPr>
          <p:spPr>
            <a:xfrm flipV="1">
              <a:off x="9527" y="5644"/>
              <a:ext cx="1172" cy="1771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049645" y="4708525"/>
            <a:ext cx="5872480" cy="1569085"/>
            <a:chOff x="9527" y="7415"/>
            <a:chExt cx="9248" cy="2471"/>
          </a:xfrm>
        </p:grpSpPr>
        <p:sp>
          <p:nvSpPr>
            <p:cNvPr id="6" name="文本框 5"/>
            <p:cNvSpPr txBox="1"/>
            <p:nvPr/>
          </p:nvSpPr>
          <p:spPr>
            <a:xfrm>
              <a:off x="10699" y="7610"/>
              <a:ext cx="8077" cy="22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Iterator it = list.iterator(); </a:t>
              </a:r>
              <a:endPara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while (it.hasNext()) { </a:t>
              </a:r>
              <a:endPara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	</a:t>
              </a:r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System.out.print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ln</a:t>
              </a:r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it.next()</a:t>
              </a:r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;</a:t>
              </a:r>
              <a:endPara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}</a:t>
              </a:r>
              <a:endParaRPr lang="zh-CN" altLang="en-US" sz="2200"/>
            </a:p>
          </p:txBody>
        </p:sp>
        <p:cxnSp>
          <p:nvCxnSpPr>
            <p:cNvPr id="12" name="肘形连接符 11"/>
            <p:cNvCxnSpPr>
              <a:stCxn id="5" idx="3"/>
              <a:endCxn id="6" idx="1"/>
            </p:cNvCxnSpPr>
            <p:nvPr/>
          </p:nvCxnSpPr>
          <p:spPr>
            <a:xfrm>
              <a:off x="9527" y="7415"/>
              <a:ext cx="1172" cy="1333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7001510" y="2061845"/>
            <a:ext cx="3519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无循环条件和迭代语句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681" y="2208264"/>
            <a:ext cx="11731833" cy="3735029"/>
            <a:chOff x="0" y="1981994"/>
            <a:chExt cx="11734006" cy="3735721"/>
          </a:xfrm>
        </p:grpSpPr>
        <p:sp>
          <p:nvSpPr>
            <p:cNvPr id="55331" name="AutoShape 35"/>
            <p:cNvSpPr>
              <a:spLocks noChangeAspect="1" noChangeArrowheads="1"/>
            </p:cNvSpPr>
            <p:nvPr/>
          </p:nvSpPr>
          <p:spPr bwMode="auto">
            <a:xfrm>
              <a:off x="0" y="1981994"/>
              <a:ext cx="11734006" cy="3733800"/>
            </a:xfrm>
            <a:prstGeom prst="rect">
              <a:avLst/>
            </a:prstGeom>
            <a:noFill/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30" name="Rectangle 138"/>
            <p:cNvSpPr>
              <a:spLocks noChangeArrowheads="1"/>
            </p:cNvSpPr>
            <p:nvPr/>
          </p:nvSpPr>
          <p:spPr bwMode="auto">
            <a:xfrm>
              <a:off x="51480" y="3282861"/>
              <a:ext cx="2363546" cy="5330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Exception</a:t>
              </a:r>
              <a:endPara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9" name="Rectangle 148"/>
            <p:cNvSpPr>
              <a:spLocks noChangeArrowheads="1"/>
            </p:cNvSpPr>
            <p:nvPr/>
          </p:nvSpPr>
          <p:spPr bwMode="auto">
            <a:xfrm>
              <a:off x="3230500" y="2119109"/>
              <a:ext cx="3953481" cy="536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ClassNotFoundException</a:t>
              </a:r>
              <a:endParaRPr kumimoji="0" lang="en-US" altLang="zh-CN" sz="2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8" name="Rectangle 149"/>
            <p:cNvSpPr>
              <a:spLocks noChangeArrowheads="1"/>
            </p:cNvSpPr>
            <p:nvPr/>
          </p:nvSpPr>
          <p:spPr bwMode="auto">
            <a:xfrm>
              <a:off x="3230500" y="2709435"/>
              <a:ext cx="3953481" cy="536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RuntimeException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7" name="Rectangle 150"/>
            <p:cNvSpPr>
              <a:spLocks noChangeArrowheads="1"/>
            </p:cNvSpPr>
            <p:nvPr/>
          </p:nvSpPr>
          <p:spPr bwMode="auto">
            <a:xfrm>
              <a:off x="3230500" y="3318196"/>
              <a:ext cx="3953481" cy="5355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DataFormatException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6" name="Rectangle 151"/>
            <p:cNvSpPr>
              <a:spLocks noChangeArrowheads="1"/>
            </p:cNvSpPr>
            <p:nvPr/>
          </p:nvSpPr>
          <p:spPr bwMode="auto">
            <a:xfrm>
              <a:off x="3230500" y="3926958"/>
              <a:ext cx="3982049" cy="5317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IllegalAccessException</a:t>
              </a:r>
              <a:endPara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5" name="Rectangle 152"/>
            <p:cNvSpPr>
              <a:spLocks noChangeArrowheads="1"/>
            </p:cNvSpPr>
            <p:nvPr/>
          </p:nvSpPr>
          <p:spPr bwMode="auto">
            <a:xfrm>
              <a:off x="3203629" y="5146785"/>
              <a:ext cx="3982049" cy="536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NoSuchMethodException</a:t>
              </a:r>
              <a:endParaRPr lang="en-US" altLang="zh-CN" sz="23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169"/>
            <p:cNvSpPr>
              <a:spLocks noChangeShapeType="1"/>
            </p:cNvSpPr>
            <p:nvPr/>
          </p:nvSpPr>
          <p:spPr bwMode="auto">
            <a:xfrm>
              <a:off x="2812156" y="2309419"/>
              <a:ext cx="1697" cy="30948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AutoShape 170"/>
            <p:cNvSpPr>
              <a:spLocks noChangeShapeType="1"/>
            </p:cNvSpPr>
            <p:nvPr/>
          </p:nvSpPr>
          <p:spPr bwMode="auto">
            <a:xfrm>
              <a:off x="2813853" y="4728333"/>
              <a:ext cx="416647" cy="1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171"/>
            <p:cNvSpPr>
              <a:spLocks noChangeShapeType="1"/>
            </p:cNvSpPr>
            <p:nvPr/>
          </p:nvSpPr>
          <p:spPr bwMode="auto">
            <a:xfrm>
              <a:off x="2820925" y="2309419"/>
              <a:ext cx="409576" cy="1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172"/>
            <p:cNvSpPr>
              <a:spLocks noChangeShapeType="1"/>
            </p:cNvSpPr>
            <p:nvPr/>
          </p:nvSpPr>
          <p:spPr bwMode="auto">
            <a:xfrm>
              <a:off x="2820925" y="2915684"/>
              <a:ext cx="409576" cy="3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173"/>
            <p:cNvSpPr>
              <a:spLocks noChangeShapeType="1"/>
            </p:cNvSpPr>
            <p:nvPr/>
          </p:nvSpPr>
          <p:spPr bwMode="auto">
            <a:xfrm>
              <a:off x="2812156" y="4161052"/>
              <a:ext cx="412970" cy="3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174"/>
            <p:cNvSpPr>
              <a:spLocks noChangeShapeType="1"/>
            </p:cNvSpPr>
            <p:nvPr/>
          </p:nvSpPr>
          <p:spPr bwMode="auto">
            <a:xfrm>
              <a:off x="2415026" y="3575528"/>
              <a:ext cx="405899" cy="1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175"/>
            <p:cNvSpPr>
              <a:spLocks noChangeShapeType="1"/>
            </p:cNvSpPr>
            <p:nvPr/>
          </p:nvSpPr>
          <p:spPr bwMode="auto">
            <a:xfrm>
              <a:off x="2820925" y="3575528"/>
              <a:ext cx="409576" cy="24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76"/>
            <p:cNvGrpSpPr/>
            <p:nvPr/>
          </p:nvGrpSpPr>
          <p:grpSpPr bwMode="auto">
            <a:xfrm>
              <a:off x="7174930" y="2063034"/>
              <a:ext cx="4474219" cy="1790757"/>
              <a:chOff x="7305" y="11115"/>
              <a:chExt cx="2287" cy="1348"/>
            </a:xfrm>
          </p:grpSpPr>
          <p:sp>
            <p:nvSpPr>
              <p:cNvPr id="55317" name="Rectangle 177"/>
              <p:cNvSpPr>
                <a:spLocks noChangeArrowheads="1"/>
              </p:cNvSpPr>
              <p:nvPr/>
            </p:nvSpPr>
            <p:spPr bwMode="auto">
              <a:xfrm>
                <a:off x="7706" y="11115"/>
                <a:ext cx="1886" cy="405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1" i="0" u="none" strike="noStrike" cap="none" normalizeH="0" baseline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ArithmeticException</a:t>
                </a:r>
                <a:endParaRPr kumimoji="0" lang="en-US" altLang="zh-CN" sz="24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6" name="Rectangle 178"/>
              <p:cNvSpPr>
                <a:spLocks noChangeArrowheads="1"/>
              </p:cNvSpPr>
              <p:nvPr/>
            </p:nvSpPr>
            <p:spPr bwMode="auto">
              <a:xfrm>
                <a:off x="7706" y="11575"/>
                <a:ext cx="1886" cy="406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SystemException</a:t>
                </a:r>
                <a:endPara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5" name="Rectangle 179"/>
              <p:cNvSpPr>
                <a:spLocks noChangeArrowheads="1"/>
              </p:cNvSpPr>
              <p:nvPr/>
            </p:nvSpPr>
            <p:spPr bwMode="auto">
              <a:xfrm>
                <a:off x="7706" y="12060"/>
                <a:ext cx="1886" cy="403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NullPointerException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AutoShape 180"/>
              <p:cNvSpPr>
                <a:spLocks noChangeShapeType="1"/>
              </p:cNvSpPr>
              <p:nvPr/>
            </p:nvSpPr>
            <p:spPr bwMode="auto">
              <a:xfrm>
                <a:off x="7504" y="11330"/>
                <a:ext cx="213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181"/>
              <p:cNvSpPr>
                <a:spLocks noChangeShapeType="1"/>
              </p:cNvSpPr>
              <p:nvPr/>
            </p:nvSpPr>
            <p:spPr bwMode="auto">
              <a:xfrm>
                <a:off x="7305" y="11801"/>
                <a:ext cx="20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182"/>
              <p:cNvSpPr>
                <a:spLocks noChangeShapeType="1"/>
              </p:cNvSpPr>
              <p:nvPr/>
            </p:nvSpPr>
            <p:spPr bwMode="auto">
              <a:xfrm>
                <a:off x="7496" y="11802"/>
                <a:ext cx="21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83"/>
              <p:cNvSpPr>
                <a:spLocks noChangeShapeType="1"/>
              </p:cNvSpPr>
              <p:nvPr/>
            </p:nvSpPr>
            <p:spPr bwMode="auto">
              <a:xfrm>
                <a:off x="7504" y="12252"/>
                <a:ext cx="213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184"/>
              <p:cNvSpPr>
                <a:spLocks noChangeShapeType="1"/>
              </p:cNvSpPr>
              <p:nvPr/>
            </p:nvSpPr>
            <p:spPr bwMode="auto">
              <a:xfrm>
                <a:off x="7504" y="11330"/>
                <a:ext cx="1" cy="9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308" name="Rectangle 185"/>
            <p:cNvSpPr>
              <a:spLocks noChangeArrowheads="1"/>
            </p:cNvSpPr>
            <p:nvPr/>
          </p:nvSpPr>
          <p:spPr bwMode="auto">
            <a:xfrm>
              <a:off x="3228803" y="4518627"/>
              <a:ext cx="3982049" cy="536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IOException</a:t>
              </a:r>
              <a:endPara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186"/>
            <p:cNvSpPr>
              <a:spLocks noChangeShapeType="1"/>
            </p:cNvSpPr>
            <p:nvPr/>
          </p:nvSpPr>
          <p:spPr bwMode="auto">
            <a:xfrm>
              <a:off x="2786982" y="5404308"/>
              <a:ext cx="416647" cy="1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187"/>
            <p:cNvGrpSpPr/>
            <p:nvPr/>
          </p:nvGrpSpPr>
          <p:grpSpPr bwMode="auto">
            <a:xfrm>
              <a:off x="7210853" y="3926958"/>
              <a:ext cx="4474219" cy="1790757"/>
              <a:chOff x="7305" y="11115"/>
              <a:chExt cx="2287" cy="1348"/>
            </a:xfrm>
          </p:grpSpPr>
          <p:sp>
            <p:nvSpPr>
              <p:cNvPr id="55306" name="Rectangle 188"/>
              <p:cNvSpPr>
                <a:spLocks noChangeArrowheads="1"/>
              </p:cNvSpPr>
              <p:nvPr/>
            </p:nvSpPr>
            <p:spPr bwMode="auto">
              <a:xfrm>
                <a:off x="7706" y="11115"/>
                <a:ext cx="1886" cy="405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EOFException</a:t>
                </a:r>
                <a:endPara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5" name="Rectangle 189"/>
              <p:cNvSpPr>
                <a:spLocks noChangeArrowheads="1"/>
              </p:cNvSpPr>
              <p:nvPr/>
            </p:nvSpPr>
            <p:spPr bwMode="auto">
              <a:xfrm>
                <a:off x="7706" y="11575"/>
                <a:ext cx="1886" cy="406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FileNotFoundException</a:t>
                </a:r>
                <a:endParaRPr lang="en-US" altLang="zh-CN" sz="23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4" name="Rectangle 190"/>
              <p:cNvSpPr>
                <a:spLocks noChangeArrowheads="1"/>
              </p:cNvSpPr>
              <p:nvPr/>
            </p:nvSpPr>
            <p:spPr bwMode="auto">
              <a:xfrm>
                <a:off x="7706" y="12060"/>
                <a:ext cx="1886" cy="403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SocketException</a:t>
                </a:r>
                <a:endPara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AutoShape 191"/>
              <p:cNvSpPr>
                <a:spLocks noChangeShapeType="1"/>
              </p:cNvSpPr>
              <p:nvPr/>
            </p:nvSpPr>
            <p:spPr bwMode="auto">
              <a:xfrm>
                <a:off x="7504" y="11330"/>
                <a:ext cx="213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AutoShape 192"/>
              <p:cNvSpPr>
                <a:spLocks noChangeShapeType="1"/>
              </p:cNvSpPr>
              <p:nvPr/>
            </p:nvSpPr>
            <p:spPr bwMode="auto">
              <a:xfrm>
                <a:off x="7305" y="11801"/>
                <a:ext cx="20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AutoShape 193"/>
              <p:cNvSpPr>
                <a:spLocks noChangeShapeType="1"/>
              </p:cNvSpPr>
              <p:nvPr/>
            </p:nvSpPr>
            <p:spPr bwMode="auto">
              <a:xfrm>
                <a:off x="7496" y="11802"/>
                <a:ext cx="21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AutoShape 194"/>
              <p:cNvSpPr>
                <a:spLocks noChangeShapeType="1"/>
              </p:cNvSpPr>
              <p:nvPr/>
            </p:nvSpPr>
            <p:spPr bwMode="auto">
              <a:xfrm>
                <a:off x="7504" y="12252"/>
                <a:ext cx="213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AutoShape 195"/>
              <p:cNvSpPr>
                <a:spLocks noChangeShapeType="1"/>
              </p:cNvSpPr>
              <p:nvPr/>
            </p:nvSpPr>
            <p:spPr bwMode="auto">
              <a:xfrm>
                <a:off x="7504" y="11330"/>
                <a:ext cx="1" cy="9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44195" y="806450"/>
            <a:ext cx="11103610" cy="5861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Exception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类的常见子类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3759" name="AutoShape 31"/>
          <p:cNvSpPr>
            <a:spLocks noChangeAspect="1" noChangeArrowheads="1"/>
          </p:cNvSpPr>
          <p:nvPr/>
        </p:nvSpPr>
        <p:spPr bwMode="auto">
          <a:xfrm>
            <a:off x="422910" y="804545"/>
            <a:ext cx="10894695" cy="5791200"/>
          </a:xfrm>
          <a:prstGeom prst="rect">
            <a:avLst/>
          </a:prstGeom>
          <a:noFill/>
        </p:spPr>
        <p:txBody>
          <a:bodyPr vert="horz" wrap="square" lIns="91423" tIns="45711" rIns="91423" bIns="45711" numCol="1" anchor="ctr" anchorCtr="0" compatLnSpc="1"/>
          <a:lstStyle/>
          <a:p>
            <a:endParaRPr lang="zh-CN" altLang="en-US" sz="2000">
              <a:latin typeface="+mn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Set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接口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1132840" y="1508125"/>
            <a:ext cx="8801100" cy="4606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集合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继承自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Collection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接口，是单列集合的一个重要分支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接口中元素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无重复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元素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主要有两个实现类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java.util.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HashSet 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HashSet的子类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Linked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HashSet</a:t>
            </a:r>
            <a:endParaRPr lang="zh-CN" altLang="zh-CN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java.util.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Tree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18680" y="3150870"/>
            <a:ext cx="3291840" cy="2964180"/>
            <a:chOff x="11435" y="5224"/>
            <a:chExt cx="5184" cy="4668"/>
          </a:xfrm>
        </p:grpSpPr>
        <p:sp>
          <p:nvSpPr>
            <p:cNvPr id="5" name="Oval 13"/>
            <p:cNvSpPr>
              <a:spLocks noChangeArrowheads="1"/>
            </p:cNvSpPr>
            <p:nvPr/>
          </p:nvSpPr>
          <p:spPr bwMode="gray">
            <a:xfrm>
              <a:off x="11580" y="6855"/>
              <a:ext cx="2070" cy="20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35" y="5224"/>
              <a:ext cx="5185" cy="4669"/>
              <a:chOff x="3133" y="4763"/>
              <a:chExt cx="5185" cy="4669"/>
            </a:xfrm>
          </p:grpSpPr>
          <p:grpSp>
            <p:nvGrpSpPr>
              <p:cNvPr id="17" name="Group 3"/>
              <p:cNvGrpSpPr/>
              <p:nvPr/>
            </p:nvGrpSpPr>
            <p:grpSpPr>
              <a:xfrm>
                <a:off x="4469" y="5365"/>
                <a:ext cx="1729" cy="3756"/>
                <a:chOff x="677" y="1397"/>
                <a:chExt cx="733" cy="1763"/>
              </a:xfrm>
            </p:grpSpPr>
            <p:sp>
              <p:nvSpPr>
                <p:cNvPr id="19" name="Freeform 4"/>
                <p:cNvSpPr/>
                <p:nvPr/>
              </p:nvSpPr>
              <p:spPr bwMode="gray">
                <a:xfrm flipV="1">
                  <a:off x="683" y="1975"/>
                  <a:ext cx="727" cy="1185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rgbClr val="4AB1E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1" name="Freeform 6"/>
                <p:cNvSpPr/>
                <p:nvPr/>
              </p:nvSpPr>
              <p:spPr bwMode="gray">
                <a:xfrm>
                  <a:off x="677" y="1397"/>
                  <a:ext cx="733" cy="1184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rgbClr val="4AB1E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014" y="4763"/>
                <a:ext cx="2304" cy="1742"/>
                <a:chOff x="2410062" y="3024477"/>
                <a:chExt cx="1347099" cy="1038226"/>
              </a:xfrm>
            </p:grpSpPr>
            <p:sp>
              <p:nvSpPr>
                <p:cNvPr id="2" name="AutoShape 13"/>
                <p:cNvSpPr>
                  <a:spLocks noChangeArrowheads="1"/>
                </p:cNvSpPr>
                <p:nvPr/>
              </p:nvSpPr>
              <p:spPr bwMode="gray">
                <a:xfrm>
                  <a:off x="2410062" y="3024477"/>
                  <a:ext cx="1302672" cy="1038226"/>
                </a:xfrm>
                <a:prstGeom prst="roundRect">
                  <a:avLst>
                    <a:gd name="adj" fmla="val 11921"/>
                  </a:avLst>
                </a:prstGeom>
                <a:solidFill>
                  <a:srgbClr val="C00000"/>
                </a:solidFill>
                <a:ln w="25400">
                  <a:solidFill>
                    <a:srgbClr val="FEFEFE"/>
                  </a:solidFill>
                  <a:rou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252" name="Text Box 24"/>
                <p:cNvSpPr txBox="1"/>
                <p:nvPr/>
              </p:nvSpPr>
              <p:spPr>
                <a:xfrm>
                  <a:off x="2418553" y="3360360"/>
                  <a:ext cx="1338608" cy="4320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5pPr>
                </a:lstStyle>
                <a:p>
                  <a:pPr marL="0" lvl="0" indent="0" algn="ctr"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dirty="0">
                      <a:solidFill>
                        <a:srgbClr val="FE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H</a:t>
                  </a:r>
                  <a:r>
                    <a:rPr lang="en-US" altLang="zh-CN" sz="2200" b="1" dirty="0">
                      <a:solidFill>
                        <a:srgbClr val="FE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ashSet</a:t>
                  </a:r>
                  <a:endParaRPr lang="en-US" altLang="zh-CN" sz="2200" b="1" dirty="0">
                    <a:solidFill>
                      <a:srgbClr val="FE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133" y="6505"/>
                <a:ext cx="2405" cy="1761"/>
                <a:chOff x="590163" y="4120044"/>
                <a:chExt cx="1407749" cy="1048620"/>
              </a:xfrm>
            </p:grpSpPr>
            <p:sp>
              <p:nvSpPr>
                <p:cNvPr id="39" name="Oval 17"/>
                <p:cNvSpPr>
                  <a:spLocks noChangeArrowheads="1"/>
                </p:cNvSpPr>
                <p:nvPr/>
              </p:nvSpPr>
              <p:spPr bwMode="gray">
                <a:xfrm>
                  <a:off x="748381" y="4120044"/>
                  <a:ext cx="1065271" cy="10486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243" name="TextBox 28"/>
                <p:cNvSpPr txBox="1"/>
                <p:nvPr/>
              </p:nvSpPr>
              <p:spPr>
                <a:xfrm>
                  <a:off x="590163" y="4368804"/>
                  <a:ext cx="1407749" cy="604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5pPr>
                </a:lstStyle>
                <a:p>
                  <a:pPr marL="0" lvl="0" indent="0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  Set</a:t>
                  </a:r>
                  <a:r>
                    <a:rPr lang="zh-CN" altLang="en-US" sz="18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接口</a:t>
                  </a:r>
                  <a:endParaRPr lang="en-US" altLang="zh-CN" sz="1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0" lvl="0" indent="0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主要实现类</a:t>
                  </a:r>
                  <a:endParaRPr lang="zh-CN" altLang="en-US" sz="1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6016" y="7690"/>
                <a:ext cx="2279" cy="1742"/>
                <a:chOff x="2410062" y="4883538"/>
                <a:chExt cx="1332621" cy="1038226"/>
              </a:xfrm>
            </p:grpSpPr>
            <p:sp>
              <p:nvSpPr>
                <p:cNvPr id="43" name="AutoShape 17"/>
                <p:cNvSpPr>
                  <a:spLocks noChangeArrowheads="1"/>
                </p:cNvSpPr>
                <p:nvPr/>
              </p:nvSpPr>
              <p:spPr bwMode="gray">
                <a:xfrm>
                  <a:off x="2410062" y="4883538"/>
                  <a:ext cx="1302672" cy="1038226"/>
                </a:xfrm>
                <a:prstGeom prst="roundRect">
                  <a:avLst>
                    <a:gd name="adj" fmla="val 11921"/>
                  </a:avLst>
                </a:prstGeom>
                <a:solidFill>
                  <a:schemeClr val="bg2">
                    <a:lumMod val="75000"/>
                  </a:schemeClr>
                </a:solidFill>
                <a:ln w="25400">
                  <a:solidFill>
                    <a:srgbClr val="FEFEFE"/>
                  </a:solidFill>
                  <a:rou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241" name="矩形 4"/>
                <p:cNvSpPr/>
                <p:nvPr/>
              </p:nvSpPr>
              <p:spPr>
                <a:xfrm>
                  <a:off x="2459370" y="5254707"/>
                  <a:ext cx="1283313" cy="4320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等线" panose="02010600030101010101" charset="-122"/>
                    </a:defRPr>
                  </a:lvl5pPr>
                </a:lstStyle>
                <a:p>
                  <a:pPr marL="0" lvl="0" indent="0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TreeSet</a:t>
                  </a:r>
                  <a:endParaRPr lang="en-US" altLang="zh-CN" sz="24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Set 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宋体" panose="02010600030101010101" pitchFamily="2" charset="-122"/>
              </a:rPr>
              <a:t>集合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350" y="1552575"/>
            <a:ext cx="10485120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HashSet 是 Set 接口的一个实现类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根据对象的哈希值确定元素在集合中的存储位置，存取和查找性能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良好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保证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元素唯一性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的方式依赖于： hashCode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 equals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hashCode()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找位置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equals()保唯一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（需要对象可比较），元素重复则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舍弃，不重复添加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存放自定义类型元素时，需要重写对象中的hashCode和equals方法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4505" y="676275"/>
            <a:ext cx="10629900" cy="5704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java.util.HashSet;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java.util.Iterator;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HashSetDemo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HashSet set = new HashSet();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// 创建HashSet集合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set.add("唐僧");  // 向该Set集合中添加字符串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set.add("悟空");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set.add("八戒");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set.add("悟空");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向该Set集合中添加重复元素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Iterator it = set.iterator();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while (it.hasNext())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 obj = it.next();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System.out.println(obj);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2"/>
          <p:cNvSpPr txBox="1"/>
          <p:nvPr/>
        </p:nvSpPr>
        <p:spPr>
          <a:xfrm>
            <a:off x="558165" y="1473835"/>
            <a:ext cx="6045200" cy="4914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java.util.Map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接口是一种双列集合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组成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键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）对象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与值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Value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）对象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Value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构成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映射关系。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便于快速查找元素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键唯一，值可重复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2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添加对象须提供键，检索对象须使用键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Map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两个通用实现：</a:t>
            </a:r>
            <a:r>
              <a:rPr lang="zh-CN" altLang="zh-CN" sz="22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HashMap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和 TreeMap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Map接口</a:t>
            </a:r>
            <a:endParaRPr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4310" y="1997710"/>
            <a:ext cx="3749675" cy="3167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51165" y="5462905"/>
            <a:ext cx="3276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对象间的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一一对应关系叫映射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</a:t>
            </a:r>
            <a:endParaRPr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786130" y="1619885"/>
            <a:ext cx="3844925" cy="34169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java.util.HashMap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集合是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Map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接口的一个实现类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用于存储键值映射关系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键：唯一、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无序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值：不唯一、无序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5775" y="1711960"/>
            <a:ext cx="523367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static void main(String[] args)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HashMap map = new HashMap();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		map.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put(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"1", "张三"); 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map.put("2", "李四");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map.put("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", "王五");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9505" r="28889" b="4445"/>
          <a:stretch>
            <a:fillRect/>
          </a:stretch>
        </p:blipFill>
        <p:spPr>
          <a:xfrm>
            <a:off x="10416540" y="2795905"/>
            <a:ext cx="1483360" cy="1064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1055" y="23876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326505" y="3895725"/>
            <a:ext cx="1783080" cy="2340610"/>
            <a:chOff x="12680" y="1649"/>
            <a:chExt cx="2808" cy="3686"/>
          </a:xfrm>
        </p:grpSpPr>
        <p:sp>
          <p:nvSpPr>
            <p:cNvPr id="4" name="文本框 3"/>
            <p:cNvSpPr txBox="1"/>
            <p:nvPr/>
          </p:nvSpPr>
          <p:spPr>
            <a:xfrm>
              <a:off x="12961" y="2918"/>
              <a:ext cx="2245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"1", "张三"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"2", "李四"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2680" y="1649"/>
              <a:ext cx="2808" cy="3686"/>
              <a:chOff x="12680" y="1649"/>
              <a:chExt cx="2808" cy="368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941" y="2385"/>
                <a:ext cx="2245" cy="2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053" y="1649"/>
                <a:ext cx="202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</a:rPr>
                  <a:t>HashMap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680" y="4755"/>
                <a:ext cx="28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新键值加入映射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321675" y="4363085"/>
            <a:ext cx="2854960" cy="1366520"/>
            <a:chOff x="11482" y="6375"/>
            <a:chExt cx="4496" cy="2152"/>
          </a:xfrm>
        </p:grpSpPr>
        <p:sp>
          <p:nvSpPr>
            <p:cNvPr id="6" name="矩形 5"/>
            <p:cNvSpPr/>
            <p:nvPr/>
          </p:nvSpPr>
          <p:spPr>
            <a:xfrm>
              <a:off x="12058" y="6375"/>
              <a:ext cx="2226" cy="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039" y="6908"/>
              <a:ext cx="2245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"1", "张三"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"2", "王五"</a:t>
              </a:r>
              <a:endPara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 rot="16200000">
              <a:off x="11701" y="7172"/>
              <a:ext cx="119" cy="5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496" y="7116"/>
              <a:ext cx="14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键相同</a:t>
              </a:r>
              <a:endPara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值覆盖</a:t>
              </a:r>
              <a:endPara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的遍历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015" y="1479550"/>
            <a:ext cx="9840595" cy="319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方法一：键找值方式。通过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中所有的键，获取相应的值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调用keyset()方法，获取一个存储所有的</a:t>
            </a: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键Set集合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indent="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	Set XXX = Map.keySet();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遍历键的Set集合，得到每一个键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调用get(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Object</a:t>
            </a: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key)</a:t>
            </a: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方法，获取键所对应的值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indent="0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	Object YYY =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Map.get(key);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015" y="4671695"/>
            <a:ext cx="9127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键值对方式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通过Entry对象，获取Entry对象中的键与值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1029335" y="1581785"/>
            <a:ext cx="7802880" cy="40754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java.io.File 类是文件和目录路径名的抽象表示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File对象代表硬盘中实际存在的一个文件或者目录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构造方法：</a:t>
            </a:r>
            <a:endParaRPr 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sz="2400" b="1" kern="10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File(String pathname)</a:t>
            </a:r>
            <a:r>
              <a:rPr lang="zh-CN" altLang="en-US" sz="2400" b="1" kern="10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 b="1" kern="10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400" b="1" kern="10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 f1 = new File(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"D:\\aaa.txt"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r>
              <a:rPr lang="en-US" altLang="zh-CN" sz="2400" b="1" kern="10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sz="2400" b="1" kern="10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sz="2400" b="1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File(String </a:t>
            </a:r>
            <a:r>
              <a:rPr lang="en-US" sz="2400" b="1" kern="100" dirty="0" err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parent,String</a:t>
            </a:r>
            <a:r>
              <a:rPr lang="en-US" sz="2400" b="1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child)</a:t>
            </a:r>
            <a:r>
              <a:rPr lang="zh-CN" altLang="en-US" sz="2400" b="1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sz="2400" b="1" kern="100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sz="2400" b="1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File(File </a:t>
            </a:r>
            <a:r>
              <a:rPr lang="en-US" sz="2400" b="1" kern="100" dirty="0" err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parent,String</a:t>
            </a:r>
            <a:r>
              <a:rPr lang="en-US" sz="2400" b="1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child)</a:t>
            </a:r>
            <a:endParaRPr lang="en-US" sz="2400" b="1" kern="100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just"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常用方法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流（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Stream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443990"/>
            <a:ext cx="5200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Clr>
                <a:srgbClr val="262B9A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流是一个无结构化的数据组成的序列，以</a:t>
            </a:r>
            <a:r>
              <a:rPr lang="zh-CN" altLang="en-US" sz="2400" b="1" dirty="0">
                <a:solidFill>
                  <a:srgbClr val="262B9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字节或字符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形式流入或流出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262B9A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262B9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java.io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</a:t>
            </a:r>
            <a:r>
              <a:rPr lang="zh-CN" altLang="en-US" sz="2400" b="1" dirty="0">
                <a:solidFill>
                  <a:srgbClr val="262B9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提供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I/O操作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262B9A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62B9A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字节流和字符流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62B9A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输入流和输出流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5255" y="1630680"/>
            <a:ext cx="2964815" cy="4286885"/>
            <a:chOff x="13418" y="2693"/>
            <a:chExt cx="4669" cy="6751"/>
          </a:xfrm>
        </p:grpSpPr>
        <p:grpSp>
          <p:nvGrpSpPr>
            <p:cNvPr id="5" name="组合 4"/>
            <p:cNvGrpSpPr/>
            <p:nvPr/>
          </p:nvGrpSpPr>
          <p:grpSpPr>
            <a:xfrm>
              <a:off x="13418" y="2693"/>
              <a:ext cx="4669" cy="6751"/>
              <a:chOff x="14234" y="2335"/>
              <a:chExt cx="4669" cy="6751"/>
            </a:xfrm>
          </p:grpSpPr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>
                <a:off x="14947" y="4375"/>
                <a:ext cx="867" cy="2726"/>
              </a:xfrm>
              <a:prstGeom prst="can">
                <a:avLst>
                  <a:gd name="adj" fmla="val 3065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vert="vert"/>
              <a:p>
                <a:pPr algn="ctr">
                  <a:defRPr/>
                </a:pPr>
                <a:endParaRPr lang="zh-CN" sz="2000" b="1" dirty="0">
                  <a:solidFill>
                    <a:srgbClr val="ED43F3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 rot="5400000">
                <a:off x="15917" y="6100"/>
                <a:ext cx="1521" cy="445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anchor="ctr"/>
              <a:p>
                <a:pPr algn="ctr">
                  <a:defRPr/>
                </a:pPr>
                <a:endParaRPr lang="zh-CN" dirty="0">
                  <a:latin typeface="+mn-ea"/>
                </a:endParaRPr>
              </a:p>
            </p:txBody>
          </p:sp>
          <p:cxnSp>
            <p:nvCxnSpPr>
              <p:cNvPr id="11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5384" y="7084"/>
                <a:ext cx="19" cy="443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</p:cxn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7293" y="4246"/>
                <a:ext cx="867" cy="2791"/>
              </a:xfrm>
              <a:prstGeom prst="can">
                <a:avLst>
                  <a:gd name="adj" fmla="val 30650"/>
                </a:avLst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vert="vert"/>
              <a:p>
                <a:pPr algn="ctr">
                  <a:defRPr/>
                </a:pPr>
                <a:endParaRPr lang="zh-CN" sz="2000" b="1" dirty="0" smtClean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 rot="5400000">
                <a:off x="15868" y="701"/>
                <a:ext cx="1401" cy="4669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vert="eaVert" anchor="ctr"/>
              <a:p>
                <a:pPr algn="ctr">
                  <a:defRPr/>
                </a:pPr>
                <a:endParaRPr lang="zh-CN" dirty="0">
                  <a:latin typeface="+mn-ea"/>
                </a:endParaRPr>
              </a:p>
            </p:txBody>
          </p:sp>
          <p:cxnSp>
            <p:nvCxnSpPr>
              <p:cNvPr id="1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5371" y="3830"/>
                <a:ext cx="19" cy="443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</p:cxnSp>
          <p:cxnSp>
            <p:nvCxnSpPr>
              <p:cNvPr id="17" name="AutoShape 4"/>
              <p:cNvCxnSpPr>
                <a:cxnSpLocks noChangeShapeType="1"/>
              </p:cNvCxnSpPr>
              <p:nvPr/>
            </p:nvCxnSpPr>
            <p:spPr bwMode="auto">
              <a:xfrm flipH="1">
                <a:off x="17727" y="3820"/>
                <a:ext cx="2" cy="464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</p:cxnSp>
        </p:grpSp>
        <p:sp>
          <p:nvSpPr>
            <p:cNvPr id="14" name="文本框 13"/>
            <p:cNvSpPr txBox="1"/>
            <p:nvPr/>
          </p:nvSpPr>
          <p:spPr>
            <a:xfrm>
              <a:off x="14612" y="3080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程序（内存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736" y="8247"/>
              <a:ext cx="42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</a:rPr>
                <a:t>文件  网络  数据目的  源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</a:rPr>
                <a:t>（设备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 flipH="1">
              <a:off x="16913" y="7459"/>
              <a:ext cx="2" cy="46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tailEnd type="triangle" w="med" len="med"/>
            </a:ln>
          </p:spPr>
        </p:cxnSp>
      </p:grpSp>
      <p:sp>
        <p:nvSpPr>
          <p:cNvPr id="9" name="文本框 8"/>
          <p:cNvSpPr txBox="1"/>
          <p:nvPr/>
        </p:nvSpPr>
        <p:spPr>
          <a:xfrm>
            <a:off x="8263255" y="3139440"/>
            <a:ext cx="490220" cy="1361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输入数据流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30105" y="3121660"/>
            <a:ext cx="490220" cy="1361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rPr>
              <a:t>输出数据流</a:t>
            </a:r>
            <a:endParaRPr lang="zh-CN" altLang="en-US" sz="20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393045" y="42779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写数据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84260" y="30568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读数据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2635" y="1630680"/>
            <a:ext cx="980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rgbClr val="262B9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以程序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为核心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字节流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81685" y="1486535"/>
            <a:ext cx="9402445" cy="3491230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概念：</a:t>
            </a:r>
            <a:r>
              <a:rPr lang="zh-CN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为</a:t>
            </a:r>
            <a:r>
              <a:rPr lang="zh-CN" altLang="en-US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以字节为单位</a:t>
            </a:r>
            <a:r>
              <a:rPr lang="zh-CN" altLang="en-US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进行</a:t>
            </a:r>
            <a:r>
              <a:rPr lang="zh-CN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的输入输出提供的一系列</a:t>
            </a:r>
            <a:r>
              <a:rPr lang="en-US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IO</a:t>
            </a:r>
            <a:r>
              <a:rPr lang="zh-CN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流</a:t>
            </a:r>
            <a:endParaRPr lang="zh-CN" altLang="zh-CN" sz="2400" b="1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一切文件数据(文本、图片、视频等)在存储时，都是以二进制数字的形式保存。</a:t>
            </a:r>
            <a:r>
              <a:rPr lang="zh-CN" altLang="zh-CN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字节流</a:t>
            </a:r>
            <a:r>
              <a:rPr lang="zh-CN" altLang="en-US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适用于传输各种类型的文件或数据</a:t>
            </a:r>
            <a:endParaRPr lang="zh-CN" altLang="en-US" sz="2400" b="1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JDK</a:t>
            </a:r>
            <a:r>
              <a:rPr lang="zh-CN" altLang="en-US" sz="24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提供了两个字节流</a:t>
            </a:r>
            <a:r>
              <a:rPr lang="zh-CN" altLang="en-US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抽象类</a:t>
            </a:r>
            <a:endParaRPr lang="zh-CN" altLang="en-US" sz="2400" b="1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java.io.</a:t>
            </a:r>
            <a:r>
              <a:rPr lang="en-US" altLang="zh-CN" sz="2400" b="1" dirty="0" err="1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InputStream</a:t>
            </a:r>
            <a:r>
              <a:rPr lang="en-US" altLang="zh-CN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是所有的输入字节流的父类（读）</a:t>
            </a:r>
            <a:endParaRPr lang="zh-CN" altLang="en-US" sz="2400" b="1" dirty="0">
              <a:solidFill>
                <a:srgbClr val="1D41D5"/>
              </a:solidFill>
              <a:cs typeface="微软雅黑" panose="020B0503020204020204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java.io.</a:t>
            </a:r>
            <a:r>
              <a:rPr lang="en-US" altLang="zh-CN" sz="2400" b="1" dirty="0" err="1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OutputStream</a:t>
            </a:r>
            <a:r>
              <a:rPr lang="en-US" altLang="zh-CN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cs typeface="微软雅黑" panose="020B0503020204020204" charset="-122"/>
                <a:sym typeface="+mn-ea"/>
              </a:rPr>
              <a:t>是所有的输出字节流的父类（写）</a:t>
            </a:r>
            <a:endParaRPr lang="zh-CN" altLang="en-US" sz="2400" b="1" dirty="0">
              <a:solidFill>
                <a:srgbClr val="1D41D5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InputStream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字节流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910" y="1475740"/>
            <a:ext cx="109543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字节输入流的基本共性功能方法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read() ：从此输入流中读取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一个数据字节 ，转换成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0~255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整数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并返回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read(byte[] b)：将最多 b.length个字节的数据读入 byte 数组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，并返回实际读取字节数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read(byte[] b, int off, int len)：将最多 len 个字节的数据读入 byte 数组（从下标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off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始）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close()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：关闭此文件输入流，并释放与此流有关的所有系统资源  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5460" y="1506855"/>
            <a:ext cx="100965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：声明抛出异常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 方法名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参数表列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</a:t>
            </a:r>
            <a:r>
              <a:rPr lang="en-US" altLang="zh-CN" sz="20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throws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异常类列表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…//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方法体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方法不处理异常，而是抛给调用该方法的主调方法处理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主调方法须进行处理（捕捉或上抛）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throw：用在方法内部，用来主动抛出一个异常对象至调用者处，并结束当前方法的执行。 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使用格式：throw new 异常类名(参数);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fontAlgn="auto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常用于自定义异常类。以便</a:t>
            </a:r>
            <a:r>
              <a:rPr lang="zh-CN" altLang="en-US" sz="20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更明确定位异常出错的位置和给出详细出错信息</a:t>
            </a:r>
            <a:endParaRPr lang="zh-CN" altLang="en-US" sz="20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750" y="806450"/>
            <a:ext cx="11300460" cy="5861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throws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throw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2800" y="1433195"/>
            <a:ext cx="10365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InputStream的子类，用于读取文件数据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FileInputStream(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 file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throws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Exception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FileInputStream(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name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Exception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在创建输入流时，如果文件不存在或出现其他问题，会抛出异常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InputStream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字节流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70324" y="1960460"/>
            <a:ext cx="5616911" cy="570865"/>
            <a:chOff x="523" y="3087"/>
            <a:chExt cx="8846" cy="899"/>
          </a:xfrm>
        </p:grpSpPr>
        <p:sp>
          <p:nvSpPr>
            <p:cNvPr id="11" name="TextBox 10"/>
            <p:cNvSpPr txBox="1"/>
            <p:nvPr/>
          </p:nvSpPr>
          <p:spPr>
            <a:xfrm>
              <a:off x="523" y="3087"/>
              <a:ext cx="523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设定输入流的数据源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84" y="3261"/>
              <a:ext cx="3085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</a:t>
              </a: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:</a:t>
              </a:r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/test/a</a:t>
              </a: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.txt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22275" y="825500"/>
            <a:ext cx="11346815" cy="5861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6595" y="85598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字节输入流读数据步骤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9385" y="2798445"/>
            <a:ext cx="9710420" cy="570865"/>
            <a:chOff x="523" y="4407"/>
            <a:chExt cx="15292" cy="899"/>
          </a:xfrm>
        </p:grpSpPr>
        <p:sp>
          <p:nvSpPr>
            <p:cNvPr id="28" name="TextBox 27"/>
            <p:cNvSpPr txBox="1"/>
            <p:nvPr/>
          </p:nvSpPr>
          <p:spPr>
            <a:xfrm>
              <a:off x="523" y="4407"/>
              <a:ext cx="5689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创建指向数据源的输入流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48" y="4556"/>
              <a:ext cx="946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var 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in = new FileInputStream("</a:t>
              </a: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:</a:t>
              </a: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/test/a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.txt")</a:t>
              </a: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;</a:t>
              </a:r>
              <a:endPara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70324" y="3636550"/>
            <a:ext cx="5222576" cy="570865"/>
            <a:chOff x="523" y="5727"/>
            <a:chExt cx="8225" cy="899"/>
          </a:xfrm>
        </p:grpSpPr>
        <p:sp>
          <p:nvSpPr>
            <p:cNvPr id="29" name="TextBox 28"/>
            <p:cNvSpPr txBox="1"/>
            <p:nvPr/>
          </p:nvSpPr>
          <p:spPr>
            <a:xfrm>
              <a:off x="523" y="5727"/>
              <a:ext cx="523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从输入流中读取数据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84" y="5862"/>
              <a:ext cx="246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in.read()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;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70324" y="4398409"/>
            <a:ext cx="5315286" cy="675241"/>
            <a:chOff x="523" y="6927"/>
            <a:chExt cx="8371" cy="1063"/>
          </a:xfrm>
        </p:grpSpPr>
        <p:sp>
          <p:nvSpPr>
            <p:cNvPr id="30" name="TextBox 29"/>
            <p:cNvSpPr txBox="1"/>
            <p:nvPr/>
          </p:nvSpPr>
          <p:spPr>
            <a:xfrm>
              <a:off x="523" y="6927"/>
              <a:ext cx="367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关闭输入流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84" y="7265"/>
              <a:ext cx="2610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in.</a:t>
              </a:r>
              <a:r>
                <a:rPr lang="en-US" altLang="zh-CN" sz="24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close</a:t>
              </a:r>
              <a:r>
                <a:rPr lang="zh-CN" altLang="en-US" sz="24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()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;</a:t>
              </a:r>
              <a:endParaRPr lang="zh-CN" altLang="en-US" sz="2400"/>
            </a:p>
          </p:txBody>
        </p:sp>
      </p:grpSp>
      <p:cxnSp>
        <p:nvCxnSpPr>
          <p:cNvPr id="64" name="直接连接符 63"/>
          <p:cNvCxnSpPr/>
          <p:nvPr/>
        </p:nvCxnSpPr>
        <p:spPr bwMode="auto">
          <a:xfrm>
            <a:off x="862965" y="3416300"/>
            <a:ext cx="4021455" cy="38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DBD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862965" y="4258310"/>
            <a:ext cx="3978275" cy="2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8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862965" y="5026025"/>
            <a:ext cx="3978275" cy="16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组合 66"/>
          <p:cNvGrpSpPr/>
          <p:nvPr/>
        </p:nvGrpSpPr>
        <p:grpSpPr>
          <a:xfrm>
            <a:off x="920141" y="2070894"/>
            <a:ext cx="386530" cy="468535"/>
            <a:chOff x="4519367" y="1667521"/>
            <a:chExt cx="518539" cy="628551"/>
          </a:xfrm>
        </p:grpSpPr>
        <p:sp>
          <p:nvSpPr>
            <p:cNvPr id="68" name="Freeform 726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727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728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729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Rectangle 730"/>
            <p:cNvSpPr>
              <a:spLocks noChangeArrowheads="1"/>
            </p:cNvSpPr>
            <p:nvPr/>
          </p:nvSpPr>
          <p:spPr bwMode="auto">
            <a:xfrm>
              <a:off x="4575523" y="1705615"/>
              <a:ext cx="145808" cy="279466"/>
            </a:xfrm>
            <a:prstGeom prst="rect">
              <a:avLst/>
            </a:pr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731"/>
            <p:cNvSpPr/>
            <p:nvPr/>
          </p:nvSpPr>
          <p:spPr bwMode="auto">
            <a:xfrm>
              <a:off x="4519367" y="1667521"/>
              <a:ext cx="56156" cy="628551"/>
            </a:xfrm>
            <a:custGeom>
              <a:avLst/>
              <a:gdLst>
                <a:gd name="T0" fmla="*/ 36 w 72"/>
                <a:gd name="T1" fmla="*/ 0 h 810"/>
                <a:gd name="T2" fmla="*/ 0 w 72"/>
                <a:gd name="T3" fmla="*/ 36 h 810"/>
                <a:gd name="T4" fmla="*/ 0 w 72"/>
                <a:gd name="T5" fmla="*/ 774 h 810"/>
                <a:gd name="T6" fmla="*/ 36 w 72"/>
                <a:gd name="T7" fmla="*/ 810 h 810"/>
                <a:gd name="T8" fmla="*/ 72 w 72"/>
                <a:gd name="T9" fmla="*/ 774 h 810"/>
                <a:gd name="T10" fmla="*/ 72 w 72"/>
                <a:gd name="T11" fmla="*/ 36 h 810"/>
                <a:gd name="T12" fmla="*/ 36 w 72"/>
                <a:gd name="T1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10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794"/>
                    <a:pt x="16" y="810"/>
                    <a:pt x="36" y="810"/>
                  </a:cubicBezTo>
                  <a:cubicBezTo>
                    <a:pt x="56" y="810"/>
                    <a:pt x="72" y="794"/>
                    <a:pt x="72" y="77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20141" y="2966216"/>
            <a:ext cx="386530" cy="468535"/>
            <a:chOff x="4519367" y="1667521"/>
            <a:chExt cx="518539" cy="628551"/>
          </a:xfrm>
        </p:grpSpPr>
        <p:sp>
          <p:nvSpPr>
            <p:cNvPr id="75" name="Freeform 726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727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728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729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Rectangle 730"/>
            <p:cNvSpPr>
              <a:spLocks noChangeArrowheads="1"/>
            </p:cNvSpPr>
            <p:nvPr/>
          </p:nvSpPr>
          <p:spPr bwMode="auto">
            <a:xfrm>
              <a:off x="4575523" y="1705615"/>
              <a:ext cx="145808" cy="279466"/>
            </a:xfrm>
            <a:prstGeom prst="rect">
              <a:avLst/>
            </a:pr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31"/>
            <p:cNvSpPr/>
            <p:nvPr/>
          </p:nvSpPr>
          <p:spPr bwMode="auto">
            <a:xfrm>
              <a:off x="4519367" y="1667521"/>
              <a:ext cx="56156" cy="628551"/>
            </a:xfrm>
            <a:custGeom>
              <a:avLst/>
              <a:gdLst>
                <a:gd name="T0" fmla="*/ 36 w 72"/>
                <a:gd name="T1" fmla="*/ 0 h 810"/>
                <a:gd name="T2" fmla="*/ 0 w 72"/>
                <a:gd name="T3" fmla="*/ 36 h 810"/>
                <a:gd name="T4" fmla="*/ 0 w 72"/>
                <a:gd name="T5" fmla="*/ 774 h 810"/>
                <a:gd name="T6" fmla="*/ 36 w 72"/>
                <a:gd name="T7" fmla="*/ 810 h 810"/>
                <a:gd name="T8" fmla="*/ 72 w 72"/>
                <a:gd name="T9" fmla="*/ 774 h 810"/>
                <a:gd name="T10" fmla="*/ 72 w 72"/>
                <a:gd name="T11" fmla="*/ 36 h 810"/>
                <a:gd name="T12" fmla="*/ 36 w 72"/>
                <a:gd name="T1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10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794"/>
                    <a:pt x="16" y="810"/>
                    <a:pt x="36" y="810"/>
                  </a:cubicBezTo>
                  <a:cubicBezTo>
                    <a:pt x="56" y="810"/>
                    <a:pt x="72" y="794"/>
                    <a:pt x="72" y="77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20141" y="3783770"/>
            <a:ext cx="386530" cy="468535"/>
            <a:chOff x="4519367" y="1667521"/>
            <a:chExt cx="518539" cy="628551"/>
          </a:xfrm>
        </p:grpSpPr>
        <p:sp>
          <p:nvSpPr>
            <p:cNvPr id="82" name="Freeform 726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727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728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729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Rectangle 730"/>
            <p:cNvSpPr>
              <a:spLocks noChangeArrowheads="1"/>
            </p:cNvSpPr>
            <p:nvPr/>
          </p:nvSpPr>
          <p:spPr bwMode="auto">
            <a:xfrm>
              <a:off x="4575523" y="1705615"/>
              <a:ext cx="145808" cy="279466"/>
            </a:xfrm>
            <a:prstGeom prst="rect">
              <a:avLst/>
            </a:pr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731"/>
            <p:cNvSpPr/>
            <p:nvPr/>
          </p:nvSpPr>
          <p:spPr bwMode="auto">
            <a:xfrm>
              <a:off x="4519367" y="1667521"/>
              <a:ext cx="56156" cy="628551"/>
            </a:xfrm>
            <a:custGeom>
              <a:avLst/>
              <a:gdLst>
                <a:gd name="T0" fmla="*/ 36 w 72"/>
                <a:gd name="T1" fmla="*/ 0 h 810"/>
                <a:gd name="T2" fmla="*/ 0 w 72"/>
                <a:gd name="T3" fmla="*/ 36 h 810"/>
                <a:gd name="T4" fmla="*/ 0 w 72"/>
                <a:gd name="T5" fmla="*/ 774 h 810"/>
                <a:gd name="T6" fmla="*/ 36 w 72"/>
                <a:gd name="T7" fmla="*/ 810 h 810"/>
                <a:gd name="T8" fmla="*/ 72 w 72"/>
                <a:gd name="T9" fmla="*/ 774 h 810"/>
                <a:gd name="T10" fmla="*/ 72 w 72"/>
                <a:gd name="T11" fmla="*/ 36 h 810"/>
                <a:gd name="T12" fmla="*/ 36 w 72"/>
                <a:gd name="T1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10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794"/>
                    <a:pt x="16" y="810"/>
                    <a:pt x="36" y="810"/>
                  </a:cubicBezTo>
                  <a:cubicBezTo>
                    <a:pt x="56" y="810"/>
                    <a:pt x="72" y="794"/>
                    <a:pt x="72" y="77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20141" y="4601110"/>
            <a:ext cx="386530" cy="468535"/>
            <a:chOff x="4519367" y="1667521"/>
            <a:chExt cx="518539" cy="628551"/>
          </a:xfrm>
        </p:grpSpPr>
        <p:sp>
          <p:nvSpPr>
            <p:cNvPr id="89" name="Freeform 726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727"/>
            <p:cNvSpPr/>
            <p:nvPr/>
          </p:nvSpPr>
          <p:spPr bwMode="auto">
            <a:xfrm>
              <a:off x="4687178" y="1746008"/>
              <a:ext cx="350728" cy="279137"/>
            </a:xfrm>
            <a:custGeom>
              <a:avLst/>
              <a:gdLst>
                <a:gd name="T0" fmla="*/ 0 w 1068"/>
                <a:gd name="T1" fmla="*/ 0 h 850"/>
                <a:gd name="T2" fmla="*/ 0 w 1068"/>
                <a:gd name="T3" fmla="*/ 850 h 850"/>
                <a:gd name="T4" fmla="*/ 1068 w 1068"/>
                <a:gd name="T5" fmla="*/ 850 h 850"/>
                <a:gd name="T6" fmla="*/ 760 w 1068"/>
                <a:gd name="T7" fmla="*/ 413 h 850"/>
                <a:gd name="T8" fmla="*/ 1068 w 1068"/>
                <a:gd name="T9" fmla="*/ 0 h 850"/>
                <a:gd name="T10" fmla="*/ 0 w 1068"/>
                <a:gd name="T11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850">
                  <a:moveTo>
                    <a:pt x="0" y="0"/>
                  </a:moveTo>
                  <a:lnTo>
                    <a:pt x="0" y="850"/>
                  </a:lnTo>
                  <a:lnTo>
                    <a:pt x="1068" y="850"/>
                  </a:lnTo>
                  <a:lnTo>
                    <a:pt x="760" y="413"/>
                  </a:lnTo>
                  <a:lnTo>
                    <a:pt x="10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728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729"/>
            <p:cNvSpPr/>
            <p:nvPr/>
          </p:nvSpPr>
          <p:spPr bwMode="auto">
            <a:xfrm>
              <a:off x="4687178" y="1752247"/>
              <a:ext cx="307051" cy="272898"/>
            </a:xfrm>
            <a:custGeom>
              <a:avLst/>
              <a:gdLst>
                <a:gd name="T0" fmla="*/ 104 w 935"/>
                <a:gd name="T1" fmla="*/ 0 h 831"/>
                <a:gd name="T2" fmla="*/ 0 w 935"/>
                <a:gd name="T3" fmla="*/ 0 h 831"/>
                <a:gd name="T4" fmla="*/ 0 w 935"/>
                <a:gd name="T5" fmla="*/ 831 h 831"/>
                <a:gd name="T6" fmla="*/ 935 w 935"/>
                <a:gd name="T7" fmla="*/ 831 h 831"/>
                <a:gd name="T8" fmla="*/ 104 w 935"/>
                <a:gd name="T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31">
                  <a:moveTo>
                    <a:pt x="104" y="0"/>
                  </a:moveTo>
                  <a:lnTo>
                    <a:pt x="0" y="0"/>
                  </a:lnTo>
                  <a:lnTo>
                    <a:pt x="0" y="831"/>
                  </a:lnTo>
                  <a:lnTo>
                    <a:pt x="935" y="83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Rectangle 730"/>
            <p:cNvSpPr>
              <a:spLocks noChangeArrowheads="1"/>
            </p:cNvSpPr>
            <p:nvPr/>
          </p:nvSpPr>
          <p:spPr bwMode="auto">
            <a:xfrm>
              <a:off x="4575523" y="1705615"/>
              <a:ext cx="145808" cy="279466"/>
            </a:xfrm>
            <a:prstGeom prst="rect">
              <a:avLst/>
            </a:pr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731"/>
            <p:cNvSpPr/>
            <p:nvPr/>
          </p:nvSpPr>
          <p:spPr bwMode="auto">
            <a:xfrm>
              <a:off x="4519367" y="1667521"/>
              <a:ext cx="56156" cy="628551"/>
            </a:xfrm>
            <a:custGeom>
              <a:avLst/>
              <a:gdLst>
                <a:gd name="T0" fmla="*/ 36 w 72"/>
                <a:gd name="T1" fmla="*/ 0 h 810"/>
                <a:gd name="T2" fmla="*/ 0 w 72"/>
                <a:gd name="T3" fmla="*/ 36 h 810"/>
                <a:gd name="T4" fmla="*/ 0 w 72"/>
                <a:gd name="T5" fmla="*/ 774 h 810"/>
                <a:gd name="T6" fmla="*/ 36 w 72"/>
                <a:gd name="T7" fmla="*/ 810 h 810"/>
                <a:gd name="T8" fmla="*/ 72 w 72"/>
                <a:gd name="T9" fmla="*/ 774 h 810"/>
                <a:gd name="T10" fmla="*/ 72 w 72"/>
                <a:gd name="T11" fmla="*/ 36 h 810"/>
                <a:gd name="T12" fmla="*/ 36 w 72"/>
                <a:gd name="T1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10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774"/>
                    <a:pt x="0" y="774"/>
                    <a:pt x="0" y="774"/>
                  </a:cubicBezTo>
                  <a:cubicBezTo>
                    <a:pt x="0" y="794"/>
                    <a:pt x="16" y="810"/>
                    <a:pt x="36" y="810"/>
                  </a:cubicBezTo>
                  <a:cubicBezTo>
                    <a:pt x="56" y="810"/>
                    <a:pt x="72" y="794"/>
                    <a:pt x="72" y="77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cxnSp>
        <p:nvCxnSpPr>
          <p:cNvPr id="95" name="直接连接符 94"/>
          <p:cNvCxnSpPr/>
          <p:nvPr/>
        </p:nvCxnSpPr>
        <p:spPr bwMode="auto">
          <a:xfrm flipV="1">
            <a:off x="862965" y="2660650"/>
            <a:ext cx="3978275" cy="16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62B9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Out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putStream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字节流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285" y="1444625"/>
            <a:ext cx="103720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java.io.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putStream抽象类是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字节输出流类的父类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定义了字节输入流的基本共性功能方法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write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b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：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将指定字节写入此文件输出流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write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(byte[] b)：将 b.length 个字节从指定 byte 数组写入此文件输出流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flush()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刷新此输出流并强制写出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缓冲的输出字节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close()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：关闭此文件输出流，并释放与此流有关的所有系统资源  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2910" y="1374140"/>
            <a:ext cx="115303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清空后写入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FileOutputStream(File file)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 IOException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FileOutputStream(String name)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 IOException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可追加写入流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FileOutputStream(File file, boolean append)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 IOException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FileOutputStream(String name, boolean append) </a:t>
            </a:r>
            <a:r>
              <a:rPr lang="en-US" altLang="zh-CN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throws IOException</a:t>
            </a:r>
            <a:endParaRPr lang="en-US" altLang="zh-CN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FileOut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putStream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字节流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 txBox="1"/>
          <p:nvPr/>
        </p:nvSpPr>
        <p:spPr>
          <a:xfrm>
            <a:off x="1071499" y="1467822"/>
            <a:ext cx="10205300" cy="539404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字节输出流写数据步骤：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8654" y="2265167"/>
            <a:ext cx="606609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设定输出流的目的地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611704" y="2794214"/>
            <a:ext cx="456244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388654" y="3119409"/>
            <a:ext cx="606609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创建指向这目的地输出流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88654" y="3951758"/>
            <a:ext cx="629465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向输出流中写入数据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88655" y="4779301"/>
            <a:ext cx="6066093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关闭输出流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611704" y="3667120"/>
            <a:ext cx="456244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DBD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1611704" y="4488133"/>
            <a:ext cx="4562445" cy="204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8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611704" y="5293025"/>
            <a:ext cx="4636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1611704" y="2245590"/>
            <a:ext cx="670134" cy="502682"/>
            <a:chOff x="397154" y="3020951"/>
            <a:chExt cx="670258" cy="502775"/>
          </a:xfrm>
        </p:grpSpPr>
        <p:sp>
          <p:nvSpPr>
            <p:cNvPr id="19" name="Freeform 1338"/>
            <p:cNvSpPr/>
            <p:nvPr/>
          </p:nvSpPr>
          <p:spPr bwMode="auto">
            <a:xfrm>
              <a:off x="397154" y="3470854"/>
              <a:ext cx="670258" cy="52872"/>
            </a:xfrm>
            <a:custGeom>
              <a:avLst/>
              <a:gdLst>
                <a:gd name="T0" fmla="*/ 831 w 864"/>
                <a:gd name="T1" fmla="*/ 0 h 68"/>
                <a:gd name="T2" fmla="*/ 66 w 864"/>
                <a:gd name="T3" fmla="*/ 0 h 68"/>
                <a:gd name="T4" fmla="*/ 0 w 864"/>
                <a:gd name="T5" fmla="*/ 68 h 68"/>
                <a:gd name="T6" fmla="*/ 831 w 864"/>
                <a:gd name="T7" fmla="*/ 68 h 68"/>
                <a:gd name="T8" fmla="*/ 864 w 864"/>
                <a:gd name="T9" fmla="*/ 34 h 68"/>
                <a:gd name="T10" fmla="*/ 831 w 864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68">
                  <a:moveTo>
                    <a:pt x="831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49" y="68"/>
                    <a:pt x="864" y="53"/>
                    <a:pt x="864" y="34"/>
                  </a:cubicBezTo>
                  <a:cubicBezTo>
                    <a:pt x="864" y="15"/>
                    <a:pt x="849" y="0"/>
                    <a:pt x="831" y="0"/>
                  </a:cubicBez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1339"/>
            <p:cNvSpPr/>
            <p:nvPr/>
          </p:nvSpPr>
          <p:spPr bwMode="auto">
            <a:xfrm>
              <a:off x="471371" y="3334241"/>
              <a:ext cx="149092" cy="139897"/>
            </a:xfrm>
            <a:custGeom>
              <a:avLst/>
              <a:gdLst>
                <a:gd name="T0" fmla="*/ 139 w 192"/>
                <a:gd name="T1" fmla="*/ 0 h 180"/>
                <a:gd name="T2" fmla="*/ 59 w 192"/>
                <a:gd name="T3" fmla="*/ 0 h 180"/>
                <a:gd name="T4" fmla="*/ 0 w 192"/>
                <a:gd name="T5" fmla="*/ 57 h 180"/>
                <a:gd name="T6" fmla="*/ 0 w 192"/>
                <a:gd name="T7" fmla="*/ 180 h 180"/>
                <a:gd name="T8" fmla="*/ 192 w 192"/>
                <a:gd name="T9" fmla="*/ 180 h 180"/>
                <a:gd name="T10" fmla="*/ 192 w 192"/>
                <a:gd name="T11" fmla="*/ 57 h 180"/>
                <a:gd name="T12" fmla="*/ 139 w 192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80">
                  <a:moveTo>
                    <a:pt x="13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8" y="0"/>
                    <a:pt x="0" y="27"/>
                    <a:pt x="0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1340"/>
            <p:cNvSpPr/>
            <p:nvPr/>
          </p:nvSpPr>
          <p:spPr bwMode="auto">
            <a:xfrm>
              <a:off x="679575" y="3163803"/>
              <a:ext cx="145808" cy="310335"/>
            </a:xfrm>
            <a:custGeom>
              <a:avLst/>
              <a:gdLst>
                <a:gd name="T0" fmla="*/ 136 w 188"/>
                <a:gd name="T1" fmla="*/ 0 h 400"/>
                <a:gd name="T2" fmla="*/ 55 w 188"/>
                <a:gd name="T3" fmla="*/ 0 h 400"/>
                <a:gd name="T4" fmla="*/ 0 w 188"/>
                <a:gd name="T5" fmla="*/ 57 h 400"/>
                <a:gd name="T6" fmla="*/ 0 w 188"/>
                <a:gd name="T7" fmla="*/ 400 h 400"/>
                <a:gd name="T8" fmla="*/ 188 w 188"/>
                <a:gd name="T9" fmla="*/ 400 h 400"/>
                <a:gd name="T10" fmla="*/ 188 w 188"/>
                <a:gd name="T11" fmla="*/ 57 h 400"/>
                <a:gd name="T12" fmla="*/ 136 w 188"/>
                <a:gd name="T1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400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1341"/>
            <p:cNvSpPr/>
            <p:nvPr/>
          </p:nvSpPr>
          <p:spPr bwMode="auto">
            <a:xfrm>
              <a:off x="884166" y="3020951"/>
              <a:ext cx="145808" cy="453188"/>
            </a:xfrm>
            <a:custGeom>
              <a:avLst/>
              <a:gdLst>
                <a:gd name="T0" fmla="*/ 136 w 188"/>
                <a:gd name="T1" fmla="*/ 0 h 584"/>
                <a:gd name="T2" fmla="*/ 55 w 188"/>
                <a:gd name="T3" fmla="*/ 0 h 584"/>
                <a:gd name="T4" fmla="*/ 0 w 188"/>
                <a:gd name="T5" fmla="*/ 57 h 584"/>
                <a:gd name="T6" fmla="*/ 0 w 188"/>
                <a:gd name="T7" fmla="*/ 584 h 584"/>
                <a:gd name="T8" fmla="*/ 188 w 188"/>
                <a:gd name="T9" fmla="*/ 584 h 584"/>
                <a:gd name="T10" fmla="*/ 188 w 188"/>
                <a:gd name="T11" fmla="*/ 57 h 584"/>
                <a:gd name="T12" fmla="*/ 136 w 188"/>
                <a:gd name="T1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584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88" y="584"/>
                    <a:pt x="188" y="584"/>
                    <a:pt x="188" y="584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11704" y="3114254"/>
            <a:ext cx="670134" cy="502682"/>
            <a:chOff x="397154" y="3020951"/>
            <a:chExt cx="670258" cy="502775"/>
          </a:xfrm>
        </p:grpSpPr>
        <p:sp>
          <p:nvSpPr>
            <p:cNvPr id="25" name="Freeform 1338"/>
            <p:cNvSpPr/>
            <p:nvPr/>
          </p:nvSpPr>
          <p:spPr bwMode="auto">
            <a:xfrm>
              <a:off x="397154" y="3470854"/>
              <a:ext cx="670258" cy="52872"/>
            </a:xfrm>
            <a:custGeom>
              <a:avLst/>
              <a:gdLst>
                <a:gd name="T0" fmla="*/ 831 w 864"/>
                <a:gd name="T1" fmla="*/ 0 h 68"/>
                <a:gd name="T2" fmla="*/ 66 w 864"/>
                <a:gd name="T3" fmla="*/ 0 h 68"/>
                <a:gd name="T4" fmla="*/ 0 w 864"/>
                <a:gd name="T5" fmla="*/ 68 h 68"/>
                <a:gd name="T6" fmla="*/ 831 w 864"/>
                <a:gd name="T7" fmla="*/ 68 h 68"/>
                <a:gd name="T8" fmla="*/ 864 w 864"/>
                <a:gd name="T9" fmla="*/ 34 h 68"/>
                <a:gd name="T10" fmla="*/ 831 w 864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68">
                  <a:moveTo>
                    <a:pt x="831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49" y="68"/>
                    <a:pt x="864" y="53"/>
                    <a:pt x="864" y="34"/>
                  </a:cubicBezTo>
                  <a:cubicBezTo>
                    <a:pt x="864" y="15"/>
                    <a:pt x="849" y="0"/>
                    <a:pt x="831" y="0"/>
                  </a:cubicBez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Freeform 1339"/>
            <p:cNvSpPr/>
            <p:nvPr/>
          </p:nvSpPr>
          <p:spPr bwMode="auto">
            <a:xfrm>
              <a:off x="471371" y="3334241"/>
              <a:ext cx="149092" cy="139897"/>
            </a:xfrm>
            <a:custGeom>
              <a:avLst/>
              <a:gdLst>
                <a:gd name="T0" fmla="*/ 139 w 192"/>
                <a:gd name="T1" fmla="*/ 0 h 180"/>
                <a:gd name="T2" fmla="*/ 59 w 192"/>
                <a:gd name="T3" fmla="*/ 0 h 180"/>
                <a:gd name="T4" fmla="*/ 0 w 192"/>
                <a:gd name="T5" fmla="*/ 57 h 180"/>
                <a:gd name="T6" fmla="*/ 0 w 192"/>
                <a:gd name="T7" fmla="*/ 180 h 180"/>
                <a:gd name="T8" fmla="*/ 192 w 192"/>
                <a:gd name="T9" fmla="*/ 180 h 180"/>
                <a:gd name="T10" fmla="*/ 192 w 192"/>
                <a:gd name="T11" fmla="*/ 57 h 180"/>
                <a:gd name="T12" fmla="*/ 139 w 192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80">
                  <a:moveTo>
                    <a:pt x="13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8" y="0"/>
                    <a:pt x="0" y="27"/>
                    <a:pt x="0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1340"/>
            <p:cNvSpPr/>
            <p:nvPr/>
          </p:nvSpPr>
          <p:spPr bwMode="auto">
            <a:xfrm>
              <a:off x="679575" y="3163803"/>
              <a:ext cx="145808" cy="310335"/>
            </a:xfrm>
            <a:custGeom>
              <a:avLst/>
              <a:gdLst>
                <a:gd name="T0" fmla="*/ 136 w 188"/>
                <a:gd name="T1" fmla="*/ 0 h 400"/>
                <a:gd name="T2" fmla="*/ 55 w 188"/>
                <a:gd name="T3" fmla="*/ 0 h 400"/>
                <a:gd name="T4" fmla="*/ 0 w 188"/>
                <a:gd name="T5" fmla="*/ 57 h 400"/>
                <a:gd name="T6" fmla="*/ 0 w 188"/>
                <a:gd name="T7" fmla="*/ 400 h 400"/>
                <a:gd name="T8" fmla="*/ 188 w 188"/>
                <a:gd name="T9" fmla="*/ 400 h 400"/>
                <a:gd name="T10" fmla="*/ 188 w 188"/>
                <a:gd name="T11" fmla="*/ 57 h 400"/>
                <a:gd name="T12" fmla="*/ 136 w 188"/>
                <a:gd name="T1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400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1341"/>
            <p:cNvSpPr/>
            <p:nvPr/>
          </p:nvSpPr>
          <p:spPr bwMode="auto">
            <a:xfrm>
              <a:off x="884166" y="3020951"/>
              <a:ext cx="145808" cy="453188"/>
            </a:xfrm>
            <a:custGeom>
              <a:avLst/>
              <a:gdLst>
                <a:gd name="T0" fmla="*/ 136 w 188"/>
                <a:gd name="T1" fmla="*/ 0 h 584"/>
                <a:gd name="T2" fmla="*/ 55 w 188"/>
                <a:gd name="T3" fmla="*/ 0 h 584"/>
                <a:gd name="T4" fmla="*/ 0 w 188"/>
                <a:gd name="T5" fmla="*/ 57 h 584"/>
                <a:gd name="T6" fmla="*/ 0 w 188"/>
                <a:gd name="T7" fmla="*/ 584 h 584"/>
                <a:gd name="T8" fmla="*/ 188 w 188"/>
                <a:gd name="T9" fmla="*/ 584 h 584"/>
                <a:gd name="T10" fmla="*/ 188 w 188"/>
                <a:gd name="T11" fmla="*/ 57 h 584"/>
                <a:gd name="T12" fmla="*/ 136 w 188"/>
                <a:gd name="T1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584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88" y="584"/>
                    <a:pt x="188" y="584"/>
                    <a:pt x="188" y="584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11704" y="3951517"/>
            <a:ext cx="670134" cy="502682"/>
            <a:chOff x="397154" y="3020951"/>
            <a:chExt cx="670258" cy="502775"/>
          </a:xfrm>
        </p:grpSpPr>
        <p:sp>
          <p:nvSpPr>
            <p:cNvPr id="30" name="Freeform 1338"/>
            <p:cNvSpPr/>
            <p:nvPr/>
          </p:nvSpPr>
          <p:spPr bwMode="auto">
            <a:xfrm>
              <a:off x="397154" y="3470854"/>
              <a:ext cx="670258" cy="52872"/>
            </a:xfrm>
            <a:custGeom>
              <a:avLst/>
              <a:gdLst>
                <a:gd name="T0" fmla="*/ 831 w 864"/>
                <a:gd name="T1" fmla="*/ 0 h 68"/>
                <a:gd name="T2" fmla="*/ 66 w 864"/>
                <a:gd name="T3" fmla="*/ 0 h 68"/>
                <a:gd name="T4" fmla="*/ 0 w 864"/>
                <a:gd name="T5" fmla="*/ 68 h 68"/>
                <a:gd name="T6" fmla="*/ 831 w 864"/>
                <a:gd name="T7" fmla="*/ 68 h 68"/>
                <a:gd name="T8" fmla="*/ 864 w 864"/>
                <a:gd name="T9" fmla="*/ 34 h 68"/>
                <a:gd name="T10" fmla="*/ 831 w 864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68">
                  <a:moveTo>
                    <a:pt x="831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49" y="68"/>
                    <a:pt x="864" y="53"/>
                    <a:pt x="864" y="34"/>
                  </a:cubicBezTo>
                  <a:cubicBezTo>
                    <a:pt x="864" y="15"/>
                    <a:pt x="849" y="0"/>
                    <a:pt x="831" y="0"/>
                  </a:cubicBez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1339"/>
            <p:cNvSpPr/>
            <p:nvPr/>
          </p:nvSpPr>
          <p:spPr bwMode="auto">
            <a:xfrm>
              <a:off x="471371" y="3334241"/>
              <a:ext cx="149092" cy="139897"/>
            </a:xfrm>
            <a:custGeom>
              <a:avLst/>
              <a:gdLst>
                <a:gd name="T0" fmla="*/ 139 w 192"/>
                <a:gd name="T1" fmla="*/ 0 h 180"/>
                <a:gd name="T2" fmla="*/ 59 w 192"/>
                <a:gd name="T3" fmla="*/ 0 h 180"/>
                <a:gd name="T4" fmla="*/ 0 w 192"/>
                <a:gd name="T5" fmla="*/ 57 h 180"/>
                <a:gd name="T6" fmla="*/ 0 w 192"/>
                <a:gd name="T7" fmla="*/ 180 h 180"/>
                <a:gd name="T8" fmla="*/ 192 w 192"/>
                <a:gd name="T9" fmla="*/ 180 h 180"/>
                <a:gd name="T10" fmla="*/ 192 w 192"/>
                <a:gd name="T11" fmla="*/ 57 h 180"/>
                <a:gd name="T12" fmla="*/ 139 w 192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80">
                  <a:moveTo>
                    <a:pt x="13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8" y="0"/>
                    <a:pt x="0" y="27"/>
                    <a:pt x="0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1340"/>
            <p:cNvSpPr/>
            <p:nvPr/>
          </p:nvSpPr>
          <p:spPr bwMode="auto">
            <a:xfrm>
              <a:off x="679575" y="3163803"/>
              <a:ext cx="145808" cy="310335"/>
            </a:xfrm>
            <a:custGeom>
              <a:avLst/>
              <a:gdLst>
                <a:gd name="T0" fmla="*/ 136 w 188"/>
                <a:gd name="T1" fmla="*/ 0 h 400"/>
                <a:gd name="T2" fmla="*/ 55 w 188"/>
                <a:gd name="T3" fmla="*/ 0 h 400"/>
                <a:gd name="T4" fmla="*/ 0 w 188"/>
                <a:gd name="T5" fmla="*/ 57 h 400"/>
                <a:gd name="T6" fmla="*/ 0 w 188"/>
                <a:gd name="T7" fmla="*/ 400 h 400"/>
                <a:gd name="T8" fmla="*/ 188 w 188"/>
                <a:gd name="T9" fmla="*/ 400 h 400"/>
                <a:gd name="T10" fmla="*/ 188 w 188"/>
                <a:gd name="T11" fmla="*/ 57 h 400"/>
                <a:gd name="T12" fmla="*/ 136 w 188"/>
                <a:gd name="T1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400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1341"/>
            <p:cNvSpPr/>
            <p:nvPr/>
          </p:nvSpPr>
          <p:spPr bwMode="auto">
            <a:xfrm>
              <a:off x="884166" y="3020951"/>
              <a:ext cx="145808" cy="453188"/>
            </a:xfrm>
            <a:custGeom>
              <a:avLst/>
              <a:gdLst>
                <a:gd name="T0" fmla="*/ 136 w 188"/>
                <a:gd name="T1" fmla="*/ 0 h 584"/>
                <a:gd name="T2" fmla="*/ 55 w 188"/>
                <a:gd name="T3" fmla="*/ 0 h 584"/>
                <a:gd name="T4" fmla="*/ 0 w 188"/>
                <a:gd name="T5" fmla="*/ 57 h 584"/>
                <a:gd name="T6" fmla="*/ 0 w 188"/>
                <a:gd name="T7" fmla="*/ 584 h 584"/>
                <a:gd name="T8" fmla="*/ 188 w 188"/>
                <a:gd name="T9" fmla="*/ 584 h 584"/>
                <a:gd name="T10" fmla="*/ 188 w 188"/>
                <a:gd name="T11" fmla="*/ 57 h 584"/>
                <a:gd name="T12" fmla="*/ 136 w 188"/>
                <a:gd name="T1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584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88" y="584"/>
                    <a:pt x="188" y="584"/>
                    <a:pt x="188" y="584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11704" y="4683538"/>
            <a:ext cx="670134" cy="502682"/>
            <a:chOff x="397154" y="3020951"/>
            <a:chExt cx="670258" cy="502775"/>
          </a:xfrm>
        </p:grpSpPr>
        <p:sp>
          <p:nvSpPr>
            <p:cNvPr id="44" name="Freeform 1338"/>
            <p:cNvSpPr/>
            <p:nvPr/>
          </p:nvSpPr>
          <p:spPr bwMode="auto">
            <a:xfrm>
              <a:off x="397154" y="3470854"/>
              <a:ext cx="670258" cy="52872"/>
            </a:xfrm>
            <a:custGeom>
              <a:avLst/>
              <a:gdLst>
                <a:gd name="T0" fmla="*/ 831 w 864"/>
                <a:gd name="T1" fmla="*/ 0 h 68"/>
                <a:gd name="T2" fmla="*/ 66 w 864"/>
                <a:gd name="T3" fmla="*/ 0 h 68"/>
                <a:gd name="T4" fmla="*/ 0 w 864"/>
                <a:gd name="T5" fmla="*/ 68 h 68"/>
                <a:gd name="T6" fmla="*/ 831 w 864"/>
                <a:gd name="T7" fmla="*/ 68 h 68"/>
                <a:gd name="T8" fmla="*/ 864 w 864"/>
                <a:gd name="T9" fmla="*/ 34 h 68"/>
                <a:gd name="T10" fmla="*/ 831 w 864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68">
                  <a:moveTo>
                    <a:pt x="831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49" y="68"/>
                    <a:pt x="864" y="53"/>
                    <a:pt x="864" y="34"/>
                  </a:cubicBezTo>
                  <a:cubicBezTo>
                    <a:pt x="864" y="15"/>
                    <a:pt x="849" y="0"/>
                    <a:pt x="831" y="0"/>
                  </a:cubicBez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Freeform 1339"/>
            <p:cNvSpPr/>
            <p:nvPr/>
          </p:nvSpPr>
          <p:spPr bwMode="auto">
            <a:xfrm>
              <a:off x="471371" y="3334241"/>
              <a:ext cx="149092" cy="139897"/>
            </a:xfrm>
            <a:custGeom>
              <a:avLst/>
              <a:gdLst>
                <a:gd name="T0" fmla="*/ 139 w 192"/>
                <a:gd name="T1" fmla="*/ 0 h 180"/>
                <a:gd name="T2" fmla="*/ 59 w 192"/>
                <a:gd name="T3" fmla="*/ 0 h 180"/>
                <a:gd name="T4" fmla="*/ 0 w 192"/>
                <a:gd name="T5" fmla="*/ 57 h 180"/>
                <a:gd name="T6" fmla="*/ 0 w 192"/>
                <a:gd name="T7" fmla="*/ 180 h 180"/>
                <a:gd name="T8" fmla="*/ 192 w 192"/>
                <a:gd name="T9" fmla="*/ 180 h 180"/>
                <a:gd name="T10" fmla="*/ 192 w 192"/>
                <a:gd name="T11" fmla="*/ 57 h 180"/>
                <a:gd name="T12" fmla="*/ 139 w 192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80">
                  <a:moveTo>
                    <a:pt x="13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8" y="0"/>
                    <a:pt x="0" y="27"/>
                    <a:pt x="0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1340"/>
            <p:cNvSpPr/>
            <p:nvPr/>
          </p:nvSpPr>
          <p:spPr bwMode="auto">
            <a:xfrm>
              <a:off x="679575" y="3163803"/>
              <a:ext cx="145808" cy="310335"/>
            </a:xfrm>
            <a:custGeom>
              <a:avLst/>
              <a:gdLst>
                <a:gd name="T0" fmla="*/ 136 w 188"/>
                <a:gd name="T1" fmla="*/ 0 h 400"/>
                <a:gd name="T2" fmla="*/ 55 w 188"/>
                <a:gd name="T3" fmla="*/ 0 h 400"/>
                <a:gd name="T4" fmla="*/ 0 w 188"/>
                <a:gd name="T5" fmla="*/ 57 h 400"/>
                <a:gd name="T6" fmla="*/ 0 w 188"/>
                <a:gd name="T7" fmla="*/ 400 h 400"/>
                <a:gd name="T8" fmla="*/ 188 w 188"/>
                <a:gd name="T9" fmla="*/ 400 h 400"/>
                <a:gd name="T10" fmla="*/ 188 w 188"/>
                <a:gd name="T11" fmla="*/ 57 h 400"/>
                <a:gd name="T12" fmla="*/ 136 w 188"/>
                <a:gd name="T1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400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1341"/>
            <p:cNvSpPr/>
            <p:nvPr/>
          </p:nvSpPr>
          <p:spPr bwMode="auto">
            <a:xfrm>
              <a:off x="884166" y="3020951"/>
              <a:ext cx="145808" cy="453188"/>
            </a:xfrm>
            <a:custGeom>
              <a:avLst/>
              <a:gdLst>
                <a:gd name="T0" fmla="*/ 136 w 188"/>
                <a:gd name="T1" fmla="*/ 0 h 584"/>
                <a:gd name="T2" fmla="*/ 55 w 188"/>
                <a:gd name="T3" fmla="*/ 0 h 584"/>
                <a:gd name="T4" fmla="*/ 0 w 188"/>
                <a:gd name="T5" fmla="*/ 57 h 584"/>
                <a:gd name="T6" fmla="*/ 0 w 188"/>
                <a:gd name="T7" fmla="*/ 584 h 584"/>
                <a:gd name="T8" fmla="*/ 188 w 188"/>
                <a:gd name="T9" fmla="*/ 584 h 584"/>
                <a:gd name="T10" fmla="*/ 188 w 188"/>
                <a:gd name="T11" fmla="*/ 57 h 584"/>
                <a:gd name="T12" fmla="*/ 136 w 188"/>
                <a:gd name="T1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584">
                  <a:moveTo>
                    <a:pt x="13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7"/>
                    <a:pt x="0" y="57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88" y="584"/>
                    <a:pt x="188" y="584"/>
                    <a:pt x="188" y="584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27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3CA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8000806" y="2027597"/>
            <a:ext cx="2133205" cy="3225001"/>
            <a:chOff x="542" y="1242"/>
            <a:chExt cx="381" cy="576"/>
          </a:xfrm>
        </p:grpSpPr>
        <p:sp>
          <p:nvSpPr>
            <p:cNvPr id="59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" y="1242"/>
              <a:ext cx="38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0" tIns="45704" rIns="91410" bIns="45704" numCol="1" anchor="t" anchorCtr="0" compatLnSpc="1"/>
            <a:lstStyle/>
            <a:p>
              <a:pPr defTabSz="932815"/>
              <a:endParaRPr lang="en-GB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541" y="1242"/>
              <a:ext cx="383" cy="576"/>
            </a:xfrm>
            <a:custGeom>
              <a:avLst/>
              <a:gdLst>
                <a:gd name="T0" fmla="*/ 1021 w 1295"/>
                <a:gd name="T1" fmla="*/ 376 h 1946"/>
                <a:gd name="T2" fmla="*/ 645 w 1295"/>
                <a:gd name="T3" fmla="*/ 751 h 1946"/>
                <a:gd name="T4" fmla="*/ 270 w 1295"/>
                <a:gd name="T5" fmla="*/ 376 h 1946"/>
                <a:gd name="T6" fmla="*/ 645 w 1295"/>
                <a:gd name="T7" fmla="*/ 0 h 1946"/>
                <a:gd name="T8" fmla="*/ 1021 w 1295"/>
                <a:gd name="T9" fmla="*/ 376 h 1946"/>
                <a:gd name="T10" fmla="*/ 645 w 1295"/>
                <a:gd name="T11" fmla="*/ 922 h 1946"/>
                <a:gd name="T12" fmla="*/ 589 w 1295"/>
                <a:gd name="T13" fmla="*/ 815 h 1946"/>
                <a:gd name="T14" fmla="*/ 327 w 1295"/>
                <a:gd name="T15" fmla="*/ 668 h 1946"/>
                <a:gd name="T16" fmla="*/ 4 w 1295"/>
                <a:gd name="T17" fmla="*/ 1504 h 1946"/>
                <a:gd name="T18" fmla="*/ 34 w 1295"/>
                <a:gd name="T19" fmla="*/ 1717 h 1946"/>
                <a:gd name="T20" fmla="*/ 209 w 1295"/>
                <a:gd name="T21" fmla="*/ 1857 h 1946"/>
                <a:gd name="T22" fmla="*/ 645 w 1295"/>
                <a:gd name="T23" fmla="*/ 1946 h 1946"/>
                <a:gd name="T24" fmla="*/ 650 w 1295"/>
                <a:gd name="T25" fmla="*/ 1946 h 1946"/>
                <a:gd name="T26" fmla="*/ 1086 w 1295"/>
                <a:gd name="T27" fmla="*/ 1857 h 1946"/>
                <a:gd name="T28" fmla="*/ 1261 w 1295"/>
                <a:gd name="T29" fmla="*/ 1717 h 1946"/>
                <a:gd name="T30" fmla="*/ 1291 w 1295"/>
                <a:gd name="T31" fmla="*/ 1504 h 1946"/>
                <a:gd name="T32" fmla="*/ 969 w 1295"/>
                <a:gd name="T33" fmla="*/ 668 h 1946"/>
                <a:gd name="T34" fmla="*/ 695 w 1295"/>
                <a:gd name="T35" fmla="*/ 811 h 1946"/>
                <a:gd name="T36" fmla="*/ 645 w 1295"/>
                <a:gd name="T37" fmla="*/ 922 h 1946"/>
                <a:gd name="T38" fmla="*/ 644 w 1295"/>
                <a:gd name="T39" fmla="*/ 1592 h 1946"/>
                <a:gd name="T40" fmla="*/ 571 w 1295"/>
                <a:gd name="T41" fmla="*/ 1492 h 1946"/>
                <a:gd name="T42" fmla="*/ 601 w 1295"/>
                <a:gd name="T43" fmla="*/ 1038 h 1946"/>
                <a:gd name="T44" fmla="*/ 644 w 1295"/>
                <a:gd name="T45" fmla="*/ 983 h 1946"/>
                <a:gd name="T46" fmla="*/ 689 w 1295"/>
                <a:gd name="T47" fmla="*/ 1038 h 1946"/>
                <a:gd name="T48" fmla="*/ 720 w 1295"/>
                <a:gd name="T49" fmla="*/ 1492 h 1946"/>
                <a:gd name="T50" fmla="*/ 644 w 1295"/>
                <a:gd name="T51" fmla="*/ 1592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5" h="1946">
                  <a:moveTo>
                    <a:pt x="1021" y="376"/>
                  </a:moveTo>
                  <a:cubicBezTo>
                    <a:pt x="1021" y="583"/>
                    <a:pt x="853" y="751"/>
                    <a:pt x="645" y="751"/>
                  </a:cubicBezTo>
                  <a:cubicBezTo>
                    <a:pt x="438" y="751"/>
                    <a:pt x="270" y="583"/>
                    <a:pt x="270" y="376"/>
                  </a:cubicBezTo>
                  <a:cubicBezTo>
                    <a:pt x="270" y="168"/>
                    <a:pt x="438" y="0"/>
                    <a:pt x="645" y="0"/>
                  </a:cubicBezTo>
                  <a:cubicBezTo>
                    <a:pt x="853" y="0"/>
                    <a:pt x="1021" y="168"/>
                    <a:pt x="1021" y="376"/>
                  </a:cubicBezTo>
                  <a:close/>
                  <a:moveTo>
                    <a:pt x="645" y="922"/>
                  </a:moveTo>
                  <a:cubicBezTo>
                    <a:pt x="589" y="815"/>
                    <a:pt x="589" y="815"/>
                    <a:pt x="589" y="815"/>
                  </a:cubicBezTo>
                  <a:cubicBezTo>
                    <a:pt x="589" y="815"/>
                    <a:pt x="424" y="757"/>
                    <a:pt x="327" y="668"/>
                  </a:cubicBezTo>
                  <a:cubicBezTo>
                    <a:pt x="174" y="922"/>
                    <a:pt x="4" y="1196"/>
                    <a:pt x="4" y="1504"/>
                  </a:cubicBezTo>
                  <a:cubicBezTo>
                    <a:pt x="4" y="1574"/>
                    <a:pt x="0" y="1652"/>
                    <a:pt x="34" y="1717"/>
                  </a:cubicBezTo>
                  <a:cubicBezTo>
                    <a:pt x="73" y="1791"/>
                    <a:pt x="139" y="1821"/>
                    <a:pt x="209" y="1857"/>
                  </a:cubicBezTo>
                  <a:cubicBezTo>
                    <a:pt x="342" y="1926"/>
                    <a:pt x="498" y="1933"/>
                    <a:pt x="645" y="1946"/>
                  </a:cubicBezTo>
                  <a:cubicBezTo>
                    <a:pt x="650" y="1946"/>
                    <a:pt x="650" y="1946"/>
                    <a:pt x="650" y="1946"/>
                  </a:cubicBezTo>
                  <a:cubicBezTo>
                    <a:pt x="797" y="1933"/>
                    <a:pt x="953" y="1926"/>
                    <a:pt x="1086" y="1857"/>
                  </a:cubicBezTo>
                  <a:cubicBezTo>
                    <a:pt x="1156" y="1821"/>
                    <a:pt x="1223" y="1791"/>
                    <a:pt x="1261" y="1717"/>
                  </a:cubicBezTo>
                  <a:cubicBezTo>
                    <a:pt x="1295" y="1652"/>
                    <a:pt x="1291" y="1574"/>
                    <a:pt x="1291" y="1504"/>
                  </a:cubicBezTo>
                  <a:cubicBezTo>
                    <a:pt x="1291" y="1196"/>
                    <a:pt x="1122" y="922"/>
                    <a:pt x="969" y="668"/>
                  </a:cubicBezTo>
                  <a:cubicBezTo>
                    <a:pt x="872" y="757"/>
                    <a:pt x="821" y="775"/>
                    <a:pt x="695" y="811"/>
                  </a:cubicBezTo>
                  <a:lnTo>
                    <a:pt x="645" y="922"/>
                  </a:lnTo>
                  <a:close/>
                  <a:moveTo>
                    <a:pt x="644" y="1592"/>
                  </a:moveTo>
                  <a:cubicBezTo>
                    <a:pt x="571" y="1492"/>
                    <a:pt x="571" y="1492"/>
                    <a:pt x="571" y="1492"/>
                  </a:cubicBezTo>
                  <a:cubicBezTo>
                    <a:pt x="601" y="1038"/>
                    <a:pt x="601" y="1038"/>
                    <a:pt x="601" y="1038"/>
                  </a:cubicBezTo>
                  <a:cubicBezTo>
                    <a:pt x="644" y="983"/>
                    <a:pt x="644" y="983"/>
                    <a:pt x="644" y="983"/>
                  </a:cubicBezTo>
                  <a:cubicBezTo>
                    <a:pt x="689" y="1038"/>
                    <a:pt x="689" y="1038"/>
                    <a:pt x="689" y="1038"/>
                  </a:cubicBezTo>
                  <a:cubicBezTo>
                    <a:pt x="720" y="1492"/>
                    <a:pt x="720" y="1492"/>
                    <a:pt x="720" y="1492"/>
                  </a:cubicBezTo>
                  <a:lnTo>
                    <a:pt x="644" y="159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0" tIns="45704" rIns="91410" bIns="45704" numCol="1" anchor="t" anchorCtr="0" compatLnSpc="1"/>
            <a:lstStyle/>
            <a:p>
              <a:pPr defTabSz="932815"/>
              <a:endParaRPr lang="en-GB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文件的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910" y="1329690"/>
            <a:ext cx="10776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文件的复制：输入流读取源文件中的数据，通过输出流将数据写入目标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27455" y="1970405"/>
            <a:ext cx="9095740" cy="4392295"/>
            <a:chOff x="1933" y="3103"/>
            <a:chExt cx="14324" cy="6917"/>
          </a:xfrm>
        </p:grpSpPr>
        <p:sp>
          <p:nvSpPr>
            <p:cNvPr id="4" name="圆角矩形 3"/>
            <p:cNvSpPr/>
            <p:nvPr/>
          </p:nvSpPr>
          <p:spPr>
            <a:xfrm>
              <a:off x="1933" y="5975"/>
              <a:ext cx="3339" cy="216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数据源</a:t>
              </a:r>
              <a:endPara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918" y="5994"/>
              <a:ext cx="3339" cy="216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目的地</a:t>
              </a:r>
              <a:endPara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765" y="3103"/>
              <a:ext cx="4889" cy="69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auto"/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步骤：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 algn="l" fontAlgn="auto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创建流对象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60045" lvl="1" indent="-342900" algn="l" fontAlgn="auto">
                <a:buFont typeface="Wingdings" panose="05000000000000000000" charset="0"/>
                <a:buChar char="Ø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指定数据源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60045" lvl="1" indent="-342900" algn="l" fontAlgn="auto">
                <a:buFont typeface="Wingdings" panose="05000000000000000000" charset="0"/>
                <a:buChar char="Ø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指定目的地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" lvl="1" indent="0" algn="l" fontAlgn="auto">
                <a:buFont typeface="Wingdings" panose="05000000000000000000" charset="0"/>
                <a:buNone/>
              </a:pP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lvl="0" indent="-342900" algn="l" fontAlgn="auto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读写数据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60045" lvl="1" indent="-342900" algn="l" fontAlgn="auto">
                <a:buFont typeface="Wingdings" panose="05000000000000000000" charset="0"/>
                <a:buChar char="Ø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定义数组、长度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60045" lvl="1" indent="-342900" algn="l" fontAlgn="auto">
                <a:buFont typeface="Wingdings" panose="05000000000000000000" charset="0"/>
                <a:buChar char="Ø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循环读取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60045" lvl="1" indent="-342900" algn="l" fontAlgn="auto">
                <a:buFont typeface="Wingdings" panose="05000000000000000000" charset="0"/>
                <a:buChar char="Ø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写出数据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" lvl="1" indent="0" algn="l" fontAlgn="auto">
                <a:buFont typeface="Wingdings" panose="05000000000000000000" charset="0"/>
                <a:buNone/>
              </a:pP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lvl="0" indent="-342900" algn="l" fontAlgn="auto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关闭资源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" name="直接箭头连接符 8"/>
            <p:cNvCxnSpPr>
              <a:stCxn id="4" idx="3"/>
            </p:cNvCxnSpPr>
            <p:nvPr/>
          </p:nvCxnSpPr>
          <p:spPr>
            <a:xfrm>
              <a:off x="5253" y="7059"/>
              <a:ext cx="1372" cy="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1654" y="7123"/>
              <a:ext cx="1171" cy="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7365" y="742950"/>
            <a:ext cx="10040620" cy="4860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java.io.*;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CopyInOutDemo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public static void main(String[] args) throws IOException {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 = new 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FileInputStream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("E: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/aaa.txt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"); </a:t>
            </a:r>
            <a:endParaRPr lang="zh-CN" altLang="en-US" sz="2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fou = new 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FileOutputStream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("E: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/bbb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txt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");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byte[] b = new byte[1024]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字节数组用作读写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缓冲区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int len;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while ((len = fin.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read(b)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)!=-1) { // 读入数据，一次读入多个字节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fou.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write(b, 0 , len)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;// 一次性写出数据，提供效率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fou.close();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fin.close();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22910" y="763905"/>
            <a:ext cx="11346815" cy="4679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</a:t>
            </a:r>
            <a:r>
              <a:rPr lang="zh-CN" altLang="en-US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</a:t>
            </a:r>
            <a:endParaRPr lang="zh-CN" altLang="en-US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5035" y="1443990"/>
            <a:ext cx="94576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Java提供一些字符流类，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在数据传输过程中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以字符为单位读写数据，专门用于处理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字符类型数据（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文本文件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在字符流中，提供了 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Reader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 </a:t>
            </a:r>
            <a:r>
              <a:rPr lang="en-US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Writer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两个抽象类分别作为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输入流和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的父类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FileReader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FileWriter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用于直接读写文件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BufferedReade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BufferedWriter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是具有缓冲功能的字符流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用法同字节流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905" y="836295"/>
            <a:ext cx="10817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编程实现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em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rebmmer esaelp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写入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文件F:\test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\remmber.txt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，写入后读取该文件，并将读取内容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倒序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输出到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控制台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4055" y="1511935"/>
            <a:ext cx="7499985" cy="1953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进程：操作系统中，每个独立执行的程序都可称为一个进程</a:t>
            </a:r>
            <a:endParaRPr lang="zh-CN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操作系统以进程为单位分配资源</a:t>
            </a:r>
            <a:endParaRPr lang="zh-CN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进程间内存独立，进程崩溃不会危及其它进程</a:t>
            </a:r>
            <a:endParaRPr lang="zh-CN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多任务时并发只是CPU对多个任务轮流交替执行的假象</a:t>
            </a:r>
            <a:endParaRPr lang="zh-CN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275" y="79248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进程与线程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3465195"/>
            <a:ext cx="66611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线程：某个进程中的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一个执行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单元（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每个进程中都至少存在一个线程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一个进程中可以运行多个线程，多个线程并发执行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多个线程共享进程的内存（共享堆内存和方法区，栈内存独立）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线程崩溃会危及进程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582930" y="1357630"/>
            <a:ext cx="4781550" cy="5051425"/>
            <a:chOff x="10779" y="1377"/>
            <a:chExt cx="7530" cy="7955"/>
          </a:xfrm>
        </p:grpSpPr>
        <p:sp>
          <p:nvSpPr>
            <p:cNvPr id="2" name="流程图: 决策 1"/>
            <p:cNvSpPr/>
            <p:nvPr/>
          </p:nvSpPr>
          <p:spPr>
            <a:xfrm>
              <a:off x="10779" y="1377"/>
              <a:ext cx="3980" cy="189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try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</a:t>
              </a:r>
              <a:endPara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捕捉到异常</a:t>
              </a:r>
              <a:endPara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10779" y="3678"/>
              <a:ext cx="3980" cy="205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与</a:t>
              </a: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catch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异常类匹配</a:t>
              </a:r>
              <a:endPara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11353" y="6206"/>
              <a:ext cx="2918" cy="130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执行</a:t>
              </a:r>
              <a:r>
                <a:rPr lang="en-US" altLang="zh-CN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catch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中语句</a:t>
              </a:r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5313" y="6180"/>
              <a:ext cx="2918" cy="130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执行</a:t>
              </a:r>
              <a:r>
                <a:rPr lang="en-US" altLang="zh-CN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finally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中语句</a:t>
              </a:r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5391" y="8030"/>
              <a:ext cx="2918" cy="130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其它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语句</a:t>
              </a:r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>
              <a:stCxn id="2" idx="2"/>
              <a:endCxn id="3" idx="0"/>
            </p:cNvCxnSpPr>
            <p:nvPr/>
          </p:nvCxnSpPr>
          <p:spPr>
            <a:xfrm>
              <a:off x="12769" y="3275"/>
              <a:ext cx="0" cy="4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2787" y="5763"/>
              <a:ext cx="0" cy="4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6772" y="7561"/>
              <a:ext cx="0" cy="4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5" idx="1"/>
            </p:cNvCxnSpPr>
            <p:nvPr/>
          </p:nvCxnSpPr>
          <p:spPr>
            <a:xfrm flipV="1">
              <a:off x="14271" y="6832"/>
              <a:ext cx="1042" cy="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" idx="3"/>
              <a:endCxn id="5" idx="0"/>
            </p:cNvCxnSpPr>
            <p:nvPr/>
          </p:nvCxnSpPr>
          <p:spPr>
            <a:xfrm>
              <a:off x="14759" y="2326"/>
              <a:ext cx="2013" cy="3854"/>
            </a:xfrm>
            <a:prstGeom prst="bentConnector2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3"/>
            </p:cNvCxnSpPr>
            <p:nvPr/>
          </p:nvCxnSpPr>
          <p:spPr>
            <a:xfrm>
              <a:off x="14759" y="4705"/>
              <a:ext cx="1965" cy="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5213" y="1639"/>
              <a:ext cx="11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false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213" y="4125"/>
              <a:ext cx="11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false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134" y="3098"/>
              <a:ext cx="10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true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134" y="5586"/>
              <a:ext cx="10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true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95935" y="719455"/>
            <a:ext cx="11107420" cy="48831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try-catch-finally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2790" y="1489075"/>
            <a:ext cx="53079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多个catch中的异常互不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异常类有继承关系是先子后父</a:t>
            </a:r>
            <a:endParaRPr lang="zh-CN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代码块中，发生异常语句后面的代码不执行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catch代码块处理完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后，程序仍向下执行，而不会终止程序</a:t>
            </a:r>
            <a:endParaRPr lang="zh-CN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一般情况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代码块总会被执行</a:t>
            </a:r>
            <a:endParaRPr lang="zh-CN" altLang="zh-CN" sz="2400" b="1" dirty="0" smtClean="0">
              <a:solidFill>
                <a:schemeClr val="tx1"/>
              </a:solidFill>
              <a:latin typeface="+mn-ea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的生命周期及状态转换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140" y="1430655"/>
            <a:ext cx="60140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线程对象和其他对象一样有生命期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线程在生命期中可能经历五种状态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新建（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不占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就绪（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Runnable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）：进入线程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队列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Running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阻塞（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Blocked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）：等待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就绪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死亡（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Dead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线程因不同条件会在不同状态之间转换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50915" y="2044700"/>
            <a:ext cx="5479415" cy="3522980"/>
            <a:chOff x="10173" y="3879"/>
            <a:chExt cx="8629" cy="5548"/>
          </a:xfrm>
        </p:grpSpPr>
        <p:sp>
          <p:nvSpPr>
            <p:cNvPr id="3" name="流程图: 终止 2"/>
            <p:cNvSpPr/>
            <p:nvPr/>
          </p:nvSpPr>
          <p:spPr>
            <a:xfrm>
              <a:off x="10530" y="8017"/>
              <a:ext cx="2087" cy="695"/>
            </a:xfrm>
            <a:prstGeom prst="flowChartTerminator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新建状态</a:t>
              </a:r>
              <a:endPara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1272" y="6013"/>
              <a:ext cx="2087" cy="695"/>
            </a:xfrm>
            <a:prstGeom prst="flowChartTerminator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就绪状态</a:t>
              </a:r>
              <a:endPara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13368" y="3879"/>
              <a:ext cx="2087" cy="695"/>
            </a:xfrm>
            <a:prstGeom prst="flowChartTerminator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阻塞</a:t>
              </a:r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流程图: 终止 6"/>
            <p:cNvSpPr/>
            <p:nvPr/>
          </p:nvSpPr>
          <p:spPr>
            <a:xfrm>
              <a:off x="15406" y="6013"/>
              <a:ext cx="2087" cy="695"/>
            </a:xfrm>
            <a:prstGeom prst="flowChartTerminator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运行状态</a:t>
              </a:r>
              <a:endPara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5987" y="8017"/>
              <a:ext cx="2087" cy="695"/>
            </a:xfrm>
            <a:prstGeom prst="flowChartTerminator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死亡</a:t>
              </a:r>
              <a:r>
                <a:rPr lang="zh-CN" altLang="en-US" sz="2000" b="1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" name="直接箭头连接符 8"/>
            <p:cNvCxnSpPr>
              <a:stCxn id="3" idx="0"/>
              <a:endCxn id="4" idx="2"/>
            </p:cNvCxnSpPr>
            <p:nvPr/>
          </p:nvCxnSpPr>
          <p:spPr>
            <a:xfrm flipV="1">
              <a:off x="11574" y="6689"/>
              <a:ext cx="742" cy="13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3393" y="6248"/>
              <a:ext cx="2007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13397" y="6490"/>
              <a:ext cx="1941" cy="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0"/>
              <a:endCxn id="5" idx="3"/>
            </p:cNvCxnSpPr>
            <p:nvPr/>
          </p:nvCxnSpPr>
          <p:spPr>
            <a:xfrm flipH="1" flipV="1">
              <a:off x="15455" y="4208"/>
              <a:ext cx="995" cy="17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1"/>
              <a:endCxn id="4" idx="0"/>
            </p:cNvCxnSpPr>
            <p:nvPr/>
          </p:nvCxnSpPr>
          <p:spPr>
            <a:xfrm flipH="1">
              <a:off x="12316" y="4208"/>
              <a:ext cx="1052" cy="17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>
            <a:xfrm>
              <a:off x="16450" y="6689"/>
              <a:ext cx="581" cy="1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774" y="8847"/>
              <a:ext cx="111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New</a:t>
              </a:r>
              <a:endPara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3" y="7029"/>
              <a:ext cx="14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start()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493" y="6046"/>
              <a:ext cx="129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run()</a:t>
              </a:r>
              <a:endParaRPr lang="en-US" sz="2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1" y="5620"/>
              <a:ext cx="10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授权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19" y="6447"/>
              <a:ext cx="10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失权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167" y="7075"/>
              <a:ext cx="154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run()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毕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14" y="7051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或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出现异常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594" y="399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挂起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881" y="4484"/>
              <a:ext cx="1513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sleep()</a:t>
              </a:r>
              <a:endPara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join()</a:t>
              </a:r>
              <a:endPara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272" y="5433"/>
              <a:ext cx="9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I/O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574" y="4574"/>
              <a:ext cx="16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notify()</a:t>
              </a:r>
              <a:endPara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73533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910" y="1475740"/>
            <a:ext cx="114966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Java使用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java.lang.Thread 类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代表线程，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所有线程对象都必须是Thread类或其子类的实例</a:t>
            </a:r>
            <a:endParaRPr lang="zh-CN" altLang="en-US" sz="24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Thread()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分配新的 Thread 对象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Thread(String name)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分配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命名的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Thread 对象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Thread(Runnable target)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：以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接口的实现类为参数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分配新对象 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Thread(Runnable target, String name)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73533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创建多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45" y="1430655"/>
            <a:ext cx="508635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342900" lvl="0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继承Thread类来创建并启动多线程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910" y="2472055"/>
            <a:ext cx="4387215" cy="13220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MyThread extends Thread {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@Overrided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public void run(){……}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260" y="4340225"/>
            <a:ext cx="4507865" cy="398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MyThread mt = 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 MyThread(); 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260" y="5360035"/>
            <a:ext cx="1554480" cy="398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mt 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start();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1235" y="1615440"/>
            <a:ext cx="42748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实现接口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Runnable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来创建线程类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659755" y="1489075"/>
            <a:ext cx="0" cy="490283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77305" y="2472055"/>
            <a:ext cx="41230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Thread th = new Thread(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()-&gt;{	……	}	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.start();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93510" y="48298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共享同一个资源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线程同步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6620" y="1510665"/>
            <a:ext cx="901573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342900" algn="l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线程安全问题都是由多个线程对共享的变量进行读写引起的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多个线程同时执行写操作，一般都需要考虑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线程同步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Java中提供了同步机制 (synchronized)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数据访问操作控制，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来解决线程安全问题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同步代码块 同步方法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锁机制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同步代码块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" y="1444625"/>
            <a:ext cx="96412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同步代码块：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synchronized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关键字修饰的代码块。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将处理共享资源的代码放在一个同步代码块中，</a:t>
            </a: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保证线程安全</a:t>
            </a:r>
            <a:endParaRPr lang="zh-CN" altLang="zh-CN" sz="2400" b="1" dirty="0">
              <a:solidFill>
                <a:schemeClr val="tx1"/>
              </a:solidFill>
              <a:latin typeface="Lucida Sans Unicode" panose="020B0602030504020204"/>
              <a:ea typeface="微软雅黑" panose="020B0503020204020204" charset="-122"/>
              <a:cs typeface="Lucida Sans Unicode" panose="020B0602030504020204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同一时刻</a:t>
            </a:r>
            <a:r>
              <a:rPr lang="zh-CN" altLang="zh-CN" sz="2400" b="1" dirty="0">
                <a:solidFill>
                  <a:srgbClr val="C00000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只能有一个线程访问同步代码块（互斥访问</a:t>
            </a: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），其它线程排队</a:t>
            </a:r>
            <a:r>
              <a:rPr lang="zh-CN" altLang="zh-CN" sz="2400" b="1" dirty="0">
                <a:solidFill>
                  <a:schemeClr val="tx1"/>
                </a:solidFill>
                <a:latin typeface="Lucida Sans Unicode" panose="020B0602030504020204"/>
                <a:ea typeface="微软雅黑" panose="020B0503020204020204" charset="-122"/>
                <a:cs typeface="Lucida Sans Unicode" panose="020B0602030504020204"/>
                <a:sym typeface="+mn-ea"/>
              </a:rPr>
              <a:t>等锁，当前线程执行完代码块后其它线程争夺执行权</a:t>
            </a:r>
            <a:endParaRPr lang="zh-CN" altLang="zh-CN" sz="2400" b="1" dirty="0">
              <a:solidFill>
                <a:schemeClr val="tx1"/>
              </a:solidFill>
              <a:latin typeface="Lucida Sans Unicode" panose="020B0602030504020204"/>
              <a:ea typeface="微软雅黑" panose="020B0503020204020204" charset="-122"/>
              <a:cs typeface="Lucida Sans Unicode" panose="020B0602030504020204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语法格式：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synchronized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lock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){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操作共享资源代码块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lock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是一个锁对象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0615" y="1588135"/>
            <a:ext cx="8842375" cy="3598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lnSpc>
                <a:spcPct val="19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同步代码块的锁是自己定义的</a:t>
            </a: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任意类型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的对象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eaLnBrk="1" hangingPunct="1">
              <a:lnSpc>
                <a:spcPct val="19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多个线程对象</a:t>
            </a:r>
            <a:r>
              <a:rPr lang="zh-CN" altLang="en-US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共享的锁对象必须唯一</a:t>
            </a:r>
            <a:endParaRPr lang="zh-CN" altLang="en-US" sz="2400" b="1" dirty="0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eaLnBrk="1" hangingPunct="1">
              <a:lnSpc>
                <a:spcPct val="19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线程获得锁对象具有随机性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eaLnBrk="1" hangingPunct="1">
              <a:lnSpc>
                <a:spcPct val="19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锁对象的创建不能放在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run()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方法中，否则每个线程运行到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run()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方法都新创建一个锁对象导致锁不唯一，线程不安全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锁对象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6690" y="710565"/>
            <a:ext cx="11430000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Ticket1 implements Runnable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private int tickets = 10; // 定义变量tickets，并赋值10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 lock = new Object();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 定义任意一个对象，用作同步代码块的锁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void run()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while (true)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 (lock)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 // 定义同步代码块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try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Thread.sleep(10);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 线程休眠10毫秒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} catch (InterruptedException e)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e.printStackTrace();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if (tickets &gt; 0)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name = Thread.currentThread().getName()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"---卖出的票" + tickets--);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} else { 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break;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5425" y="1048385"/>
            <a:ext cx="9776460" cy="437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ThreadSafeDemo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args) 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Ticket tw = new Ticket(); // 创建Ticket实例tw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Thread(tw, "窗口1").start(); //开启窗口1线程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Thread(tw, "窗口2").start();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Thread(tw, "窗口3").start();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0" y="2482850"/>
            <a:ext cx="2555240" cy="3642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同步方法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539875"/>
            <a:ext cx="92919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synchronized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修饰的方法为同步方法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与同步代码块一样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能有效解决线程的安全问题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具体语法格式：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synchronized 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返回值类型 方法名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1,...]){}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同步方法在同一时刻只允许单个线程访问，访问该方法的其他线程都会发生阻塞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当前线程访问完毕后，其他线程才有机会执行该方法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10" y="666115"/>
            <a:ext cx="120529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Ticket1 implements Runnable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private int tickets = 10;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public void run()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while (true)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saleTicket(); // 调用售票方法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if (tickets &lt;= 0)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  break;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6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private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synchronized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saleTicket()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定义一个同步方法saleTicket()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if (tickets &gt; 0)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try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Thread.sleep(10);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 线程休眠10毫秒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 } catch (InterruptedException e)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e.printStackTrace();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 System.out.println(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Thread.currentThread().getName(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+ "---卖出的票"+ tickets--);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750" y="806450"/>
            <a:ext cx="11300460" cy="5861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try-catch-finally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8" name="内容占位符 2"/>
          <p:cNvSpPr txBox="1"/>
          <p:nvPr/>
        </p:nvSpPr>
        <p:spPr>
          <a:xfrm>
            <a:off x="543560" y="1591310"/>
            <a:ext cx="10739755" cy="4312285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return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语句可以出现在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try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catch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finally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语句块中</a:t>
            </a:r>
            <a:endParaRPr lang="zh-CN" altLang="en-US" sz="2200" b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just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如果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try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子句中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没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产生异常，则一直执行到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return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语句中的表达式，并在返回值已经确定的情况下先跳转至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finally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子句中的语句，执行完毕再返回</a:t>
            </a:r>
            <a:endParaRPr lang="zh-CN" altLang="en-US" sz="2200" b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just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如果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</a:rPr>
              <a:t>try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子句中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产生了异常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，则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异常之后的</a:t>
            </a:r>
            <a:r>
              <a:rPr lang="en-US" altLang="zh-CN" sz="2200" b="1" dirty="0">
                <a:solidFill>
                  <a:srgbClr val="1D41D5"/>
                </a:solidFill>
                <a:cs typeface="微软雅黑" panose="020B0503020204020204" charset="-122"/>
              </a:rPr>
              <a:t>try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语句都不再执行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</a:rPr>
              <a:t>，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直接跳转到</a:t>
            </a:r>
            <a:r>
              <a:rPr lang="en-US" altLang="zh-CN" sz="2200" b="1" dirty="0">
                <a:solidFill>
                  <a:srgbClr val="1D41D5"/>
                </a:solidFill>
                <a:cs typeface="微软雅黑" panose="020B0503020204020204" charset="-122"/>
              </a:rPr>
              <a:t>catch</a:t>
            </a:r>
            <a:r>
              <a:rPr lang="zh-CN" altLang="en-US" sz="2200" b="1" dirty="0">
                <a:solidFill>
                  <a:srgbClr val="1D41D5"/>
                </a:solidFill>
                <a:cs typeface="微软雅黑" panose="020B0503020204020204" charset="-122"/>
              </a:rPr>
              <a:t>子句中继续执行</a:t>
            </a:r>
            <a:endParaRPr lang="zh-CN" altLang="en-US" sz="2200" b="1" dirty="0">
              <a:solidFill>
                <a:srgbClr val="1D41D5"/>
              </a:solidFill>
              <a:cs typeface="微软雅黑" panose="020B0503020204020204" charset="-122"/>
            </a:endParaRPr>
          </a:p>
          <a:p>
            <a:pPr algn="just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如果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catch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中有</a:t>
            </a:r>
            <a:r>
              <a:rPr lang="en-US" altLang="zh-CN" sz="22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200" b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语句，则与上述相似</a:t>
            </a:r>
            <a:endParaRPr lang="zh-CN" altLang="en-US" sz="2200" b="1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如果在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finally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子句中有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语句，则一定会从该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语句返回，其他所有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语句都不会被执行。不建议在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finally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中放置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return</a:t>
            </a:r>
            <a:r>
              <a:rPr lang="zh-CN" altLang="en-US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语句，会产生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warning</a:t>
            </a:r>
            <a:endParaRPr lang="en-US" altLang="zh-CN" sz="2200" b="1" dirty="0">
              <a:solidFill>
                <a:srgbClr val="FF0000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400" y="702310"/>
            <a:ext cx="828167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SynchronMethodDemo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public static void main(String[] args) {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Ticket1 ticket = new Ticket1()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// 创建Ticket1对象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// 创建并开启四个线程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0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Thread(ticket, "线程一").start();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Thread(ticket, "线程二").start();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Thread(ticket, "线程三").start();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new Thread(ticket, "线程四").start();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495" y="1932305"/>
            <a:ext cx="2636520" cy="3599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321310" y="1494790"/>
            <a:ext cx="11346815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同步方法也存在同步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锁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一般同步方法的锁：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对象锁，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就是当前调用该方法的对象，即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指向的对象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Arial" panose="020B0604020202020204" pitchFamily="34" charset="0"/>
              <a:buChar char="–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synchronized是对类的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加锁，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类的不同实例不受约束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Arial" panose="020B0604020202020204" pitchFamily="34" charset="0"/>
              <a:buChar char="–"/>
              <a:defRPr/>
            </a:pP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锁住的只是synchronized块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方法的锁：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类锁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又称全局锁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该方法所在类的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对象（字节码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Arial" panose="020B0604020202020204" pitchFamily="34" charset="0"/>
              <a:buChar char="–"/>
              <a:defRPr/>
            </a:pPr>
            <a:r>
              <a:rPr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该锁针对的是类，无论实例出多少个对象，线程依然共享该锁</a:t>
            </a:r>
            <a:endParaRPr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Arial" panose="020B0604020202020204" pitchFamily="34" charset="0"/>
              <a:buChar char="–"/>
              <a:defRPr/>
            </a:pPr>
            <a:r>
              <a:rPr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static synchronized是限制类的所有实例同时访问该类所对应的代码块</a:t>
            </a:r>
            <a:endParaRPr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359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同步方法的锁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644"/>
          <a:stretch>
            <a:fillRect/>
          </a:stretch>
        </p:blipFill>
        <p:spPr>
          <a:xfrm>
            <a:off x="1675765" y="2649220"/>
            <a:ext cx="3981450" cy="281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495" t="-218" r="-2495" b="21997"/>
          <a:stretch>
            <a:fillRect/>
          </a:stretch>
        </p:blipFill>
        <p:spPr>
          <a:xfrm>
            <a:off x="6289040" y="2649220"/>
            <a:ext cx="3616960" cy="2829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t="15973" b="50813"/>
          <a:stretch>
            <a:fillRect/>
          </a:stretch>
        </p:blipFill>
        <p:spPr>
          <a:xfrm>
            <a:off x="3556000" y="741045"/>
            <a:ext cx="4762500" cy="1581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内容占位符 2"/>
          <p:cNvSpPr>
            <a:spLocks noGrp="1"/>
          </p:cNvSpPr>
          <p:nvPr/>
        </p:nvSpPr>
        <p:spPr>
          <a:xfrm>
            <a:off x="196850" y="815975"/>
            <a:ext cx="6045835" cy="575564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vert="horz" wrap="square" lIns="91440" tIns="45720" rIns="91440" bIns="45720" anchor="t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public class Test{  // 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赏析例题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public</a:t>
            </a:r>
            <a:r>
              <a:rPr lang="en-US" altLang="zh-CN" sz="20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 static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String output="";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public static void foo(int i){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	   try {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		if(i==1){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  			throw new Exception();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	   	}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		output +="1";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	   } catch(Exception e){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		output+="2";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		</a:t>
            </a:r>
            <a:r>
              <a:rPr lang="en-US" altLang="zh-CN" sz="20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</a:rPr>
              <a:t>return;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	   } finally{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		output+="3";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	  }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	  output+="4";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     } 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2" name="内容占位符 2"/>
          <p:cNvSpPr txBox="1"/>
          <p:nvPr/>
        </p:nvSpPr>
        <p:spPr>
          <a:xfrm>
            <a:off x="6242685" y="815975"/>
            <a:ext cx="5356860" cy="244030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     public static void main(String args[]){ </a:t>
            </a:r>
            <a:endParaRPr lang="en-US" altLang="zh-CN" sz="1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     	foo(0); </a:t>
            </a:r>
            <a:endParaRPr lang="en-US" altLang="zh-CN" sz="1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     	foo(1); </a:t>
            </a:r>
            <a:endParaRPr lang="en-US" altLang="zh-CN" sz="1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    	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System.out.println(output);</a:t>
            </a:r>
            <a:endParaRPr lang="en-US" altLang="zh-CN" sz="19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     } </a:t>
            </a:r>
            <a:endParaRPr lang="en-US" altLang="zh-CN" sz="1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sz="1900" b="1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115" y="359092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answer: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13423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360" y="8553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350" y="1620520"/>
            <a:ext cx="10099675" cy="304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中定义了三个封装字符串的类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常量（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创建后内容和长度不可改变；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使用前需进行初始化）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StringBuffer</a:t>
            </a:r>
            <a:r>
              <a:rPr lang="zh-CN" altLang="en-US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：可变；无拼接；不</a:t>
            </a: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equals()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StringBuilder</a:t>
            </a:r>
            <a:endParaRPr lang="en-US" altLang="zh-CN" sz="2400" b="1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字符串类位于</a:t>
            </a:r>
            <a:r>
              <a:rPr lang="en-US" altLang="zh-CN" sz="2400" b="1" dirty="0" err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java.lang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包中，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不需要导包即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可直接使用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其提供的方法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3325" y="855345"/>
            <a:ext cx="2679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790" y="1504315"/>
            <a:ext cx="627126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不变性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：字符串的值在创建后不能被更改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s1 = "abc";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s1 += "d";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System.out.println(s1); // "abcd"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可被共享：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s1 = "abc";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s2 = "abc";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底层由字符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字节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数组实现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str = "abc"; 相当于：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char data[] = {'a', 'b', 'c'};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str = new String(data);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7539355" y="1633855"/>
          <a:ext cx="3542030" cy="209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425700" imgH="1244600" progId="Paint.Picture">
                  <p:embed/>
                </p:oleObj>
              </mc:Choice>
              <mc:Fallback>
                <p:oleObj name="" r:id="rId1" imgW="2425700" imgH="12446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9355" y="1633855"/>
                        <a:ext cx="3542030" cy="209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59775" y="3881120"/>
            <a:ext cx="2045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s1改变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了指向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985" y="855345"/>
            <a:ext cx="3035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422910" y="1489075"/>
            <a:ext cx="10165715" cy="4341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使用字符串常量直接初始化一个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String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对象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String str1 = "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abc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";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等价于：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构造方法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sz="2400" b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String(char[] value)</a:t>
            </a:r>
            <a:r>
              <a:rPr lang="zh-CN" altLang="en-US" sz="2400" b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400" b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根据指定的字符数组创建对象</a:t>
            </a:r>
            <a:endParaRPr lang="zh-CN" sz="2400" b="1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en-US" sz="2400" b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String(byte[] bytes)</a:t>
            </a:r>
            <a:r>
              <a:rPr lang="zh-CN" altLang="en-US" sz="2400" b="1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400" b="1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根据指定的字节数组创建对象</a:t>
            </a:r>
            <a:endParaRPr lang="zh-CN" altLang="en-US" sz="2400" b="1" dirty="0" smtClean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6715" y="2690495"/>
            <a:ext cx="515874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char[] ch = new char[]{'a','b','c'};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algn="l" eaLnBrk="1" hangingPunct="1">
              <a:lnSpc>
                <a:spcPct val="14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String str =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new String(ch);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9.xml><?xml version="1.0" encoding="utf-8"?>
<p:tagLst xmlns:p="http://schemas.openxmlformats.org/presentationml/2006/main">
  <p:tag name="KSO_WM_UNIT_PLACING_PICTURE_USER_VIEWPORT" val="{&quot;height&quot;:3360,&quot;width&quot;:4530}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4.7 本章小结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TABLE_BEAUTIFY" val="smartTable{916c73c7-92b4-4ca9-98e8-3c72645cde4e}"/>
  <p:tag name="TABLE_ENDDRAG_ORIGIN_RECT" val="546*254"/>
  <p:tag name="TABLE_ENDDRAG_RECT" val="326*134*547*254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UNIT_TABLE_BEAUTIFY" val="smartTable{fcb77eba-6d64-4b26-ac17-4f0ea3b9aef2}"/>
  <p:tag name="TABLE_ENDDRAG_ORIGIN_RECT" val="873*396"/>
  <p:tag name="TABLE_ENDDRAG_RECT" val="20*115*873*39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网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网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11455</Words>
  <Application>WPS 演示</Application>
  <PresentationFormat>宽屏</PresentationFormat>
  <Paragraphs>781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Calibri</vt:lpstr>
      <vt:lpstr>Wingdings</vt:lpstr>
      <vt:lpstr>Times New Roman</vt:lpstr>
      <vt:lpstr>Arial Unicode MS</vt:lpstr>
      <vt:lpstr>等线</vt:lpstr>
      <vt:lpstr>Monotype Sorts</vt:lpstr>
      <vt:lpstr>Lucida Sans Unicode</vt:lpstr>
      <vt:lpstr>Office 主题</vt:lpstr>
      <vt:lpstr>网络</vt:lpstr>
      <vt:lpstr>1_网络</vt:lpstr>
      <vt:lpstr>Paint.Picture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小楼听雨</cp:lastModifiedBy>
  <cp:revision>41</cp:revision>
  <dcterms:created xsi:type="dcterms:W3CDTF">2021-06-10T13:26:00Z</dcterms:created>
  <dcterms:modified xsi:type="dcterms:W3CDTF">2021-06-20T16:02:48Z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7D01FAA33AA14DC482509A1063EDC1DA</vt:lpwstr>
  </property>
  <property fmtid="{D5CDD505-2E9C-101B-9397-08002B2CF9AE}" pid="3" name="KSOProductBuildVer">
    <vt:lpwstr>2052-11.1.0.10356</vt:lpwstr>
  </property>
</Properties>
</file>