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2"/>
  </p:notesMasterIdLst>
  <p:sldIdLst>
    <p:sldId id="342" r:id="rId4"/>
    <p:sldId id="343" r:id="rId5"/>
    <p:sldId id="345" r:id="rId6"/>
    <p:sldId id="344" r:id="rId7"/>
    <p:sldId id="346" r:id="rId8"/>
    <p:sldId id="347" r:id="rId9"/>
    <p:sldId id="351" r:id="rId10"/>
    <p:sldId id="349" r:id="rId11"/>
    <p:sldId id="352" r:id="rId12"/>
    <p:sldId id="356" r:id="rId13"/>
    <p:sldId id="360" r:id="rId14"/>
    <p:sldId id="361" r:id="rId15"/>
    <p:sldId id="368" r:id="rId16"/>
    <p:sldId id="369" r:id="rId17"/>
    <p:sldId id="371" r:id="rId18"/>
    <p:sldId id="372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4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4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48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49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0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5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53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54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5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57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58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5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5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26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2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1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5136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64" name="标题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65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66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6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3DA329A4-D27B-47FF-810D-EE065D85E4EC}" type="datetimeFigureOut">
              <a:rPr lang="zh-CN" altLang="en-US"/>
            </a:fld>
            <a:endParaRPr lang="zh-CN" altLang="en-US"/>
          </a:p>
        </p:txBody>
      </p:sp>
      <p:sp>
        <p:nvSpPr>
          <p:cNvPr id="105136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6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79BF8F64-AEEF-4EA5-B05C-A8B826AB69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1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2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1051333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1334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5133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05133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37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1339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C3271B62-ACE9-45FB-967E-7F3DF287A117}" type="datetimeFigureOut">
              <a:rPr lang="zh-CN" altLang="en-US"/>
            </a:fld>
            <a:endParaRPr lang="zh-CN" altLang="en-US"/>
          </a:p>
        </p:txBody>
      </p:sp>
      <p:sp>
        <p:nvSpPr>
          <p:cNvPr id="105134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5134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8EDEBAC4-09E0-4CDA-BEAB-7114EA3C25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29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5133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j单击此处编辑母版标题样式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742950"/>
            <a:ext cx="9550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C:\Users\admin\Desktop\图片1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"/>
            <a:ext cx="12196948" cy="68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 userDrawn="1"/>
        </p:nvSpPr>
        <p:spPr bwMode="auto">
          <a:xfrm>
            <a:off x="920751" y="220663"/>
            <a:ext cx="78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61" y="381017"/>
            <a:ext cx="7747868" cy="6244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295461"/>
            <a:ext cx="10973087" cy="48475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5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09" y="8475526"/>
            <a:ext cx="3860900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8475526"/>
            <a:ext cx="2844875" cy="486856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110.xml"/><Relationship Id="rId98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20.xml"/><Relationship Id="rId89" Type="http://schemas.openxmlformats.org/officeDocument/2006/relationships/slideLayout" Target="../slideLayouts/slideLayout100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80" Type="http://schemas.openxmlformats.org/officeDocument/2006/relationships/slideLayout" Target="../slideLayouts/slideLayout91.xml"/><Relationship Id="rId8" Type="http://schemas.openxmlformats.org/officeDocument/2006/relationships/slideLayout" Target="../slideLayouts/slideLayout19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7" Type="http://schemas.openxmlformats.org/officeDocument/2006/relationships/slideLayout" Target="../slideLayouts/slideLayout18.xml"/><Relationship Id="rId69" Type="http://schemas.openxmlformats.org/officeDocument/2006/relationships/slideLayout" Target="../slideLayouts/slideLayout80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0" Type="http://schemas.openxmlformats.org/officeDocument/2006/relationships/slideLayout" Target="../slideLayouts/slideLayout71.xml"/><Relationship Id="rId6" Type="http://schemas.openxmlformats.org/officeDocument/2006/relationships/slideLayout" Target="../slideLayouts/slideLayout1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4" Type="http://schemas.openxmlformats.org/officeDocument/2006/relationships/theme" Target="../theme/theme2.xml"/><Relationship Id="rId283" Type="http://schemas.openxmlformats.org/officeDocument/2006/relationships/image" Target="../media/image2.jpeg"/><Relationship Id="rId282" Type="http://schemas.openxmlformats.org/officeDocument/2006/relationships/slideLayout" Target="../slideLayouts/slideLayout293.xml"/><Relationship Id="rId281" Type="http://schemas.openxmlformats.org/officeDocument/2006/relationships/slideLayout" Target="../slideLayouts/slideLayout292.xml"/><Relationship Id="rId280" Type="http://schemas.openxmlformats.org/officeDocument/2006/relationships/slideLayout" Target="../slideLayouts/slideLayout291.xml"/><Relationship Id="rId28" Type="http://schemas.openxmlformats.org/officeDocument/2006/relationships/slideLayout" Target="../slideLayouts/slideLayout39.xml"/><Relationship Id="rId279" Type="http://schemas.openxmlformats.org/officeDocument/2006/relationships/slideLayout" Target="../slideLayouts/slideLayout290.xml"/><Relationship Id="rId278" Type="http://schemas.openxmlformats.org/officeDocument/2006/relationships/slideLayout" Target="../slideLayouts/slideLayout289.xml"/><Relationship Id="rId277" Type="http://schemas.openxmlformats.org/officeDocument/2006/relationships/slideLayout" Target="../slideLayouts/slideLayout288.xml"/><Relationship Id="rId276" Type="http://schemas.openxmlformats.org/officeDocument/2006/relationships/slideLayout" Target="../slideLayouts/slideLayout287.xml"/><Relationship Id="rId275" Type="http://schemas.openxmlformats.org/officeDocument/2006/relationships/slideLayout" Target="../slideLayouts/slideLayout286.xml"/><Relationship Id="rId274" Type="http://schemas.openxmlformats.org/officeDocument/2006/relationships/slideLayout" Target="../slideLayouts/slideLayout285.xml"/><Relationship Id="rId273" Type="http://schemas.openxmlformats.org/officeDocument/2006/relationships/slideLayout" Target="../slideLayouts/slideLayout284.xml"/><Relationship Id="rId272" Type="http://schemas.openxmlformats.org/officeDocument/2006/relationships/slideLayout" Target="../slideLayouts/slideLayout283.xml"/><Relationship Id="rId271" Type="http://schemas.openxmlformats.org/officeDocument/2006/relationships/slideLayout" Target="../slideLayouts/slideLayout282.xml"/><Relationship Id="rId270" Type="http://schemas.openxmlformats.org/officeDocument/2006/relationships/slideLayout" Target="../slideLayouts/slideLayout281.xml"/><Relationship Id="rId27" Type="http://schemas.openxmlformats.org/officeDocument/2006/relationships/slideLayout" Target="../slideLayouts/slideLayout38.xml"/><Relationship Id="rId269" Type="http://schemas.openxmlformats.org/officeDocument/2006/relationships/slideLayout" Target="../slideLayouts/slideLayout280.xml"/><Relationship Id="rId268" Type="http://schemas.openxmlformats.org/officeDocument/2006/relationships/slideLayout" Target="../slideLayouts/slideLayout279.xml"/><Relationship Id="rId267" Type="http://schemas.openxmlformats.org/officeDocument/2006/relationships/slideLayout" Target="../slideLayouts/slideLayout278.xml"/><Relationship Id="rId266" Type="http://schemas.openxmlformats.org/officeDocument/2006/relationships/slideLayout" Target="../slideLayouts/slideLayout277.xml"/><Relationship Id="rId265" Type="http://schemas.openxmlformats.org/officeDocument/2006/relationships/slideLayout" Target="../slideLayouts/slideLayout276.xml"/><Relationship Id="rId264" Type="http://schemas.openxmlformats.org/officeDocument/2006/relationships/slideLayout" Target="../slideLayouts/slideLayout275.xml"/><Relationship Id="rId263" Type="http://schemas.openxmlformats.org/officeDocument/2006/relationships/slideLayout" Target="../slideLayouts/slideLayout274.xml"/><Relationship Id="rId262" Type="http://schemas.openxmlformats.org/officeDocument/2006/relationships/slideLayout" Target="../slideLayouts/slideLayout273.xml"/><Relationship Id="rId261" Type="http://schemas.openxmlformats.org/officeDocument/2006/relationships/slideLayout" Target="../slideLayouts/slideLayout272.xml"/><Relationship Id="rId260" Type="http://schemas.openxmlformats.org/officeDocument/2006/relationships/slideLayout" Target="../slideLayouts/slideLayout271.xml"/><Relationship Id="rId26" Type="http://schemas.openxmlformats.org/officeDocument/2006/relationships/slideLayout" Target="../slideLayouts/slideLayout37.xml"/><Relationship Id="rId259" Type="http://schemas.openxmlformats.org/officeDocument/2006/relationships/slideLayout" Target="../slideLayouts/slideLayout270.xml"/><Relationship Id="rId258" Type="http://schemas.openxmlformats.org/officeDocument/2006/relationships/slideLayout" Target="../slideLayouts/slideLayout269.xml"/><Relationship Id="rId257" Type="http://schemas.openxmlformats.org/officeDocument/2006/relationships/slideLayout" Target="../slideLayouts/slideLayout268.xml"/><Relationship Id="rId256" Type="http://schemas.openxmlformats.org/officeDocument/2006/relationships/slideLayout" Target="../slideLayouts/slideLayout267.xml"/><Relationship Id="rId255" Type="http://schemas.openxmlformats.org/officeDocument/2006/relationships/slideLayout" Target="../slideLayouts/slideLayout266.xml"/><Relationship Id="rId254" Type="http://schemas.openxmlformats.org/officeDocument/2006/relationships/slideLayout" Target="../slideLayouts/slideLayout265.xml"/><Relationship Id="rId253" Type="http://schemas.openxmlformats.org/officeDocument/2006/relationships/slideLayout" Target="../slideLayouts/slideLayout264.xml"/><Relationship Id="rId252" Type="http://schemas.openxmlformats.org/officeDocument/2006/relationships/slideLayout" Target="../slideLayouts/slideLayout263.xml"/><Relationship Id="rId251" Type="http://schemas.openxmlformats.org/officeDocument/2006/relationships/slideLayout" Target="../slideLayouts/slideLayout262.xml"/><Relationship Id="rId250" Type="http://schemas.openxmlformats.org/officeDocument/2006/relationships/slideLayout" Target="../slideLayouts/slideLayout261.xml"/><Relationship Id="rId25" Type="http://schemas.openxmlformats.org/officeDocument/2006/relationships/slideLayout" Target="../slideLayouts/slideLayout36.xml"/><Relationship Id="rId249" Type="http://schemas.openxmlformats.org/officeDocument/2006/relationships/slideLayout" Target="../slideLayouts/slideLayout260.xml"/><Relationship Id="rId248" Type="http://schemas.openxmlformats.org/officeDocument/2006/relationships/slideLayout" Target="../slideLayouts/slideLayout259.xml"/><Relationship Id="rId247" Type="http://schemas.openxmlformats.org/officeDocument/2006/relationships/slideLayout" Target="../slideLayouts/slideLayout258.xml"/><Relationship Id="rId246" Type="http://schemas.openxmlformats.org/officeDocument/2006/relationships/slideLayout" Target="../slideLayouts/slideLayout257.xml"/><Relationship Id="rId245" Type="http://schemas.openxmlformats.org/officeDocument/2006/relationships/slideLayout" Target="../slideLayouts/slideLayout256.xml"/><Relationship Id="rId244" Type="http://schemas.openxmlformats.org/officeDocument/2006/relationships/slideLayout" Target="../slideLayouts/slideLayout255.xml"/><Relationship Id="rId243" Type="http://schemas.openxmlformats.org/officeDocument/2006/relationships/slideLayout" Target="../slideLayouts/slideLayout254.xml"/><Relationship Id="rId242" Type="http://schemas.openxmlformats.org/officeDocument/2006/relationships/slideLayout" Target="../slideLayouts/slideLayout253.xml"/><Relationship Id="rId241" Type="http://schemas.openxmlformats.org/officeDocument/2006/relationships/slideLayout" Target="../slideLayouts/slideLayout252.xml"/><Relationship Id="rId240" Type="http://schemas.openxmlformats.org/officeDocument/2006/relationships/slideLayout" Target="../slideLayouts/slideLayout251.xml"/><Relationship Id="rId24" Type="http://schemas.openxmlformats.org/officeDocument/2006/relationships/slideLayout" Target="../slideLayouts/slideLayout35.xml"/><Relationship Id="rId239" Type="http://schemas.openxmlformats.org/officeDocument/2006/relationships/slideLayout" Target="../slideLayouts/slideLayout250.xml"/><Relationship Id="rId238" Type="http://schemas.openxmlformats.org/officeDocument/2006/relationships/slideLayout" Target="../slideLayouts/slideLayout249.xml"/><Relationship Id="rId237" Type="http://schemas.openxmlformats.org/officeDocument/2006/relationships/slideLayout" Target="../slideLayouts/slideLayout248.xml"/><Relationship Id="rId236" Type="http://schemas.openxmlformats.org/officeDocument/2006/relationships/slideLayout" Target="../slideLayouts/slideLayout247.xml"/><Relationship Id="rId235" Type="http://schemas.openxmlformats.org/officeDocument/2006/relationships/slideLayout" Target="../slideLayouts/slideLayout246.xml"/><Relationship Id="rId234" Type="http://schemas.openxmlformats.org/officeDocument/2006/relationships/slideLayout" Target="../slideLayouts/slideLayout245.xml"/><Relationship Id="rId233" Type="http://schemas.openxmlformats.org/officeDocument/2006/relationships/slideLayout" Target="../slideLayouts/slideLayout244.xml"/><Relationship Id="rId232" Type="http://schemas.openxmlformats.org/officeDocument/2006/relationships/slideLayout" Target="../slideLayouts/slideLayout243.xml"/><Relationship Id="rId231" Type="http://schemas.openxmlformats.org/officeDocument/2006/relationships/slideLayout" Target="../slideLayouts/slideLayout242.xml"/><Relationship Id="rId230" Type="http://schemas.openxmlformats.org/officeDocument/2006/relationships/slideLayout" Target="../slideLayouts/slideLayout241.xml"/><Relationship Id="rId23" Type="http://schemas.openxmlformats.org/officeDocument/2006/relationships/slideLayout" Target="../slideLayouts/slideLayout34.xml"/><Relationship Id="rId229" Type="http://schemas.openxmlformats.org/officeDocument/2006/relationships/slideLayout" Target="../slideLayouts/slideLayout240.xml"/><Relationship Id="rId228" Type="http://schemas.openxmlformats.org/officeDocument/2006/relationships/slideLayout" Target="../slideLayouts/slideLayout239.xml"/><Relationship Id="rId227" Type="http://schemas.openxmlformats.org/officeDocument/2006/relationships/slideLayout" Target="../slideLayouts/slideLayout238.xml"/><Relationship Id="rId226" Type="http://schemas.openxmlformats.org/officeDocument/2006/relationships/slideLayout" Target="../slideLayouts/slideLayout237.xml"/><Relationship Id="rId225" Type="http://schemas.openxmlformats.org/officeDocument/2006/relationships/slideLayout" Target="../slideLayouts/slideLayout236.xml"/><Relationship Id="rId224" Type="http://schemas.openxmlformats.org/officeDocument/2006/relationships/slideLayout" Target="../slideLayouts/slideLayout235.xml"/><Relationship Id="rId223" Type="http://schemas.openxmlformats.org/officeDocument/2006/relationships/slideLayout" Target="../slideLayouts/slideLayout234.xml"/><Relationship Id="rId222" Type="http://schemas.openxmlformats.org/officeDocument/2006/relationships/slideLayout" Target="../slideLayouts/slideLayout233.xml"/><Relationship Id="rId221" Type="http://schemas.openxmlformats.org/officeDocument/2006/relationships/slideLayout" Target="../slideLayouts/slideLayout232.xml"/><Relationship Id="rId220" Type="http://schemas.openxmlformats.org/officeDocument/2006/relationships/slideLayout" Target="../slideLayouts/slideLayout231.xml"/><Relationship Id="rId22" Type="http://schemas.openxmlformats.org/officeDocument/2006/relationships/slideLayout" Target="../slideLayouts/slideLayout33.xml"/><Relationship Id="rId219" Type="http://schemas.openxmlformats.org/officeDocument/2006/relationships/slideLayout" Target="../slideLayouts/slideLayout230.xml"/><Relationship Id="rId218" Type="http://schemas.openxmlformats.org/officeDocument/2006/relationships/slideLayout" Target="../slideLayouts/slideLayout229.xml"/><Relationship Id="rId217" Type="http://schemas.openxmlformats.org/officeDocument/2006/relationships/slideLayout" Target="../slideLayouts/slideLayout228.xml"/><Relationship Id="rId216" Type="http://schemas.openxmlformats.org/officeDocument/2006/relationships/slideLayout" Target="../slideLayouts/slideLayout227.xml"/><Relationship Id="rId215" Type="http://schemas.openxmlformats.org/officeDocument/2006/relationships/slideLayout" Target="../slideLayouts/slideLayout226.xml"/><Relationship Id="rId214" Type="http://schemas.openxmlformats.org/officeDocument/2006/relationships/slideLayout" Target="../slideLayouts/slideLayout225.xml"/><Relationship Id="rId213" Type="http://schemas.openxmlformats.org/officeDocument/2006/relationships/slideLayout" Target="../slideLayouts/slideLayout224.xml"/><Relationship Id="rId212" Type="http://schemas.openxmlformats.org/officeDocument/2006/relationships/slideLayout" Target="../slideLayouts/slideLayout223.xml"/><Relationship Id="rId211" Type="http://schemas.openxmlformats.org/officeDocument/2006/relationships/slideLayout" Target="../slideLayouts/slideLayout222.xml"/><Relationship Id="rId210" Type="http://schemas.openxmlformats.org/officeDocument/2006/relationships/slideLayout" Target="../slideLayouts/slideLayout221.xml"/><Relationship Id="rId21" Type="http://schemas.openxmlformats.org/officeDocument/2006/relationships/slideLayout" Target="../slideLayouts/slideLayout32.xml"/><Relationship Id="rId209" Type="http://schemas.openxmlformats.org/officeDocument/2006/relationships/slideLayout" Target="../slideLayouts/slideLayout220.xml"/><Relationship Id="rId208" Type="http://schemas.openxmlformats.org/officeDocument/2006/relationships/slideLayout" Target="../slideLayouts/slideLayout219.xml"/><Relationship Id="rId207" Type="http://schemas.openxmlformats.org/officeDocument/2006/relationships/slideLayout" Target="../slideLayouts/slideLayout218.xml"/><Relationship Id="rId206" Type="http://schemas.openxmlformats.org/officeDocument/2006/relationships/slideLayout" Target="../slideLayouts/slideLayout217.xml"/><Relationship Id="rId205" Type="http://schemas.openxmlformats.org/officeDocument/2006/relationships/slideLayout" Target="../slideLayouts/slideLayout216.xml"/><Relationship Id="rId204" Type="http://schemas.openxmlformats.org/officeDocument/2006/relationships/slideLayout" Target="../slideLayouts/slideLayout215.xml"/><Relationship Id="rId203" Type="http://schemas.openxmlformats.org/officeDocument/2006/relationships/slideLayout" Target="../slideLayouts/slideLayout214.xml"/><Relationship Id="rId202" Type="http://schemas.openxmlformats.org/officeDocument/2006/relationships/slideLayout" Target="../slideLayouts/slideLayout213.xml"/><Relationship Id="rId201" Type="http://schemas.openxmlformats.org/officeDocument/2006/relationships/slideLayout" Target="../slideLayouts/slideLayout212.xml"/><Relationship Id="rId200" Type="http://schemas.openxmlformats.org/officeDocument/2006/relationships/slideLayout" Target="../slideLayouts/slideLayout211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9" Type="http://schemas.openxmlformats.org/officeDocument/2006/relationships/slideLayout" Target="../slideLayouts/slideLayout210.xml"/><Relationship Id="rId198" Type="http://schemas.openxmlformats.org/officeDocument/2006/relationships/slideLayout" Target="../slideLayouts/slideLayout209.xml"/><Relationship Id="rId197" Type="http://schemas.openxmlformats.org/officeDocument/2006/relationships/slideLayout" Target="../slideLayouts/slideLayout208.xml"/><Relationship Id="rId196" Type="http://schemas.openxmlformats.org/officeDocument/2006/relationships/slideLayout" Target="../slideLayouts/slideLayout207.xml"/><Relationship Id="rId195" Type="http://schemas.openxmlformats.org/officeDocument/2006/relationships/slideLayout" Target="../slideLayouts/slideLayout206.xml"/><Relationship Id="rId194" Type="http://schemas.openxmlformats.org/officeDocument/2006/relationships/slideLayout" Target="../slideLayouts/slideLayout205.xml"/><Relationship Id="rId193" Type="http://schemas.openxmlformats.org/officeDocument/2006/relationships/slideLayout" Target="../slideLayouts/slideLayout204.xml"/><Relationship Id="rId192" Type="http://schemas.openxmlformats.org/officeDocument/2006/relationships/slideLayout" Target="../slideLayouts/slideLayout203.xml"/><Relationship Id="rId191" Type="http://schemas.openxmlformats.org/officeDocument/2006/relationships/slideLayout" Target="../slideLayouts/slideLayout202.xml"/><Relationship Id="rId190" Type="http://schemas.openxmlformats.org/officeDocument/2006/relationships/slideLayout" Target="../slideLayouts/slideLayout201.xml"/><Relationship Id="rId19" Type="http://schemas.openxmlformats.org/officeDocument/2006/relationships/slideLayout" Target="../slideLayouts/slideLayout30.xml"/><Relationship Id="rId189" Type="http://schemas.openxmlformats.org/officeDocument/2006/relationships/slideLayout" Target="../slideLayouts/slideLayout200.xml"/><Relationship Id="rId188" Type="http://schemas.openxmlformats.org/officeDocument/2006/relationships/slideLayout" Target="../slideLayouts/slideLayout199.xml"/><Relationship Id="rId187" Type="http://schemas.openxmlformats.org/officeDocument/2006/relationships/slideLayout" Target="../slideLayouts/slideLayout198.xml"/><Relationship Id="rId186" Type="http://schemas.openxmlformats.org/officeDocument/2006/relationships/slideLayout" Target="../slideLayouts/slideLayout197.xml"/><Relationship Id="rId185" Type="http://schemas.openxmlformats.org/officeDocument/2006/relationships/slideLayout" Target="../slideLayouts/slideLayout196.xml"/><Relationship Id="rId184" Type="http://schemas.openxmlformats.org/officeDocument/2006/relationships/slideLayout" Target="../slideLayouts/slideLayout195.xml"/><Relationship Id="rId183" Type="http://schemas.openxmlformats.org/officeDocument/2006/relationships/slideLayout" Target="../slideLayouts/slideLayout194.xml"/><Relationship Id="rId182" Type="http://schemas.openxmlformats.org/officeDocument/2006/relationships/slideLayout" Target="../slideLayouts/slideLayout193.xml"/><Relationship Id="rId181" Type="http://schemas.openxmlformats.org/officeDocument/2006/relationships/slideLayout" Target="../slideLayouts/slideLayout192.xml"/><Relationship Id="rId180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29.xml"/><Relationship Id="rId179" Type="http://schemas.openxmlformats.org/officeDocument/2006/relationships/slideLayout" Target="../slideLayouts/slideLayout190.xml"/><Relationship Id="rId178" Type="http://schemas.openxmlformats.org/officeDocument/2006/relationships/slideLayout" Target="../slideLayouts/slideLayout189.xml"/><Relationship Id="rId177" Type="http://schemas.openxmlformats.org/officeDocument/2006/relationships/slideLayout" Target="../slideLayouts/slideLayout188.xml"/><Relationship Id="rId176" Type="http://schemas.openxmlformats.org/officeDocument/2006/relationships/slideLayout" Target="../slideLayouts/slideLayout187.xml"/><Relationship Id="rId175" Type="http://schemas.openxmlformats.org/officeDocument/2006/relationships/slideLayout" Target="../slideLayouts/slideLayout186.xml"/><Relationship Id="rId174" Type="http://schemas.openxmlformats.org/officeDocument/2006/relationships/slideLayout" Target="../slideLayouts/slideLayout185.xml"/><Relationship Id="rId173" Type="http://schemas.openxmlformats.org/officeDocument/2006/relationships/slideLayout" Target="../slideLayouts/slideLayout184.xml"/><Relationship Id="rId172" Type="http://schemas.openxmlformats.org/officeDocument/2006/relationships/slideLayout" Target="../slideLayouts/slideLayout183.xml"/><Relationship Id="rId171" Type="http://schemas.openxmlformats.org/officeDocument/2006/relationships/slideLayout" Target="../slideLayouts/slideLayout182.xml"/><Relationship Id="rId170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28.xml"/><Relationship Id="rId169" Type="http://schemas.openxmlformats.org/officeDocument/2006/relationships/slideLayout" Target="../slideLayouts/slideLayout180.xml"/><Relationship Id="rId168" Type="http://schemas.openxmlformats.org/officeDocument/2006/relationships/slideLayout" Target="../slideLayouts/slideLayout179.xml"/><Relationship Id="rId167" Type="http://schemas.openxmlformats.org/officeDocument/2006/relationships/slideLayout" Target="../slideLayouts/slideLayout178.xml"/><Relationship Id="rId166" Type="http://schemas.openxmlformats.org/officeDocument/2006/relationships/slideLayout" Target="../slideLayouts/slideLayout177.xml"/><Relationship Id="rId165" Type="http://schemas.openxmlformats.org/officeDocument/2006/relationships/slideLayout" Target="../slideLayouts/slideLayout176.xml"/><Relationship Id="rId164" Type="http://schemas.openxmlformats.org/officeDocument/2006/relationships/slideLayout" Target="../slideLayouts/slideLayout175.xml"/><Relationship Id="rId163" Type="http://schemas.openxmlformats.org/officeDocument/2006/relationships/slideLayout" Target="../slideLayouts/slideLayout174.xml"/><Relationship Id="rId162" Type="http://schemas.openxmlformats.org/officeDocument/2006/relationships/slideLayout" Target="../slideLayouts/slideLayout173.xml"/><Relationship Id="rId161" Type="http://schemas.openxmlformats.org/officeDocument/2006/relationships/slideLayout" Target="../slideLayouts/slideLayout172.xml"/><Relationship Id="rId160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27.xml"/><Relationship Id="rId159" Type="http://schemas.openxmlformats.org/officeDocument/2006/relationships/slideLayout" Target="../slideLayouts/slideLayout170.xml"/><Relationship Id="rId158" Type="http://schemas.openxmlformats.org/officeDocument/2006/relationships/slideLayout" Target="../slideLayouts/slideLayout169.xml"/><Relationship Id="rId157" Type="http://schemas.openxmlformats.org/officeDocument/2006/relationships/slideLayout" Target="../slideLayouts/slideLayout168.xml"/><Relationship Id="rId156" Type="http://schemas.openxmlformats.org/officeDocument/2006/relationships/slideLayout" Target="../slideLayouts/slideLayout167.xml"/><Relationship Id="rId155" Type="http://schemas.openxmlformats.org/officeDocument/2006/relationships/slideLayout" Target="../slideLayouts/slideLayout166.xml"/><Relationship Id="rId154" Type="http://schemas.openxmlformats.org/officeDocument/2006/relationships/slideLayout" Target="../slideLayouts/slideLayout165.xml"/><Relationship Id="rId153" Type="http://schemas.openxmlformats.org/officeDocument/2006/relationships/slideLayout" Target="../slideLayouts/slideLayout164.xml"/><Relationship Id="rId152" Type="http://schemas.openxmlformats.org/officeDocument/2006/relationships/slideLayout" Target="../slideLayouts/slideLayout163.xml"/><Relationship Id="rId151" Type="http://schemas.openxmlformats.org/officeDocument/2006/relationships/slideLayout" Target="../slideLayouts/slideLayout162.xml"/><Relationship Id="rId150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26.xml"/><Relationship Id="rId149" Type="http://schemas.openxmlformats.org/officeDocument/2006/relationships/slideLayout" Target="../slideLayouts/slideLayout160.xml"/><Relationship Id="rId148" Type="http://schemas.openxmlformats.org/officeDocument/2006/relationships/slideLayout" Target="../slideLayouts/slideLayout159.xml"/><Relationship Id="rId147" Type="http://schemas.openxmlformats.org/officeDocument/2006/relationships/slideLayout" Target="../slideLayouts/slideLayout158.xml"/><Relationship Id="rId146" Type="http://schemas.openxmlformats.org/officeDocument/2006/relationships/slideLayout" Target="../slideLayouts/slideLayout157.xml"/><Relationship Id="rId145" Type="http://schemas.openxmlformats.org/officeDocument/2006/relationships/slideLayout" Target="../slideLayouts/slideLayout156.xml"/><Relationship Id="rId144" Type="http://schemas.openxmlformats.org/officeDocument/2006/relationships/slideLayout" Target="../slideLayouts/slideLayout155.xml"/><Relationship Id="rId143" Type="http://schemas.openxmlformats.org/officeDocument/2006/relationships/slideLayout" Target="../slideLayouts/slideLayout154.xml"/><Relationship Id="rId142" Type="http://schemas.openxmlformats.org/officeDocument/2006/relationships/slideLayout" Target="../slideLayouts/slideLayout153.xml"/><Relationship Id="rId141" Type="http://schemas.openxmlformats.org/officeDocument/2006/relationships/slideLayout" Target="../slideLayouts/slideLayout152.xml"/><Relationship Id="rId140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25.xml"/><Relationship Id="rId139" Type="http://schemas.openxmlformats.org/officeDocument/2006/relationships/slideLayout" Target="../slideLayouts/slideLayout150.xml"/><Relationship Id="rId138" Type="http://schemas.openxmlformats.org/officeDocument/2006/relationships/slideLayout" Target="../slideLayouts/slideLayout149.xml"/><Relationship Id="rId137" Type="http://schemas.openxmlformats.org/officeDocument/2006/relationships/slideLayout" Target="../slideLayouts/slideLayout148.xml"/><Relationship Id="rId136" Type="http://schemas.openxmlformats.org/officeDocument/2006/relationships/slideLayout" Target="../slideLayouts/slideLayout147.xml"/><Relationship Id="rId135" Type="http://schemas.openxmlformats.org/officeDocument/2006/relationships/slideLayout" Target="../slideLayouts/slideLayout146.xml"/><Relationship Id="rId134" Type="http://schemas.openxmlformats.org/officeDocument/2006/relationships/slideLayout" Target="../slideLayouts/slideLayout145.xml"/><Relationship Id="rId133" Type="http://schemas.openxmlformats.org/officeDocument/2006/relationships/slideLayout" Target="../slideLayouts/slideLayout144.xml"/><Relationship Id="rId132" Type="http://schemas.openxmlformats.org/officeDocument/2006/relationships/slideLayout" Target="../slideLayouts/slideLayout143.xml"/><Relationship Id="rId131" Type="http://schemas.openxmlformats.org/officeDocument/2006/relationships/slideLayout" Target="../slideLayouts/slideLayout142.xml"/><Relationship Id="rId130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24.xml"/><Relationship Id="rId129" Type="http://schemas.openxmlformats.org/officeDocument/2006/relationships/slideLayout" Target="../slideLayouts/slideLayout140.xml"/><Relationship Id="rId128" Type="http://schemas.openxmlformats.org/officeDocument/2006/relationships/slideLayout" Target="../slideLayouts/slideLayout139.xml"/><Relationship Id="rId127" Type="http://schemas.openxmlformats.org/officeDocument/2006/relationships/slideLayout" Target="../slideLayouts/slideLayout138.xml"/><Relationship Id="rId126" Type="http://schemas.openxmlformats.org/officeDocument/2006/relationships/slideLayout" Target="../slideLayouts/slideLayout137.xml"/><Relationship Id="rId125" Type="http://schemas.openxmlformats.org/officeDocument/2006/relationships/slideLayout" Target="../slideLayouts/slideLayout136.xml"/><Relationship Id="rId124" Type="http://schemas.openxmlformats.org/officeDocument/2006/relationships/slideLayout" Target="../slideLayouts/slideLayout135.xml"/><Relationship Id="rId123" Type="http://schemas.openxmlformats.org/officeDocument/2006/relationships/slideLayout" Target="../slideLayouts/slideLayout134.xml"/><Relationship Id="rId122" Type="http://schemas.openxmlformats.org/officeDocument/2006/relationships/slideLayout" Target="../slideLayouts/slideLayout133.xml"/><Relationship Id="rId121" Type="http://schemas.openxmlformats.org/officeDocument/2006/relationships/slideLayout" Target="../slideLayouts/slideLayout132.xml"/><Relationship Id="rId120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30.xml"/><Relationship Id="rId118" Type="http://schemas.openxmlformats.org/officeDocument/2006/relationships/slideLayout" Target="../slideLayouts/slideLayout129.xml"/><Relationship Id="rId117" Type="http://schemas.openxmlformats.org/officeDocument/2006/relationships/slideLayout" Target="../slideLayouts/slideLayout128.xml"/><Relationship Id="rId116" Type="http://schemas.openxmlformats.org/officeDocument/2006/relationships/slideLayout" Target="../slideLayouts/slideLayout127.xml"/><Relationship Id="rId115" Type="http://schemas.openxmlformats.org/officeDocument/2006/relationships/slideLayout" Target="../slideLayouts/slideLayout126.xml"/><Relationship Id="rId114" Type="http://schemas.openxmlformats.org/officeDocument/2006/relationships/slideLayout" Target="../slideLayouts/slideLayout125.xml"/><Relationship Id="rId113" Type="http://schemas.openxmlformats.org/officeDocument/2006/relationships/slideLayout" Target="../slideLayouts/slideLayout124.xml"/><Relationship Id="rId112" Type="http://schemas.openxmlformats.org/officeDocument/2006/relationships/slideLayout" Target="../slideLayouts/slideLayout123.xml"/><Relationship Id="rId111" Type="http://schemas.openxmlformats.org/officeDocument/2006/relationships/slideLayout" Target="../slideLayouts/slideLayout122.xml"/><Relationship Id="rId110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22.xml"/><Relationship Id="rId109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19.xml"/><Relationship Id="rId107" Type="http://schemas.openxmlformats.org/officeDocument/2006/relationships/slideLayout" Target="../slideLayouts/slideLayout118.xml"/><Relationship Id="rId106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16.xml"/><Relationship Id="rId104" Type="http://schemas.openxmlformats.org/officeDocument/2006/relationships/slideLayout" Target="../slideLayouts/slideLayout115.xml"/><Relationship Id="rId103" Type="http://schemas.openxmlformats.org/officeDocument/2006/relationships/slideLayout" Target="../slideLayouts/slideLayout114.xml"/><Relationship Id="rId102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3"/>
          <p:cNvSpPr>
            <a:spLocks noChangeShapeType="1"/>
          </p:cNvSpPr>
          <p:nvPr userDrawn="1"/>
        </p:nvSpPr>
        <p:spPr bwMode="auto">
          <a:xfrm flipV="1">
            <a:off x="8255" y="622935"/>
            <a:ext cx="12091670" cy="5969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77" name="矩形 7"/>
          <p:cNvSpPr/>
          <p:nvPr userDrawn="1"/>
        </p:nvSpPr>
        <p:spPr>
          <a:xfrm flipV="1">
            <a:off x="8248227" y="1529927"/>
            <a:ext cx="905933" cy="7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048578" name="Rectangle 5"/>
          <p:cNvSpPr>
            <a:spLocks noChangeArrowheads="1"/>
          </p:cNvSpPr>
          <p:nvPr userDrawn="1"/>
        </p:nvSpPr>
        <p:spPr bwMode="auto">
          <a:xfrm>
            <a:off x="857250" y="314960"/>
            <a:ext cx="270954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fontAlgn="auto" hangingPunct="0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总复习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79" name="Line 3"/>
          <p:cNvSpPr>
            <a:spLocks noChangeShapeType="1"/>
          </p:cNvSpPr>
          <p:nvPr userDrawn="1"/>
        </p:nvSpPr>
        <p:spPr bwMode="auto">
          <a:xfrm>
            <a:off x="212" y="6471920"/>
            <a:ext cx="9953413" cy="5080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48580" name="Rectangle 5"/>
          <p:cNvSpPr>
            <a:spLocks noChangeArrowheads="1"/>
          </p:cNvSpPr>
          <p:nvPr userDrawn="1"/>
        </p:nvSpPr>
        <p:spPr bwMode="auto">
          <a:xfrm>
            <a:off x="9961880" y="6287347"/>
            <a:ext cx="2003213" cy="4203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sunrise" dir="t">
              <a:rot lat="0" lon="0" rev="0"/>
            </a:lightRig>
          </a:scene3d>
          <a:sp3d prstMaterial="matte"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fr-FR" sz="2135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信息技术学院</a:t>
            </a:r>
            <a:endParaRPr lang="zh-CN" altLang="fr-FR" sz="2135">
              <a:ln>
                <a:solidFill>
                  <a:schemeClr val="accent1"/>
                </a:solidFill>
              </a:ln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Java图标"/>
          <p:cNvPicPr>
            <a:picLocks noChangeAspect="1"/>
          </p:cNvPicPr>
          <p:nvPr userDrawn="1"/>
        </p:nvPicPr>
        <p:blipFill>
          <a:blip r:embed="rId283"/>
          <a:srcRect l="32520" r="26733" b="31783"/>
          <a:stretch>
            <a:fillRect/>
          </a:stretch>
        </p:blipFill>
        <p:spPr>
          <a:xfrm>
            <a:off x="15240" y="13970"/>
            <a:ext cx="829310" cy="669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  <p:sldLayoutId id="2147483827" r:id="rId167"/>
    <p:sldLayoutId id="2147483828" r:id="rId168"/>
    <p:sldLayoutId id="2147483829" r:id="rId169"/>
    <p:sldLayoutId id="2147483830" r:id="rId170"/>
    <p:sldLayoutId id="2147483831" r:id="rId171"/>
    <p:sldLayoutId id="2147483832" r:id="rId172"/>
    <p:sldLayoutId id="2147483833" r:id="rId173"/>
    <p:sldLayoutId id="2147483834" r:id="rId174"/>
    <p:sldLayoutId id="2147483835" r:id="rId175"/>
    <p:sldLayoutId id="2147483836" r:id="rId176"/>
    <p:sldLayoutId id="2147483837" r:id="rId177"/>
    <p:sldLayoutId id="2147483838" r:id="rId178"/>
    <p:sldLayoutId id="2147483839" r:id="rId179"/>
    <p:sldLayoutId id="2147483840" r:id="rId180"/>
    <p:sldLayoutId id="2147483841" r:id="rId181"/>
    <p:sldLayoutId id="2147483842" r:id="rId182"/>
    <p:sldLayoutId id="2147483843" r:id="rId183"/>
    <p:sldLayoutId id="2147483844" r:id="rId184"/>
    <p:sldLayoutId id="2147483845" r:id="rId185"/>
    <p:sldLayoutId id="2147483846" r:id="rId186"/>
    <p:sldLayoutId id="2147483847" r:id="rId187"/>
    <p:sldLayoutId id="2147483848" r:id="rId188"/>
    <p:sldLayoutId id="2147483849" r:id="rId189"/>
    <p:sldLayoutId id="2147483850" r:id="rId190"/>
    <p:sldLayoutId id="2147483851" r:id="rId191"/>
    <p:sldLayoutId id="2147483852" r:id="rId192"/>
    <p:sldLayoutId id="2147483853" r:id="rId193"/>
    <p:sldLayoutId id="2147483854" r:id="rId194"/>
    <p:sldLayoutId id="2147483855" r:id="rId195"/>
    <p:sldLayoutId id="2147483856" r:id="rId196"/>
    <p:sldLayoutId id="2147483857" r:id="rId197"/>
    <p:sldLayoutId id="2147483858" r:id="rId198"/>
    <p:sldLayoutId id="2147483859" r:id="rId199"/>
    <p:sldLayoutId id="2147483860" r:id="rId200"/>
    <p:sldLayoutId id="2147483861" r:id="rId201"/>
    <p:sldLayoutId id="2147483862" r:id="rId202"/>
    <p:sldLayoutId id="2147483863" r:id="rId203"/>
    <p:sldLayoutId id="2147483864" r:id="rId204"/>
    <p:sldLayoutId id="2147483865" r:id="rId205"/>
    <p:sldLayoutId id="2147483866" r:id="rId206"/>
    <p:sldLayoutId id="2147483867" r:id="rId207"/>
    <p:sldLayoutId id="2147483868" r:id="rId208"/>
    <p:sldLayoutId id="2147483869" r:id="rId209"/>
    <p:sldLayoutId id="2147483870" r:id="rId210"/>
    <p:sldLayoutId id="2147483871" r:id="rId211"/>
    <p:sldLayoutId id="2147483872" r:id="rId212"/>
    <p:sldLayoutId id="2147483873" r:id="rId213"/>
    <p:sldLayoutId id="2147483874" r:id="rId214"/>
    <p:sldLayoutId id="2147483875" r:id="rId215"/>
    <p:sldLayoutId id="2147483876" r:id="rId216"/>
    <p:sldLayoutId id="2147483877" r:id="rId217"/>
    <p:sldLayoutId id="2147483878" r:id="rId218"/>
    <p:sldLayoutId id="2147483879" r:id="rId219"/>
    <p:sldLayoutId id="2147483880" r:id="rId220"/>
    <p:sldLayoutId id="2147483881" r:id="rId221"/>
    <p:sldLayoutId id="2147483882" r:id="rId222"/>
    <p:sldLayoutId id="2147483883" r:id="rId223"/>
    <p:sldLayoutId id="2147483884" r:id="rId224"/>
    <p:sldLayoutId id="2147483885" r:id="rId225"/>
    <p:sldLayoutId id="2147483886" r:id="rId226"/>
    <p:sldLayoutId id="2147483887" r:id="rId227"/>
    <p:sldLayoutId id="2147483888" r:id="rId228"/>
    <p:sldLayoutId id="2147483889" r:id="rId229"/>
    <p:sldLayoutId id="2147483890" r:id="rId230"/>
    <p:sldLayoutId id="2147483891" r:id="rId231"/>
    <p:sldLayoutId id="2147483892" r:id="rId232"/>
    <p:sldLayoutId id="2147483893" r:id="rId233"/>
    <p:sldLayoutId id="2147483894" r:id="rId234"/>
    <p:sldLayoutId id="2147483895" r:id="rId235"/>
    <p:sldLayoutId id="2147483896" r:id="rId236"/>
    <p:sldLayoutId id="2147483897" r:id="rId237"/>
    <p:sldLayoutId id="2147483898" r:id="rId238"/>
    <p:sldLayoutId id="2147483899" r:id="rId239"/>
    <p:sldLayoutId id="2147483900" r:id="rId240"/>
    <p:sldLayoutId id="2147483901" r:id="rId241"/>
    <p:sldLayoutId id="2147483902" r:id="rId242"/>
    <p:sldLayoutId id="2147483903" r:id="rId243"/>
    <p:sldLayoutId id="2147483904" r:id="rId244"/>
    <p:sldLayoutId id="2147483905" r:id="rId245"/>
    <p:sldLayoutId id="2147483906" r:id="rId246"/>
    <p:sldLayoutId id="2147483907" r:id="rId247"/>
    <p:sldLayoutId id="2147483908" r:id="rId248"/>
    <p:sldLayoutId id="2147483909" r:id="rId249"/>
    <p:sldLayoutId id="2147483910" r:id="rId250"/>
    <p:sldLayoutId id="2147483911" r:id="rId251"/>
    <p:sldLayoutId id="2147483912" r:id="rId252"/>
    <p:sldLayoutId id="2147483913" r:id="rId253"/>
    <p:sldLayoutId id="2147483914" r:id="rId254"/>
    <p:sldLayoutId id="2147483915" r:id="rId255"/>
    <p:sldLayoutId id="2147483916" r:id="rId256"/>
    <p:sldLayoutId id="2147483917" r:id="rId257"/>
    <p:sldLayoutId id="2147483918" r:id="rId258"/>
    <p:sldLayoutId id="2147483919" r:id="rId259"/>
    <p:sldLayoutId id="2147483920" r:id="rId260"/>
    <p:sldLayoutId id="2147483921" r:id="rId261"/>
    <p:sldLayoutId id="2147483922" r:id="rId262"/>
    <p:sldLayoutId id="2147483923" r:id="rId263"/>
    <p:sldLayoutId id="2147483924" r:id="rId264"/>
    <p:sldLayoutId id="2147483925" r:id="rId265"/>
    <p:sldLayoutId id="2147483926" r:id="rId266"/>
    <p:sldLayoutId id="2147483927" r:id="rId267"/>
    <p:sldLayoutId id="2147483928" r:id="rId268"/>
    <p:sldLayoutId id="2147483929" r:id="rId269"/>
    <p:sldLayoutId id="2147483930" r:id="rId270"/>
    <p:sldLayoutId id="2147483931" r:id="rId271"/>
    <p:sldLayoutId id="2147483932" r:id="rId272"/>
    <p:sldLayoutId id="2147483933" r:id="rId273"/>
    <p:sldLayoutId id="2147483934" r:id="rId274"/>
    <p:sldLayoutId id="2147483935" r:id="rId275"/>
    <p:sldLayoutId id="2147483936" r:id="rId276"/>
    <p:sldLayoutId id="2147483937" r:id="rId277"/>
    <p:sldLayoutId id="2147483938" r:id="rId278"/>
    <p:sldLayoutId id="2147483939" r:id="rId279"/>
    <p:sldLayoutId id="2147483940" r:id="rId280"/>
    <p:sldLayoutId id="2147483941" r:id="rId281"/>
    <p:sldLayoutId id="2147483942" r:id="rId28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9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11785" y="1625600"/>
            <a:ext cx="5116195" cy="4700905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Encapsulation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属性和行为、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隐藏部分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</a:t>
            </a:r>
            <a:endParaRPr lang="zh-CN" altLang="zh-CN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0" indent="-457200"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Inheritance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描述类之间的关系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代码复用、易维护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10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Polymorphism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方法重载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方法重写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22910" y="79502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0845" y="820420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面向对象的三大特征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3510" y="1625600"/>
            <a:ext cx="6238240" cy="38500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6222"/>
          <a:stretch>
            <a:fillRect/>
          </a:stretch>
        </p:blipFill>
        <p:spPr>
          <a:xfrm>
            <a:off x="561975" y="1337310"/>
            <a:ext cx="4114800" cy="162179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5746115" y="1570355"/>
            <a:ext cx="5271135" cy="25984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关键字只能修饰成员变量，不能修饰局部变量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静态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方法只能访问静态成员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静态方法中，</a:t>
            </a: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不能使用this关键字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7395" y="3106420"/>
            <a:ext cx="140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编译错误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975" y="4629785"/>
            <a:ext cx="4603115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方法（）的苦您理解了吗？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内容占位符 2"/>
          <p:cNvSpPr txBox="1"/>
          <p:nvPr/>
        </p:nvSpPr>
        <p:spPr>
          <a:xfrm>
            <a:off x="895985" y="1533525"/>
            <a:ext cx="7251700" cy="3985895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Math类是一个工具类，位于</a:t>
            </a:r>
            <a:r>
              <a:rPr lang="en-US" altLang="zh-CN" sz="2400" b="1" dirty="0" smtClean="0">
                <a:solidFill>
                  <a:srgbClr val="2029E4"/>
                </a:solidFill>
                <a:cs typeface="Times New Roman" panose="02020603050405020304" pitchFamily="18" charset="0"/>
                <a:sym typeface="+mn-ea"/>
              </a:rPr>
              <a:t>java.lang.Math</a:t>
            </a:r>
            <a:r>
              <a:rPr lang="zh-CN" altLang="en-US" sz="2400" b="1" dirty="0" smtClean="0">
                <a:solidFill>
                  <a:srgbClr val="2029E4"/>
                </a:solidFill>
                <a:cs typeface="Times New Roman" panose="02020603050405020304" pitchFamily="18" charset="0"/>
                <a:sym typeface="+mn-ea"/>
              </a:rPr>
              <a:t>包</a:t>
            </a:r>
            <a:endParaRPr lang="zh-CN" altLang="en-US" sz="2400" b="1" dirty="0" smtClean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lvl="0" algn="just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</a:rPr>
              <a:t>Math</a:t>
            </a:r>
            <a:r>
              <a:rPr lang="zh-CN" altLang="en-US" sz="2400" b="1" dirty="0">
                <a:solidFill>
                  <a:schemeClr val="tx1"/>
                </a:solidFill>
              </a:rPr>
              <a:t>类的所有</a:t>
            </a:r>
            <a:r>
              <a:rPr lang="zh-CN" altLang="en-US" sz="2400" b="1" dirty="0">
                <a:solidFill>
                  <a:srgbClr val="2029E4"/>
                </a:solidFill>
              </a:rPr>
              <a:t>属性和方法都是</a:t>
            </a:r>
            <a:r>
              <a:rPr lang="zh-CN" altLang="en-US" sz="2400" b="1" dirty="0">
                <a:solidFill>
                  <a:srgbClr val="FF0000"/>
                </a:solidFill>
              </a:rPr>
              <a:t>静态的</a:t>
            </a:r>
            <a:endParaRPr lang="zh-CN" sz="2400" b="1" dirty="0" smtClean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lvl="0" algn="just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sz="2400" b="1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无构造方法不创建对象</a:t>
            </a:r>
            <a:endParaRPr lang="zh-CN" altLang="en-US" sz="2400" b="1" dirty="0" smtClean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lvl="0" algn="just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2029E4"/>
                </a:solidFill>
              </a:rPr>
              <a:t>可直接通过</a:t>
            </a:r>
            <a:r>
              <a:rPr lang="en-US" altLang="zh-CN" sz="2400" b="1" dirty="0">
                <a:solidFill>
                  <a:srgbClr val="2029E4"/>
                </a:solidFill>
              </a:rPr>
              <a:t>Math</a:t>
            </a:r>
            <a:r>
              <a:rPr lang="zh-CN" altLang="en-US" sz="2400" b="1" dirty="0">
                <a:solidFill>
                  <a:srgbClr val="2029E4"/>
                </a:solidFill>
              </a:rPr>
              <a:t>类名访问相应的成员</a:t>
            </a:r>
            <a:endParaRPr lang="zh-CN" altLang="en-US" sz="2400" b="1" dirty="0">
              <a:solidFill>
                <a:srgbClr val="2029E4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       如：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Math.PI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Math.sqrt</a:t>
            </a:r>
            <a:r>
              <a:rPr lang="en-US" altLang="zh-CN" sz="2400" b="1" dirty="0">
                <a:solidFill>
                  <a:schemeClr val="tx1"/>
                </a:solidFill>
              </a:rPr>
              <a:t>(2)</a:t>
            </a:r>
            <a:r>
              <a:rPr lang="zh-CN" altLang="en-US" sz="2400" b="1" dirty="0">
                <a:solidFill>
                  <a:schemeClr val="tx1"/>
                </a:solidFill>
              </a:rPr>
              <a:t>、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              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Math.sin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Math.toRadians</a:t>
            </a:r>
            <a:r>
              <a:rPr lang="en-US" altLang="zh-CN" sz="2400" b="1" dirty="0">
                <a:solidFill>
                  <a:schemeClr val="tx1"/>
                </a:solidFill>
              </a:rPr>
              <a:t>(30))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275" y="78549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300345" y="836295"/>
            <a:ext cx="1485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275" y="78549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300345" y="836295"/>
            <a:ext cx="2908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的基本运算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536065"/>
            <a:ext cx="962977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abs(double a) ：返回 double 值的绝对值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ceil(double a) ：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天花板方法，向上取整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floor(double a) ：地板方法，向下抹零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long round(double a)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：四舍五入方法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d1 = Math.round(5.5); //d1的值为6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d2 = Math.round(5.4); //d2的值为5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r2 = Math.round(-5.5);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//-5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indent="0">
              <a:lnSpc>
                <a:spcPct val="150000"/>
              </a:lnSpc>
              <a:buClr>
                <a:srgbClr val="1D41D5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r3 = Math.round(-5.51);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//-6</a:t>
            </a:r>
            <a:endParaRPr lang="en-US" alt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2"/>
          <p:cNvSpPr txBox="1"/>
          <p:nvPr/>
        </p:nvSpPr>
        <p:spPr>
          <a:xfrm>
            <a:off x="9140190" y="1069975"/>
            <a:ext cx="2266315" cy="18992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变量的隐藏致成员变量初始化失败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56845" y="750570"/>
          <a:ext cx="8730615" cy="598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172325" imgH="4495800" progId="Paint.Picture">
                  <p:embed/>
                </p:oleObj>
              </mc:Choice>
              <mc:Fallback>
                <p:oleObj name="" r:id="rId1" imgW="7172325" imgH="44958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845" y="750570"/>
                        <a:ext cx="8730615" cy="598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528955" y="78994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this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关键字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812165" y="1398905"/>
            <a:ext cx="9680575" cy="4533900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9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this代表所在类的当前对象的引用（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谁调用就代表谁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用法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本类的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this.成员变量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本类的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构造方法：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this(参数列表)；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在构造方法中调用类的其他构造方法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必须在第一行，只能出现一次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一个类中的两个构造方法不能使用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this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相互调用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9805" y="3256280"/>
            <a:ext cx="322135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 indent="-342900" algn="l" fontAlgn="auto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this.成员方法名()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6540" y="1056005"/>
            <a:ext cx="67240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Student2{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private String name;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private int age;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Student2() {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System.out.println("实例化一个对象");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public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Student2(String name, int age)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this();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调用本类构造方法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.tell();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.name = name;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调用本类成员变量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.age = age;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public void greet()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System.out.println("Hello,everyone!");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public void tell(){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this.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greet();//</a:t>
            </a:r>
            <a:r>
              <a:rPr lang="zh-CN" altLang="en-US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调用成员方法，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this可省略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System.out.println("我是"+name+",年龄:"+age);  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8365" y="1204595"/>
            <a:ext cx="588645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class StuConstruct01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public static void main(String[] args)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Student2 stu2 = new Student2("张三",18);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stu2.tell();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5400000" flipV="1">
            <a:off x="3742055" y="3074670"/>
            <a:ext cx="4830445" cy="1141730"/>
          </a:xfrm>
          <a:prstGeom prst="bentConnector3">
            <a:avLst>
              <a:gd name="adj1" fmla="val 54811"/>
            </a:avLst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360" y="8553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36930" y="1517650"/>
            <a:ext cx="8736330" cy="4295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类的继承：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</a:t>
            </a:r>
            <a:endParaRPr lang="zh-CN" altLang="zh-CN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子类的定义：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不显式包含extends则默认继承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endParaRPr lang="zh-CN" altLang="en-US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子类继承父类的属性和方法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子类可对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父类进行扩展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75610" y="1645285"/>
            <a:ext cx="2506980" cy="610870"/>
            <a:chOff x="14782" y="3756"/>
            <a:chExt cx="3948" cy="962"/>
          </a:xfrm>
        </p:grpSpPr>
        <p:sp>
          <p:nvSpPr>
            <p:cNvPr id="3" name="矩形 2"/>
            <p:cNvSpPr/>
            <p:nvPr/>
          </p:nvSpPr>
          <p:spPr>
            <a:xfrm>
              <a:off x="14782" y="3988"/>
              <a:ext cx="1362" cy="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sz="2400" b="1" dirty="0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父类</a:t>
              </a:r>
              <a:endPara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368" y="3971"/>
              <a:ext cx="1362" cy="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sz="2400" b="1" dirty="0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子类</a:t>
              </a:r>
              <a:endPara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252" y="375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zh-CN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派生</a:t>
              </a:r>
              <a:endParaRPr lang="zh-CN" altLang="zh-CN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10" name="直接箭头连接符 9"/>
            <p:cNvCxnSpPr>
              <a:stCxn id="3" idx="3"/>
              <a:endCxn id="6" idx="1"/>
            </p:cNvCxnSpPr>
            <p:nvPr/>
          </p:nvCxnSpPr>
          <p:spPr>
            <a:xfrm flipV="1">
              <a:off x="16144" y="4336"/>
              <a:ext cx="1224" cy="1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068320" y="2281555"/>
            <a:ext cx="47180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子类名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extends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父类名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 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…… //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子类中定义的属性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…… //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子类中定义的方法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6222"/>
          <a:stretch>
            <a:fillRect/>
          </a:stretch>
        </p:blipFill>
        <p:spPr>
          <a:xfrm>
            <a:off x="181610" y="756285"/>
            <a:ext cx="3388360" cy="1076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835" y="1833245"/>
            <a:ext cx="56362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类只支持单继承（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一个类只能有一个</a:t>
            </a:r>
            <a:r>
              <a:rPr lang="zh-CN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父类）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多个类可以继承同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一个父类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允许多层继承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子类和父类是一种相对概念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子类只能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直接访问（调用）父类中非私有成员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构造方法不能继承</a:t>
            </a:r>
            <a:endParaRPr lang="zh-CN" altLang="zh-CN" sz="24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4275" y="857250"/>
            <a:ext cx="35801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A{ }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B{  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C extends A,B{ }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695" y="1204595"/>
            <a:ext cx="461645" cy="4616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68720" y="2552700"/>
            <a:ext cx="3576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A{ 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B extends A{ 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C extends A{ }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87110" y="1040765"/>
            <a:ext cx="0" cy="51943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68720" y="2628900"/>
            <a:ext cx="5558790" cy="165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l="17244" r="17244" b="10846"/>
          <a:stretch>
            <a:fillRect/>
          </a:stretch>
        </p:blipFill>
        <p:spPr>
          <a:xfrm>
            <a:off x="10005695" y="3115310"/>
            <a:ext cx="646430" cy="6604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226175" y="4305935"/>
            <a:ext cx="5558790" cy="1651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85230" y="4263390"/>
            <a:ext cx="33978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A{ 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B extends A{  }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class C extends B{  }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17244" r="17244" b="10846"/>
          <a:stretch>
            <a:fillRect/>
          </a:stretch>
        </p:blipFill>
        <p:spPr>
          <a:xfrm>
            <a:off x="10005695" y="4946015"/>
            <a:ext cx="646430" cy="660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71265" y="1205865"/>
            <a:ext cx="1454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endParaRPr lang="zh-CN" altLang="zh-CN" sz="2400" b="1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67435" y="1625600"/>
            <a:ext cx="71729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5407A3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子类对象可直接调用父类对象的方法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5407A3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对象调用方法时：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先在子类中查找对应的方法，有则执行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若子类中不存在，则执行父类中相应的方法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2910" y="80454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360" y="8553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类方法的调用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2980" y="775335"/>
            <a:ext cx="34524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方法的重写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override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422910" y="1543685"/>
            <a:ext cx="9937115" cy="4897120"/>
          </a:xfrm>
          <a:prstGeom prst="rect">
            <a:avLst/>
          </a:prstGeom>
        </p:spPr>
        <p:txBody>
          <a:bodyPr vert="horz" lIns="121894" tIns="60946" rIns="121894" bIns="60946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90600" indent="-38100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524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3pPr>
            <a:lvl4pPr marL="2133600" indent="-304800">
              <a:spcBef>
                <a:spcPct val="20000"/>
              </a:spcBef>
              <a:buFont typeface="Arial" panose="020B0604020202020204" pitchFamily="34" charset="0"/>
              <a:buChar char="–"/>
              <a:defRPr sz="2700"/>
            </a:lvl4pPr>
            <a:lvl5pPr marL="2743200" indent="-304800">
              <a:spcBef>
                <a:spcPct val="20000"/>
              </a:spcBef>
              <a:buFont typeface="Arial" panose="020B0604020202020204" pitchFamily="34" charset="0"/>
              <a:buChar char="»"/>
              <a:defRPr sz="2700"/>
            </a:lvl5pPr>
            <a:lvl6pPr marL="33528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6pPr>
            <a:lvl7pPr marL="39624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7pPr>
            <a:lvl8pPr marL="4572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8pPr>
            <a:lvl9pPr marL="51816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9pPr>
          </a:lstStyle>
          <a:p>
            <a:pPr marL="342900" lvl="0" indent="-342900" algn="just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方法的重写（又称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方法覆盖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，区别于重载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overload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），与属性无关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子类中重新定义继承自父类的方法称为方法的重写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l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私有方法无法覆盖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，只针对实例方法（静态方法覆盖无意义）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重写父类的方法时，方法的名称、类型和形式参数应该与继承自父类的方法相同（一模一样）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在子类重写的方法不能拥有比父类方法更加严格的访问权限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 fontAlgn="auto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子类方法不能抛出更多异常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内容占位符 2"/>
          <p:cNvSpPr txBox="1"/>
          <p:nvPr/>
        </p:nvSpPr>
        <p:spPr>
          <a:xfrm>
            <a:off x="422910" y="1463040"/>
            <a:ext cx="8036560" cy="15963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类是一种引用数据类型，是组成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程序的基本要素</a:t>
            </a:r>
            <a:endParaRPr lang="zh-CN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所有的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</a:t>
            </a:r>
            <a:r>
              <a:rPr lang="zh-CN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程序都是基于类的（方法、语句须置于类中）</a:t>
            </a:r>
            <a:endParaRPr lang="zh-CN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类必须先定义后使用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类的定义形式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318260" y="3484245"/>
            <a:ext cx="3748405" cy="2259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121917" tIns="60958" rIns="121917" bIns="60958" rtlCol="0">
            <a:normAutofit fontScale="80000"/>
          </a:bodyPr>
          <a:lstStyle>
            <a:lvl1pPr marL="457200" indent="-45720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class </a:t>
            </a:r>
            <a:r>
              <a:rPr lang="zh-CN" altLang="en-US" sz="2400" b="1" dirty="0">
                <a:solidFill>
                  <a:schemeClr val="tx1"/>
                </a:solidFill>
              </a:rPr>
              <a:t>类名</a:t>
            </a:r>
            <a:r>
              <a:rPr lang="en-US" altLang="zh-CN" sz="2400" b="1" dirty="0">
                <a:solidFill>
                  <a:schemeClr val="tx1"/>
                </a:solidFill>
              </a:rPr>
              <a:t>{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89408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成员变量列表</a:t>
            </a:r>
            <a:r>
              <a:rPr lang="en-US" altLang="zh-CN" sz="2400" b="1" dirty="0">
                <a:solidFill>
                  <a:schemeClr val="tx1"/>
                </a:solidFill>
              </a:rPr>
              <a:t>;  //</a:t>
            </a:r>
            <a:r>
              <a:rPr lang="zh-CN" altLang="en-US" sz="2400" b="1" dirty="0">
                <a:solidFill>
                  <a:schemeClr val="tx1"/>
                </a:solidFill>
              </a:rPr>
              <a:t>属性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89408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成员方法列表</a:t>
            </a:r>
            <a:r>
              <a:rPr lang="en-US" altLang="zh-CN" sz="2400" b="1" dirty="0">
                <a:solidFill>
                  <a:schemeClr val="tx1"/>
                </a:solidFill>
              </a:rPr>
              <a:t>;  //</a:t>
            </a:r>
            <a:r>
              <a:rPr lang="zh-CN" altLang="en-US" sz="2400" b="1" dirty="0">
                <a:solidFill>
                  <a:schemeClr val="tx1"/>
                </a:solidFill>
              </a:rPr>
              <a:t>行为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22910" y="79502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类的定义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5290" y="2654935"/>
            <a:ext cx="4538345" cy="3743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ClassName{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//成员变量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//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成员内部类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//无参构造方法【必有】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//有参构造方法【建议】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//成员方法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//getXxx()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//setXxx()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94270" y="1738630"/>
            <a:ext cx="2094865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Base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var;</a:t>
            </a:r>
            <a:endParaRPr lang="zh-CN" altLang="en-US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      ……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22605" y="1534795"/>
            <a:ext cx="6101080" cy="3825875"/>
          </a:xfrm>
          <a:prstGeom prst="rect">
            <a:avLst/>
          </a:prstGeom>
        </p:spPr>
        <p:txBody>
          <a:bodyPr vert="horz" lIns="121894" tIns="60946" rIns="121894" bIns="60946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90600" indent="-38100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524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3pPr>
            <a:lvl4pPr marL="2133600" indent="-304800">
              <a:spcBef>
                <a:spcPct val="20000"/>
              </a:spcBef>
              <a:buFont typeface="Arial" panose="020B0604020202020204" pitchFamily="34" charset="0"/>
              <a:buChar char="–"/>
              <a:defRPr sz="2700"/>
            </a:lvl4pPr>
            <a:lvl5pPr marL="2743200" indent="-304800">
              <a:spcBef>
                <a:spcPct val="20000"/>
              </a:spcBef>
              <a:buFont typeface="Arial" panose="020B0604020202020204" pitchFamily="34" charset="0"/>
              <a:buChar char="»"/>
              <a:defRPr sz="2700"/>
            </a:lvl5pPr>
            <a:lvl6pPr marL="33528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6pPr>
            <a:lvl7pPr marL="39624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7pPr>
            <a:lvl8pPr marL="4572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8pPr>
            <a:lvl9pPr marL="51816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9pPr>
          </a:lstStyle>
          <a:p>
            <a:pPr marL="342900" indent="-342900" algn="just" fontAlgn="auto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域（成员变量）的隐藏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800100" lvl="1" indent="-342900" algn="just" fontAlgn="auto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在子类中重新定义继承自父类的域称为域的隐藏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 fontAlgn="auto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隐藏域时，子类中所定义的域的域名必须与继承自父类的域名相同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995" y="80581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域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的隐藏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494270" y="3886200"/>
            <a:ext cx="3853180" cy="0"/>
          </a:xfrm>
          <a:prstGeom prst="line">
            <a:avLst/>
          </a:prstGeom>
          <a:ln w="381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494270" y="4267200"/>
            <a:ext cx="3902075" cy="2009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Sub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extends Base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var;</a:t>
            </a:r>
            <a:endParaRPr lang="zh-CN" altLang="en-US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       ……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606425" y="1510665"/>
            <a:ext cx="8825865" cy="4535805"/>
          </a:xfrm>
          <a:prstGeom prst="rect">
            <a:avLst/>
          </a:prstGeom>
        </p:spPr>
        <p:txBody>
          <a:bodyPr vert="horz" lIns="121894" tIns="60946" rIns="121894" bIns="60946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90600" indent="-38100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524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3pPr>
            <a:lvl4pPr marL="2133600" indent="-304800">
              <a:spcBef>
                <a:spcPct val="20000"/>
              </a:spcBef>
              <a:buFont typeface="Arial" panose="020B0604020202020204" pitchFamily="34" charset="0"/>
              <a:buChar char="–"/>
              <a:defRPr sz="2700"/>
            </a:lvl4pPr>
            <a:lvl5pPr marL="2743200" indent="-304800">
              <a:spcBef>
                <a:spcPct val="20000"/>
              </a:spcBef>
              <a:buFont typeface="Arial" panose="020B0604020202020204" pitchFamily="34" charset="0"/>
              <a:buChar char="»"/>
              <a:defRPr sz="2700"/>
            </a:lvl5pPr>
            <a:lvl6pPr marL="33528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6pPr>
            <a:lvl7pPr marL="39624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7pPr>
            <a:lvl8pPr marL="4572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8pPr>
            <a:lvl9pPr marL="51816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9pPr>
          </a:lstStyle>
          <a:p>
            <a:pPr marL="342900" indent="-342900" algn="just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域隐藏和方法重写后</a:t>
            </a:r>
            <a:r>
              <a:rPr lang="zh-CN" altLang="zh-CN" sz="24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，子类对象将无法访问父类相应的成员</a:t>
            </a:r>
            <a:endParaRPr lang="zh-CN" altLang="zh-CN" sz="2400" b="1" dirty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marL="342900" indent="-342900" algn="just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super</a:t>
            </a:r>
            <a:r>
              <a:rPr lang="zh-CN" altLang="zh-CN" sz="24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关键字：指示编译器调用当前对象调用父类对象的成员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342900" indent="-342900" algn="just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super</a:t>
            </a:r>
            <a:r>
              <a:rPr lang="zh-CN" altLang="zh-CN" sz="2400" b="1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关键字的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使用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 fontAlgn="auto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在子类中访问继承自父类的</a:t>
            </a:r>
            <a:r>
              <a:rPr lang="zh-CN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普通</a:t>
            </a:r>
            <a:r>
              <a:rPr lang="zh-CN" altLang="en-US" sz="2400" b="1" dirty="0">
                <a:solidFill>
                  <a:schemeClr val="tx1"/>
                </a:solidFill>
              </a:rPr>
              <a:t>成员：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indent="1073150" algn="just">
              <a:lnSpc>
                <a:spcPct val="14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rgbClr val="2029E4"/>
                </a:solidFill>
              </a:rPr>
              <a:t>super.</a:t>
            </a:r>
            <a:r>
              <a:rPr lang="zh-CN" altLang="en-US" sz="2400" b="1" dirty="0">
                <a:solidFill>
                  <a:schemeClr val="tx1"/>
                </a:solidFill>
              </a:rPr>
              <a:t>成员变量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indent="1073150" algn="just">
              <a:lnSpc>
                <a:spcPct val="14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rgbClr val="2029E4"/>
                </a:solidFill>
              </a:rPr>
              <a:t>super.</a:t>
            </a:r>
            <a:r>
              <a:rPr lang="zh-CN" altLang="en-US" sz="2400" b="1" dirty="0">
                <a:solidFill>
                  <a:schemeClr val="tx1"/>
                </a:solidFill>
              </a:rPr>
              <a:t>方法名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chemeClr val="tx1"/>
                </a:solidFill>
              </a:rPr>
              <a:t>实参列表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调用父类的构造方法，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初始化</a:t>
            </a:r>
            <a:r>
              <a:rPr lang="zh-CN" altLang="en-US" sz="2400" b="1" dirty="0">
                <a:solidFill>
                  <a:schemeClr val="tx1"/>
                </a:solidFill>
              </a:rPr>
              <a:t>继承自父类的成员变量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indent="1073150" algn="just">
              <a:lnSpc>
                <a:spcPct val="140000"/>
              </a:lnSpc>
            </a:pPr>
            <a:r>
              <a:rPr lang="en-US" altLang="zh-CN" sz="2400" b="1" dirty="0">
                <a:solidFill>
                  <a:srgbClr val="2029E4"/>
                </a:solidFill>
              </a:rPr>
              <a:t>super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[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实参列表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400" b="1" dirty="0">
                <a:solidFill>
                  <a:schemeClr val="tx1"/>
                </a:solidFill>
              </a:rPr>
              <a:t>);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8880" y="805815"/>
            <a:ext cx="2249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super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2795" y="755015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访问父类构造方法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1593215"/>
            <a:ext cx="95554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父类空间优先于子类对象产生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构造方法可初始化成员变量，</a:t>
            </a:r>
            <a:r>
              <a:rPr lang="zh-CN" altLang="en-US" sz="2400" b="1">
                <a:solidFill>
                  <a:srgbClr val="141C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创建子类对象时，</a:t>
            </a:r>
            <a:r>
              <a:rPr lang="zh-CN" altLang="en-US" sz="2400" b="1">
                <a:solidFill>
                  <a:srgbClr val="141C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必须先执行父类的初始化动作</a:t>
            </a:r>
            <a:r>
              <a:rPr lang="zh-CN" altLang="en-US" sz="2400" b="1">
                <a:solidFill>
                  <a:srgbClr val="141C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，再创建其子类对象本身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子类的构造方法中默认有一个 super()，</a:t>
            </a:r>
            <a:r>
              <a:rPr lang="zh-CN" altLang="en-US" sz="2400" b="1">
                <a:solidFill>
                  <a:srgbClr val="141CB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子类的构造方法调用时，一定先调用父类的构造方法</a:t>
            </a:r>
            <a:endParaRPr lang="zh-CN" altLang="en-US" sz="2400" b="1">
              <a:solidFill>
                <a:srgbClr val="141CB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父类成员变量初始化后，才可以给子类使用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785" y="695960"/>
            <a:ext cx="7366635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class Fu 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private int n;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public Fu(){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System.out.println("Fu()");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class Zi extends Fu {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public Zi(){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2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</a:rPr>
              <a:t>super();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System.out.println("Zi()");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public class FuZi{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public static void main (String args[]){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	Zi zi = new Zi();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21295" y="1640205"/>
            <a:ext cx="3612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子类的构造方法中默认有一个 super() ，表示调用父类的构造方法，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9950" y="1450975"/>
            <a:ext cx="9719310" cy="4887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含义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super ：代表父类的存储空间标识(可以理解为父亲的引用)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this ：代表当前对象的引用(谁调用就代表谁)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用法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访问成员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this.成员变量 ‐‐ 本类的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this.成员方法名() ‐‐ 本类的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super.成员变量 ‐‐ 父类的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super.成员方法名() ‐‐ 父类的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3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访问构造方法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this(...) ‐‐ 本类的构造方法 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super(...) ‐‐ 父类的构造方法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lnSpc>
                <a:spcPct val="130000"/>
              </a:lnSpc>
              <a:buClr>
                <a:srgbClr val="2029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不能同时出现（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都必须是在构造方法的第一行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7240" y="755015"/>
            <a:ext cx="30181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this   &amp;&amp; 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super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3995" y="80581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8215" y="1598295"/>
            <a:ext cx="351980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定义一个图形类，类具有计算图形周长和面积成员方法。通过继承实现计算矩形周长和面积、实现计算圆形周长和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面积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7494905" y="1598295"/>
          <a:ext cx="2983865" cy="175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65"/>
              </a:tblGrid>
              <a:tr h="5486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Shape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12065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area():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double</a:t>
                      </a:r>
                      <a:endParaRPr lang="zh-CN" altLang="en-US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perimeter()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:double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293995" y="3948430"/>
          <a:ext cx="2917190" cy="237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190"/>
              </a:tblGrid>
              <a:tr h="5486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Circle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- 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radius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:double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28206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area()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double</a:t>
                      </a:r>
                      <a:endParaRPr lang="zh-CN" altLang="en-US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perimeter()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:double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9027160" y="3926840"/>
          <a:ext cx="2914650" cy="244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/>
              </a:tblGrid>
              <a:tr h="5486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Rectangle</a:t>
                      </a:r>
                      <a:endParaRPr lang="en-US" altLang="zh-CN" sz="20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- length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:double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- width : double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6934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area()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double</a:t>
                      </a:r>
                      <a:endParaRPr lang="zh-CN" altLang="en-US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perimeter()</a:t>
                      </a: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:double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6752590" y="3473450"/>
            <a:ext cx="847725" cy="474980"/>
          </a:xfrm>
          <a:prstGeom prst="straightConnector1">
            <a:avLst/>
          </a:prstGeom>
          <a:ln w="38100"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0208260" y="3493135"/>
            <a:ext cx="270510" cy="424180"/>
          </a:xfrm>
          <a:prstGeom prst="straightConnector1">
            <a:avLst/>
          </a:prstGeom>
          <a:ln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19860000">
            <a:off x="10095230" y="3344545"/>
            <a:ext cx="149860" cy="14986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3540000">
            <a:off x="7619365" y="3332480"/>
            <a:ext cx="149225" cy="17907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5555" y="755015"/>
            <a:ext cx="20402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关键字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155" y="1327785"/>
            <a:ext cx="10046970" cy="485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修饰的变量为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不可更改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1076325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访问修饰词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][static] final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 变量名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76325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static String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NAME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=“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拉布拉多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>
              <a:lnSpc>
                <a:spcPct val="23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final修饰的方法称为最终方法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不能重写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buClr>
                <a:srgbClr val="2029E4"/>
              </a:buClr>
              <a:buSzTx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[访问修饰词][static] final 方法类型 方法名([形参表列]){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buClr>
                <a:srgbClr val="2029E4"/>
              </a:buClr>
              <a:buSzTx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……//方法体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buClr>
                <a:srgbClr val="2029E4"/>
              </a:buClr>
              <a:buSzTx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}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0"/>
              </a:spcBef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final修饰的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不能被继承，无子类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11440" y="2491740"/>
            <a:ext cx="3141345" cy="829945"/>
            <a:chOff x="12879" y="4323"/>
            <a:chExt cx="4947" cy="1307"/>
          </a:xfrm>
        </p:grpSpPr>
        <p:sp>
          <p:nvSpPr>
            <p:cNvPr id="10" name="文本框 9"/>
            <p:cNvSpPr txBox="1"/>
            <p:nvPr/>
          </p:nvSpPr>
          <p:spPr>
            <a:xfrm>
              <a:off x="14178" y="4323"/>
              <a:ext cx="3648" cy="1307"/>
            </a:xfrm>
            <a:prstGeom prst="rect">
              <a:avLst/>
            </a:prstGeom>
            <a:noFill/>
            <a:ln>
              <a:solidFill>
                <a:srgbClr val="F43308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zh-CN" altLang="en-US" sz="2400" b="1" dirty="0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定义时须赋值，</a:t>
              </a:r>
              <a:endPara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sz="2400" b="1" dirty="0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只赋值一次</a:t>
              </a:r>
              <a:endPara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12879" y="4686"/>
              <a:ext cx="129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191635" y="2848610"/>
            <a:ext cx="2316480" cy="833755"/>
            <a:chOff x="6601" y="5032"/>
            <a:chExt cx="3648" cy="1313"/>
          </a:xfrm>
        </p:grpSpPr>
        <p:sp>
          <p:nvSpPr>
            <p:cNvPr id="12" name="文本框 11"/>
            <p:cNvSpPr txBox="1"/>
            <p:nvPr/>
          </p:nvSpPr>
          <p:spPr>
            <a:xfrm>
              <a:off x="6601" y="5621"/>
              <a:ext cx="3648" cy="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 anchor="t">
              <a:spAutoFit/>
            </a:bodyPr>
            <a:p>
              <a:r>
                <a:rPr lang="zh-CN" altLang="zh-CN" sz="2400" b="1" dirty="0">
                  <a:solidFill>
                    <a:srgbClr val="2029E4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变量名要全大写</a:t>
              </a:r>
              <a:endPara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13" name="直接箭头连接符 12"/>
            <p:cNvCxnSpPr>
              <a:stCxn id="12" idx="0"/>
            </p:cNvCxnSpPr>
            <p:nvPr/>
          </p:nvCxnSpPr>
          <p:spPr>
            <a:xfrm flipV="1">
              <a:off x="8425" y="5032"/>
              <a:ext cx="1" cy="58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5555" y="75501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抽象方法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 bwMode="auto">
          <a:xfrm>
            <a:off x="894080" y="1529715"/>
            <a:ext cx="9464040" cy="379857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抽象方法：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不包含方法体的方法，抽象描述特殊行为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抽象方法的定义：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abstract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void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([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形参列表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9E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abstract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关键字来修饰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只需声明不需实现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1160" y="7550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抽象类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1466215"/>
            <a:ext cx="9702800" cy="3340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algn="l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抽象类可被继承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子类必须实现抽象类中的全部抽象方法（子类也是抽象类除外）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可以有构造方法，用于初始化成员变量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4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不能生成抽象类的实例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包含抽象方法的类，必须是抽象类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buClr>
                <a:srgbClr val="2029E4"/>
              </a:buClr>
              <a:buSzTx/>
              <a:buFont typeface="Wingdings" panose="05000000000000000000" charset="0"/>
              <a:buChar char="l"/>
            </a:pPr>
            <a:r>
              <a:rPr lang="zh-CN" altLang="zh-CN" sz="2400" b="1" dirty="0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抽象类可以不含抽象方法</a:t>
            </a:r>
            <a:endParaRPr lang="zh-CN" altLang="zh-CN" sz="2400" b="1" dirty="0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7485" y="5243830"/>
            <a:ext cx="4027805" cy="979170"/>
            <a:chOff x="6311" y="8258"/>
            <a:chExt cx="6343" cy="1542"/>
          </a:xfrm>
        </p:grpSpPr>
        <p:sp>
          <p:nvSpPr>
            <p:cNvPr id="4" name="文本框 3"/>
            <p:cNvSpPr txBox="1"/>
            <p:nvPr/>
          </p:nvSpPr>
          <p:spPr>
            <a:xfrm>
              <a:off x="7578" y="8493"/>
              <a:ext cx="5077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抽象方法不能用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private/final</a:t>
              </a:r>
              <a:r>
                <a:rPr lang="zh-CN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修饰</a:t>
              </a:r>
              <a:endPara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21720" t="4080" r="11200" b="14260"/>
            <a:stretch>
              <a:fillRect/>
            </a:stretch>
          </p:blipFill>
          <p:spPr>
            <a:xfrm>
              <a:off x="6311" y="8258"/>
              <a:ext cx="1267" cy="1542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81978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1860" y="819785"/>
            <a:ext cx="3383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抽象类的定义及继承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755" y="1464945"/>
            <a:ext cx="1118997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2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抽象类的定义：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abstract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            		……//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类体，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可以定义成员变量、成员方法和构造方法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       }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6560" y="2823845"/>
            <a:ext cx="83934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abstract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class Animal {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</a:t>
            </a: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abstract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void run()；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6400" y="4577080"/>
            <a:ext cx="86398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Cat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extends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Animal {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void run (){ 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//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实现方法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System.out.println("小猫在墙头上走~~~")；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内容占位符 2"/>
          <p:cNvSpPr txBox="1"/>
          <p:nvPr/>
        </p:nvSpPr>
        <p:spPr>
          <a:xfrm>
            <a:off x="1197610" y="1607820"/>
            <a:ext cx="6097905" cy="3809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的封装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设置属性的直接访问权限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(private)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隐藏对象的状态信息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外部程序须通过类提供的公共的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setter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getter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方法设置和获取属性值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79425" y="77343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类的封装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9595" y="75501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290" y="1413510"/>
            <a:ext cx="9346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一个抽象类的所有方法都是抽象的，则可以将这个类定义接口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接口是一种特殊的类，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是方法的集合（</a:t>
            </a:r>
            <a:r>
              <a:rPr lang="zh-CN" altLang="zh-CN" sz="2400" b="1" dirty="0">
                <a:solidFill>
                  <a:srgbClr val="141CBE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内部主要就是封装方法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组成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全局常量：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默认使用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 static final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修饰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抽象方法：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默认为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抽象方法，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 abstract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修饰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静态方法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类方法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9595" y="75501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定义接口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910" y="1443355"/>
            <a:ext cx="8468995" cy="374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interface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接口名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extends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2...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{  //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多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继承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	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static final]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数据类型 常量名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常量值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; 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	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abstract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]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返回值类型 抽象方法名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参数列表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);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[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public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]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返回值类型 方法名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参数列表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){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          ……  //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静态方法的方法体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}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749425" y="4362450"/>
            <a:ext cx="9624060" cy="20834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接口不能继承抽象类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接口没有实例，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不能创建对象，但是可以被实现（ implements ）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接口的实现类，需实现其全部抽象方法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2"/>
          <p:cNvSpPr txBox="1"/>
          <p:nvPr/>
        </p:nvSpPr>
        <p:spPr>
          <a:xfrm>
            <a:off x="725805" y="1427480"/>
            <a:ext cx="9624060" cy="20834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接口不能继承抽象类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接口没有实例，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不能创建对象，但是可以被实现（ implements ）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接口的实现类，需实现其全部抽象方法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endParaRPr lang="fr-FR" sz="24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4650" y="755015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5501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接口的使用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9020" y="2814955"/>
            <a:ext cx="8637270" cy="2084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类继承抽象类实现接口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修饰符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] class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类名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extends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父类名 </a:t>
            </a:r>
            <a:r>
              <a:rPr lang="en-US" altLang="zh-CN" sz="22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implements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接口序列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{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…//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类体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1560" y="1412240"/>
            <a:ext cx="9507220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1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类实现接口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[修饰符] class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implements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接口表列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	……//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类体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1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590" y="4973320"/>
            <a:ext cx="6080760" cy="164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接口继承接口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interface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extends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接口序列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...…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275" y="74422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与接口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190" y="1569085"/>
            <a:ext cx="55899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抽象类：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抽象类需要被继承，且只能被继承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抽象类可以包含普通属性和方法、构造方法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抽象类的继承是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is-a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关系，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定义体系内的基本共性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抽象类既可以是功能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，也可以为功能提供实现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2535" y="1576705"/>
            <a:ext cx="54457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接口：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抽象类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可以被实现，可以多实现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接口一般只包含抽象方法（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常量、静态方法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接口的实现是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like-a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关系，定义体系外的额外功能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41CAA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接口只能是功能的定义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51880" y="1576705"/>
            <a:ext cx="0" cy="4646295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2"/>
          <p:cNvSpPr>
            <a:spLocks noGrp="1"/>
          </p:cNvSpPr>
          <p:nvPr/>
        </p:nvSpPr>
        <p:spPr bwMode="auto">
          <a:xfrm>
            <a:off x="721995" y="1393190"/>
            <a:ext cx="10412095" cy="4662805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同一行为，通过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可以体现出不同的形态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多态的实现以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继承继或者实现为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中为了实现多态，允许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使用一个父类类型的变量来引用一个子类类型的对象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400">
                <a:sym typeface="+mn-ea"/>
              </a:rPr>
              <a:t>            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803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1995" y="4547870"/>
            <a:ext cx="7148195" cy="1327150"/>
            <a:chOff x="1137" y="8073"/>
            <a:chExt cx="11257" cy="2090"/>
          </a:xfrm>
        </p:grpSpPr>
        <p:sp>
          <p:nvSpPr>
            <p:cNvPr id="2" name="文本框 1"/>
            <p:cNvSpPr txBox="1"/>
            <p:nvPr/>
          </p:nvSpPr>
          <p:spPr>
            <a:xfrm>
              <a:off x="5806" y="9386"/>
              <a:ext cx="65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342900" indent="-342900" algn="l">
                <a:buClr>
                  <a:srgbClr val="2029E4"/>
                </a:buClr>
                <a:buFont typeface="Wingdings" panose="05000000000000000000" charset="0"/>
                <a:buChar char="Ø"/>
              </a:pPr>
              <a:r>
                <a:rPr lang="zh-CN" altLang="zh-CN" sz="24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对象的多态性（方法重写）</a:t>
              </a: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37" y="8073"/>
              <a:ext cx="6158" cy="2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2029E4"/>
                </a:buClr>
                <a:buSzTx/>
                <a:buFont typeface="Wingdings" panose="05000000000000000000" charset="0"/>
                <a:buChar char="l"/>
                <a:defRPr/>
              </a:pPr>
              <a:r>
                <a:rPr lang="zh-CN" altLang="zh-CN" sz="24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en-US" altLang="zh-CN" sz="24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zh-CN" sz="24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ava中多态的两种形式：</a:t>
              </a:r>
              <a:endParaRPr lang="zh-CN" altLang="zh-CN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R="0" lvl="1" algn="l" defTabSz="914400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2029E4"/>
                </a:buClr>
                <a:buSzTx/>
                <a:buFont typeface="Wingdings" panose="05000000000000000000" charset="0"/>
                <a:buChar char="Ø"/>
                <a:defRPr/>
              </a:pPr>
              <a:r>
                <a:rPr lang="zh-CN" altLang="zh-CN" sz="24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方法的重载</a:t>
              </a:r>
              <a:r>
                <a:rPr lang="zh-CN" altLang="zh-CN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663190" y="3422650"/>
            <a:ext cx="5069840" cy="110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None/>
              <a:defRPr/>
            </a:pP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父类类型 变量名 = new 子类对象； </a:t>
            </a:r>
            <a:endParaRPr lang="zh-CN" altLang="en-US" sz="2400" b="1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9E4"/>
              </a:buClr>
              <a:buSzTx/>
              <a:buFont typeface="Wingdings" panose="05000000000000000000" charset="0"/>
              <a:buNone/>
              <a:defRPr/>
            </a:pPr>
            <a:r>
              <a:rPr lang="zh-CN" altLang="en-US" sz="2400" b="1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变量名.方法名();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029E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8803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向上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422910" y="1604645"/>
            <a:ext cx="10638155" cy="4317365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defPPr>
              <a:defRPr lang="en-US"/>
            </a:defPPr>
            <a:lvl1pPr indent="457200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90600" indent="-38100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524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3pPr>
            <a:lvl4pPr marL="2133600" indent="-304800">
              <a:spcBef>
                <a:spcPct val="20000"/>
              </a:spcBef>
              <a:buFont typeface="Arial" panose="020B0604020202020204" pitchFamily="34" charset="0"/>
              <a:buChar char="–"/>
              <a:defRPr sz="2700"/>
            </a:lvl4pPr>
            <a:lvl5pPr marL="2743200" indent="-304800">
              <a:spcBef>
                <a:spcPct val="20000"/>
              </a:spcBef>
              <a:buFont typeface="Arial" panose="020B0604020202020204" pitchFamily="34" charset="0"/>
              <a:buChar char="»"/>
              <a:defRPr sz="2700"/>
            </a:lvl5pPr>
            <a:lvl6pPr marL="33528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6pPr>
            <a:lvl7pPr marL="39624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7pPr>
            <a:lvl8pPr marL="45720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8pPr>
            <a:lvl9pPr marL="5181600" indent="-304800">
              <a:spcBef>
                <a:spcPct val="20000"/>
              </a:spcBef>
              <a:buFont typeface="Arial" panose="020B0604020202020204" pitchFamily="34" charset="0"/>
              <a:buChar char="•"/>
              <a:defRPr sz="2700"/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/>
              <a:t>类型转换的基础是继承  </a:t>
            </a:r>
            <a:r>
              <a:rPr lang="zh-CN" altLang="en-US" sz="2400" b="1">
                <a:solidFill>
                  <a:srgbClr val="F43308"/>
                </a:solidFill>
                <a:cs typeface="微软雅黑" panose="020B0503020204020204" charset="-122"/>
                <a:sym typeface="+mn-ea"/>
              </a:rPr>
              <a:t> Cat c = new Dog();</a:t>
            </a:r>
            <a:endParaRPr lang="zh-CN" altLang="en-US" sz="2400" b="1" dirty="0"/>
          </a:p>
          <a:p>
            <a:pPr marL="342900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/>
              <a:t>当用一个父类对象表示子类对象后（上转型对象），父类对象：</a:t>
            </a:r>
            <a:endParaRPr lang="zh-CN" altLang="en-US" sz="2400" b="1" dirty="0"/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可访问子类继承自父类的成员变量或被子类隐藏的</a:t>
            </a:r>
            <a:r>
              <a:rPr lang="zh-CN" altLang="en-US" sz="2400" b="1" dirty="0">
                <a:sym typeface="+mn-ea"/>
              </a:rPr>
              <a:t>成员变量</a:t>
            </a:r>
            <a:r>
              <a:rPr lang="en-US" altLang="zh-CN" sz="2400" b="1" dirty="0">
                <a:sym typeface="+mn-ea"/>
              </a:rPr>
              <a:t>:</a:t>
            </a:r>
            <a:r>
              <a:rPr lang="zh-CN" altLang="en-US" sz="2400" b="1" dirty="0">
                <a:sym typeface="+mn-ea"/>
              </a:rPr>
              <a:t>  </a:t>
            </a:r>
            <a:r>
              <a:rPr lang="en-US" altLang="zh-CN" sz="2400" b="1" dirty="0">
                <a:solidFill>
                  <a:srgbClr val="2029E4"/>
                </a:solidFill>
                <a:sym typeface="+mn-ea"/>
              </a:rPr>
              <a:t>an.name</a:t>
            </a:r>
            <a:endParaRPr lang="zh-CN" altLang="en-US" sz="2400" b="1" dirty="0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可调用子类继承自父类的方法或被子类重写的方法：</a:t>
            </a:r>
            <a:endParaRPr lang="zh-CN" altLang="en-US" sz="2400" b="1" dirty="0"/>
          </a:p>
          <a:p>
            <a:pPr marL="457200" lvl="1" indent="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2029E4"/>
                </a:solidFill>
                <a:cs typeface="微软雅黑" panose="020B0503020204020204" charset="-122"/>
                <a:sym typeface="+mn-ea"/>
              </a:rPr>
              <a:t>         an.shout();      an.setName("大黄 ");</a:t>
            </a:r>
            <a:endParaRPr lang="zh-CN" altLang="en-US" sz="2400" b="1">
              <a:solidFill>
                <a:srgbClr val="2029E4"/>
              </a:solidFill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400" b="1" dirty="0"/>
              <a:t>不能访问子类相对于父类新增加的变量</a:t>
            </a:r>
            <a:r>
              <a:rPr lang="zh-CN" altLang="en-US" sz="2400" b="1" dirty="0"/>
              <a:t>或方法</a:t>
            </a:r>
            <a:endParaRPr lang="zh-CN" altLang="en-US" sz="2400" b="1" dirty="0"/>
          </a:p>
          <a:p>
            <a:pPr marL="457200" lvl="1" indent="0" fontAlgn="auto">
              <a:lnSpc>
                <a:spcPct val="150000"/>
              </a:lnSpc>
              <a:buClr>
                <a:srgbClr val="2029E4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F43308"/>
                </a:solidFill>
                <a:cs typeface="微软雅黑" panose="020B0503020204020204" charset="-122"/>
                <a:sym typeface="+mn-ea"/>
              </a:rPr>
              <a:t>         an.</a:t>
            </a:r>
            <a:r>
              <a:rPr lang="en-US" altLang="zh-CN" sz="2400" b="1">
                <a:solidFill>
                  <a:srgbClr val="F43308"/>
                </a:solidFill>
                <a:cs typeface="微软雅黑" panose="020B0503020204020204" charset="-122"/>
                <a:sym typeface="+mn-ea"/>
              </a:rPr>
              <a:t>watchHouse</a:t>
            </a:r>
            <a:r>
              <a:rPr lang="zh-CN" altLang="en-US" sz="2400" b="1">
                <a:solidFill>
                  <a:srgbClr val="F43308"/>
                </a:solidFill>
                <a:cs typeface="微软雅黑" panose="020B0503020204020204" charset="-122"/>
                <a:sym typeface="+mn-ea"/>
              </a:rPr>
              <a:t>();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9320" y="1816735"/>
            <a:ext cx="461645" cy="461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5680" y="5460365"/>
            <a:ext cx="461645" cy="4616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3850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向下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140" y="1637665"/>
            <a:ext cx="84855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just" fontAlgn="auto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父类对象→子类对象，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强制转换。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向下转型只在继承层次内进行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-342900" algn="just" fontAlgn="auto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将上转型对象还原为子类对象称为下转型对象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父类类型 父类对象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子类实例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 //</a:t>
            </a:r>
            <a:r>
              <a:rPr lang="zh-CN" altLang="en-US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上转</a:t>
            </a:r>
            <a:endParaRPr lang="zh-CN" altLang="zh-CN" sz="2400" b="1" dirty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子类类型 子类对象</a:t>
            </a:r>
            <a:r>
              <a:rPr lang="en-US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（子类）父类对象</a:t>
            </a:r>
            <a:r>
              <a:rPr lang="en-US" altLang="zh-CN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//</a:t>
            </a:r>
            <a:r>
              <a:rPr lang="zh-CN" altLang="en-US" sz="2400" b="1" dirty="0" smtClean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还原</a:t>
            </a:r>
            <a:endParaRPr lang="zh-CN" altLang="en-US" sz="2400" b="1" dirty="0" smtClean="0">
              <a:solidFill>
                <a:srgbClr val="2029E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1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l"/>
              <a:defRPr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445" y="2463800"/>
            <a:ext cx="2994025" cy="9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00745" y="4498975"/>
            <a:ext cx="1057275" cy="9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65130" y="4498975"/>
            <a:ext cx="1057275" cy="9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50680" y="2729865"/>
            <a:ext cx="1264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Animal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80065" y="4765040"/>
            <a:ext cx="82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Dog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84260" y="4765040"/>
            <a:ext cx="69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Cat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093450" y="3539490"/>
            <a:ext cx="0" cy="9594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760" y="3754755"/>
            <a:ext cx="461645" cy="461645"/>
          </a:xfrm>
          <a:prstGeom prst="rect">
            <a:avLst/>
          </a:prstGeom>
        </p:spPr>
      </p:pic>
      <p:graphicFrame>
        <p:nvGraphicFramePr>
          <p:cNvPr id="22" name="对象 21"/>
          <p:cNvGraphicFramePr/>
          <p:nvPr/>
        </p:nvGraphicFramePr>
        <p:xfrm>
          <a:off x="9763125" y="5623560"/>
          <a:ext cx="185928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" imgW="1428750" imgH="200025" progId="Paint.Picture">
                  <p:embed/>
                </p:oleObj>
              </mc:Choice>
              <mc:Fallback>
                <p:oleObj name="" r:id="rId2" imgW="1428750" imgH="200025" progId="Paint.Picture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63125" y="5623560"/>
                        <a:ext cx="185928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9029065" y="3531235"/>
            <a:ext cx="0" cy="9594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75" y="3746500"/>
            <a:ext cx="461645" cy="461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2485" y="384810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承诺过多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82140" y="4498975"/>
            <a:ext cx="61144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double x = 3.14;</a:t>
            </a:r>
            <a:endParaRPr 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a = (int)x;</a:t>
            </a:r>
            <a:endParaRPr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Cat cat = (Cat)an1</a:t>
            </a:r>
            <a:r>
              <a:rPr 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//an1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cat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才能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转换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2"/>
          <p:cNvSpPr txBox="1"/>
          <p:nvPr/>
        </p:nvSpPr>
        <p:spPr>
          <a:xfrm>
            <a:off x="845820" y="1797050"/>
            <a:ext cx="9968230" cy="41071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中可以使用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instanceof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关键字判断一个对象是否是某个类（或接口）的实例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语法格式：    对象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instanceof 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类（或接口）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None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dog  instanceof Animal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类型</a:t>
            </a:r>
            <a:r>
              <a:rPr lang="zh-CN" altLang="zh-CN" sz="2400" b="1" dirty="0">
                <a:solidFill>
                  <a:srgbClr val="2029E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运算符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对象是指定的类的实例对象，返回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true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否则返回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false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2910" y="738505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instanceof关键字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22910" y="79502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类的成员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395" y="1442085"/>
            <a:ext cx="7208520" cy="4741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public class User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private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String name;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//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当前类访问权限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private int age;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private Address addr;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//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用类定义数据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public void fell()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	System.out.println("Very good!");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public void setName(String n){    //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非必要可不提供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	name = n;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public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int getAge(){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		return age;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8605" y="1858645"/>
            <a:ext cx="3171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没有显式定义构造方法时，默认无参构造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5940" y="1045210"/>
            <a:ext cx="5740400" cy="4767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public class User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private String name;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private int age;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private Address addr;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public User(){}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public User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int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age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,String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this age = age; 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this.name = name;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public String getName(){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		return name;</a:t>
            </a:r>
            <a:endParaRPr lang="en-US" altLang="zh-CN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6340" y="1384935"/>
            <a:ext cx="530923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70000"/>
              </a:lnSpc>
              <a:spcAft>
                <a:spcPts val="0"/>
              </a:spcAft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每个类至少有一个构造方法，如无显式定义，系统自动创建默认无参构造方法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包含有参构造时，不再自动提供无参构造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对象时，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调用构造方法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构造方法可初始化该对象（给对象的成员变量赋初值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029E4"/>
              </a:buClr>
              <a:buFont typeface="Wingdings" panose="05000000000000000000" charset="0"/>
              <a:buNone/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 us = new User(80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陋室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2029E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内容占位符 2"/>
          <p:cNvSpPr txBox="1"/>
          <p:nvPr/>
        </p:nvSpPr>
        <p:spPr>
          <a:xfrm>
            <a:off x="788670" y="1421130"/>
            <a:ext cx="9092565" cy="3981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可以用已定义的类定义对象，对象又可以称为实例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关键字创建对象：</a:t>
            </a:r>
            <a:endParaRPr lang="zh-CN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rgbClr val="2029E4"/>
              </a:buClr>
              <a:buFont typeface="Wingdings" panose="05000000000000000000" charset="0"/>
              <a:buChar char="Ø"/>
              <a:defRPr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方式一：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  对象名称 = null; </a:t>
            </a:r>
            <a:r>
              <a:rPr lang="en-US" altLang="zh-CN" sz="2000" b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</a:t>
            </a:r>
            <a:r>
              <a:rPr lang="zh-CN" altLang="en-US" sz="2000" b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声明对象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对象名称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new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  </a:t>
            </a:r>
            <a:r>
              <a:rPr lang="en-US" altLang="zh-CN" sz="2000" b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</a:t>
            </a:r>
            <a:r>
              <a:rPr lang="zh-CN" altLang="en-US" sz="2000" b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实例化对象</a:t>
            </a:r>
            <a:endParaRPr lang="zh-CN" altLang="en-US" sz="2000" b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方式二：类名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对象名称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new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       User us = new User();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0" indent="-34290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zh-CN" altLang="zh-CN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在实例化时 ，</a:t>
            </a:r>
            <a:r>
              <a:rPr lang="en-US" altLang="zh-CN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zh-CN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虚拟机</a:t>
            </a:r>
            <a:r>
              <a:rPr lang="zh-CN" altLang="zh-CN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会自动初始化成员变量</a:t>
            </a:r>
            <a:endParaRPr lang="zh-CN" altLang="zh-CN" sz="20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495935" y="84836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对象的创建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7565" y="1505585"/>
            <a:ext cx="947547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（对象的创建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与使用）、定义一个矩形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Rectangle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类，包含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长length、宽width属性，具有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求面积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getArea()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求周长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getPer()、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在控制台输出长、宽、面积、周长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showAll()等信息的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功能行为。创建一个Rectangle类的对象，并输出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其相关信息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6930" y="850900"/>
            <a:ext cx="8542655" cy="52197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>
              <a:spcAft>
                <a:spcPts val="0"/>
              </a:spcAft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见类与对象、类的封装习题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课件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528955" y="78994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>
              <a:spcAft>
                <a:spcPts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成员的访问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750" y="1528445"/>
            <a:ext cx="78752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对象级别的成员：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先创建对象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再用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)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成员变量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us.age;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实际参数表列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])   us.getName( );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类级别成员（静态成员，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修饰）：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无需创建对象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)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成员变量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Math.PI;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2029E4"/>
              </a:buClr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实际参数表列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])   Math.round(3.5 );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8955" y="1463675"/>
            <a:ext cx="8898255" cy="393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42900" fontAlgn="auto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关键字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static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用于修饰属性和方法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1" indent="-342900" fontAlgn="auto">
              <a:lnSpc>
                <a:spcPct val="180000"/>
              </a:lnSpc>
              <a:buClr>
                <a:srgbClr val="2029E4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static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修饰的属性和方法称为静态属性和静态方法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70000"/>
              </a:lnSpc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随着</a:t>
            </a:r>
            <a:r>
              <a:rPr lang="zh-CN" altLang="en-US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类的加载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而加载的，且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只加载一次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存储于一块固定的内存区域（静态区）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可以直接被类名调用     </a:t>
            </a:r>
            <a:r>
              <a:rPr lang="en-US" altLang="zh-CN" sz="2400" b="1">
                <a:solidFill>
                  <a:srgbClr val="1D41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student.school</a:t>
            </a:r>
            <a:endParaRPr lang="zh-CN" altLang="en-US" sz="2400" b="1">
              <a:solidFill>
                <a:srgbClr val="1D41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优先于对象存在，可以被所有对象共享</a:t>
            </a:r>
            <a:endParaRPr lang="zh-CN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528955" y="789940"/>
            <a:ext cx="11346815" cy="57277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p>
            <a:pPr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static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关键字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网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7087</Words>
  <Application>WPS 演示</Application>
  <PresentationFormat>宽屏</PresentationFormat>
  <Paragraphs>496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Wingdings</vt:lpstr>
      <vt:lpstr>Times New Roman</vt:lpstr>
      <vt:lpstr>Arial Unicode MS</vt:lpstr>
      <vt:lpstr>等线</vt:lpstr>
      <vt:lpstr>Office 主题</vt:lpstr>
      <vt:lpstr>网络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小楼听雨</cp:lastModifiedBy>
  <cp:revision>37</cp:revision>
  <dcterms:created xsi:type="dcterms:W3CDTF">2021-06-10T13:26:00Z</dcterms:created>
  <dcterms:modified xsi:type="dcterms:W3CDTF">2021-06-18T01:59:06Z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BCE0518C57AA4E7F8F5712BC4E5490CB</vt:lpwstr>
  </property>
  <property fmtid="{D5CDD505-2E9C-101B-9397-08002B2CF9AE}" pid="3" name="KSOProductBuildVer">
    <vt:lpwstr>2052-11.1.0.10577</vt:lpwstr>
  </property>
</Properties>
</file>