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6" r:id="rId3"/>
    <p:sldMasterId id="2147483669" r:id="rId4"/>
    <p:sldMasterId id="2147483677" r:id="rId5"/>
  </p:sldMasterIdLst>
  <p:notesMasterIdLst>
    <p:notesMasterId r:id="rId8"/>
  </p:notesMasterIdLst>
  <p:sldIdLst>
    <p:sldId id="314" r:id="rId6"/>
    <p:sldId id="316" r:id="rId7"/>
    <p:sldId id="286" r:id="rId9"/>
    <p:sldId id="274" r:id="rId10"/>
    <p:sldId id="298" r:id="rId11"/>
    <p:sldId id="318" r:id="rId12"/>
    <p:sldId id="337" r:id="rId13"/>
    <p:sldId id="287" r:id="rId14"/>
    <p:sldId id="338" r:id="rId15"/>
    <p:sldId id="288" r:id="rId16"/>
    <p:sldId id="341" r:id="rId17"/>
    <p:sldId id="342" r:id="rId18"/>
    <p:sldId id="345" r:id="rId19"/>
    <p:sldId id="348" r:id="rId20"/>
    <p:sldId id="350" r:id="rId21"/>
    <p:sldId id="351" r:id="rId22"/>
    <p:sldId id="289" r:id="rId23"/>
    <p:sldId id="295" r:id="rId24"/>
    <p:sldId id="290" r:id="rId25"/>
    <p:sldId id="296" r:id="rId26"/>
    <p:sldId id="354" r:id="rId27"/>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5E5E5"/>
    <a:srgbClr val="00CCFF"/>
    <a:srgbClr val="E7E6E6"/>
    <a:srgbClr val="6895D2"/>
    <a:srgbClr val="F3B95F"/>
    <a:srgbClr val="D04848"/>
    <a:srgbClr val="FF9900"/>
    <a:srgbClr val="FF66CC"/>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2" autoAdjust="0"/>
    <p:restoredTop sz="81675" autoAdjust="0"/>
  </p:normalViewPr>
  <p:slideViewPr>
    <p:cSldViewPr snapToGrid="0">
      <p:cViewPr>
        <p:scale>
          <a:sx n="75" d="100"/>
          <a:sy n="75" d="100"/>
        </p:scale>
        <p:origin x="1776" y="4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gs" Target="tags/tag135.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A9E8B-8668-4EE9-81CF-39121E2767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a:gsLst>
            <a:gs pos="62000">
              <a:schemeClr val="accent1"/>
            </a:gs>
            <a:gs pos="0">
              <a:schemeClr val="accent1">
                <a:alpha val="60000"/>
              </a:schemeClr>
            </a:gs>
          </a:gsLst>
          <a:lin ang="8100000" scaled="1"/>
        </a:gradFill>
        <a:effectLst/>
      </p:bgPr>
    </p:bg>
    <p:spTree>
      <p:nvGrpSpPr>
        <p:cNvPr id="1" name=""/>
        <p:cNvGrpSpPr/>
        <p:nvPr/>
      </p:nvGrpSpPr>
      <p:grpSpPr>
        <a:xfrm>
          <a:off x="0" y="0"/>
          <a:ext cx="0" cy="0"/>
          <a:chOff x="0" y="0"/>
          <a:chExt cx="0" cy="0"/>
        </a:xfrm>
      </p:grpSpPr>
      <p:grpSp>
        <p:nvGrpSpPr>
          <p:cNvPr id="43" name="Group 42"/>
          <p:cNvGrpSpPr/>
          <p:nvPr/>
        </p:nvGrpSpPr>
        <p:grpSpPr>
          <a:xfrm>
            <a:off x="1" y="-1"/>
            <a:ext cx="12191999" cy="6858001"/>
            <a:chOff x="1" y="-1"/>
            <a:chExt cx="12191999" cy="6858001"/>
          </a:xfrm>
        </p:grpSpPr>
        <p:grpSp>
          <p:nvGrpSpPr>
            <p:cNvPr id="42" name="Group 41"/>
            <p:cNvGrpSpPr/>
            <p:nvPr/>
          </p:nvGrpSpPr>
          <p:grpSpPr>
            <a:xfrm>
              <a:off x="3473241" y="-1"/>
              <a:ext cx="8718759" cy="5755823"/>
              <a:chOff x="3473241" y="-1"/>
              <a:chExt cx="8718759" cy="5755823"/>
            </a:xfrm>
          </p:grpSpPr>
          <p:grpSp>
            <p:nvGrpSpPr>
              <p:cNvPr id="41" name="Group 40"/>
              <p:cNvGrpSpPr/>
              <p:nvPr/>
            </p:nvGrpSpPr>
            <p:grpSpPr>
              <a:xfrm>
                <a:off x="4249458" y="-1"/>
                <a:ext cx="7942542" cy="5755823"/>
                <a:chOff x="4249458" y="-1"/>
                <a:chExt cx="7942542" cy="5755823"/>
              </a:xfrm>
            </p:grpSpPr>
            <p:sp>
              <p:nvSpPr>
                <p:cNvPr id="26" name="Freeform: Shape 25"/>
                <p:cNvSpPr/>
                <p:nvPr/>
              </p:nvSpPr>
              <p:spPr>
                <a:xfrm>
                  <a:off x="4249458" y="0"/>
                  <a:ext cx="7811914" cy="5755822"/>
                </a:xfrm>
                <a:custGeom>
                  <a:avLst/>
                  <a:gdLst>
                    <a:gd name="connsiteX0" fmla="*/ 0 w 7977291"/>
                    <a:gd name="connsiteY0" fmla="*/ 0 h 5458070"/>
                    <a:gd name="connsiteX1" fmla="*/ 7977291 w 7977291"/>
                    <a:gd name="connsiteY1" fmla="*/ 0 h 5458070"/>
                    <a:gd name="connsiteX2" fmla="*/ 7977291 w 7977291"/>
                    <a:gd name="connsiteY2" fmla="*/ 5402595 h 5458070"/>
                    <a:gd name="connsiteX3" fmla="*/ 7827490 w 7977291"/>
                    <a:gd name="connsiteY3" fmla="*/ 5420409 h 5458070"/>
                    <a:gd name="connsiteX4" fmla="*/ 7083969 w 7977291"/>
                    <a:gd name="connsiteY4" fmla="*/ 5458070 h 5458070"/>
                    <a:gd name="connsiteX5" fmla="*/ 34748 w 7977291"/>
                    <a:gd name="connsiteY5" fmla="*/ 128686 h 5458070"/>
                    <a:gd name="connsiteX0-1" fmla="*/ 0 w 7977291"/>
                    <a:gd name="connsiteY0-2" fmla="*/ 0 h 5458070"/>
                    <a:gd name="connsiteX1-3" fmla="*/ 7977291 w 7977291"/>
                    <a:gd name="connsiteY1-4" fmla="*/ 0 h 5458070"/>
                    <a:gd name="connsiteX2-5" fmla="*/ 7977291 w 7977291"/>
                    <a:gd name="connsiteY2-6" fmla="*/ 5402595 h 5458070"/>
                    <a:gd name="connsiteX3-7" fmla="*/ 7827490 w 7977291"/>
                    <a:gd name="connsiteY3-8" fmla="*/ 5420409 h 5458070"/>
                    <a:gd name="connsiteX4-9" fmla="*/ 7083969 w 7977291"/>
                    <a:gd name="connsiteY4-10" fmla="*/ 5458070 h 5458070"/>
                    <a:gd name="connsiteX5-11" fmla="*/ 34748 w 7977291"/>
                    <a:gd name="connsiteY5-12" fmla="*/ 128686 h 5458070"/>
                    <a:gd name="connsiteX6" fmla="*/ 91440 w 7977291"/>
                    <a:gd name="connsiteY6" fmla="*/ 91440 h 5458070"/>
                    <a:gd name="connsiteX0-13" fmla="*/ 7943867 w 7943867"/>
                    <a:gd name="connsiteY0-14" fmla="*/ 0 h 5458070"/>
                    <a:gd name="connsiteX1-15" fmla="*/ 7943867 w 7943867"/>
                    <a:gd name="connsiteY1-16" fmla="*/ 5402595 h 5458070"/>
                    <a:gd name="connsiteX2-17" fmla="*/ 7794066 w 7943867"/>
                    <a:gd name="connsiteY2-18" fmla="*/ 5420409 h 5458070"/>
                    <a:gd name="connsiteX3-19" fmla="*/ 7050545 w 7943867"/>
                    <a:gd name="connsiteY3-20" fmla="*/ 5458070 h 5458070"/>
                    <a:gd name="connsiteX4-21" fmla="*/ 1324 w 7943867"/>
                    <a:gd name="connsiteY4-22" fmla="*/ 128686 h 5458070"/>
                    <a:gd name="connsiteX5-23" fmla="*/ 58016 w 7943867"/>
                    <a:gd name="connsiteY5-24" fmla="*/ 91440 h 5458070"/>
                    <a:gd name="connsiteX0-25" fmla="*/ 7942543 w 7942543"/>
                    <a:gd name="connsiteY0-26" fmla="*/ 0 h 5458070"/>
                    <a:gd name="connsiteX1-27" fmla="*/ 7942543 w 7942543"/>
                    <a:gd name="connsiteY1-28" fmla="*/ 5402595 h 5458070"/>
                    <a:gd name="connsiteX2-29" fmla="*/ 7792742 w 7942543"/>
                    <a:gd name="connsiteY2-30" fmla="*/ 5420409 h 5458070"/>
                    <a:gd name="connsiteX3-31" fmla="*/ 7049221 w 7942543"/>
                    <a:gd name="connsiteY3-32" fmla="*/ 5458070 h 5458070"/>
                    <a:gd name="connsiteX4-33" fmla="*/ 0 w 7942543"/>
                    <a:gd name="connsiteY4-34" fmla="*/ 128686 h 5458070"/>
                    <a:gd name="connsiteX0-35" fmla="*/ 7942543 w 7942543"/>
                    <a:gd name="connsiteY0-36" fmla="*/ 0 h 5458070"/>
                    <a:gd name="connsiteX1-37" fmla="*/ 7942543 w 7942543"/>
                    <a:gd name="connsiteY1-38" fmla="*/ 5402595 h 5458070"/>
                    <a:gd name="connsiteX2-39" fmla="*/ 7792742 w 7942543"/>
                    <a:gd name="connsiteY2-40" fmla="*/ 5420409 h 5458070"/>
                    <a:gd name="connsiteX3-41" fmla="*/ 7049221 w 7942543"/>
                    <a:gd name="connsiteY3-42" fmla="*/ 5458070 h 5458070"/>
                    <a:gd name="connsiteX4-43" fmla="*/ 0 w 7942543"/>
                    <a:gd name="connsiteY4-44" fmla="*/ 14386 h 5458070"/>
                    <a:gd name="connsiteX0-45" fmla="*/ 7942543 w 7942543"/>
                    <a:gd name="connsiteY0-46" fmla="*/ 0 h 5458070"/>
                    <a:gd name="connsiteX1-47" fmla="*/ 7942543 w 7942543"/>
                    <a:gd name="connsiteY1-48" fmla="*/ 5402595 h 5458070"/>
                    <a:gd name="connsiteX2-49" fmla="*/ 7792742 w 7942543"/>
                    <a:gd name="connsiteY2-50" fmla="*/ 5420409 h 5458070"/>
                    <a:gd name="connsiteX3-51" fmla="*/ 7049221 w 7942543"/>
                    <a:gd name="connsiteY3-52" fmla="*/ 5458070 h 5458070"/>
                    <a:gd name="connsiteX4-53" fmla="*/ 0 w 7942543"/>
                    <a:gd name="connsiteY4-54" fmla="*/ 14386 h 54580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42543" h="5458070">
                      <a:moveTo>
                        <a:pt x="7942543" y="0"/>
                      </a:moveTo>
                      <a:lnTo>
                        <a:pt x="7942543" y="5402595"/>
                      </a:lnTo>
                      <a:lnTo>
                        <a:pt x="7792742" y="5420409"/>
                      </a:lnTo>
                      <a:cubicBezTo>
                        <a:pt x="7548236" y="5445315"/>
                        <a:pt x="7300197" y="5458070"/>
                        <a:pt x="7049221" y="5458070"/>
                      </a:cubicBezTo>
                      <a:cubicBezTo>
                        <a:pt x="3717756" y="5458070"/>
                        <a:pt x="694178" y="3143925"/>
                        <a:pt x="0" y="14386"/>
                      </a:cubicBezTo>
                    </a:path>
                  </a:pathLst>
                </a:custGeom>
                <a:noFill/>
                <a:ln w="50800">
                  <a:gradFill flip="none" rotWithShape="1">
                    <a:gsLst>
                      <a:gs pos="0">
                        <a:schemeClr val="accent1">
                          <a:alpha val="0"/>
                        </a:schemeClr>
                      </a:gs>
                      <a:gs pos="100000">
                        <a:schemeClr val="accent2"/>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2" name="Freeform: Shape 21"/>
                <p:cNvSpPr/>
                <p:nvPr/>
              </p:nvSpPr>
              <p:spPr>
                <a:xfrm>
                  <a:off x="4580225" y="-1"/>
                  <a:ext cx="7611775" cy="5631543"/>
                </a:xfrm>
                <a:custGeom>
                  <a:avLst/>
                  <a:gdLst>
                    <a:gd name="connsiteX0" fmla="*/ 0 w 7499473"/>
                    <a:gd name="connsiteY0" fmla="*/ 0 h 5377543"/>
                    <a:gd name="connsiteX1" fmla="*/ 7499473 w 7499473"/>
                    <a:gd name="connsiteY1" fmla="*/ 0 h 5377543"/>
                    <a:gd name="connsiteX2" fmla="*/ 7499473 w 7499473"/>
                    <a:gd name="connsiteY2" fmla="*/ 5316351 h 5377543"/>
                    <a:gd name="connsiteX3" fmla="*/ 7492071 w 7499473"/>
                    <a:gd name="connsiteY3" fmla="*/ 5317510 h 5377543"/>
                    <a:gd name="connsiteX4" fmla="*/ 6589611 w 7499473"/>
                    <a:gd name="connsiteY4" fmla="*/ 5377543 h 5377543"/>
                    <a:gd name="connsiteX5" fmla="*/ 1431 w 7499473"/>
                    <a:gd name="connsiteY5" fmla="*/ 8020 h 537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9473" h="5377543">
                      <a:moveTo>
                        <a:pt x="0" y="0"/>
                      </a:moveTo>
                      <a:lnTo>
                        <a:pt x="7499473" y="0"/>
                      </a:lnTo>
                      <a:lnTo>
                        <a:pt x="7499473" y="5316351"/>
                      </a:lnTo>
                      <a:lnTo>
                        <a:pt x="7492071" y="5317510"/>
                      </a:lnTo>
                      <a:cubicBezTo>
                        <a:pt x="7196886" y="5357102"/>
                        <a:pt x="6895636" y="5377543"/>
                        <a:pt x="6589611" y="5377543"/>
                      </a:cubicBezTo>
                      <a:cubicBezTo>
                        <a:pt x="3339855" y="5377543"/>
                        <a:pt x="628496" y="3072400"/>
                        <a:pt x="1431" y="8020"/>
                      </a:cubicBezTo>
                      <a:close/>
                    </a:path>
                  </a:pathLst>
                </a:custGeom>
                <a:blipFill rotWithShape="0">
                  <a:blip r:embed="rId2"/>
                  <a:srcRect/>
                  <a:stretch>
                    <a:fillRect r="-31979"/>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a:p>
              </p:txBody>
            </p:sp>
          </p:grpSp>
          <p:sp>
            <p:nvSpPr>
              <p:cNvPr id="31" name="Freeform: Shape 30"/>
              <p:cNvSpPr/>
              <p:nvPr/>
            </p:nvSpPr>
            <p:spPr>
              <a:xfrm flipH="1">
                <a:off x="3473241" y="0"/>
                <a:ext cx="2213968" cy="1030522"/>
              </a:xfrm>
              <a:custGeom>
                <a:avLst/>
                <a:gdLst>
                  <a:gd name="connsiteX0" fmla="*/ 2213968 w 2213968"/>
                  <a:gd name="connsiteY0" fmla="*/ 0 h 1030522"/>
                  <a:gd name="connsiteX1" fmla="*/ 0 w 2213968"/>
                  <a:gd name="connsiteY1" fmla="*/ 0 h 1030522"/>
                  <a:gd name="connsiteX2" fmla="*/ 1670 w 2213968"/>
                  <a:gd name="connsiteY2" fmla="*/ 33071 h 1030522"/>
                  <a:gd name="connsiteX3" fmla="*/ 1106984 w 2213968"/>
                  <a:gd name="connsiteY3" fmla="*/ 1030522 h 1030522"/>
                  <a:gd name="connsiteX4" fmla="*/ 2212298 w 2213968"/>
                  <a:gd name="connsiteY4" fmla="*/ 33071 h 1030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3968" h="1030522">
                    <a:moveTo>
                      <a:pt x="2213968" y="0"/>
                    </a:moveTo>
                    <a:lnTo>
                      <a:pt x="0" y="0"/>
                    </a:lnTo>
                    <a:lnTo>
                      <a:pt x="1670" y="33071"/>
                    </a:lnTo>
                    <a:cubicBezTo>
                      <a:pt x="58567" y="593324"/>
                      <a:pt x="531719" y="1030522"/>
                      <a:pt x="1106984" y="1030522"/>
                    </a:cubicBezTo>
                    <a:cubicBezTo>
                      <a:pt x="1682249" y="1030522"/>
                      <a:pt x="2155401" y="593324"/>
                      <a:pt x="2212298" y="33071"/>
                    </a:cubicBezTo>
                    <a:close/>
                  </a:path>
                </a:pathLst>
              </a:custGeom>
              <a:gradFill flip="none" rotWithShape="1">
                <a:gsLst>
                  <a:gs pos="32000">
                    <a:schemeClr val="accent1"/>
                  </a:gs>
                  <a:gs pos="100000">
                    <a:schemeClr val="accent1">
                      <a:lumMod val="60000"/>
                      <a:lumOff val="40000"/>
                    </a:schemeClr>
                  </a:gs>
                </a:gsLst>
                <a:lin ang="81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sp>
          <p:nvSpPr>
            <p:cNvPr id="40" name="Freeform: Shape 39"/>
            <p:cNvSpPr/>
            <p:nvPr/>
          </p:nvSpPr>
          <p:spPr>
            <a:xfrm flipH="1">
              <a:off x="1" y="5927780"/>
              <a:ext cx="1114877" cy="930220"/>
            </a:xfrm>
            <a:custGeom>
              <a:avLst/>
              <a:gdLst>
                <a:gd name="connsiteX0" fmla="*/ 1114877 w 1114877"/>
                <a:gd name="connsiteY0" fmla="*/ 0 h 930220"/>
                <a:gd name="connsiteX1" fmla="*/ 1036942 w 1114877"/>
                <a:gd name="connsiteY1" fmla="*/ 3445 h 930220"/>
                <a:gd name="connsiteX2" fmla="*/ 248 w 1114877"/>
                <a:gd name="connsiteY2" fmla="*/ 928832 h 930220"/>
                <a:gd name="connsiteX3" fmla="*/ 0 w 1114877"/>
                <a:gd name="connsiteY3" fmla="*/ 930220 h 930220"/>
                <a:gd name="connsiteX4" fmla="*/ 1114877 w 1114877"/>
                <a:gd name="connsiteY4" fmla="*/ 930220 h 930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77" h="930220">
                  <a:moveTo>
                    <a:pt x="1114877" y="0"/>
                  </a:moveTo>
                  <a:lnTo>
                    <a:pt x="1036942" y="3445"/>
                  </a:lnTo>
                  <a:cubicBezTo>
                    <a:pt x="521171" y="49251"/>
                    <a:pt x="102067" y="431254"/>
                    <a:pt x="248" y="928832"/>
                  </a:cubicBezTo>
                  <a:lnTo>
                    <a:pt x="0" y="930220"/>
                  </a:lnTo>
                  <a:lnTo>
                    <a:pt x="1114877" y="930220"/>
                  </a:ln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3" name="Freeform: Shape 2"/>
            <p:cNvSpPr/>
            <p:nvPr/>
          </p:nvSpPr>
          <p:spPr>
            <a:xfrm>
              <a:off x="5054477" y="3414252"/>
              <a:ext cx="7137523" cy="3443748"/>
            </a:xfrm>
            <a:custGeom>
              <a:avLst/>
              <a:gdLst>
                <a:gd name="connsiteX0" fmla="*/ 4219951 w 7137523"/>
                <a:gd name="connsiteY0" fmla="*/ 0 h 3443748"/>
                <a:gd name="connsiteX1" fmla="*/ 6969261 w 7137523"/>
                <a:gd name="connsiteY1" fmla="*/ 991645 h 3443748"/>
                <a:gd name="connsiteX2" fmla="*/ 7137523 w 7137523"/>
                <a:gd name="connsiteY2" fmla="*/ 1142298 h 3443748"/>
                <a:gd name="connsiteX3" fmla="*/ 7137523 w 7137523"/>
                <a:gd name="connsiteY3" fmla="*/ 3443748 h 3443748"/>
                <a:gd name="connsiteX4" fmla="*/ 0 w 7137523"/>
                <a:gd name="connsiteY4" fmla="*/ 3443748 h 3443748"/>
                <a:gd name="connsiteX5" fmla="*/ 916 w 7137523"/>
                <a:gd name="connsiteY5" fmla="*/ 3438614 h 3443748"/>
                <a:gd name="connsiteX6" fmla="*/ 4219951 w 7137523"/>
                <a:gd name="connsiteY6" fmla="*/ 0 h 34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7523" h="3443748">
                  <a:moveTo>
                    <a:pt x="4219951" y="0"/>
                  </a:moveTo>
                  <a:cubicBezTo>
                    <a:pt x="5265159" y="0"/>
                    <a:pt x="6223400" y="372353"/>
                    <a:pt x="6969261" y="991645"/>
                  </a:cubicBezTo>
                  <a:lnTo>
                    <a:pt x="7137523" y="1142298"/>
                  </a:lnTo>
                  <a:lnTo>
                    <a:pt x="7137523" y="3443748"/>
                  </a:lnTo>
                  <a:lnTo>
                    <a:pt x="0" y="3443748"/>
                  </a:lnTo>
                  <a:lnTo>
                    <a:pt x="916" y="3438614"/>
                  </a:lnTo>
                  <a:cubicBezTo>
                    <a:pt x="402485" y="1476201"/>
                    <a:pt x="2138825" y="0"/>
                    <a:pt x="4219951" y="0"/>
                  </a:cubicBez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3" name="Circle: Hollow 22"/>
            <p:cNvSpPr/>
            <p:nvPr/>
          </p:nvSpPr>
          <p:spPr>
            <a:xfrm>
              <a:off x="278494" y="1834593"/>
              <a:ext cx="1114877" cy="1114877"/>
            </a:xfrm>
            <a:prstGeom prst="donut">
              <a:avLst/>
            </a:prstGeom>
            <a:gradFill flip="none" rotWithShape="1">
              <a:gsLst>
                <a:gs pos="0">
                  <a:schemeClr val="accent2">
                    <a:alpha val="82000"/>
                  </a:schemeClr>
                </a:gs>
                <a:gs pos="64000">
                  <a:schemeClr val="accent2">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sp>
        <p:nvSpPr>
          <p:cNvPr id="5" name="Title 4"/>
          <p:cNvSpPr>
            <a:spLocks noGrp="1"/>
          </p:cNvSpPr>
          <p:nvPr>
            <p:ph type="ctrTitle" hasCustomPrompt="1"/>
          </p:nvPr>
        </p:nvSpPr>
        <p:spPr>
          <a:xfrm>
            <a:off x="660400" y="1478459"/>
            <a:ext cx="5680529" cy="2313808"/>
          </a:xfrm>
          <a:prstGeom prst="rect">
            <a:avLst/>
          </a:prstGeom>
        </p:spPr>
        <p:txBody>
          <a:bodyPr wrap="square" anchor="b">
            <a:normAutofit/>
          </a:bodyPr>
          <a:lstStyle>
            <a:lvl1pPr algn="l">
              <a:lnSpc>
                <a:spcPct val="100000"/>
              </a:lnSpc>
              <a:defRPr sz="5400">
                <a:ln w="19050">
                  <a:noFill/>
                </a:ln>
                <a:solidFill>
                  <a:schemeClr val="tx1"/>
                </a:solidFill>
              </a:defRPr>
            </a:lvl1pPr>
          </a:lstStyle>
          <a:p>
            <a:pPr lvl="0"/>
            <a:r>
              <a:rPr lang="en-US"/>
              <a:t>Click to add title</a:t>
            </a:r>
            <a:endParaRPr lang="en-US"/>
          </a:p>
        </p:txBody>
      </p:sp>
      <p:sp>
        <p:nvSpPr>
          <p:cNvPr id="29" name="Subtitle 28"/>
          <p:cNvSpPr>
            <a:spLocks noGrp="1"/>
          </p:cNvSpPr>
          <p:nvPr>
            <p:ph type="subTitle" sz="quarter" idx="1" hasCustomPrompt="1"/>
          </p:nvPr>
        </p:nvSpPr>
        <p:spPr>
          <a:xfrm>
            <a:off x="660400" y="3908530"/>
            <a:ext cx="5680529" cy="659048"/>
          </a:xfrm>
          <a:prstGeom prst="roundRect">
            <a:avLst>
              <a:gd name="adj" fmla="val 0"/>
            </a:avLst>
          </a:prstGeom>
          <a:noFill/>
          <a:ln>
            <a:noFill/>
          </a:ln>
        </p:spPr>
        <p:txBody>
          <a:bodyPr vert="horz" wrap="square" lIns="91440" tIns="45720" rIns="91440" bIns="45720" rtlCol="0" anchor="t" anchorCtr="0">
            <a:normAutofit/>
          </a:bodyPr>
          <a:lstStyle>
            <a:lvl1pPr marL="0" indent="0" algn="l">
              <a:lnSpc>
                <a:spcPct val="100000"/>
              </a:lnSpc>
              <a:buNone/>
              <a:defRPr lang="en-US" sz="2000" dirty="0">
                <a:solidFill>
                  <a:schemeClr val="tx1"/>
                </a:solidFill>
                <a:latin typeface="+mj-lt"/>
              </a:defRPr>
            </a:lvl1pPr>
          </a:lstStyle>
          <a:p>
            <a:pPr lvl="0"/>
            <a:r>
              <a:rPr lang="en-US"/>
              <a:t>Click to add subtitle</a:t>
            </a:r>
            <a:endParaRPr lang="en-US"/>
          </a:p>
        </p:txBody>
      </p:sp>
      <p:sp>
        <p:nvSpPr>
          <p:cNvPr id="7" name="Text Placeholder 6"/>
          <p:cNvSpPr>
            <a:spLocks noGrp="1"/>
          </p:cNvSpPr>
          <p:nvPr>
            <p:ph type="body" sz="quarter" idx="14" hasCustomPrompt="1"/>
          </p:nvPr>
        </p:nvSpPr>
        <p:spPr>
          <a:xfrm>
            <a:off x="660400" y="5768976"/>
            <a:ext cx="5680529" cy="365124"/>
          </a:xfrm>
          <a:prstGeom prst="roundRect">
            <a:avLst>
              <a:gd name="adj" fmla="val 0"/>
            </a:avLst>
          </a:prstGeom>
          <a:noFill/>
          <a:ln>
            <a:noFill/>
          </a:ln>
        </p:spPr>
        <p:txBody>
          <a:bodyPr wrap="none" anchor="ctr">
            <a:normAutofit/>
          </a:bodyPr>
          <a:lstStyle>
            <a:lvl1pPr marL="0" indent="0" algn="l">
              <a:lnSpc>
                <a:spcPct val="100000"/>
              </a:lnSpc>
              <a:buNone/>
              <a:defRPr sz="1200">
                <a:solidFill>
                  <a:schemeClr val="tx1"/>
                </a:solidFill>
              </a:defRPr>
            </a:lvl1pPr>
          </a:lstStyle>
          <a:p>
            <a:pPr lvl="0"/>
            <a:r>
              <a:rPr lang="en-US"/>
              <a:t>www.officeplus.cn</a:t>
            </a:r>
            <a:endParaRPr lang="en-US"/>
          </a:p>
        </p:txBody>
      </p:sp>
      <p:sp>
        <p:nvSpPr>
          <p:cNvPr id="4" name="Text Placeholder 3"/>
          <p:cNvSpPr>
            <a:spLocks noGrp="1"/>
          </p:cNvSpPr>
          <p:nvPr>
            <p:ph type="body" sz="quarter" idx="13" hasCustomPrompt="1"/>
          </p:nvPr>
        </p:nvSpPr>
        <p:spPr>
          <a:xfrm>
            <a:off x="660400" y="5390698"/>
            <a:ext cx="5680529" cy="365124"/>
          </a:xfrm>
          <a:prstGeom prst="roundRect">
            <a:avLst>
              <a:gd name="adj" fmla="val 0"/>
            </a:avLst>
          </a:prstGeom>
          <a:noFill/>
          <a:ln>
            <a:noFill/>
          </a:ln>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68AEBC5-1D0D-411D-9EE3-C6F41EFD080C}" type="datetime1">
              <a:rPr lang="zh-CN" altLang="en-US" smtClean="0"/>
            </a:fld>
            <a:endParaRPr lang="en-US"/>
          </a:p>
        </p:txBody>
      </p:sp>
      <p:sp>
        <p:nvSpPr>
          <p:cNvPr id="6" name="Footer Placeholder 5"/>
          <p:cNvSpPr>
            <a:spLocks noGrp="1"/>
          </p:cNvSpPr>
          <p:nvPr>
            <p:ph type="ftr" sz="quarter" idx="11"/>
          </p:nvPr>
        </p:nvSpPr>
        <p:spPr/>
        <p:txBody>
          <a:bodyPr/>
          <a:lstStyle/>
          <a:p>
            <a:r>
              <a:rPr lang="en-US"/>
              <a:t>OfficePLUS</a:t>
            </a:r>
            <a:endParaRPr lang="en-US" dirty="0"/>
          </a:p>
        </p:txBody>
      </p:sp>
      <p:sp>
        <p:nvSpPr>
          <p:cNvPr id="7" name="Slide Number Placeholder 6"/>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68AEBC5-1D0D-411D-9EE3-C6F41EFD080C}" type="datetime1">
              <a:rPr lang="zh-CN" altLang="en-US" smtClean="0"/>
            </a:fld>
            <a:endParaRPr lang="en-US"/>
          </a:p>
        </p:txBody>
      </p:sp>
      <p:sp>
        <p:nvSpPr>
          <p:cNvPr id="8" name="Footer Placeholder 7"/>
          <p:cNvSpPr>
            <a:spLocks noGrp="1"/>
          </p:cNvSpPr>
          <p:nvPr>
            <p:ph type="ftr" sz="quarter" idx="11"/>
          </p:nvPr>
        </p:nvSpPr>
        <p:spPr/>
        <p:txBody>
          <a:bodyPr/>
          <a:lstStyle/>
          <a:p>
            <a:r>
              <a:rPr lang="en-US"/>
              <a:t>OfficePLUS</a:t>
            </a:r>
            <a:endParaRPr lang="en-US" dirty="0"/>
          </a:p>
        </p:txBody>
      </p:sp>
      <p:sp>
        <p:nvSpPr>
          <p:cNvPr id="9" name="Slide Number Placeholder 8"/>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8AEBC5-1D0D-411D-9EE3-C6F41EFD080C}" type="datetime1">
              <a:rPr lang="zh-CN" altLang="en-US" smtClean="0"/>
            </a:fld>
            <a:endParaRPr lang="en-US"/>
          </a:p>
        </p:txBody>
      </p:sp>
      <p:sp>
        <p:nvSpPr>
          <p:cNvPr id="4" name="Footer Placeholder 3"/>
          <p:cNvSpPr>
            <a:spLocks noGrp="1"/>
          </p:cNvSpPr>
          <p:nvPr>
            <p:ph type="ftr" sz="quarter" idx="11"/>
          </p:nvPr>
        </p:nvSpPr>
        <p:spPr/>
        <p:txBody>
          <a:bodyPr/>
          <a:lstStyle/>
          <a:p>
            <a:r>
              <a:rPr lang="en-US"/>
              <a:t>OfficePLUS</a:t>
            </a:r>
            <a:endParaRPr lang="en-US" dirty="0"/>
          </a:p>
        </p:txBody>
      </p:sp>
      <p:sp>
        <p:nvSpPr>
          <p:cNvPr id="5" name="Slide Number Placeholder 4"/>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AEBC5-1D0D-411D-9EE3-C6F41EFD080C}" type="datetime1">
              <a:rPr lang="zh-CN" altLang="en-US" smtClean="0"/>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68AEBC5-1D0D-411D-9EE3-C6F41EFD080C}" type="datetime1">
              <a:rPr lang="zh-CN" altLang="en-US" smtClean="0"/>
            </a:fld>
            <a:endParaRPr lang="en-US"/>
          </a:p>
        </p:txBody>
      </p:sp>
      <p:sp>
        <p:nvSpPr>
          <p:cNvPr id="6" name="Footer Placeholder 5"/>
          <p:cNvSpPr>
            <a:spLocks noGrp="1"/>
          </p:cNvSpPr>
          <p:nvPr>
            <p:ph type="ftr" sz="quarter" idx="11"/>
          </p:nvPr>
        </p:nvSpPr>
        <p:spPr/>
        <p:txBody>
          <a:bodyPr/>
          <a:lstStyle/>
          <a:p>
            <a:r>
              <a:rPr lang="en-US"/>
              <a:t>OfficePLUS</a:t>
            </a:r>
            <a:endParaRPr lang="en-US" dirty="0"/>
          </a:p>
        </p:txBody>
      </p:sp>
      <p:sp>
        <p:nvSpPr>
          <p:cNvPr id="7" name="Slide Number Placeholder 6"/>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68AEBC5-1D0D-411D-9EE3-C6F41EFD080C}" type="datetime1">
              <a:rPr lang="zh-CN" altLang="en-US" smtClean="0"/>
            </a:fld>
            <a:endParaRPr lang="en-US"/>
          </a:p>
        </p:txBody>
      </p:sp>
      <p:sp>
        <p:nvSpPr>
          <p:cNvPr id="6" name="Footer Placeholder 5"/>
          <p:cNvSpPr>
            <a:spLocks noGrp="1"/>
          </p:cNvSpPr>
          <p:nvPr>
            <p:ph type="ftr" sz="quarter" idx="11"/>
          </p:nvPr>
        </p:nvSpPr>
        <p:spPr/>
        <p:txBody>
          <a:bodyPr/>
          <a:lstStyle/>
          <a:p>
            <a:r>
              <a:rPr lang="en-US"/>
              <a:t>OfficePLUS</a:t>
            </a:r>
            <a:endParaRPr lang="en-US" dirty="0"/>
          </a:p>
        </p:txBody>
      </p:sp>
      <p:sp>
        <p:nvSpPr>
          <p:cNvPr id="7" name="Slide Number Placeholder 6"/>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目录板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660400"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endParaRPr lang="en-US" dirty="0"/>
          </a:p>
        </p:txBody>
      </p:sp>
      <p:sp>
        <p:nvSpPr>
          <p:cNvPr id="8" name="Content Placeholder 7"/>
          <p:cNvSpPr>
            <a:spLocks noGrp="1"/>
          </p:cNvSpPr>
          <p:nvPr>
            <p:ph idx="1" hasCustomPrompt="1"/>
          </p:nvPr>
        </p:nvSpPr>
        <p:spPr>
          <a:xfrm>
            <a:off x="660400" y="1092200"/>
            <a:ext cx="10858500" cy="5041900"/>
          </a:xfrm>
          <a:prstGeom prst="rect">
            <a:avLst/>
          </a:prstGeom>
        </p:spPr>
        <p:txBody>
          <a:bodyPr vert="horz" lIns="91440" tIns="45720" rIns="91440" bIns="45720" rtlCol="0">
            <a:normAutofit/>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Date Placeholder 1"/>
          <p:cNvSpPr>
            <a:spLocks noGrp="1"/>
          </p:cNvSpPr>
          <p:nvPr>
            <p:ph type="dt" sz="half" idx="10"/>
          </p:nvPr>
        </p:nvSpPr>
        <p:spPr/>
        <p:txBody>
          <a:bodyPr/>
          <a:lstStyle/>
          <a:p>
            <a:fld id="{0D3978B1-822A-48DD-9412-1B7D6807ED91}"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6" name="图片 15"/>
          <p:cNvPicPr>
            <a:picLocks noChangeAspect="1"/>
          </p:cNvPicPr>
          <p:nvPr userDrawn="1"/>
        </p:nvPicPr>
        <p:blipFill rotWithShape="1">
          <a:blip r:embed="rId2"/>
          <a:srcRect l="14939" t="-331" r="309" b="27609"/>
          <a:stretch>
            <a:fillRect/>
          </a:stretch>
        </p:blipFill>
        <p:spPr>
          <a:xfrm>
            <a:off x="0" y="4925961"/>
            <a:ext cx="2251587" cy="1932039"/>
          </a:xfrm>
          <a:prstGeom prst="rect">
            <a:avLst/>
          </a:prstGeom>
        </p:spPr>
      </p:pic>
      <p:sp>
        <p:nvSpPr>
          <p:cNvPr id="2" name="标题 1"/>
          <p:cNvSpPr>
            <a:spLocks noGrp="1"/>
          </p:cNvSpPr>
          <p:nvPr>
            <p:ph type="ctrTitle" hasCustomPrompt="1"/>
          </p:nvPr>
        </p:nvSpPr>
        <p:spPr>
          <a:xfrm>
            <a:off x="2387598" y="2130199"/>
            <a:ext cx="6105427" cy="1130146"/>
          </a:xfrm>
        </p:spPr>
        <p:txBody>
          <a:bodyPr anchor="b">
            <a:normAutofit/>
          </a:bodyPr>
          <a:lstStyle>
            <a:lvl1pPr algn="l">
              <a:defRPr sz="3600"/>
            </a:lvl1pPr>
          </a:lstStyle>
          <a:p>
            <a:r>
              <a:rPr lang="zh-CN" altLang="en-US" dirty="0"/>
              <a:t>单击此处</a:t>
            </a:r>
            <a:br>
              <a:rPr lang="en-US" altLang="zh-CN" dirty="0"/>
            </a:br>
            <a:r>
              <a:rPr lang="zh-CN" altLang="en-US" dirty="0"/>
              <a:t>编辑母版标题样式</a:t>
            </a:r>
            <a:endParaRPr lang="zh-CN" altLang="en-US" dirty="0"/>
          </a:p>
        </p:txBody>
      </p:sp>
      <p:sp>
        <p:nvSpPr>
          <p:cNvPr id="3" name="副标题 2"/>
          <p:cNvSpPr>
            <a:spLocks noGrp="1"/>
          </p:cNvSpPr>
          <p:nvPr>
            <p:ph type="subTitle" idx="1" hasCustomPrompt="1"/>
          </p:nvPr>
        </p:nvSpPr>
        <p:spPr>
          <a:xfrm>
            <a:off x="2387599" y="3978670"/>
            <a:ext cx="2768863" cy="281576"/>
          </a:xfrm>
        </p:spPr>
        <p:txBody>
          <a:bodyPr>
            <a:normAutofit/>
          </a:bodyPr>
          <a:lstStyle>
            <a:lvl1pPr marL="0" indent="0" algn="l">
              <a:buNone/>
              <a:defRPr sz="15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单击此处编辑姓名</a:t>
            </a:r>
            <a:endParaRPr lang="en-US" altLang="zh-CN" dirty="0"/>
          </a:p>
          <a:p>
            <a:endParaRPr lang="zh-CN" altLang="en-US" dirty="0"/>
          </a:p>
        </p:txBody>
      </p:sp>
      <p:sp>
        <p:nvSpPr>
          <p:cNvPr id="9" name="任意多边形 25"/>
          <p:cNvSpPr/>
          <p:nvPr userDrawn="1"/>
        </p:nvSpPr>
        <p:spPr>
          <a:xfrm rot="10800000">
            <a:off x="3270515" y="1130300"/>
            <a:ext cx="8249973" cy="4597081"/>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 name="connsiteX0-1" fmla="*/ 6762786 w 6826313"/>
              <a:gd name="connsiteY0-2" fmla="*/ 1876457 h 4508626"/>
              <a:gd name="connsiteX1-3" fmla="*/ 6826313 w 6826313"/>
              <a:gd name="connsiteY1-4" fmla="*/ 1876457 h 4508626"/>
              <a:gd name="connsiteX2-5" fmla="*/ 6826313 w 6826313"/>
              <a:gd name="connsiteY2-6" fmla="*/ 2139756 h 4508626"/>
              <a:gd name="connsiteX3-7" fmla="*/ 6762786 w 6826313"/>
              <a:gd name="connsiteY3-8" fmla="*/ 2363957 h 4508626"/>
              <a:gd name="connsiteX4-9" fmla="*/ 6762786 w 6826313"/>
              <a:gd name="connsiteY4-10" fmla="*/ 1876457 h 4508626"/>
              <a:gd name="connsiteX5-11" fmla="*/ 0 w 6826313"/>
              <a:gd name="connsiteY5-12" fmla="*/ 0 h 4508626"/>
              <a:gd name="connsiteX6-13" fmla="*/ 6826313 w 6826313"/>
              <a:gd name="connsiteY6-14" fmla="*/ 0 h 4508626"/>
              <a:gd name="connsiteX7-15" fmla="*/ 6826313 w 6826313"/>
              <a:gd name="connsiteY7-16" fmla="*/ 959382 h 4508626"/>
              <a:gd name="connsiteX8-17" fmla="*/ 6762786 w 6826313"/>
              <a:gd name="connsiteY8-18" fmla="*/ 959382 h 4508626"/>
              <a:gd name="connsiteX9-19" fmla="*/ 6762786 w 6826313"/>
              <a:gd name="connsiteY9-20" fmla="*/ 63527 h 4508626"/>
              <a:gd name="connsiteX10-21" fmla="*/ 63527 w 6826313"/>
              <a:gd name="connsiteY10-22" fmla="*/ 63527 h 4508626"/>
              <a:gd name="connsiteX11-23" fmla="*/ 63527 w 6826313"/>
              <a:gd name="connsiteY11-24" fmla="*/ 4445099 h 4508626"/>
              <a:gd name="connsiteX12-25" fmla="*/ 6762786 w 6826313"/>
              <a:gd name="connsiteY12-26" fmla="*/ 4445099 h 4508626"/>
              <a:gd name="connsiteX13-27" fmla="*/ 6762786 w 6826313"/>
              <a:gd name="connsiteY13-28" fmla="*/ 3756057 h 4508626"/>
              <a:gd name="connsiteX14-29" fmla="*/ 6826313 w 6826313"/>
              <a:gd name="connsiteY14-30" fmla="*/ 3756057 h 4508626"/>
              <a:gd name="connsiteX15-31" fmla="*/ 6826313 w 6826313"/>
              <a:gd name="connsiteY15-32" fmla="*/ 4508626 h 4508626"/>
              <a:gd name="connsiteX16" fmla="*/ 0 w 6826313"/>
              <a:gd name="connsiteY16" fmla="*/ 4508626 h 4508626"/>
              <a:gd name="connsiteX17" fmla="*/ 0 w 6826313"/>
              <a:gd name="connsiteY17" fmla="*/ 0 h 4508626"/>
              <a:gd name="connsiteX0-33" fmla="*/ 6762786 w 6826313"/>
              <a:gd name="connsiteY0-34" fmla="*/ 1876457 h 4508626"/>
              <a:gd name="connsiteX1-35" fmla="*/ 6826313 w 6826313"/>
              <a:gd name="connsiteY1-36" fmla="*/ 1876457 h 4508626"/>
              <a:gd name="connsiteX2-37" fmla="*/ 6826313 w 6826313"/>
              <a:gd name="connsiteY2-38" fmla="*/ 2401324 h 4508626"/>
              <a:gd name="connsiteX3-39" fmla="*/ 6762786 w 6826313"/>
              <a:gd name="connsiteY3-40" fmla="*/ 2363957 h 4508626"/>
              <a:gd name="connsiteX4-41" fmla="*/ 6762786 w 6826313"/>
              <a:gd name="connsiteY4-42" fmla="*/ 1876457 h 4508626"/>
              <a:gd name="connsiteX5-43" fmla="*/ 0 w 6826313"/>
              <a:gd name="connsiteY5-44" fmla="*/ 0 h 4508626"/>
              <a:gd name="connsiteX6-45" fmla="*/ 6826313 w 6826313"/>
              <a:gd name="connsiteY6-46" fmla="*/ 0 h 4508626"/>
              <a:gd name="connsiteX7-47" fmla="*/ 6826313 w 6826313"/>
              <a:gd name="connsiteY7-48" fmla="*/ 959382 h 4508626"/>
              <a:gd name="connsiteX8-49" fmla="*/ 6762786 w 6826313"/>
              <a:gd name="connsiteY8-50" fmla="*/ 959382 h 4508626"/>
              <a:gd name="connsiteX9-51" fmla="*/ 6762786 w 6826313"/>
              <a:gd name="connsiteY9-52" fmla="*/ 63527 h 4508626"/>
              <a:gd name="connsiteX10-53" fmla="*/ 63527 w 6826313"/>
              <a:gd name="connsiteY10-54" fmla="*/ 63527 h 4508626"/>
              <a:gd name="connsiteX11-55" fmla="*/ 63527 w 6826313"/>
              <a:gd name="connsiteY11-56" fmla="*/ 4445099 h 4508626"/>
              <a:gd name="connsiteX12-57" fmla="*/ 6762786 w 6826313"/>
              <a:gd name="connsiteY12-58" fmla="*/ 4445099 h 4508626"/>
              <a:gd name="connsiteX13-59" fmla="*/ 6762786 w 6826313"/>
              <a:gd name="connsiteY13-60" fmla="*/ 3756057 h 4508626"/>
              <a:gd name="connsiteX14-61" fmla="*/ 6826313 w 6826313"/>
              <a:gd name="connsiteY14-62" fmla="*/ 3756057 h 4508626"/>
              <a:gd name="connsiteX15-63" fmla="*/ 6826313 w 6826313"/>
              <a:gd name="connsiteY15-64" fmla="*/ 4508626 h 4508626"/>
              <a:gd name="connsiteX16-65" fmla="*/ 0 w 6826313"/>
              <a:gd name="connsiteY16-66" fmla="*/ 4508626 h 4508626"/>
              <a:gd name="connsiteX17-67" fmla="*/ 0 w 6826313"/>
              <a:gd name="connsiteY17-68" fmla="*/ 0 h 4508626"/>
              <a:gd name="connsiteX0-69" fmla="*/ 6762786 w 6826313"/>
              <a:gd name="connsiteY0-70" fmla="*/ 1876457 h 4508626"/>
              <a:gd name="connsiteX1-71" fmla="*/ 6826313 w 6826313"/>
              <a:gd name="connsiteY1-72" fmla="*/ 1876457 h 4508626"/>
              <a:gd name="connsiteX2-73" fmla="*/ 6826313 w 6826313"/>
              <a:gd name="connsiteY2-74" fmla="*/ 2401324 h 4508626"/>
              <a:gd name="connsiteX3-75" fmla="*/ 6762786 w 6826313"/>
              <a:gd name="connsiteY3-76" fmla="*/ 2363957 h 4508626"/>
              <a:gd name="connsiteX4-77" fmla="*/ 6762786 w 6826313"/>
              <a:gd name="connsiteY4-78" fmla="*/ 1876457 h 4508626"/>
              <a:gd name="connsiteX5-79" fmla="*/ 0 w 6826313"/>
              <a:gd name="connsiteY5-80" fmla="*/ 0 h 4508626"/>
              <a:gd name="connsiteX6-81" fmla="*/ 6826313 w 6826313"/>
              <a:gd name="connsiteY6-82" fmla="*/ 0 h 4508626"/>
              <a:gd name="connsiteX7-83" fmla="*/ 6826313 w 6826313"/>
              <a:gd name="connsiteY7-84" fmla="*/ 959382 h 4508626"/>
              <a:gd name="connsiteX8-85" fmla="*/ 6762786 w 6826313"/>
              <a:gd name="connsiteY8-86" fmla="*/ 959382 h 4508626"/>
              <a:gd name="connsiteX9-87" fmla="*/ 6762786 w 6826313"/>
              <a:gd name="connsiteY9-88" fmla="*/ 63527 h 4508626"/>
              <a:gd name="connsiteX10-89" fmla="*/ 63527 w 6826313"/>
              <a:gd name="connsiteY10-90" fmla="*/ 63527 h 4508626"/>
              <a:gd name="connsiteX11-91" fmla="*/ 63527 w 6826313"/>
              <a:gd name="connsiteY11-92" fmla="*/ 4445099 h 4508626"/>
              <a:gd name="connsiteX12-93" fmla="*/ 6762786 w 6826313"/>
              <a:gd name="connsiteY12-94" fmla="*/ 4445099 h 4508626"/>
              <a:gd name="connsiteX13-95" fmla="*/ 6762786 w 6826313"/>
              <a:gd name="connsiteY13-96" fmla="*/ 3544311 h 4508626"/>
              <a:gd name="connsiteX14-97" fmla="*/ 6826313 w 6826313"/>
              <a:gd name="connsiteY14-98" fmla="*/ 3756057 h 4508626"/>
              <a:gd name="connsiteX15-99" fmla="*/ 6826313 w 6826313"/>
              <a:gd name="connsiteY15-100" fmla="*/ 4508626 h 4508626"/>
              <a:gd name="connsiteX16-101" fmla="*/ 0 w 6826313"/>
              <a:gd name="connsiteY16-102" fmla="*/ 4508626 h 4508626"/>
              <a:gd name="connsiteX17-103" fmla="*/ 0 w 6826313"/>
              <a:gd name="connsiteY17-104" fmla="*/ 0 h 4508626"/>
              <a:gd name="connsiteX0-105" fmla="*/ 6762786 w 6826313"/>
              <a:gd name="connsiteY0-106" fmla="*/ 1876457 h 4508626"/>
              <a:gd name="connsiteX1-107" fmla="*/ 6826313 w 6826313"/>
              <a:gd name="connsiteY1-108" fmla="*/ 1876457 h 4508626"/>
              <a:gd name="connsiteX2-109" fmla="*/ 6826313 w 6826313"/>
              <a:gd name="connsiteY2-110" fmla="*/ 2401324 h 4508626"/>
              <a:gd name="connsiteX3-111" fmla="*/ 6762786 w 6826313"/>
              <a:gd name="connsiteY3-112" fmla="*/ 2363957 h 4508626"/>
              <a:gd name="connsiteX4-113" fmla="*/ 6762786 w 6826313"/>
              <a:gd name="connsiteY4-114" fmla="*/ 1876457 h 4508626"/>
              <a:gd name="connsiteX5-115" fmla="*/ 0 w 6826313"/>
              <a:gd name="connsiteY5-116" fmla="*/ 0 h 4508626"/>
              <a:gd name="connsiteX6-117" fmla="*/ 6826313 w 6826313"/>
              <a:gd name="connsiteY6-118" fmla="*/ 0 h 4508626"/>
              <a:gd name="connsiteX7-119" fmla="*/ 6826313 w 6826313"/>
              <a:gd name="connsiteY7-120" fmla="*/ 959382 h 4508626"/>
              <a:gd name="connsiteX8-121" fmla="*/ 6762786 w 6826313"/>
              <a:gd name="connsiteY8-122" fmla="*/ 959382 h 4508626"/>
              <a:gd name="connsiteX9-123" fmla="*/ 6762786 w 6826313"/>
              <a:gd name="connsiteY9-124" fmla="*/ 63527 h 4508626"/>
              <a:gd name="connsiteX10-125" fmla="*/ 63527 w 6826313"/>
              <a:gd name="connsiteY10-126" fmla="*/ 63527 h 4508626"/>
              <a:gd name="connsiteX11-127" fmla="*/ 63527 w 6826313"/>
              <a:gd name="connsiteY11-128" fmla="*/ 4445099 h 4508626"/>
              <a:gd name="connsiteX12-129" fmla="*/ 6762786 w 6826313"/>
              <a:gd name="connsiteY12-130" fmla="*/ 4445099 h 4508626"/>
              <a:gd name="connsiteX13-131" fmla="*/ 6762786 w 6826313"/>
              <a:gd name="connsiteY13-132" fmla="*/ 3544311 h 4508626"/>
              <a:gd name="connsiteX14-133" fmla="*/ 6821059 w 6826313"/>
              <a:gd name="connsiteY14-134" fmla="*/ 3600361 h 4508626"/>
              <a:gd name="connsiteX15-135" fmla="*/ 6826313 w 6826313"/>
              <a:gd name="connsiteY15-136" fmla="*/ 4508626 h 4508626"/>
              <a:gd name="connsiteX16-137" fmla="*/ 0 w 6826313"/>
              <a:gd name="connsiteY16-138" fmla="*/ 4508626 h 4508626"/>
              <a:gd name="connsiteX17-139" fmla="*/ 0 w 6826313"/>
              <a:gd name="connsiteY17-140" fmla="*/ 0 h 45086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 ang="0">
                <a:pos x="connsiteX17-67" y="connsiteY17-68"/>
              </a:cxn>
            </a:cxnLst>
            <a:rect l="l" t="t" r="r" b="b"/>
            <a:pathLst>
              <a:path w="6826313" h="4508626">
                <a:moveTo>
                  <a:pt x="6762786" y="1876457"/>
                </a:moveTo>
                <a:lnTo>
                  <a:pt x="6826313" y="1876457"/>
                </a:lnTo>
                <a:lnTo>
                  <a:pt x="6826313" y="2401324"/>
                </a:lnTo>
                <a:cubicBezTo>
                  <a:pt x="6805137" y="2401324"/>
                  <a:pt x="6783962" y="2363957"/>
                  <a:pt x="6762786" y="2363957"/>
                </a:cubicBezTo>
                <a:lnTo>
                  <a:pt x="6762786" y="1876457"/>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544311"/>
                </a:lnTo>
                <a:lnTo>
                  <a:pt x="6821059" y="3600361"/>
                </a:lnTo>
                <a:cubicBezTo>
                  <a:pt x="6822810" y="3903116"/>
                  <a:pt x="6824562" y="4205871"/>
                  <a:pt x="6826313" y="4508626"/>
                </a:cubicBezTo>
                <a:lnTo>
                  <a:pt x="0" y="450862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日期占位符 3"/>
          <p:cNvSpPr>
            <a:spLocks noGrp="1"/>
          </p:cNvSpPr>
          <p:nvPr>
            <p:ph type="dt" sz="half" idx="2"/>
          </p:nvPr>
        </p:nvSpPr>
        <p:spPr>
          <a:xfrm>
            <a:off x="658813" y="626314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15" name="文本占位符 14"/>
          <p:cNvSpPr>
            <a:spLocks noGrp="1"/>
          </p:cNvSpPr>
          <p:nvPr>
            <p:ph type="body" sz="quarter" idx="10" hasCustomPrompt="1"/>
          </p:nvPr>
        </p:nvSpPr>
        <p:spPr>
          <a:xfrm>
            <a:off x="2389559" y="4369292"/>
            <a:ext cx="2766903" cy="317669"/>
          </a:xfrm>
        </p:spPr>
        <p:txBody>
          <a:bodyPr/>
          <a:lstStyle>
            <a:lvl1pPr marL="0" indent="0">
              <a:buNone/>
              <a:defRPr sz="1500" b="0"/>
            </a:lvl1pPr>
          </a:lstStyle>
          <a:p>
            <a:pPr lvl="0"/>
            <a:r>
              <a:rPr lang="zh-CN" altLang="en-US" dirty="0"/>
              <a:t>单击此处编辑单位或日期</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目录板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
        <p:nvSpPr>
          <p:cNvPr id="2" name="标题 1"/>
          <p:cNvSpPr>
            <a:spLocks noGrp="1"/>
          </p:cNvSpPr>
          <p:nvPr>
            <p:ph type="title"/>
          </p:nvPr>
        </p:nvSpPr>
        <p:spPr>
          <a:xfrm>
            <a:off x="6096000" y="2891770"/>
            <a:ext cx="4588562" cy="537230"/>
          </a:xfrm>
        </p:spPr>
        <p:txBody>
          <a:bodyPr anchor="b">
            <a:normAutofit/>
          </a:bodyPr>
          <a:lstStyle>
            <a:lvl1pPr>
              <a:defRPr sz="28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00" y="3618502"/>
            <a:ext cx="4588562" cy="1019485"/>
          </a:xfrm>
        </p:spPr>
        <p:txBody>
          <a:bodyPr>
            <a:normAutofit/>
          </a:bodyPr>
          <a:lstStyle>
            <a:lvl1pPr marL="0" indent="0">
              <a:buNone/>
              <a:defRPr sz="1400" b="0">
                <a:solidFill>
                  <a:schemeClr val="tx1">
                    <a:tint val="75000"/>
                  </a:schemeClr>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 name="标题 9"/>
          <p:cNvSpPr>
            <a:spLocks noGrp="1"/>
          </p:cNvSpPr>
          <p:nvPr>
            <p:ph type="title"/>
          </p:nvPr>
        </p:nvSpPr>
        <p:spPr/>
        <p:txBody>
          <a:bodyPr/>
          <a:lstStyle/>
          <a:p>
            <a:r>
              <a:rPr lang="zh-CN" altLang="en-US"/>
              <a:t>单击此处编辑母版标题样式</a:t>
            </a:r>
            <a:endParaRPr lang="zh-CN" altLang="en-US"/>
          </a:p>
        </p:txBody>
      </p:sp>
      <p:sp>
        <p:nvSpPr>
          <p:cNvPr id="14" name="日期占位符 13"/>
          <p:cNvSpPr>
            <a:spLocks noGrp="1"/>
          </p:cNvSpPr>
          <p:nvPr>
            <p:ph type="dt" sz="half" idx="10"/>
          </p:nvPr>
        </p:nvSpPr>
        <p:spPr/>
        <p:txBody>
          <a:bodyPr/>
          <a:lstStyle/>
          <a:p>
            <a:endParaRPr lang="zh-CN" altLang="en-US" dirty="0"/>
          </a:p>
        </p:txBody>
      </p:sp>
      <p:sp>
        <p:nvSpPr>
          <p:cNvPr id="15" name="页脚占位符 14"/>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17B61D2E-5690-4C9D-A84F-76BBD1AD9F3C}"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5" name="灯片编号占位符 4"/>
          <p:cNvSpPr>
            <a:spLocks noGrp="1"/>
          </p:cNvSpPr>
          <p:nvPr>
            <p:ph type="sldNum" sz="quarter" idx="12"/>
          </p:nvPr>
        </p:nvSpPr>
        <p:spPr/>
        <p:txBody>
          <a:bodyPr/>
          <a:lstStyle/>
          <a:p>
            <a:fld id="{17B61D2E-5690-4C9D-A84F-76BBD1AD9F3C}"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结尾幻灯片">
    <p:spTree>
      <p:nvGrpSpPr>
        <p:cNvPr id="1" name=""/>
        <p:cNvGrpSpPr/>
        <p:nvPr/>
      </p:nvGrpSpPr>
      <p:grpSpPr>
        <a:xfrm>
          <a:off x="0" y="0"/>
          <a:ext cx="0" cy="0"/>
          <a:chOff x="0" y="0"/>
          <a:chExt cx="0" cy="0"/>
        </a:xfrm>
      </p:grpSpPr>
      <p:grpSp>
        <p:nvGrpSpPr>
          <p:cNvPr id="11" name="组合 10"/>
          <p:cNvGrpSpPr/>
          <p:nvPr userDrawn="1"/>
        </p:nvGrpSpPr>
        <p:grpSpPr>
          <a:xfrm rot="19976833">
            <a:off x="677043" y="138257"/>
            <a:ext cx="6581166" cy="6581166"/>
            <a:chOff x="1337912" y="7055318"/>
            <a:chExt cx="4273616" cy="4273616"/>
          </a:xfrm>
        </p:grpSpPr>
        <p:pic>
          <p:nvPicPr>
            <p:cNvPr id="12" name="图片 11"/>
            <p:cNvPicPr>
              <a:picLocks noChangeAspect="1"/>
            </p:cNvPicPr>
            <p:nvPr userDrawn="1"/>
          </p:nvPicPr>
          <p:blipFill rotWithShape="1">
            <a:blip r:embed="rId2">
              <a:extLst>
                <a:ext uri="{28A0092B-C50C-407E-A947-70E740481C1C}">
                  <a14:useLocalDpi xmlns:a14="http://schemas.microsoft.com/office/drawing/2010/main" val="0"/>
                </a:ext>
              </a:extLst>
            </a:blip>
            <a:srcRect l="3021" t="2701" r="2778" b="2973"/>
            <a:stretch>
              <a:fillRect/>
            </a:stretch>
          </p:blipFill>
          <p:spPr>
            <a:xfrm>
              <a:off x="1337912" y="7064942"/>
              <a:ext cx="4273616" cy="4254367"/>
            </a:xfrm>
            <a:prstGeom prst="ellipse">
              <a:avLst/>
            </a:prstGeom>
          </p:spPr>
        </p:pic>
        <p:sp>
          <p:nvSpPr>
            <p:cNvPr id="13" name="椭圆 12"/>
            <p:cNvSpPr/>
            <p:nvPr userDrawn="1"/>
          </p:nvSpPr>
          <p:spPr>
            <a:xfrm>
              <a:off x="1337912" y="7055317"/>
              <a:ext cx="4273616" cy="4273616"/>
            </a:xfrm>
            <a:prstGeom prst="ellipse">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2387598" y="2391494"/>
            <a:ext cx="5134992" cy="719861"/>
          </a:xfrm>
        </p:spPr>
        <p:txBody>
          <a:bodyPr anchor="b">
            <a:normAutofit/>
          </a:bodyPr>
          <a:lstStyle>
            <a:lvl1pPr algn="l">
              <a:defRPr sz="3600"/>
            </a:lvl1pPr>
          </a:lstStyle>
          <a:p>
            <a:r>
              <a:rPr lang="zh-CN" altLang="en-US" dirty="0"/>
              <a:t>恳请指正</a:t>
            </a:r>
            <a:endParaRPr lang="zh-CN" altLang="en-US" dirty="0"/>
          </a:p>
        </p:txBody>
      </p:sp>
      <p:sp>
        <p:nvSpPr>
          <p:cNvPr id="9" name="任意多边形 25"/>
          <p:cNvSpPr/>
          <p:nvPr userDrawn="1"/>
        </p:nvSpPr>
        <p:spPr>
          <a:xfrm rot="10800000">
            <a:off x="3262047" y="1130300"/>
            <a:ext cx="8258441" cy="4597081"/>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 name="connsiteX0-1" fmla="*/ 6762786 w 6826313"/>
              <a:gd name="connsiteY0-2" fmla="*/ 1876457 h 4508626"/>
              <a:gd name="connsiteX1-3" fmla="*/ 6826313 w 6826313"/>
              <a:gd name="connsiteY1-4" fmla="*/ 1876457 h 4508626"/>
              <a:gd name="connsiteX2-5" fmla="*/ 6826313 w 6826313"/>
              <a:gd name="connsiteY2-6" fmla="*/ 2476058 h 4508626"/>
              <a:gd name="connsiteX3-7" fmla="*/ 6762786 w 6826313"/>
              <a:gd name="connsiteY3-8" fmla="*/ 2139756 h 4508626"/>
              <a:gd name="connsiteX4-9" fmla="*/ 6762786 w 6826313"/>
              <a:gd name="connsiteY4-10" fmla="*/ 1876457 h 4508626"/>
              <a:gd name="connsiteX5-11" fmla="*/ 0 w 6826313"/>
              <a:gd name="connsiteY5-12" fmla="*/ 0 h 4508626"/>
              <a:gd name="connsiteX6-13" fmla="*/ 6826313 w 6826313"/>
              <a:gd name="connsiteY6-14" fmla="*/ 0 h 4508626"/>
              <a:gd name="connsiteX7-15" fmla="*/ 6826313 w 6826313"/>
              <a:gd name="connsiteY7-16" fmla="*/ 959382 h 4508626"/>
              <a:gd name="connsiteX8-17" fmla="*/ 6762786 w 6826313"/>
              <a:gd name="connsiteY8-18" fmla="*/ 959382 h 4508626"/>
              <a:gd name="connsiteX9-19" fmla="*/ 6762786 w 6826313"/>
              <a:gd name="connsiteY9-20" fmla="*/ 63527 h 4508626"/>
              <a:gd name="connsiteX10-21" fmla="*/ 63527 w 6826313"/>
              <a:gd name="connsiteY10-22" fmla="*/ 63527 h 4508626"/>
              <a:gd name="connsiteX11-23" fmla="*/ 63527 w 6826313"/>
              <a:gd name="connsiteY11-24" fmla="*/ 4445099 h 4508626"/>
              <a:gd name="connsiteX12-25" fmla="*/ 6762786 w 6826313"/>
              <a:gd name="connsiteY12-26" fmla="*/ 4445099 h 4508626"/>
              <a:gd name="connsiteX13-27" fmla="*/ 6762786 w 6826313"/>
              <a:gd name="connsiteY13-28" fmla="*/ 3756057 h 4508626"/>
              <a:gd name="connsiteX14-29" fmla="*/ 6826313 w 6826313"/>
              <a:gd name="connsiteY14-30" fmla="*/ 3756057 h 4508626"/>
              <a:gd name="connsiteX15-31" fmla="*/ 6826313 w 6826313"/>
              <a:gd name="connsiteY15-32" fmla="*/ 4508626 h 4508626"/>
              <a:gd name="connsiteX16" fmla="*/ 0 w 6826313"/>
              <a:gd name="connsiteY16" fmla="*/ 4508626 h 4508626"/>
              <a:gd name="connsiteX17" fmla="*/ 0 w 6826313"/>
              <a:gd name="connsiteY17" fmla="*/ 0 h 4508626"/>
              <a:gd name="connsiteX0-33" fmla="*/ 6762786 w 6826313"/>
              <a:gd name="connsiteY0-34" fmla="*/ 1876457 h 4508626"/>
              <a:gd name="connsiteX1-35" fmla="*/ 6826313 w 6826313"/>
              <a:gd name="connsiteY1-36" fmla="*/ 1876457 h 4508626"/>
              <a:gd name="connsiteX2-37" fmla="*/ 6826313 w 6826313"/>
              <a:gd name="connsiteY2-38" fmla="*/ 2476058 h 4508626"/>
              <a:gd name="connsiteX3-39" fmla="*/ 6762786 w 6826313"/>
              <a:gd name="connsiteY3-40" fmla="*/ 2455298 h 4508626"/>
              <a:gd name="connsiteX4-41" fmla="*/ 6762786 w 6826313"/>
              <a:gd name="connsiteY4-42" fmla="*/ 1876457 h 4508626"/>
              <a:gd name="connsiteX5-43" fmla="*/ 0 w 6826313"/>
              <a:gd name="connsiteY5-44" fmla="*/ 0 h 4508626"/>
              <a:gd name="connsiteX6-45" fmla="*/ 6826313 w 6826313"/>
              <a:gd name="connsiteY6-46" fmla="*/ 0 h 4508626"/>
              <a:gd name="connsiteX7-47" fmla="*/ 6826313 w 6826313"/>
              <a:gd name="connsiteY7-48" fmla="*/ 959382 h 4508626"/>
              <a:gd name="connsiteX8-49" fmla="*/ 6762786 w 6826313"/>
              <a:gd name="connsiteY8-50" fmla="*/ 959382 h 4508626"/>
              <a:gd name="connsiteX9-51" fmla="*/ 6762786 w 6826313"/>
              <a:gd name="connsiteY9-52" fmla="*/ 63527 h 4508626"/>
              <a:gd name="connsiteX10-53" fmla="*/ 63527 w 6826313"/>
              <a:gd name="connsiteY10-54" fmla="*/ 63527 h 4508626"/>
              <a:gd name="connsiteX11-55" fmla="*/ 63527 w 6826313"/>
              <a:gd name="connsiteY11-56" fmla="*/ 4445099 h 4508626"/>
              <a:gd name="connsiteX12-57" fmla="*/ 6762786 w 6826313"/>
              <a:gd name="connsiteY12-58" fmla="*/ 4445099 h 4508626"/>
              <a:gd name="connsiteX13-59" fmla="*/ 6762786 w 6826313"/>
              <a:gd name="connsiteY13-60" fmla="*/ 3756057 h 4508626"/>
              <a:gd name="connsiteX14-61" fmla="*/ 6826313 w 6826313"/>
              <a:gd name="connsiteY14-62" fmla="*/ 3756057 h 4508626"/>
              <a:gd name="connsiteX15-63" fmla="*/ 6826313 w 6826313"/>
              <a:gd name="connsiteY15-64" fmla="*/ 4508626 h 4508626"/>
              <a:gd name="connsiteX16-65" fmla="*/ 0 w 6826313"/>
              <a:gd name="connsiteY16-66" fmla="*/ 4508626 h 4508626"/>
              <a:gd name="connsiteX17-67" fmla="*/ 0 w 6826313"/>
              <a:gd name="connsiteY17-68" fmla="*/ 0 h 4508626"/>
              <a:gd name="connsiteX0-69" fmla="*/ 6762786 w 6826313"/>
              <a:gd name="connsiteY0-70" fmla="*/ 1876457 h 4508626"/>
              <a:gd name="connsiteX1-71" fmla="*/ 6826313 w 6826313"/>
              <a:gd name="connsiteY1-72" fmla="*/ 1876457 h 4508626"/>
              <a:gd name="connsiteX2-73" fmla="*/ 6826313 w 6826313"/>
              <a:gd name="connsiteY2-74" fmla="*/ 2476058 h 4508626"/>
              <a:gd name="connsiteX3-75" fmla="*/ 6762786 w 6826313"/>
              <a:gd name="connsiteY3-76" fmla="*/ 2476058 h 4508626"/>
              <a:gd name="connsiteX4-77" fmla="*/ 6762786 w 6826313"/>
              <a:gd name="connsiteY4-78" fmla="*/ 1876457 h 4508626"/>
              <a:gd name="connsiteX5-79" fmla="*/ 0 w 6826313"/>
              <a:gd name="connsiteY5-80" fmla="*/ 0 h 4508626"/>
              <a:gd name="connsiteX6-81" fmla="*/ 6826313 w 6826313"/>
              <a:gd name="connsiteY6-82" fmla="*/ 0 h 4508626"/>
              <a:gd name="connsiteX7-83" fmla="*/ 6826313 w 6826313"/>
              <a:gd name="connsiteY7-84" fmla="*/ 959382 h 4508626"/>
              <a:gd name="connsiteX8-85" fmla="*/ 6762786 w 6826313"/>
              <a:gd name="connsiteY8-86" fmla="*/ 959382 h 4508626"/>
              <a:gd name="connsiteX9-87" fmla="*/ 6762786 w 6826313"/>
              <a:gd name="connsiteY9-88" fmla="*/ 63527 h 4508626"/>
              <a:gd name="connsiteX10-89" fmla="*/ 63527 w 6826313"/>
              <a:gd name="connsiteY10-90" fmla="*/ 63527 h 4508626"/>
              <a:gd name="connsiteX11-91" fmla="*/ 63527 w 6826313"/>
              <a:gd name="connsiteY11-92" fmla="*/ 4445099 h 4508626"/>
              <a:gd name="connsiteX12-93" fmla="*/ 6762786 w 6826313"/>
              <a:gd name="connsiteY12-94" fmla="*/ 4445099 h 4508626"/>
              <a:gd name="connsiteX13-95" fmla="*/ 6762786 w 6826313"/>
              <a:gd name="connsiteY13-96" fmla="*/ 3756057 h 4508626"/>
              <a:gd name="connsiteX14-97" fmla="*/ 6826313 w 6826313"/>
              <a:gd name="connsiteY14-98" fmla="*/ 3756057 h 4508626"/>
              <a:gd name="connsiteX15-99" fmla="*/ 6826313 w 6826313"/>
              <a:gd name="connsiteY15-100" fmla="*/ 4508626 h 4508626"/>
              <a:gd name="connsiteX16-101" fmla="*/ 0 w 6826313"/>
              <a:gd name="connsiteY16-102" fmla="*/ 4508626 h 4508626"/>
              <a:gd name="connsiteX17-103" fmla="*/ 0 w 6826313"/>
              <a:gd name="connsiteY17-104" fmla="*/ 0 h 4508626"/>
              <a:gd name="connsiteX0-105" fmla="*/ 6762786 w 6826313"/>
              <a:gd name="connsiteY0-106" fmla="*/ 1876457 h 4508626"/>
              <a:gd name="connsiteX1-107" fmla="*/ 6826313 w 6826313"/>
              <a:gd name="connsiteY1-108" fmla="*/ 1876457 h 4508626"/>
              <a:gd name="connsiteX2-109" fmla="*/ 6826313 w 6826313"/>
              <a:gd name="connsiteY2-110" fmla="*/ 2476058 h 4508626"/>
              <a:gd name="connsiteX3-111" fmla="*/ 6762786 w 6826313"/>
              <a:gd name="connsiteY3-112" fmla="*/ 2476058 h 4508626"/>
              <a:gd name="connsiteX4-113" fmla="*/ 6762786 w 6826313"/>
              <a:gd name="connsiteY4-114" fmla="*/ 1876457 h 4508626"/>
              <a:gd name="connsiteX5-115" fmla="*/ 0 w 6826313"/>
              <a:gd name="connsiteY5-116" fmla="*/ 0 h 4508626"/>
              <a:gd name="connsiteX6-117" fmla="*/ 6826313 w 6826313"/>
              <a:gd name="connsiteY6-118" fmla="*/ 0 h 4508626"/>
              <a:gd name="connsiteX7-119" fmla="*/ 6826313 w 6826313"/>
              <a:gd name="connsiteY7-120" fmla="*/ 959382 h 4508626"/>
              <a:gd name="connsiteX8-121" fmla="*/ 6762786 w 6826313"/>
              <a:gd name="connsiteY8-122" fmla="*/ 959382 h 4508626"/>
              <a:gd name="connsiteX9-123" fmla="*/ 6762786 w 6826313"/>
              <a:gd name="connsiteY9-124" fmla="*/ 63527 h 4508626"/>
              <a:gd name="connsiteX10-125" fmla="*/ 63527 w 6826313"/>
              <a:gd name="connsiteY10-126" fmla="*/ 63527 h 4508626"/>
              <a:gd name="connsiteX11-127" fmla="*/ 63527 w 6826313"/>
              <a:gd name="connsiteY11-128" fmla="*/ 4445099 h 4508626"/>
              <a:gd name="connsiteX12-129" fmla="*/ 6762786 w 6826313"/>
              <a:gd name="connsiteY12-130" fmla="*/ 4445099 h 4508626"/>
              <a:gd name="connsiteX13-131" fmla="*/ 6762786 w 6826313"/>
              <a:gd name="connsiteY13-132" fmla="*/ 3403147 h 4508626"/>
              <a:gd name="connsiteX14-133" fmla="*/ 6826313 w 6826313"/>
              <a:gd name="connsiteY14-134" fmla="*/ 3756057 h 4508626"/>
              <a:gd name="connsiteX15-135" fmla="*/ 6826313 w 6826313"/>
              <a:gd name="connsiteY15-136" fmla="*/ 4508626 h 4508626"/>
              <a:gd name="connsiteX16-137" fmla="*/ 0 w 6826313"/>
              <a:gd name="connsiteY16-138" fmla="*/ 4508626 h 4508626"/>
              <a:gd name="connsiteX17-139" fmla="*/ 0 w 6826313"/>
              <a:gd name="connsiteY17-140" fmla="*/ 0 h 4508626"/>
              <a:gd name="connsiteX0-141" fmla="*/ 6762786 w 6829816"/>
              <a:gd name="connsiteY0-142" fmla="*/ 1876457 h 4508626"/>
              <a:gd name="connsiteX1-143" fmla="*/ 6826313 w 6829816"/>
              <a:gd name="connsiteY1-144" fmla="*/ 1876457 h 4508626"/>
              <a:gd name="connsiteX2-145" fmla="*/ 6826313 w 6829816"/>
              <a:gd name="connsiteY2-146" fmla="*/ 2476058 h 4508626"/>
              <a:gd name="connsiteX3-147" fmla="*/ 6762786 w 6829816"/>
              <a:gd name="connsiteY3-148" fmla="*/ 2476058 h 4508626"/>
              <a:gd name="connsiteX4-149" fmla="*/ 6762786 w 6829816"/>
              <a:gd name="connsiteY4-150" fmla="*/ 1876457 h 4508626"/>
              <a:gd name="connsiteX5-151" fmla="*/ 0 w 6829816"/>
              <a:gd name="connsiteY5-152" fmla="*/ 0 h 4508626"/>
              <a:gd name="connsiteX6-153" fmla="*/ 6826313 w 6829816"/>
              <a:gd name="connsiteY6-154" fmla="*/ 0 h 4508626"/>
              <a:gd name="connsiteX7-155" fmla="*/ 6826313 w 6829816"/>
              <a:gd name="connsiteY7-156" fmla="*/ 959382 h 4508626"/>
              <a:gd name="connsiteX8-157" fmla="*/ 6762786 w 6829816"/>
              <a:gd name="connsiteY8-158" fmla="*/ 959382 h 4508626"/>
              <a:gd name="connsiteX9-159" fmla="*/ 6762786 w 6829816"/>
              <a:gd name="connsiteY9-160" fmla="*/ 63527 h 4508626"/>
              <a:gd name="connsiteX10-161" fmla="*/ 63527 w 6829816"/>
              <a:gd name="connsiteY10-162" fmla="*/ 63527 h 4508626"/>
              <a:gd name="connsiteX11-163" fmla="*/ 63527 w 6829816"/>
              <a:gd name="connsiteY11-164" fmla="*/ 4445099 h 4508626"/>
              <a:gd name="connsiteX12-165" fmla="*/ 6762786 w 6829816"/>
              <a:gd name="connsiteY12-166" fmla="*/ 4445099 h 4508626"/>
              <a:gd name="connsiteX13-167" fmla="*/ 6762786 w 6829816"/>
              <a:gd name="connsiteY13-168" fmla="*/ 3403147 h 4508626"/>
              <a:gd name="connsiteX14-169" fmla="*/ 6829816 w 6829816"/>
              <a:gd name="connsiteY14-170" fmla="*/ 3415603 h 4508626"/>
              <a:gd name="connsiteX15-171" fmla="*/ 6826313 w 6829816"/>
              <a:gd name="connsiteY15-172" fmla="*/ 4508626 h 4508626"/>
              <a:gd name="connsiteX16-173" fmla="*/ 0 w 6829816"/>
              <a:gd name="connsiteY16-174" fmla="*/ 4508626 h 4508626"/>
              <a:gd name="connsiteX17-175" fmla="*/ 0 w 6829816"/>
              <a:gd name="connsiteY17-176" fmla="*/ 0 h 4508626"/>
              <a:gd name="connsiteX0-177" fmla="*/ 6762786 w 6833319"/>
              <a:gd name="connsiteY0-178" fmla="*/ 1876457 h 4508626"/>
              <a:gd name="connsiteX1-179" fmla="*/ 6826313 w 6833319"/>
              <a:gd name="connsiteY1-180" fmla="*/ 1876457 h 4508626"/>
              <a:gd name="connsiteX2-181" fmla="*/ 6826313 w 6833319"/>
              <a:gd name="connsiteY2-182" fmla="*/ 2476058 h 4508626"/>
              <a:gd name="connsiteX3-183" fmla="*/ 6762786 w 6833319"/>
              <a:gd name="connsiteY3-184" fmla="*/ 2476058 h 4508626"/>
              <a:gd name="connsiteX4-185" fmla="*/ 6762786 w 6833319"/>
              <a:gd name="connsiteY4-186" fmla="*/ 1876457 h 4508626"/>
              <a:gd name="connsiteX5-187" fmla="*/ 0 w 6833319"/>
              <a:gd name="connsiteY5-188" fmla="*/ 0 h 4508626"/>
              <a:gd name="connsiteX6-189" fmla="*/ 6826313 w 6833319"/>
              <a:gd name="connsiteY6-190" fmla="*/ 0 h 4508626"/>
              <a:gd name="connsiteX7-191" fmla="*/ 6826313 w 6833319"/>
              <a:gd name="connsiteY7-192" fmla="*/ 959382 h 4508626"/>
              <a:gd name="connsiteX8-193" fmla="*/ 6762786 w 6833319"/>
              <a:gd name="connsiteY8-194" fmla="*/ 959382 h 4508626"/>
              <a:gd name="connsiteX9-195" fmla="*/ 6762786 w 6833319"/>
              <a:gd name="connsiteY9-196" fmla="*/ 63527 h 4508626"/>
              <a:gd name="connsiteX10-197" fmla="*/ 63527 w 6833319"/>
              <a:gd name="connsiteY10-198" fmla="*/ 63527 h 4508626"/>
              <a:gd name="connsiteX11-199" fmla="*/ 63527 w 6833319"/>
              <a:gd name="connsiteY11-200" fmla="*/ 4445099 h 4508626"/>
              <a:gd name="connsiteX12-201" fmla="*/ 6762786 w 6833319"/>
              <a:gd name="connsiteY12-202" fmla="*/ 4445099 h 4508626"/>
              <a:gd name="connsiteX13-203" fmla="*/ 6762786 w 6833319"/>
              <a:gd name="connsiteY13-204" fmla="*/ 3403147 h 4508626"/>
              <a:gd name="connsiteX14-205" fmla="*/ 6833319 w 6833319"/>
              <a:gd name="connsiteY14-206" fmla="*/ 3394844 h 4508626"/>
              <a:gd name="connsiteX15-207" fmla="*/ 6826313 w 6833319"/>
              <a:gd name="connsiteY15-208" fmla="*/ 4508626 h 4508626"/>
              <a:gd name="connsiteX16-209" fmla="*/ 0 w 6833319"/>
              <a:gd name="connsiteY16-210" fmla="*/ 4508626 h 4508626"/>
              <a:gd name="connsiteX17-211" fmla="*/ 0 w 6833319"/>
              <a:gd name="connsiteY17-212" fmla="*/ 0 h 45086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 ang="0">
                <a:pos x="connsiteX17-67" y="connsiteY17-68"/>
              </a:cxn>
            </a:cxnLst>
            <a:rect l="l" t="t" r="r" b="b"/>
            <a:pathLst>
              <a:path w="6833319" h="4508626">
                <a:moveTo>
                  <a:pt x="6762786" y="1876457"/>
                </a:moveTo>
                <a:lnTo>
                  <a:pt x="6826313" y="1876457"/>
                </a:lnTo>
                <a:lnTo>
                  <a:pt x="6826313" y="2476058"/>
                </a:lnTo>
                <a:lnTo>
                  <a:pt x="6762786" y="2476058"/>
                </a:lnTo>
                <a:lnTo>
                  <a:pt x="6762786" y="1876457"/>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403147"/>
                </a:lnTo>
                <a:lnTo>
                  <a:pt x="6833319" y="3394844"/>
                </a:lnTo>
                <a:cubicBezTo>
                  <a:pt x="6832151" y="3759185"/>
                  <a:pt x="6827481" y="4144285"/>
                  <a:pt x="6826313" y="4508626"/>
                </a:cubicBezTo>
                <a:lnTo>
                  <a:pt x="0" y="450862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14" name="副标题 2"/>
          <p:cNvSpPr>
            <a:spLocks noGrp="1"/>
          </p:cNvSpPr>
          <p:nvPr>
            <p:ph type="subTitle" idx="1" hasCustomPrompt="1"/>
          </p:nvPr>
        </p:nvSpPr>
        <p:spPr>
          <a:xfrm>
            <a:off x="2387599" y="3978669"/>
            <a:ext cx="2768863" cy="310527"/>
          </a:xfrm>
        </p:spPr>
        <p:txBody>
          <a:bodyPr>
            <a:normAutofit/>
          </a:bodyPr>
          <a:lstStyle>
            <a:lvl1pPr marL="0" indent="0" algn="l">
              <a:buNone/>
              <a:defRPr sz="15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单击此处编辑姓名</a:t>
            </a:r>
            <a:endParaRPr lang="zh-CN" altLang="en-US" dirty="0"/>
          </a:p>
        </p:txBody>
      </p:sp>
      <p:sp>
        <p:nvSpPr>
          <p:cNvPr id="16" name="文本占位符 14"/>
          <p:cNvSpPr>
            <a:spLocks noGrp="1"/>
          </p:cNvSpPr>
          <p:nvPr>
            <p:ph type="body" sz="quarter" idx="10" hasCustomPrompt="1"/>
          </p:nvPr>
        </p:nvSpPr>
        <p:spPr>
          <a:xfrm>
            <a:off x="2389559" y="4369292"/>
            <a:ext cx="2766903" cy="317669"/>
          </a:xfrm>
        </p:spPr>
        <p:txBody>
          <a:bodyPr/>
          <a:lstStyle>
            <a:lvl1pPr marL="0" indent="0">
              <a:buNone/>
              <a:defRPr sz="1500" b="0"/>
            </a:lvl1pPr>
          </a:lstStyle>
          <a:p>
            <a:pPr lvl="0"/>
            <a:r>
              <a:rPr lang="zh-CN" altLang="en-US" dirty="0"/>
              <a:t>单击此处编辑单位或日期</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 name="标题 9"/>
          <p:cNvSpPr>
            <a:spLocks noGrp="1"/>
          </p:cNvSpPr>
          <p:nvPr>
            <p:ph type="title"/>
          </p:nvPr>
        </p:nvSpPr>
        <p:spPr/>
        <p:txBody>
          <a:bodyPr/>
          <a:lstStyle/>
          <a:p>
            <a:r>
              <a:rPr lang="zh-CN" altLang="en-US"/>
              <a:t>单击此处编辑母版标题样式</a:t>
            </a:r>
            <a:endParaRPr lang="zh-CN" altLang="en-US"/>
          </a:p>
        </p:txBody>
      </p:sp>
      <p:sp>
        <p:nvSpPr>
          <p:cNvPr id="14" name="日期占位符 13"/>
          <p:cNvSpPr>
            <a:spLocks noGrp="1"/>
          </p:cNvSpPr>
          <p:nvPr>
            <p:ph type="dt" sz="half" idx="10"/>
          </p:nvPr>
        </p:nvSpPr>
        <p:spPr/>
        <p:txBody>
          <a:bodyPr/>
          <a:lstStyle/>
          <a:p>
            <a:endParaRPr lang="zh-CN" altLang="en-US" dirty="0"/>
          </a:p>
        </p:txBody>
      </p:sp>
      <p:sp>
        <p:nvSpPr>
          <p:cNvPr id="15" name="页脚占位符 14"/>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17B61D2E-5690-4C9D-A84F-76BBD1AD9F3C}"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solidFill>
          <a:schemeClr val="accent1">
            <a:lumMod val="75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60400" y="1500188"/>
            <a:ext cx="2836800" cy="914400"/>
          </a:xfrm>
          <a:prstGeom prst="rect">
            <a:avLst/>
          </a:prstGeom>
        </p:spPr>
        <p:txBody>
          <a:bodyPr wrap="none" anchor="t">
            <a:normAutofit/>
          </a:bodyPr>
          <a:lstStyle>
            <a:lvl1pPr algn="r">
              <a:lnSpc>
                <a:spcPct val="100000"/>
              </a:lnSpc>
              <a:defRPr sz="2800"/>
            </a:lvl1pPr>
          </a:lstStyle>
          <a:p>
            <a:pPr lvl="0"/>
            <a:r>
              <a:rPr lang="en-US"/>
              <a:t>Agenda</a:t>
            </a:r>
            <a:endParaRPr lang="en-US"/>
          </a:p>
        </p:txBody>
      </p:sp>
      <p:sp>
        <p:nvSpPr>
          <p:cNvPr id="11" name="Content Placeholder 10"/>
          <p:cNvSpPr>
            <a:spLocks noGrp="1"/>
          </p:cNvSpPr>
          <p:nvPr>
            <p:ph sz="quarter" idx="1" hasCustomPrompt="1"/>
          </p:nvPr>
        </p:nvSpPr>
        <p:spPr>
          <a:xfrm>
            <a:off x="3746500" y="1500187"/>
            <a:ext cx="7772400" cy="4633200"/>
          </a:xfrm>
          <a:prstGeom prst="rect">
            <a:avLst/>
          </a:prstGeom>
        </p:spPr>
        <p:txBody>
          <a:bodyPr wrap="square">
            <a:normAutofit/>
          </a:bodyPr>
          <a:lstStyle>
            <a:lvl1pPr marL="457200" indent="-457200">
              <a:lnSpc>
                <a:spcPct val="130000"/>
              </a:lnSpc>
              <a:buFont typeface="+mj-lt"/>
              <a:buAutoNum type="arabicPeriod"/>
              <a:defRPr sz="2400" b="0">
                <a:solidFill>
                  <a:schemeClr val="tx1"/>
                </a:solidFill>
                <a:latin typeface="+mn-lt"/>
              </a:defRPr>
            </a:lvl1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Date Placeholder 1"/>
          <p:cNvSpPr>
            <a:spLocks noGrp="1"/>
          </p:cNvSpPr>
          <p:nvPr>
            <p:ph type="dt" sz="half" idx="10"/>
          </p:nvPr>
        </p:nvSpPr>
        <p:spPr/>
        <p:txBody>
          <a:bodyPr/>
          <a:lstStyle/>
          <a:p>
            <a:fld id="{2A27A813-B2FD-42E1-9222-83B574E99074}" type="datetime1">
              <a:rPr lang="zh-CN" altLang="en-US" smtClean="0"/>
            </a:fld>
            <a:endParaRPr lang="en-US" altLang="zh-CN"/>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en-US" altLang="zh-CN" smtClean="0"/>
            </a:fld>
            <a:endParaRPr lang="en-US" altLang="zh-CN"/>
          </a:p>
        </p:txBody>
      </p:sp>
      <p:grpSp>
        <p:nvGrpSpPr>
          <p:cNvPr id="9" name="Group 8"/>
          <p:cNvGrpSpPr/>
          <p:nvPr/>
        </p:nvGrpSpPr>
        <p:grpSpPr>
          <a:xfrm>
            <a:off x="2626456" y="1500188"/>
            <a:ext cx="994563" cy="4634686"/>
            <a:chOff x="2626456" y="1500188"/>
            <a:chExt cx="994563" cy="4634686"/>
          </a:xfrm>
        </p:grpSpPr>
        <p:cxnSp>
          <p:nvCxnSpPr>
            <p:cNvPr id="10" name="Straight Connector 9"/>
            <p:cNvCxnSpPr/>
            <p:nvPr/>
          </p:nvCxnSpPr>
          <p:spPr>
            <a:xfrm>
              <a:off x="3621019" y="1500188"/>
              <a:ext cx="0" cy="4633913"/>
            </a:xfrm>
            <a:prstGeom prst="line">
              <a:avLst/>
            </a:prstGeom>
            <a:solidFill>
              <a:srgbClr val="FFCC00"/>
            </a:solidFill>
            <a:ln w="3175" cap="flat" cmpd="sng" algn="ctr">
              <a:solidFill>
                <a:schemeClr val="tx1">
                  <a:alpha val="50000"/>
                </a:schemeClr>
              </a:solidFill>
              <a:prstDash val="solid"/>
              <a:round/>
              <a:headEnd type="none" w="med" len="med"/>
              <a:tailEnd type="none" w="med" len="med"/>
            </a:ln>
            <a:effectLst/>
          </p:spPr>
        </p:cxnSp>
        <p:sp>
          <p:nvSpPr>
            <p:cNvPr id="12" name="Freeform: Shape 11"/>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tx1">
                <a:alpha val="15000"/>
              </a:schemeClr>
            </a:solidFill>
            <a:ln>
              <a:noFill/>
            </a:ln>
          </p:spPr>
          <p:txBody>
            <a:bodyPr/>
            <a:lstStyle/>
            <a:p>
              <a:endParaRPr lang="zh-CN" altLang="en-US">
                <a:cs typeface="+mn-ea"/>
                <a:sym typeface="+mn-lt"/>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gradFill>
          <a:gsLst>
            <a:gs pos="62000">
              <a:schemeClr val="accent1"/>
            </a:gs>
            <a:gs pos="0">
              <a:schemeClr val="accent1">
                <a:alpha val="60000"/>
              </a:schemeClr>
            </a:gs>
          </a:gsLst>
          <a:lin ang="8100000" scaled="1"/>
        </a:gradFill>
        <a:effectLst/>
      </p:bgPr>
    </p:bg>
    <p:spTree>
      <p:nvGrpSpPr>
        <p:cNvPr id="1" name=""/>
        <p:cNvGrpSpPr/>
        <p:nvPr/>
      </p:nvGrpSpPr>
      <p:grpSpPr>
        <a:xfrm>
          <a:off x="0" y="0"/>
          <a:ext cx="0" cy="0"/>
          <a:chOff x="0" y="0"/>
          <a:chExt cx="0" cy="0"/>
        </a:xfrm>
      </p:grpSpPr>
      <p:grpSp>
        <p:nvGrpSpPr>
          <p:cNvPr id="14" name="Group 13"/>
          <p:cNvGrpSpPr/>
          <p:nvPr/>
        </p:nvGrpSpPr>
        <p:grpSpPr>
          <a:xfrm>
            <a:off x="1" y="-1"/>
            <a:ext cx="12191999" cy="6858001"/>
            <a:chOff x="1" y="-1"/>
            <a:chExt cx="12191999" cy="6858001"/>
          </a:xfrm>
        </p:grpSpPr>
        <p:grpSp>
          <p:nvGrpSpPr>
            <p:cNvPr id="15" name="Group 14"/>
            <p:cNvGrpSpPr/>
            <p:nvPr/>
          </p:nvGrpSpPr>
          <p:grpSpPr>
            <a:xfrm>
              <a:off x="3473241" y="-1"/>
              <a:ext cx="8718759" cy="5755823"/>
              <a:chOff x="3473241" y="-1"/>
              <a:chExt cx="8718759" cy="5755823"/>
            </a:xfrm>
          </p:grpSpPr>
          <p:grpSp>
            <p:nvGrpSpPr>
              <p:cNvPr id="19" name="Group 18"/>
              <p:cNvGrpSpPr/>
              <p:nvPr/>
            </p:nvGrpSpPr>
            <p:grpSpPr>
              <a:xfrm>
                <a:off x="4249458" y="-1"/>
                <a:ext cx="7942542" cy="5755823"/>
                <a:chOff x="4249458" y="-1"/>
                <a:chExt cx="7942542" cy="5755823"/>
              </a:xfrm>
            </p:grpSpPr>
            <p:sp>
              <p:nvSpPr>
                <p:cNvPr id="21" name="Freeform: Shape 20"/>
                <p:cNvSpPr/>
                <p:nvPr/>
              </p:nvSpPr>
              <p:spPr>
                <a:xfrm>
                  <a:off x="4249458" y="0"/>
                  <a:ext cx="7811914" cy="5755822"/>
                </a:xfrm>
                <a:custGeom>
                  <a:avLst/>
                  <a:gdLst>
                    <a:gd name="connsiteX0" fmla="*/ 0 w 7977291"/>
                    <a:gd name="connsiteY0" fmla="*/ 0 h 5458070"/>
                    <a:gd name="connsiteX1" fmla="*/ 7977291 w 7977291"/>
                    <a:gd name="connsiteY1" fmla="*/ 0 h 5458070"/>
                    <a:gd name="connsiteX2" fmla="*/ 7977291 w 7977291"/>
                    <a:gd name="connsiteY2" fmla="*/ 5402595 h 5458070"/>
                    <a:gd name="connsiteX3" fmla="*/ 7827490 w 7977291"/>
                    <a:gd name="connsiteY3" fmla="*/ 5420409 h 5458070"/>
                    <a:gd name="connsiteX4" fmla="*/ 7083969 w 7977291"/>
                    <a:gd name="connsiteY4" fmla="*/ 5458070 h 5458070"/>
                    <a:gd name="connsiteX5" fmla="*/ 34748 w 7977291"/>
                    <a:gd name="connsiteY5" fmla="*/ 128686 h 5458070"/>
                    <a:gd name="connsiteX0-1" fmla="*/ 0 w 7977291"/>
                    <a:gd name="connsiteY0-2" fmla="*/ 0 h 5458070"/>
                    <a:gd name="connsiteX1-3" fmla="*/ 7977291 w 7977291"/>
                    <a:gd name="connsiteY1-4" fmla="*/ 0 h 5458070"/>
                    <a:gd name="connsiteX2-5" fmla="*/ 7977291 w 7977291"/>
                    <a:gd name="connsiteY2-6" fmla="*/ 5402595 h 5458070"/>
                    <a:gd name="connsiteX3-7" fmla="*/ 7827490 w 7977291"/>
                    <a:gd name="connsiteY3-8" fmla="*/ 5420409 h 5458070"/>
                    <a:gd name="connsiteX4-9" fmla="*/ 7083969 w 7977291"/>
                    <a:gd name="connsiteY4-10" fmla="*/ 5458070 h 5458070"/>
                    <a:gd name="connsiteX5-11" fmla="*/ 34748 w 7977291"/>
                    <a:gd name="connsiteY5-12" fmla="*/ 128686 h 5458070"/>
                    <a:gd name="connsiteX6" fmla="*/ 91440 w 7977291"/>
                    <a:gd name="connsiteY6" fmla="*/ 91440 h 5458070"/>
                    <a:gd name="connsiteX0-13" fmla="*/ 7943867 w 7943867"/>
                    <a:gd name="connsiteY0-14" fmla="*/ 0 h 5458070"/>
                    <a:gd name="connsiteX1-15" fmla="*/ 7943867 w 7943867"/>
                    <a:gd name="connsiteY1-16" fmla="*/ 5402595 h 5458070"/>
                    <a:gd name="connsiteX2-17" fmla="*/ 7794066 w 7943867"/>
                    <a:gd name="connsiteY2-18" fmla="*/ 5420409 h 5458070"/>
                    <a:gd name="connsiteX3-19" fmla="*/ 7050545 w 7943867"/>
                    <a:gd name="connsiteY3-20" fmla="*/ 5458070 h 5458070"/>
                    <a:gd name="connsiteX4-21" fmla="*/ 1324 w 7943867"/>
                    <a:gd name="connsiteY4-22" fmla="*/ 128686 h 5458070"/>
                    <a:gd name="connsiteX5-23" fmla="*/ 58016 w 7943867"/>
                    <a:gd name="connsiteY5-24" fmla="*/ 91440 h 5458070"/>
                    <a:gd name="connsiteX0-25" fmla="*/ 7942543 w 7942543"/>
                    <a:gd name="connsiteY0-26" fmla="*/ 0 h 5458070"/>
                    <a:gd name="connsiteX1-27" fmla="*/ 7942543 w 7942543"/>
                    <a:gd name="connsiteY1-28" fmla="*/ 5402595 h 5458070"/>
                    <a:gd name="connsiteX2-29" fmla="*/ 7792742 w 7942543"/>
                    <a:gd name="connsiteY2-30" fmla="*/ 5420409 h 5458070"/>
                    <a:gd name="connsiteX3-31" fmla="*/ 7049221 w 7942543"/>
                    <a:gd name="connsiteY3-32" fmla="*/ 5458070 h 5458070"/>
                    <a:gd name="connsiteX4-33" fmla="*/ 0 w 7942543"/>
                    <a:gd name="connsiteY4-34" fmla="*/ 128686 h 5458070"/>
                    <a:gd name="connsiteX0-35" fmla="*/ 7942543 w 7942543"/>
                    <a:gd name="connsiteY0-36" fmla="*/ 0 h 5458070"/>
                    <a:gd name="connsiteX1-37" fmla="*/ 7942543 w 7942543"/>
                    <a:gd name="connsiteY1-38" fmla="*/ 5402595 h 5458070"/>
                    <a:gd name="connsiteX2-39" fmla="*/ 7792742 w 7942543"/>
                    <a:gd name="connsiteY2-40" fmla="*/ 5420409 h 5458070"/>
                    <a:gd name="connsiteX3-41" fmla="*/ 7049221 w 7942543"/>
                    <a:gd name="connsiteY3-42" fmla="*/ 5458070 h 5458070"/>
                    <a:gd name="connsiteX4-43" fmla="*/ 0 w 7942543"/>
                    <a:gd name="connsiteY4-44" fmla="*/ 14386 h 5458070"/>
                    <a:gd name="connsiteX0-45" fmla="*/ 7942543 w 7942543"/>
                    <a:gd name="connsiteY0-46" fmla="*/ 0 h 5458070"/>
                    <a:gd name="connsiteX1-47" fmla="*/ 7942543 w 7942543"/>
                    <a:gd name="connsiteY1-48" fmla="*/ 5402595 h 5458070"/>
                    <a:gd name="connsiteX2-49" fmla="*/ 7792742 w 7942543"/>
                    <a:gd name="connsiteY2-50" fmla="*/ 5420409 h 5458070"/>
                    <a:gd name="connsiteX3-51" fmla="*/ 7049221 w 7942543"/>
                    <a:gd name="connsiteY3-52" fmla="*/ 5458070 h 5458070"/>
                    <a:gd name="connsiteX4-53" fmla="*/ 0 w 7942543"/>
                    <a:gd name="connsiteY4-54" fmla="*/ 14386 h 54580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42543" h="5458070">
                      <a:moveTo>
                        <a:pt x="7942543" y="0"/>
                      </a:moveTo>
                      <a:lnTo>
                        <a:pt x="7942543" y="5402595"/>
                      </a:lnTo>
                      <a:lnTo>
                        <a:pt x="7792742" y="5420409"/>
                      </a:lnTo>
                      <a:cubicBezTo>
                        <a:pt x="7548236" y="5445315"/>
                        <a:pt x="7300197" y="5458070"/>
                        <a:pt x="7049221" y="5458070"/>
                      </a:cubicBezTo>
                      <a:cubicBezTo>
                        <a:pt x="3717756" y="5458070"/>
                        <a:pt x="694178" y="3143925"/>
                        <a:pt x="0" y="14386"/>
                      </a:cubicBezTo>
                    </a:path>
                  </a:pathLst>
                </a:custGeom>
                <a:noFill/>
                <a:ln w="50800">
                  <a:gradFill flip="none" rotWithShape="1">
                    <a:gsLst>
                      <a:gs pos="0">
                        <a:schemeClr val="accent1">
                          <a:alpha val="0"/>
                        </a:schemeClr>
                      </a:gs>
                      <a:gs pos="100000">
                        <a:schemeClr val="accent2"/>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2" name="Freeform: Shape 21"/>
                <p:cNvSpPr/>
                <p:nvPr/>
              </p:nvSpPr>
              <p:spPr>
                <a:xfrm>
                  <a:off x="4580225" y="-1"/>
                  <a:ext cx="7611775" cy="5631543"/>
                </a:xfrm>
                <a:custGeom>
                  <a:avLst/>
                  <a:gdLst>
                    <a:gd name="connsiteX0" fmla="*/ 0 w 7499473"/>
                    <a:gd name="connsiteY0" fmla="*/ 0 h 5377543"/>
                    <a:gd name="connsiteX1" fmla="*/ 7499473 w 7499473"/>
                    <a:gd name="connsiteY1" fmla="*/ 0 h 5377543"/>
                    <a:gd name="connsiteX2" fmla="*/ 7499473 w 7499473"/>
                    <a:gd name="connsiteY2" fmla="*/ 5316351 h 5377543"/>
                    <a:gd name="connsiteX3" fmla="*/ 7492071 w 7499473"/>
                    <a:gd name="connsiteY3" fmla="*/ 5317510 h 5377543"/>
                    <a:gd name="connsiteX4" fmla="*/ 6589611 w 7499473"/>
                    <a:gd name="connsiteY4" fmla="*/ 5377543 h 5377543"/>
                    <a:gd name="connsiteX5" fmla="*/ 1431 w 7499473"/>
                    <a:gd name="connsiteY5" fmla="*/ 8020 h 537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9473" h="5377543">
                      <a:moveTo>
                        <a:pt x="0" y="0"/>
                      </a:moveTo>
                      <a:lnTo>
                        <a:pt x="7499473" y="0"/>
                      </a:lnTo>
                      <a:lnTo>
                        <a:pt x="7499473" y="5316351"/>
                      </a:lnTo>
                      <a:lnTo>
                        <a:pt x="7492071" y="5317510"/>
                      </a:lnTo>
                      <a:cubicBezTo>
                        <a:pt x="7196886" y="5357102"/>
                        <a:pt x="6895636" y="5377543"/>
                        <a:pt x="6589611" y="5377543"/>
                      </a:cubicBezTo>
                      <a:cubicBezTo>
                        <a:pt x="3339855" y="5377543"/>
                        <a:pt x="628496" y="3072400"/>
                        <a:pt x="1431" y="8020"/>
                      </a:cubicBezTo>
                      <a:close/>
                    </a:path>
                  </a:pathLst>
                </a:custGeom>
                <a:blipFill rotWithShape="0">
                  <a:blip r:embed="rId2"/>
                  <a:srcRect/>
                  <a:stretch>
                    <a:fillRect r="-31979"/>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a:p>
              </p:txBody>
            </p:sp>
          </p:grpSp>
          <p:sp>
            <p:nvSpPr>
              <p:cNvPr id="20" name="Freeform: Shape 19"/>
              <p:cNvSpPr/>
              <p:nvPr/>
            </p:nvSpPr>
            <p:spPr>
              <a:xfrm flipH="1">
                <a:off x="3473241" y="0"/>
                <a:ext cx="2213968" cy="1030522"/>
              </a:xfrm>
              <a:custGeom>
                <a:avLst/>
                <a:gdLst>
                  <a:gd name="connsiteX0" fmla="*/ 2213968 w 2213968"/>
                  <a:gd name="connsiteY0" fmla="*/ 0 h 1030522"/>
                  <a:gd name="connsiteX1" fmla="*/ 0 w 2213968"/>
                  <a:gd name="connsiteY1" fmla="*/ 0 h 1030522"/>
                  <a:gd name="connsiteX2" fmla="*/ 1670 w 2213968"/>
                  <a:gd name="connsiteY2" fmla="*/ 33071 h 1030522"/>
                  <a:gd name="connsiteX3" fmla="*/ 1106984 w 2213968"/>
                  <a:gd name="connsiteY3" fmla="*/ 1030522 h 1030522"/>
                  <a:gd name="connsiteX4" fmla="*/ 2212298 w 2213968"/>
                  <a:gd name="connsiteY4" fmla="*/ 33071 h 1030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3968" h="1030522">
                    <a:moveTo>
                      <a:pt x="2213968" y="0"/>
                    </a:moveTo>
                    <a:lnTo>
                      <a:pt x="0" y="0"/>
                    </a:lnTo>
                    <a:lnTo>
                      <a:pt x="1670" y="33071"/>
                    </a:lnTo>
                    <a:cubicBezTo>
                      <a:pt x="58567" y="593324"/>
                      <a:pt x="531719" y="1030522"/>
                      <a:pt x="1106984" y="1030522"/>
                    </a:cubicBezTo>
                    <a:cubicBezTo>
                      <a:pt x="1682249" y="1030522"/>
                      <a:pt x="2155401" y="593324"/>
                      <a:pt x="2212298" y="33071"/>
                    </a:cubicBezTo>
                    <a:close/>
                  </a:path>
                </a:pathLst>
              </a:custGeom>
              <a:gradFill flip="none" rotWithShape="1">
                <a:gsLst>
                  <a:gs pos="32000">
                    <a:schemeClr val="accent1"/>
                  </a:gs>
                  <a:gs pos="100000">
                    <a:schemeClr val="accent1">
                      <a:lumMod val="60000"/>
                      <a:lumOff val="40000"/>
                    </a:schemeClr>
                  </a:gs>
                </a:gsLst>
                <a:lin ang="81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sp>
          <p:nvSpPr>
            <p:cNvPr id="16" name="Freeform: Shape 15"/>
            <p:cNvSpPr/>
            <p:nvPr/>
          </p:nvSpPr>
          <p:spPr>
            <a:xfrm flipH="1">
              <a:off x="1" y="5927780"/>
              <a:ext cx="1114877" cy="930220"/>
            </a:xfrm>
            <a:custGeom>
              <a:avLst/>
              <a:gdLst>
                <a:gd name="connsiteX0" fmla="*/ 1114877 w 1114877"/>
                <a:gd name="connsiteY0" fmla="*/ 0 h 930220"/>
                <a:gd name="connsiteX1" fmla="*/ 1036942 w 1114877"/>
                <a:gd name="connsiteY1" fmla="*/ 3445 h 930220"/>
                <a:gd name="connsiteX2" fmla="*/ 248 w 1114877"/>
                <a:gd name="connsiteY2" fmla="*/ 928832 h 930220"/>
                <a:gd name="connsiteX3" fmla="*/ 0 w 1114877"/>
                <a:gd name="connsiteY3" fmla="*/ 930220 h 930220"/>
                <a:gd name="connsiteX4" fmla="*/ 1114877 w 1114877"/>
                <a:gd name="connsiteY4" fmla="*/ 930220 h 930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77" h="930220">
                  <a:moveTo>
                    <a:pt x="1114877" y="0"/>
                  </a:moveTo>
                  <a:lnTo>
                    <a:pt x="1036942" y="3445"/>
                  </a:lnTo>
                  <a:cubicBezTo>
                    <a:pt x="521171" y="49251"/>
                    <a:pt x="102067" y="431254"/>
                    <a:pt x="248" y="928832"/>
                  </a:cubicBezTo>
                  <a:lnTo>
                    <a:pt x="0" y="930220"/>
                  </a:lnTo>
                  <a:lnTo>
                    <a:pt x="1114877" y="930220"/>
                  </a:ln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17" name="Freeform: Shape 16"/>
            <p:cNvSpPr/>
            <p:nvPr/>
          </p:nvSpPr>
          <p:spPr>
            <a:xfrm>
              <a:off x="5054477" y="3414252"/>
              <a:ext cx="7137523" cy="3443748"/>
            </a:xfrm>
            <a:custGeom>
              <a:avLst/>
              <a:gdLst>
                <a:gd name="connsiteX0" fmla="*/ 4219951 w 7137523"/>
                <a:gd name="connsiteY0" fmla="*/ 0 h 3443748"/>
                <a:gd name="connsiteX1" fmla="*/ 6969261 w 7137523"/>
                <a:gd name="connsiteY1" fmla="*/ 991645 h 3443748"/>
                <a:gd name="connsiteX2" fmla="*/ 7137523 w 7137523"/>
                <a:gd name="connsiteY2" fmla="*/ 1142298 h 3443748"/>
                <a:gd name="connsiteX3" fmla="*/ 7137523 w 7137523"/>
                <a:gd name="connsiteY3" fmla="*/ 3443748 h 3443748"/>
                <a:gd name="connsiteX4" fmla="*/ 0 w 7137523"/>
                <a:gd name="connsiteY4" fmla="*/ 3443748 h 3443748"/>
                <a:gd name="connsiteX5" fmla="*/ 916 w 7137523"/>
                <a:gd name="connsiteY5" fmla="*/ 3438614 h 3443748"/>
                <a:gd name="connsiteX6" fmla="*/ 4219951 w 7137523"/>
                <a:gd name="connsiteY6" fmla="*/ 0 h 34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7523" h="3443748">
                  <a:moveTo>
                    <a:pt x="4219951" y="0"/>
                  </a:moveTo>
                  <a:cubicBezTo>
                    <a:pt x="5265159" y="0"/>
                    <a:pt x="6223400" y="372353"/>
                    <a:pt x="6969261" y="991645"/>
                  </a:cubicBezTo>
                  <a:lnTo>
                    <a:pt x="7137523" y="1142298"/>
                  </a:lnTo>
                  <a:lnTo>
                    <a:pt x="7137523" y="3443748"/>
                  </a:lnTo>
                  <a:lnTo>
                    <a:pt x="0" y="3443748"/>
                  </a:lnTo>
                  <a:lnTo>
                    <a:pt x="916" y="3438614"/>
                  </a:lnTo>
                  <a:cubicBezTo>
                    <a:pt x="402485" y="1476201"/>
                    <a:pt x="2138825" y="0"/>
                    <a:pt x="4219951" y="0"/>
                  </a:cubicBez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18" name="Circle: Hollow 17"/>
            <p:cNvSpPr/>
            <p:nvPr/>
          </p:nvSpPr>
          <p:spPr>
            <a:xfrm>
              <a:off x="278494" y="1834593"/>
              <a:ext cx="1114877" cy="1114877"/>
            </a:xfrm>
            <a:prstGeom prst="donut">
              <a:avLst/>
            </a:prstGeom>
            <a:gradFill flip="none" rotWithShape="1">
              <a:gsLst>
                <a:gs pos="0">
                  <a:schemeClr val="accent2">
                    <a:alpha val="82000"/>
                  </a:schemeClr>
                </a:gs>
                <a:gs pos="64000">
                  <a:schemeClr val="accent2">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sp>
        <p:nvSpPr>
          <p:cNvPr id="5" name="Title 4"/>
          <p:cNvSpPr>
            <a:spLocks noGrp="1"/>
          </p:cNvSpPr>
          <p:nvPr>
            <p:ph type="title" hasCustomPrompt="1"/>
          </p:nvPr>
        </p:nvSpPr>
        <p:spPr>
          <a:xfrm>
            <a:off x="660400" y="3090289"/>
            <a:ext cx="4882719" cy="584775"/>
          </a:xfrm>
          <a:prstGeom prst="rect">
            <a:avLst/>
          </a:prstGeom>
        </p:spPr>
        <p:txBody>
          <a:bodyPr>
            <a:normAutofit/>
          </a:bodyPr>
          <a:lstStyle>
            <a:lvl1pPr algn="l">
              <a:lnSpc>
                <a:spcPct val="100000"/>
              </a:lnSpc>
              <a:defRPr sz="3200"/>
            </a:lvl1pPr>
          </a:lstStyle>
          <a:p>
            <a:pPr lvl="0"/>
            <a:r>
              <a:rPr lang="en-US"/>
              <a:t>Click to add title</a:t>
            </a:r>
            <a:endParaRPr lang="en-US"/>
          </a:p>
        </p:txBody>
      </p:sp>
      <p:sp>
        <p:nvSpPr>
          <p:cNvPr id="25" name="Text Placeholder 24"/>
          <p:cNvSpPr>
            <a:spLocks noGrp="1"/>
          </p:cNvSpPr>
          <p:nvPr>
            <p:ph type="body" sz="quarter" idx="1" hasCustomPrompt="1"/>
          </p:nvPr>
        </p:nvSpPr>
        <p:spPr>
          <a:xfrm>
            <a:off x="660400" y="3686918"/>
            <a:ext cx="4882719" cy="1104991"/>
          </a:xfrm>
          <a:prstGeom prst="rect">
            <a:avLst/>
          </a:prstGeom>
        </p:spPr>
        <p:txBody>
          <a:bodyPr anchor="t">
            <a:normAutofit/>
          </a:bodyPr>
          <a:lstStyle>
            <a:lvl1pPr marL="0" indent="0" algn="l">
              <a:lnSpc>
                <a:spcPct val="120000"/>
              </a:lnSpc>
              <a:buFont typeface="+mj-lt"/>
              <a:buNone/>
              <a:defRPr sz="2000" b="0">
                <a:solidFill>
                  <a:schemeClr val="tx1"/>
                </a:solidFill>
                <a:latin typeface="+mn-lt"/>
              </a:defRPr>
            </a:lvl1pPr>
          </a:lstStyle>
          <a:p>
            <a:pPr lvl="0"/>
            <a:r>
              <a:rPr lang="en-US"/>
              <a:t>Click to add text</a:t>
            </a:r>
            <a:endParaRPr lang="en-US"/>
          </a:p>
        </p:txBody>
      </p:sp>
      <p:sp>
        <p:nvSpPr>
          <p:cNvPr id="4" name="Date Placeholder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Footer Placeholder 5"/>
          <p:cNvSpPr>
            <a:spLocks noGrp="1"/>
          </p:cNvSpPr>
          <p:nvPr>
            <p:ph type="ftr" sz="quarter" idx="11"/>
          </p:nvPr>
        </p:nvSpPr>
        <p:spPr/>
        <p:txBody>
          <a:bodyPr/>
          <a:lstStyle/>
          <a:p>
            <a:r>
              <a:rPr lang="en-US" altLang="zh-CN"/>
              <a:t>OfficePLUS</a:t>
            </a:r>
            <a:endParaRPr lang="zh-CN" altLang="en-US"/>
          </a:p>
        </p:txBody>
      </p:sp>
      <p:sp>
        <p:nvSpPr>
          <p:cNvPr id="8" name="Slide Number Placeholder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660399"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endParaRPr lang="en-US" dirty="0"/>
          </a:p>
        </p:txBody>
      </p:sp>
      <p:sp>
        <p:nvSpPr>
          <p:cNvPr id="2" name="Date Placeholder 1"/>
          <p:cNvSpPr>
            <a:spLocks noGrp="1"/>
          </p:cNvSpPr>
          <p:nvPr>
            <p:ph type="dt" sz="half" idx="10"/>
          </p:nvPr>
        </p:nvSpPr>
        <p:spPr/>
        <p:txBody>
          <a:bodyPr/>
          <a:lstStyle/>
          <a:p>
            <a:fld id="{0D3978B1-822A-48DD-9412-1B7D6807ED91}"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3D36A-0885-4071-9EF1-0FE4286E17CF}" type="datetime1">
              <a:rPr lang="zh-CN" altLang="en-US" smtClean="0"/>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losing">
    <p:bg>
      <p:bgPr>
        <a:gradFill>
          <a:gsLst>
            <a:gs pos="62000">
              <a:schemeClr val="accent1"/>
            </a:gs>
            <a:gs pos="0">
              <a:schemeClr val="accent1">
                <a:alpha val="60000"/>
              </a:schemeClr>
            </a:gs>
          </a:gsLst>
          <a:lin ang="8100000" scaled="1"/>
        </a:gradFill>
        <a:effectLst/>
      </p:bgPr>
    </p:bg>
    <p:spTree>
      <p:nvGrpSpPr>
        <p:cNvPr id="1" name=""/>
        <p:cNvGrpSpPr/>
        <p:nvPr/>
      </p:nvGrpSpPr>
      <p:grpSpPr>
        <a:xfrm>
          <a:off x="0" y="0"/>
          <a:ext cx="0" cy="0"/>
          <a:chOff x="0" y="0"/>
          <a:chExt cx="0" cy="0"/>
        </a:xfrm>
      </p:grpSpPr>
      <p:grpSp>
        <p:nvGrpSpPr>
          <p:cNvPr id="43" name="Group 42"/>
          <p:cNvGrpSpPr/>
          <p:nvPr/>
        </p:nvGrpSpPr>
        <p:grpSpPr>
          <a:xfrm>
            <a:off x="1" y="-1"/>
            <a:ext cx="12191999" cy="6858001"/>
            <a:chOff x="1" y="-1"/>
            <a:chExt cx="12191999" cy="6858001"/>
          </a:xfrm>
        </p:grpSpPr>
        <p:grpSp>
          <p:nvGrpSpPr>
            <p:cNvPr id="42" name="Group 41"/>
            <p:cNvGrpSpPr/>
            <p:nvPr/>
          </p:nvGrpSpPr>
          <p:grpSpPr>
            <a:xfrm>
              <a:off x="3473241" y="-1"/>
              <a:ext cx="8718759" cy="5755823"/>
              <a:chOff x="3473241" y="-1"/>
              <a:chExt cx="8718759" cy="5755823"/>
            </a:xfrm>
          </p:grpSpPr>
          <p:grpSp>
            <p:nvGrpSpPr>
              <p:cNvPr id="41" name="Group 40"/>
              <p:cNvGrpSpPr/>
              <p:nvPr/>
            </p:nvGrpSpPr>
            <p:grpSpPr>
              <a:xfrm>
                <a:off x="4249458" y="-1"/>
                <a:ext cx="7942542" cy="5755823"/>
                <a:chOff x="4249458" y="-1"/>
                <a:chExt cx="7942542" cy="5755823"/>
              </a:xfrm>
            </p:grpSpPr>
            <p:sp>
              <p:nvSpPr>
                <p:cNvPr id="26" name="Freeform: Shape 25"/>
                <p:cNvSpPr/>
                <p:nvPr/>
              </p:nvSpPr>
              <p:spPr>
                <a:xfrm>
                  <a:off x="4249458" y="0"/>
                  <a:ext cx="7811914" cy="5755822"/>
                </a:xfrm>
                <a:custGeom>
                  <a:avLst/>
                  <a:gdLst>
                    <a:gd name="connsiteX0" fmla="*/ 0 w 7977291"/>
                    <a:gd name="connsiteY0" fmla="*/ 0 h 5458070"/>
                    <a:gd name="connsiteX1" fmla="*/ 7977291 w 7977291"/>
                    <a:gd name="connsiteY1" fmla="*/ 0 h 5458070"/>
                    <a:gd name="connsiteX2" fmla="*/ 7977291 w 7977291"/>
                    <a:gd name="connsiteY2" fmla="*/ 5402595 h 5458070"/>
                    <a:gd name="connsiteX3" fmla="*/ 7827490 w 7977291"/>
                    <a:gd name="connsiteY3" fmla="*/ 5420409 h 5458070"/>
                    <a:gd name="connsiteX4" fmla="*/ 7083969 w 7977291"/>
                    <a:gd name="connsiteY4" fmla="*/ 5458070 h 5458070"/>
                    <a:gd name="connsiteX5" fmla="*/ 34748 w 7977291"/>
                    <a:gd name="connsiteY5" fmla="*/ 128686 h 5458070"/>
                    <a:gd name="connsiteX0-1" fmla="*/ 0 w 7977291"/>
                    <a:gd name="connsiteY0-2" fmla="*/ 0 h 5458070"/>
                    <a:gd name="connsiteX1-3" fmla="*/ 7977291 w 7977291"/>
                    <a:gd name="connsiteY1-4" fmla="*/ 0 h 5458070"/>
                    <a:gd name="connsiteX2-5" fmla="*/ 7977291 w 7977291"/>
                    <a:gd name="connsiteY2-6" fmla="*/ 5402595 h 5458070"/>
                    <a:gd name="connsiteX3-7" fmla="*/ 7827490 w 7977291"/>
                    <a:gd name="connsiteY3-8" fmla="*/ 5420409 h 5458070"/>
                    <a:gd name="connsiteX4-9" fmla="*/ 7083969 w 7977291"/>
                    <a:gd name="connsiteY4-10" fmla="*/ 5458070 h 5458070"/>
                    <a:gd name="connsiteX5-11" fmla="*/ 34748 w 7977291"/>
                    <a:gd name="connsiteY5-12" fmla="*/ 128686 h 5458070"/>
                    <a:gd name="connsiteX6" fmla="*/ 91440 w 7977291"/>
                    <a:gd name="connsiteY6" fmla="*/ 91440 h 5458070"/>
                    <a:gd name="connsiteX0-13" fmla="*/ 7943867 w 7943867"/>
                    <a:gd name="connsiteY0-14" fmla="*/ 0 h 5458070"/>
                    <a:gd name="connsiteX1-15" fmla="*/ 7943867 w 7943867"/>
                    <a:gd name="connsiteY1-16" fmla="*/ 5402595 h 5458070"/>
                    <a:gd name="connsiteX2-17" fmla="*/ 7794066 w 7943867"/>
                    <a:gd name="connsiteY2-18" fmla="*/ 5420409 h 5458070"/>
                    <a:gd name="connsiteX3-19" fmla="*/ 7050545 w 7943867"/>
                    <a:gd name="connsiteY3-20" fmla="*/ 5458070 h 5458070"/>
                    <a:gd name="connsiteX4-21" fmla="*/ 1324 w 7943867"/>
                    <a:gd name="connsiteY4-22" fmla="*/ 128686 h 5458070"/>
                    <a:gd name="connsiteX5-23" fmla="*/ 58016 w 7943867"/>
                    <a:gd name="connsiteY5-24" fmla="*/ 91440 h 5458070"/>
                    <a:gd name="connsiteX0-25" fmla="*/ 7942543 w 7942543"/>
                    <a:gd name="connsiteY0-26" fmla="*/ 0 h 5458070"/>
                    <a:gd name="connsiteX1-27" fmla="*/ 7942543 w 7942543"/>
                    <a:gd name="connsiteY1-28" fmla="*/ 5402595 h 5458070"/>
                    <a:gd name="connsiteX2-29" fmla="*/ 7792742 w 7942543"/>
                    <a:gd name="connsiteY2-30" fmla="*/ 5420409 h 5458070"/>
                    <a:gd name="connsiteX3-31" fmla="*/ 7049221 w 7942543"/>
                    <a:gd name="connsiteY3-32" fmla="*/ 5458070 h 5458070"/>
                    <a:gd name="connsiteX4-33" fmla="*/ 0 w 7942543"/>
                    <a:gd name="connsiteY4-34" fmla="*/ 128686 h 5458070"/>
                    <a:gd name="connsiteX0-35" fmla="*/ 7942543 w 7942543"/>
                    <a:gd name="connsiteY0-36" fmla="*/ 0 h 5458070"/>
                    <a:gd name="connsiteX1-37" fmla="*/ 7942543 w 7942543"/>
                    <a:gd name="connsiteY1-38" fmla="*/ 5402595 h 5458070"/>
                    <a:gd name="connsiteX2-39" fmla="*/ 7792742 w 7942543"/>
                    <a:gd name="connsiteY2-40" fmla="*/ 5420409 h 5458070"/>
                    <a:gd name="connsiteX3-41" fmla="*/ 7049221 w 7942543"/>
                    <a:gd name="connsiteY3-42" fmla="*/ 5458070 h 5458070"/>
                    <a:gd name="connsiteX4-43" fmla="*/ 0 w 7942543"/>
                    <a:gd name="connsiteY4-44" fmla="*/ 14386 h 5458070"/>
                    <a:gd name="connsiteX0-45" fmla="*/ 7942543 w 7942543"/>
                    <a:gd name="connsiteY0-46" fmla="*/ 0 h 5458070"/>
                    <a:gd name="connsiteX1-47" fmla="*/ 7942543 w 7942543"/>
                    <a:gd name="connsiteY1-48" fmla="*/ 5402595 h 5458070"/>
                    <a:gd name="connsiteX2-49" fmla="*/ 7792742 w 7942543"/>
                    <a:gd name="connsiteY2-50" fmla="*/ 5420409 h 5458070"/>
                    <a:gd name="connsiteX3-51" fmla="*/ 7049221 w 7942543"/>
                    <a:gd name="connsiteY3-52" fmla="*/ 5458070 h 5458070"/>
                    <a:gd name="connsiteX4-53" fmla="*/ 0 w 7942543"/>
                    <a:gd name="connsiteY4-54" fmla="*/ 14386 h 54580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42543" h="5458070">
                      <a:moveTo>
                        <a:pt x="7942543" y="0"/>
                      </a:moveTo>
                      <a:lnTo>
                        <a:pt x="7942543" y="5402595"/>
                      </a:lnTo>
                      <a:lnTo>
                        <a:pt x="7792742" y="5420409"/>
                      </a:lnTo>
                      <a:cubicBezTo>
                        <a:pt x="7548236" y="5445315"/>
                        <a:pt x="7300197" y="5458070"/>
                        <a:pt x="7049221" y="5458070"/>
                      </a:cubicBezTo>
                      <a:cubicBezTo>
                        <a:pt x="3717756" y="5458070"/>
                        <a:pt x="694178" y="3143925"/>
                        <a:pt x="0" y="14386"/>
                      </a:cubicBezTo>
                    </a:path>
                  </a:pathLst>
                </a:custGeom>
                <a:noFill/>
                <a:ln w="50800">
                  <a:gradFill flip="none" rotWithShape="1">
                    <a:gsLst>
                      <a:gs pos="0">
                        <a:schemeClr val="accent1">
                          <a:alpha val="0"/>
                        </a:schemeClr>
                      </a:gs>
                      <a:gs pos="100000">
                        <a:schemeClr val="accent2"/>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2" name="Freeform: Shape 21"/>
                <p:cNvSpPr/>
                <p:nvPr/>
              </p:nvSpPr>
              <p:spPr>
                <a:xfrm>
                  <a:off x="4580225" y="-1"/>
                  <a:ext cx="7611775" cy="5631543"/>
                </a:xfrm>
                <a:custGeom>
                  <a:avLst/>
                  <a:gdLst>
                    <a:gd name="connsiteX0" fmla="*/ 0 w 7499473"/>
                    <a:gd name="connsiteY0" fmla="*/ 0 h 5377543"/>
                    <a:gd name="connsiteX1" fmla="*/ 7499473 w 7499473"/>
                    <a:gd name="connsiteY1" fmla="*/ 0 h 5377543"/>
                    <a:gd name="connsiteX2" fmla="*/ 7499473 w 7499473"/>
                    <a:gd name="connsiteY2" fmla="*/ 5316351 h 5377543"/>
                    <a:gd name="connsiteX3" fmla="*/ 7492071 w 7499473"/>
                    <a:gd name="connsiteY3" fmla="*/ 5317510 h 5377543"/>
                    <a:gd name="connsiteX4" fmla="*/ 6589611 w 7499473"/>
                    <a:gd name="connsiteY4" fmla="*/ 5377543 h 5377543"/>
                    <a:gd name="connsiteX5" fmla="*/ 1431 w 7499473"/>
                    <a:gd name="connsiteY5" fmla="*/ 8020 h 537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9473" h="5377543">
                      <a:moveTo>
                        <a:pt x="0" y="0"/>
                      </a:moveTo>
                      <a:lnTo>
                        <a:pt x="7499473" y="0"/>
                      </a:lnTo>
                      <a:lnTo>
                        <a:pt x="7499473" y="5316351"/>
                      </a:lnTo>
                      <a:lnTo>
                        <a:pt x="7492071" y="5317510"/>
                      </a:lnTo>
                      <a:cubicBezTo>
                        <a:pt x="7196886" y="5357102"/>
                        <a:pt x="6895636" y="5377543"/>
                        <a:pt x="6589611" y="5377543"/>
                      </a:cubicBezTo>
                      <a:cubicBezTo>
                        <a:pt x="3339855" y="5377543"/>
                        <a:pt x="628496" y="3072400"/>
                        <a:pt x="1431" y="8020"/>
                      </a:cubicBezTo>
                      <a:close/>
                    </a:path>
                  </a:pathLst>
                </a:custGeom>
                <a:blipFill rotWithShape="0">
                  <a:blip r:embed="rId2"/>
                  <a:srcRect/>
                  <a:stretch>
                    <a:fillRect r="-31979"/>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a:p>
              </p:txBody>
            </p:sp>
          </p:grpSp>
          <p:sp>
            <p:nvSpPr>
              <p:cNvPr id="31" name="Freeform: Shape 30"/>
              <p:cNvSpPr/>
              <p:nvPr/>
            </p:nvSpPr>
            <p:spPr>
              <a:xfrm flipH="1">
                <a:off x="3473241" y="0"/>
                <a:ext cx="2213968" cy="1030522"/>
              </a:xfrm>
              <a:custGeom>
                <a:avLst/>
                <a:gdLst>
                  <a:gd name="connsiteX0" fmla="*/ 2213968 w 2213968"/>
                  <a:gd name="connsiteY0" fmla="*/ 0 h 1030522"/>
                  <a:gd name="connsiteX1" fmla="*/ 0 w 2213968"/>
                  <a:gd name="connsiteY1" fmla="*/ 0 h 1030522"/>
                  <a:gd name="connsiteX2" fmla="*/ 1670 w 2213968"/>
                  <a:gd name="connsiteY2" fmla="*/ 33071 h 1030522"/>
                  <a:gd name="connsiteX3" fmla="*/ 1106984 w 2213968"/>
                  <a:gd name="connsiteY3" fmla="*/ 1030522 h 1030522"/>
                  <a:gd name="connsiteX4" fmla="*/ 2212298 w 2213968"/>
                  <a:gd name="connsiteY4" fmla="*/ 33071 h 1030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3968" h="1030522">
                    <a:moveTo>
                      <a:pt x="2213968" y="0"/>
                    </a:moveTo>
                    <a:lnTo>
                      <a:pt x="0" y="0"/>
                    </a:lnTo>
                    <a:lnTo>
                      <a:pt x="1670" y="33071"/>
                    </a:lnTo>
                    <a:cubicBezTo>
                      <a:pt x="58567" y="593324"/>
                      <a:pt x="531719" y="1030522"/>
                      <a:pt x="1106984" y="1030522"/>
                    </a:cubicBezTo>
                    <a:cubicBezTo>
                      <a:pt x="1682249" y="1030522"/>
                      <a:pt x="2155401" y="593324"/>
                      <a:pt x="2212298" y="33071"/>
                    </a:cubicBezTo>
                    <a:close/>
                  </a:path>
                </a:pathLst>
              </a:custGeom>
              <a:gradFill flip="none" rotWithShape="1">
                <a:gsLst>
                  <a:gs pos="32000">
                    <a:schemeClr val="accent1"/>
                  </a:gs>
                  <a:gs pos="100000">
                    <a:schemeClr val="accent1">
                      <a:lumMod val="60000"/>
                      <a:lumOff val="40000"/>
                    </a:schemeClr>
                  </a:gs>
                </a:gsLst>
                <a:lin ang="81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sp>
          <p:nvSpPr>
            <p:cNvPr id="40" name="Freeform: Shape 39"/>
            <p:cNvSpPr/>
            <p:nvPr/>
          </p:nvSpPr>
          <p:spPr>
            <a:xfrm flipH="1">
              <a:off x="1" y="5927780"/>
              <a:ext cx="1114877" cy="930220"/>
            </a:xfrm>
            <a:custGeom>
              <a:avLst/>
              <a:gdLst>
                <a:gd name="connsiteX0" fmla="*/ 1114877 w 1114877"/>
                <a:gd name="connsiteY0" fmla="*/ 0 h 930220"/>
                <a:gd name="connsiteX1" fmla="*/ 1036942 w 1114877"/>
                <a:gd name="connsiteY1" fmla="*/ 3445 h 930220"/>
                <a:gd name="connsiteX2" fmla="*/ 248 w 1114877"/>
                <a:gd name="connsiteY2" fmla="*/ 928832 h 930220"/>
                <a:gd name="connsiteX3" fmla="*/ 0 w 1114877"/>
                <a:gd name="connsiteY3" fmla="*/ 930220 h 930220"/>
                <a:gd name="connsiteX4" fmla="*/ 1114877 w 1114877"/>
                <a:gd name="connsiteY4" fmla="*/ 930220 h 930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77" h="930220">
                  <a:moveTo>
                    <a:pt x="1114877" y="0"/>
                  </a:moveTo>
                  <a:lnTo>
                    <a:pt x="1036942" y="3445"/>
                  </a:lnTo>
                  <a:cubicBezTo>
                    <a:pt x="521171" y="49251"/>
                    <a:pt x="102067" y="431254"/>
                    <a:pt x="248" y="928832"/>
                  </a:cubicBezTo>
                  <a:lnTo>
                    <a:pt x="0" y="930220"/>
                  </a:lnTo>
                  <a:lnTo>
                    <a:pt x="1114877" y="930220"/>
                  </a:ln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3" name="Freeform: Shape 2"/>
            <p:cNvSpPr/>
            <p:nvPr/>
          </p:nvSpPr>
          <p:spPr>
            <a:xfrm>
              <a:off x="5054477" y="3414252"/>
              <a:ext cx="7137523" cy="3443748"/>
            </a:xfrm>
            <a:custGeom>
              <a:avLst/>
              <a:gdLst>
                <a:gd name="connsiteX0" fmla="*/ 4219951 w 7137523"/>
                <a:gd name="connsiteY0" fmla="*/ 0 h 3443748"/>
                <a:gd name="connsiteX1" fmla="*/ 6969261 w 7137523"/>
                <a:gd name="connsiteY1" fmla="*/ 991645 h 3443748"/>
                <a:gd name="connsiteX2" fmla="*/ 7137523 w 7137523"/>
                <a:gd name="connsiteY2" fmla="*/ 1142298 h 3443748"/>
                <a:gd name="connsiteX3" fmla="*/ 7137523 w 7137523"/>
                <a:gd name="connsiteY3" fmla="*/ 3443748 h 3443748"/>
                <a:gd name="connsiteX4" fmla="*/ 0 w 7137523"/>
                <a:gd name="connsiteY4" fmla="*/ 3443748 h 3443748"/>
                <a:gd name="connsiteX5" fmla="*/ 916 w 7137523"/>
                <a:gd name="connsiteY5" fmla="*/ 3438614 h 3443748"/>
                <a:gd name="connsiteX6" fmla="*/ 4219951 w 7137523"/>
                <a:gd name="connsiteY6" fmla="*/ 0 h 34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7523" h="3443748">
                  <a:moveTo>
                    <a:pt x="4219951" y="0"/>
                  </a:moveTo>
                  <a:cubicBezTo>
                    <a:pt x="5265159" y="0"/>
                    <a:pt x="6223400" y="372353"/>
                    <a:pt x="6969261" y="991645"/>
                  </a:cubicBezTo>
                  <a:lnTo>
                    <a:pt x="7137523" y="1142298"/>
                  </a:lnTo>
                  <a:lnTo>
                    <a:pt x="7137523" y="3443748"/>
                  </a:lnTo>
                  <a:lnTo>
                    <a:pt x="0" y="3443748"/>
                  </a:lnTo>
                  <a:lnTo>
                    <a:pt x="916" y="3438614"/>
                  </a:lnTo>
                  <a:cubicBezTo>
                    <a:pt x="402485" y="1476201"/>
                    <a:pt x="2138825" y="0"/>
                    <a:pt x="4219951" y="0"/>
                  </a:cubicBez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3" name="Circle: Hollow 22"/>
            <p:cNvSpPr/>
            <p:nvPr/>
          </p:nvSpPr>
          <p:spPr>
            <a:xfrm>
              <a:off x="278494" y="1834593"/>
              <a:ext cx="1114877" cy="1114877"/>
            </a:xfrm>
            <a:prstGeom prst="donut">
              <a:avLst/>
            </a:prstGeom>
            <a:gradFill flip="none" rotWithShape="1">
              <a:gsLst>
                <a:gs pos="0">
                  <a:schemeClr val="accent2">
                    <a:alpha val="82000"/>
                  </a:schemeClr>
                </a:gs>
                <a:gs pos="64000">
                  <a:schemeClr val="accent2">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sp>
        <p:nvSpPr>
          <p:cNvPr id="5" name="Title 4"/>
          <p:cNvSpPr>
            <a:spLocks noGrp="1"/>
          </p:cNvSpPr>
          <p:nvPr>
            <p:ph type="ctrTitle" hasCustomPrompt="1"/>
          </p:nvPr>
        </p:nvSpPr>
        <p:spPr>
          <a:xfrm>
            <a:off x="660400" y="1478459"/>
            <a:ext cx="5680529" cy="2313808"/>
          </a:xfrm>
          <a:prstGeom prst="rect">
            <a:avLst/>
          </a:prstGeom>
        </p:spPr>
        <p:txBody>
          <a:bodyPr wrap="square" anchor="b">
            <a:normAutofit/>
          </a:bodyPr>
          <a:lstStyle>
            <a:lvl1pPr algn="l">
              <a:lnSpc>
                <a:spcPct val="100000"/>
              </a:lnSpc>
              <a:defRPr sz="5400">
                <a:ln w="19050">
                  <a:noFill/>
                </a:ln>
                <a:solidFill>
                  <a:schemeClr val="tx1"/>
                </a:solidFill>
              </a:defRPr>
            </a:lvl1pPr>
          </a:lstStyle>
          <a:p>
            <a:pPr lvl="0"/>
            <a:r>
              <a:rPr lang="en-US"/>
              <a:t>Click to add title</a:t>
            </a:r>
            <a:endParaRPr lang="en-US"/>
          </a:p>
        </p:txBody>
      </p:sp>
      <p:sp>
        <p:nvSpPr>
          <p:cNvPr id="7" name="Text Placeholder 6"/>
          <p:cNvSpPr>
            <a:spLocks noGrp="1"/>
          </p:cNvSpPr>
          <p:nvPr>
            <p:ph type="body" sz="quarter" idx="14" hasCustomPrompt="1"/>
          </p:nvPr>
        </p:nvSpPr>
        <p:spPr>
          <a:xfrm>
            <a:off x="660400" y="5068794"/>
            <a:ext cx="5680529" cy="365124"/>
          </a:xfrm>
          <a:prstGeom prst="roundRect">
            <a:avLst>
              <a:gd name="adj" fmla="val 0"/>
            </a:avLst>
          </a:prstGeom>
          <a:noFill/>
          <a:ln>
            <a:noFill/>
          </a:ln>
        </p:spPr>
        <p:txBody>
          <a:bodyPr wrap="none" anchor="ctr">
            <a:normAutofit/>
          </a:bodyPr>
          <a:lstStyle>
            <a:lvl1pPr marL="0" indent="0" algn="l">
              <a:lnSpc>
                <a:spcPct val="100000"/>
              </a:lnSpc>
              <a:buNone/>
              <a:defRPr sz="1200">
                <a:solidFill>
                  <a:schemeClr val="tx1"/>
                </a:solidFill>
              </a:defRPr>
            </a:lvl1pPr>
          </a:lstStyle>
          <a:p>
            <a:pPr lvl="0"/>
            <a:r>
              <a:rPr lang="en-US"/>
              <a:t>www.officeplus.cn</a:t>
            </a:r>
            <a:endParaRPr lang="en-US"/>
          </a:p>
        </p:txBody>
      </p:sp>
      <p:sp>
        <p:nvSpPr>
          <p:cNvPr id="4" name="Text Placeholder 3"/>
          <p:cNvSpPr>
            <a:spLocks noGrp="1"/>
          </p:cNvSpPr>
          <p:nvPr>
            <p:ph type="body" sz="quarter" idx="13" hasCustomPrompt="1"/>
          </p:nvPr>
        </p:nvSpPr>
        <p:spPr>
          <a:xfrm>
            <a:off x="660400" y="4690516"/>
            <a:ext cx="5680529" cy="365124"/>
          </a:xfrm>
          <a:prstGeom prst="roundRect">
            <a:avLst>
              <a:gd name="adj" fmla="val 0"/>
            </a:avLst>
          </a:prstGeom>
          <a:noFill/>
          <a:ln>
            <a:noFill/>
          </a:ln>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dirty="0"/>
              <a:t>Click to add title</a:t>
            </a:r>
            <a:endParaRPr 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dirty="0"/>
              <a:t>Click to </a:t>
            </a:r>
            <a:r>
              <a:rPr lang="en-US" altLang="zh-CN" dirty="0"/>
              <a:t>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E68AEBC5-1D0D-411D-9EE3-C6F41EFD080C}" type="datetime1">
              <a:rPr lang="zh-CN" altLang="en-US" smtClean="0"/>
            </a:fld>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OfficePLUS</a:t>
            </a:r>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AEBC5-1D0D-411D-9EE3-C6F41EFD080C}" type="datetime1">
              <a:rPr lang="zh-CN" alt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OfficePLUS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8812" y="365126"/>
            <a:ext cx="10874375" cy="687388"/>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58812" y="1129287"/>
            <a:ext cx="10874375" cy="504031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23887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599" y="6238876"/>
            <a:ext cx="2922587" cy="372621"/>
          </a:xfrm>
          <a:prstGeom prst="rect">
            <a:avLst/>
          </a:prstGeom>
        </p:spPr>
        <p:txBody>
          <a:bodyPr vert="horz" lIns="91440" tIns="45720" rIns="91440" bIns="45720" rtlCol="0" anchor="ctr"/>
          <a:lstStyle>
            <a:lvl1pPr algn="r">
              <a:defRPr sz="1200">
                <a:solidFill>
                  <a:schemeClr val="tx1">
                    <a:tint val="75000"/>
                  </a:schemeClr>
                </a:solidFill>
              </a:defRPr>
            </a:lvl1pPr>
          </a:lstStyle>
          <a:p>
            <a:fld id="{17B61D2E-5690-4C9D-A84F-76BBD1AD9F3C}" type="slidenum">
              <a:rPr lang="zh-CN" altLang="en-US" smtClean="0"/>
            </a:fld>
            <a:endParaRPr lang="zh-CN" altLang="en-US"/>
          </a:p>
        </p:txBody>
      </p:sp>
      <p:cxnSp>
        <p:nvCxnSpPr>
          <p:cNvPr id="8" name="直接连接符 7"/>
          <p:cNvCxnSpPr/>
          <p:nvPr userDrawn="1"/>
        </p:nvCxnSpPr>
        <p:spPr>
          <a:xfrm flipV="1">
            <a:off x="658813" y="1052514"/>
            <a:ext cx="10874375" cy="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txStyles>
    <p:title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8812" y="365126"/>
            <a:ext cx="10874375" cy="687388"/>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58812" y="1129287"/>
            <a:ext cx="10874375" cy="504031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23887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599" y="6238876"/>
            <a:ext cx="2922587" cy="372621"/>
          </a:xfrm>
          <a:prstGeom prst="rect">
            <a:avLst/>
          </a:prstGeom>
        </p:spPr>
        <p:txBody>
          <a:bodyPr vert="horz" lIns="91440" tIns="45720" rIns="91440" bIns="45720" rtlCol="0" anchor="ctr"/>
          <a:lstStyle>
            <a:lvl1pPr algn="r">
              <a:defRPr sz="1200">
                <a:solidFill>
                  <a:schemeClr val="tx1">
                    <a:tint val="75000"/>
                  </a:schemeClr>
                </a:solidFill>
              </a:defRPr>
            </a:lvl1pPr>
          </a:lstStyle>
          <a:p>
            <a:fld id="{17B61D2E-5690-4C9D-A84F-76BBD1AD9F3C}" type="slidenum">
              <a:rPr lang="zh-CN" altLang="en-US" smtClean="0"/>
            </a:fld>
            <a:endParaRPr lang="zh-CN" altLang="en-US"/>
          </a:p>
        </p:txBody>
      </p:sp>
      <p:cxnSp>
        <p:nvCxnSpPr>
          <p:cNvPr id="8" name="直接连接符 7"/>
          <p:cNvCxnSpPr/>
          <p:nvPr userDrawn="1"/>
        </p:nvCxnSpPr>
        <p:spPr>
          <a:xfrm flipV="1">
            <a:off x="658813" y="1052514"/>
            <a:ext cx="10874375" cy="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5" Type="http://schemas.openxmlformats.org/officeDocument/2006/relationships/notesSlide" Target="../notesSlides/notesSlide7.xml"/><Relationship Id="rId14" Type="http://schemas.openxmlformats.org/officeDocument/2006/relationships/slideLayout" Target="../slideLayouts/slideLayout24.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5" Type="http://schemas.openxmlformats.org/officeDocument/2006/relationships/notesSlide" Target="../notesSlides/notesSlide8.xml"/><Relationship Id="rId14" Type="http://schemas.openxmlformats.org/officeDocument/2006/relationships/slideLayout" Target="../slideLayouts/slideLayout24.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2.xml"/></Relationships>
</file>

<file path=ppt/slides/_rels/slide14.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2" Type="http://schemas.openxmlformats.org/officeDocument/2006/relationships/notesSlide" Target="../notesSlides/notesSlide9.xml"/><Relationship Id="rId21" Type="http://schemas.openxmlformats.org/officeDocument/2006/relationships/slideLayout" Target="../slideLayouts/slideLayout24.xml"/><Relationship Id="rId20" Type="http://schemas.openxmlformats.org/officeDocument/2006/relationships/tags" Target="../tags/tag94.xml"/><Relationship Id="rId2" Type="http://schemas.openxmlformats.org/officeDocument/2006/relationships/tags" Target="../tags/tag76.xml"/><Relationship Id="rId19" Type="http://schemas.openxmlformats.org/officeDocument/2006/relationships/tags" Target="../tags/tag93.xml"/><Relationship Id="rId18" Type="http://schemas.openxmlformats.org/officeDocument/2006/relationships/tags" Target="../tags/tag92.xml"/><Relationship Id="rId17" Type="http://schemas.openxmlformats.org/officeDocument/2006/relationships/tags" Target="../tags/tag91.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3.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16.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2" Type="http://schemas.openxmlformats.org/officeDocument/2006/relationships/slideLayout" Target="../slideLayouts/slideLayout23.xml"/><Relationship Id="rId31" Type="http://schemas.openxmlformats.org/officeDocument/2006/relationships/tags" Target="../tags/tag132.xml"/><Relationship Id="rId30" Type="http://schemas.openxmlformats.org/officeDocument/2006/relationships/tags" Target="../tags/tag131.xml"/><Relationship Id="rId3" Type="http://schemas.openxmlformats.org/officeDocument/2006/relationships/tags" Target="../tags/tag104.xml"/><Relationship Id="rId29" Type="http://schemas.openxmlformats.org/officeDocument/2006/relationships/tags" Target="../tags/tag130.xml"/><Relationship Id="rId28" Type="http://schemas.openxmlformats.org/officeDocument/2006/relationships/tags" Target="../tags/tag129.xml"/><Relationship Id="rId27" Type="http://schemas.openxmlformats.org/officeDocument/2006/relationships/tags" Target="../tags/tag128.xml"/><Relationship Id="rId26" Type="http://schemas.openxmlformats.org/officeDocument/2006/relationships/tags" Target="../tags/tag127.xml"/><Relationship Id="rId25" Type="http://schemas.openxmlformats.org/officeDocument/2006/relationships/tags" Target="../tags/tag126.xml"/><Relationship Id="rId24" Type="http://schemas.openxmlformats.org/officeDocument/2006/relationships/tags" Target="../tags/tag125.xml"/><Relationship Id="rId23" Type="http://schemas.openxmlformats.org/officeDocument/2006/relationships/tags" Target="../tags/tag124.xml"/><Relationship Id="rId22" Type="http://schemas.openxmlformats.org/officeDocument/2006/relationships/tags" Target="../tags/tag123.xml"/><Relationship Id="rId21" Type="http://schemas.openxmlformats.org/officeDocument/2006/relationships/tags" Target="../tags/tag122.xml"/><Relationship Id="rId20" Type="http://schemas.openxmlformats.org/officeDocument/2006/relationships/tags" Target="../tags/tag121.xml"/><Relationship Id="rId2" Type="http://schemas.openxmlformats.org/officeDocument/2006/relationships/tags" Target="../tags/tag103.xml"/><Relationship Id="rId19" Type="http://schemas.openxmlformats.org/officeDocument/2006/relationships/tags" Target="../tags/tag120.xml"/><Relationship Id="rId18" Type="http://schemas.openxmlformats.org/officeDocument/2006/relationships/tags" Target="../tags/tag119.xml"/><Relationship Id="rId17" Type="http://schemas.openxmlformats.org/officeDocument/2006/relationships/tags" Target="../tags/tag118.xml"/><Relationship Id="rId16" Type="http://schemas.openxmlformats.org/officeDocument/2006/relationships/tags" Target="../tags/tag117.xml"/><Relationship Id="rId15" Type="http://schemas.openxmlformats.org/officeDocument/2006/relationships/tags" Target="../tags/tag116.xml"/><Relationship Id="rId14" Type="http://schemas.openxmlformats.org/officeDocument/2006/relationships/tags" Target="../tags/tag115.xml"/><Relationship Id="rId13" Type="http://schemas.openxmlformats.org/officeDocument/2006/relationships/tags" Target="../tags/tag114.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tags" Target="../tags/tag10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jpe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0" Type="http://schemas.openxmlformats.org/officeDocument/2006/relationships/slideLayout" Target="../slideLayouts/slideLayout24.xml"/><Relationship Id="rId1" Type="http://schemas.openxmlformats.org/officeDocument/2006/relationships/tags" Target="../tags/tag13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4.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ags" Target="../tags/tag13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2" Type="http://schemas.openxmlformats.org/officeDocument/2006/relationships/notesSlide" Target="../notesSlides/notesSlide2.xml"/><Relationship Id="rId11" Type="http://schemas.openxmlformats.org/officeDocument/2006/relationships/slideLayout" Target="../slideLayouts/slideLayout19.xml"/><Relationship Id="rId10" Type="http://schemas.openxmlformats.org/officeDocument/2006/relationships/tags" Target="../tags/tag16.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image" Target="../media/image6.jpeg"/><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3" Type="http://schemas.openxmlformats.org/officeDocument/2006/relationships/notesSlide" Target="../notesSlides/notesSlide3.xml"/><Relationship Id="rId12" Type="http://schemas.openxmlformats.org/officeDocument/2006/relationships/slideLayout" Target="../slideLayouts/slideLayout24.xml"/><Relationship Id="rId11" Type="http://schemas.openxmlformats.org/officeDocument/2006/relationships/image" Target="../media/image7.jpeg"/><Relationship Id="rId10" Type="http://schemas.openxmlformats.org/officeDocument/2006/relationships/tags" Target="../tags/tag25.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2" Type="http://schemas.openxmlformats.org/officeDocument/2006/relationships/slideLayout" Target="../slideLayouts/slideLayout27.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tags" Target="../tags/tag28.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文本框 4"/>
          <p:cNvSpPr txBox="1"/>
          <p:nvPr/>
        </p:nvSpPr>
        <p:spPr>
          <a:xfrm>
            <a:off x="1456055" y="1467485"/>
            <a:ext cx="3035300" cy="768350"/>
          </a:xfrm>
          <a:prstGeom prst="rect">
            <a:avLst/>
          </a:prstGeom>
          <a:noFill/>
        </p:spPr>
        <p:txBody>
          <a:bodyPr wrap="square" rtlCol="0">
            <a:spAutoFit/>
          </a:bodyPr>
          <a:p>
            <a:r>
              <a:rPr lang="en-US" altLang="zh-CN" sz="4400" b="1" i="1">
                <a:solidFill>
                  <a:schemeClr val="bg1"/>
                </a:solidFill>
                <a:latin typeface="+mj-ea"/>
                <a:ea typeface="+mj-ea"/>
              </a:rPr>
              <a:t>Momento</a:t>
            </a:r>
            <a:endParaRPr lang="en-US" altLang="zh-CN" sz="4400" b="1" i="1">
              <a:solidFill>
                <a:schemeClr val="bg1"/>
              </a:solidFill>
              <a:latin typeface="+mj-ea"/>
              <a:ea typeface="+mj-ea"/>
            </a:endParaRPr>
          </a:p>
        </p:txBody>
      </p:sp>
      <p:sp>
        <p:nvSpPr>
          <p:cNvPr id="6" name="文本框 5"/>
          <p:cNvSpPr txBox="1"/>
          <p:nvPr/>
        </p:nvSpPr>
        <p:spPr>
          <a:xfrm>
            <a:off x="3776980" y="4646295"/>
            <a:ext cx="1677670" cy="368300"/>
          </a:xfrm>
          <a:prstGeom prst="rect">
            <a:avLst/>
          </a:prstGeom>
          <a:noFill/>
        </p:spPr>
        <p:txBody>
          <a:bodyPr wrap="square" rtlCol="0">
            <a:spAutoFit/>
          </a:bodyPr>
          <a:p>
            <a:r>
              <a:rPr lang="en-US" altLang="zh-CN" b="1" i="1">
                <a:solidFill>
                  <a:schemeClr val="bg1"/>
                </a:solidFill>
                <a:latin typeface="+mn-ea"/>
              </a:rPr>
              <a:t>2024.10.23</a:t>
            </a:r>
            <a:endParaRPr lang="en-US" altLang="zh-CN" b="1" i="1">
              <a:solidFill>
                <a:schemeClr val="bg1"/>
              </a:solidFill>
              <a:latin typeface="+mn-ea"/>
            </a:endParaRPr>
          </a:p>
        </p:txBody>
      </p:sp>
      <p:sp>
        <p:nvSpPr>
          <p:cNvPr id="7" name="文本框 6"/>
          <p:cNvSpPr txBox="1"/>
          <p:nvPr/>
        </p:nvSpPr>
        <p:spPr>
          <a:xfrm>
            <a:off x="6807835" y="3619500"/>
            <a:ext cx="4626610" cy="829945"/>
          </a:xfrm>
          <a:prstGeom prst="rect">
            <a:avLst/>
          </a:prstGeom>
        </p:spPr>
        <p:txBody>
          <a:bodyPr wrap="square">
            <a:spAutoFit/>
          </a:bodyPr>
          <a:p>
            <a:r>
              <a:rPr lang="en-US" altLang="zh-CN" sz="1600" b="1" i="1">
                <a:solidFill>
                  <a:schemeClr val="bg1"/>
                </a:solidFill>
              </a:rPr>
              <a:t>——</a:t>
            </a:r>
            <a:r>
              <a:rPr lang="zh-CN" altLang="en-US" sz="1600" b="1" i="1">
                <a:solidFill>
                  <a:schemeClr val="bg1"/>
                </a:solidFill>
              </a:rPr>
              <a:t>An indispensable, valuable, and meaningful platform for sharing and social interaction in daily life.</a:t>
            </a:r>
            <a:endParaRPr lang="zh-CN" altLang="en-US" sz="1600" b="1" i="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03</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783590"/>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Preliminary Logical Architecture</a:t>
            </a: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diagram"/>
          <p:cNvPicPr>
            <a:picLocks noChangeAspect="1"/>
          </p:cNvPicPr>
          <p:nvPr/>
        </p:nvPicPr>
        <p:blipFill>
          <a:blip r:embed="rId1"/>
          <a:stretch>
            <a:fillRect/>
          </a:stretch>
        </p:blipFill>
        <p:spPr>
          <a:xfrm>
            <a:off x="2048510" y="0"/>
            <a:ext cx="7204075" cy="6924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Logical Architecture</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1" name="矩形 11"/>
          <p:cNvSpPr/>
          <p:nvPr>
            <p:custDataLst>
              <p:tags r:id="rId2"/>
            </p:custDataLst>
          </p:nvPr>
        </p:nvSpPr>
        <p:spPr>
          <a:xfrm>
            <a:off x="1464310" y="2850675"/>
            <a:ext cx="8839271" cy="3649233"/>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矩形 34"/>
          <p:cNvSpPr/>
          <p:nvPr>
            <p:custDataLst>
              <p:tags r:id="rId3"/>
            </p:custDataLst>
          </p:nvPr>
        </p:nvSpPr>
        <p:spPr>
          <a:xfrm>
            <a:off x="1464310" y="1470667"/>
            <a:ext cx="8839271" cy="1160144"/>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4"/>
            </p:custDataLst>
          </p:nvPr>
        </p:nvSpPr>
        <p:spPr>
          <a:xfrm>
            <a:off x="1769110" y="1699264"/>
            <a:ext cx="8229664" cy="702944"/>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Presentation Layer</a:t>
            </a:r>
            <a:endParaRPr lang="zh-CN" altLang="en-US" sz="4000" b="1" spc="240">
              <a:solidFill>
                <a:schemeClr val="accent1"/>
              </a:solidFill>
              <a:uFillTx/>
              <a:latin typeface="微软雅黑" panose="020B0503020204020204" pitchFamily="34" charset="-122"/>
              <a:ea typeface="微软雅黑" panose="020B0503020204020204" pitchFamily="34" charset="-122"/>
            </a:endParaRPr>
          </a:p>
        </p:txBody>
      </p:sp>
      <p:sp>
        <p:nvSpPr>
          <p:cNvPr id="8" name="文本框 7"/>
          <p:cNvSpPr txBox="1"/>
          <p:nvPr>
            <p:custDataLst>
              <p:tags r:id="rId5"/>
            </p:custDataLst>
          </p:nvPr>
        </p:nvSpPr>
        <p:spPr>
          <a:xfrm>
            <a:off x="1899021" y="4119571"/>
            <a:ext cx="2365708" cy="2074488"/>
          </a:xfrm>
          <a:prstGeom prst="rect">
            <a:avLst/>
          </a:prstGeom>
          <a:noFill/>
        </p:spPr>
        <p:txBody>
          <a:bodyPr wrap="square" rtlCol="0">
            <a:normAutofit fontScale="9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Developed based on the Vue framework, it provides a desktop user interface, allowing users to publish notes, view content, interact, and perform other operations.</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9" name="文本框 6"/>
          <p:cNvSpPr txBox="1"/>
          <p:nvPr>
            <p:custDataLst>
              <p:tags r:id="rId6"/>
            </p:custDataLst>
          </p:nvPr>
        </p:nvSpPr>
        <p:spPr>
          <a:xfrm>
            <a:off x="1899021" y="3154949"/>
            <a:ext cx="2365708" cy="58097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1"/>
                </a:solidFill>
                <a:latin typeface="Arial" panose="020B0604020202020204" pitchFamily="34" charset="0"/>
                <a:ea typeface="微软雅黑" panose="020B0503020204020204" pitchFamily="34" charset="-122"/>
              </a:rPr>
              <a:t>Web Client</a:t>
            </a:r>
            <a:endParaRPr lang="zh-CN" altLang="en-US" sz="2400" spc="180">
              <a:solidFill>
                <a:schemeClr val="accent1"/>
              </a:solidFill>
              <a:latin typeface="Arial" panose="020B0604020202020204" pitchFamily="34" charset="0"/>
              <a:ea typeface="微软雅黑" panose="020B0503020204020204" pitchFamily="34" charset="-122"/>
            </a:endParaRPr>
          </a:p>
        </p:txBody>
      </p:sp>
      <p:cxnSp>
        <p:nvCxnSpPr>
          <p:cNvPr id="14" name="直接连接符 13"/>
          <p:cNvCxnSpPr/>
          <p:nvPr>
            <p:custDataLst>
              <p:tags r:id="rId7"/>
            </p:custDataLst>
          </p:nvPr>
        </p:nvCxnSpPr>
        <p:spPr>
          <a:xfrm>
            <a:off x="2790288"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文本框 4"/>
          <p:cNvSpPr txBox="1"/>
          <p:nvPr>
            <p:custDataLst>
              <p:tags r:id="rId8"/>
            </p:custDataLst>
          </p:nvPr>
        </p:nvSpPr>
        <p:spPr>
          <a:xfrm>
            <a:off x="4701423" y="4119571"/>
            <a:ext cx="2365708" cy="2074488"/>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Developed using the uni-app framework, it offers a mobile user interface, ensuring users can easily access the platform via mobile devices.</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6" name="文本框 6"/>
          <p:cNvSpPr txBox="1"/>
          <p:nvPr>
            <p:custDataLst>
              <p:tags r:id="rId9"/>
            </p:custDataLst>
          </p:nvPr>
        </p:nvSpPr>
        <p:spPr>
          <a:xfrm>
            <a:off x="4701423" y="3154949"/>
            <a:ext cx="2365708" cy="580974"/>
          </a:xfrm>
          <a:prstGeom prst="rect">
            <a:avLst/>
          </a:prstGeom>
          <a:no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3">
                    <a:lumMod val="75000"/>
                  </a:schemeClr>
                </a:solidFill>
                <a:latin typeface="Arial" panose="020B0604020202020204" pitchFamily="34" charset="0"/>
                <a:ea typeface="微软雅黑" panose="020B0503020204020204" pitchFamily="34" charset="-122"/>
              </a:rPr>
              <a:t>Mobile Interface (if available) </a:t>
            </a:r>
            <a:endParaRPr lang="en-US" altLang="zh-CN" sz="2400" spc="180">
              <a:solidFill>
                <a:schemeClr val="accent3">
                  <a:lumMod val="75000"/>
                </a:schemeClr>
              </a:solidFill>
              <a:latin typeface="Arial" panose="020B0604020202020204" pitchFamily="34" charset="0"/>
              <a:ea typeface="微软雅黑" panose="020B0503020204020204" pitchFamily="34" charset="-122"/>
            </a:endParaRPr>
          </a:p>
        </p:txBody>
      </p:sp>
      <p:cxnSp>
        <p:nvCxnSpPr>
          <p:cNvPr id="17" name="直接连接符 16"/>
          <p:cNvCxnSpPr/>
          <p:nvPr>
            <p:custDataLst>
              <p:tags r:id="rId10"/>
            </p:custDataLst>
          </p:nvPr>
        </p:nvCxnSpPr>
        <p:spPr>
          <a:xfrm>
            <a:off x="5592690"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8" name="文本框 4"/>
          <p:cNvSpPr txBox="1"/>
          <p:nvPr>
            <p:custDataLst>
              <p:tags r:id="rId11"/>
            </p:custDataLst>
          </p:nvPr>
        </p:nvSpPr>
        <p:spPr>
          <a:xfrm>
            <a:off x="7503824" y="4119571"/>
            <a:ext cx="2365708" cy="2074488"/>
          </a:xfrm>
          <a:prstGeom prst="rect">
            <a:avLst/>
          </a:prstGeom>
          <a:noFill/>
        </p:spPr>
        <p:txBody>
          <a:bodyPr wrap="square" rtlCol="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80">
                <a:solidFill>
                  <a:schemeClr val="tx1">
                    <a:lumMod val="75000"/>
                    <a:lumOff val="25000"/>
                  </a:schemeClr>
                </a:solidFill>
                <a:latin typeface="Arial" panose="020B0604020202020204" pitchFamily="34" charset="0"/>
                <a:ea typeface="微软雅黑" panose="020B0503020204020204" pitchFamily="34" charset="-122"/>
              </a:rPr>
              <a:t>User requests are distributed to backend microservices through the Nginx reverse proxy server, achieving front-end and back-end decoupling and load balancing. This ensures reliable distribution of user requests and fast access speeds.</a:t>
            </a:r>
            <a:endParaRPr lang="zh-CN" altLang="en-US" sz="1600" spc="8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9" name="文本框 6"/>
          <p:cNvSpPr txBox="1"/>
          <p:nvPr>
            <p:custDataLst>
              <p:tags r:id="rId12"/>
            </p:custDataLst>
          </p:nvPr>
        </p:nvSpPr>
        <p:spPr>
          <a:xfrm>
            <a:off x="7503795" y="3154680"/>
            <a:ext cx="2632710" cy="58102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pPr>
            <a:r>
              <a:rPr lang="zh-CN" altLang="en-US" sz="2000" spc="160">
                <a:solidFill>
                  <a:schemeClr val="accent1"/>
                </a:solidFill>
                <a:latin typeface="Arial" panose="020B0604020202020204" pitchFamily="34" charset="0"/>
                <a:ea typeface="微软雅黑" panose="020B0503020204020204" pitchFamily="34" charset="-122"/>
              </a:rPr>
              <a:t>Nginx Reverse Proxy</a:t>
            </a:r>
            <a:endParaRPr lang="zh-CN" altLang="en-US" sz="2000" spc="160">
              <a:solidFill>
                <a:schemeClr val="accent1"/>
              </a:solidFill>
              <a:latin typeface="Arial" panose="020B0604020202020204" pitchFamily="34" charset="0"/>
              <a:ea typeface="微软雅黑" panose="020B0503020204020204" pitchFamily="34" charset="-122"/>
            </a:endParaRPr>
          </a:p>
        </p:txBody>
      </p:sp>
      <p:cxnSp>
        <p:nvCxnSpPr>
          <p:cNvPr id="20" name="直接连接符 19"/>
          <p:cNvCxnSpPr/>
          <p:nvPr>
            <p:custDataLst>
              <p:tags r:id="rId13"/>
            </p:custDataLst>
          </p:nvPr>
        </p:nvCxnSpPr>
        <p:spPr>
          <a:xfrm>
            <a:off x="8395091"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Logical Architecture</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1" name="矩形 11"/>
          <p:cNvSpPr/>
          <p:nvPr>
            <p:custDataLst>
              <p:tags r:id="rId2"/>
            </p:custDataLst>
          </p:nvPr>
        </p:nvSpPr>
        <p:spPr>
          <a:xfrm>
            <a:off x="1464310" y="2850675"/>
            <a:ext cx="8839271" cy="3649233"/>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矩形 34"/>
          <p:cNvSpPr/>
          <p:nvPr>
            <p:custDataLst>
              <p:tags r:id="rId3"/>
            </p:custDataLst>
          </p:nvPr>
        </p:nvSpPr>
        <p:spPr>
          <a:xfrm>
            <a:off x="1464310" y="1470667"/>
            <a:ext cx="8839271" cy="1160144"/>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4"/>
            </p:custDataLst>
          </p:nvPr>
        </p:nvSpPr>
        <p:spPr>
          <a:xfrm>
            <a:off x="1769110" y="1699264"/>
            <a:ext cx="8229664" cy="702944"/>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Gateway Layer</a:t>
            </a:r>
            <a:endParaRPr lang="zh-CN" altLang="en-US" sz="4000" b="1" spc="240">
              <a:solidFill>
                <a:schemeClr val="accent1"/>
              </a:solidFill>
              <a:uFillTx/>
              <a:latin typeface="微软雅黑" panose="020B0503020204020204" pitchFamily="34" charset="-122"/>
              <a:ea typeface="微软雅黑" panose="020B0503020204020204" pitchFamily="34" charset="-122"/>
            </a:endParaRPr>
          </a:p>
        </p:txBody>
      </p:sp>
      <p:sp>
        <p:nvSpPr>
          <p:cNvPr id="8" name="文本框 7"/>
          <p:cNvSpPr txBox="1"/>
          <p:nvPr>
            <p:custDataLst>
              <p:tags r:id="rId5"/>
            </p:custDataLst>
          </p:nvPr>
        </p:nvSpPr>
        <p:spPr>
          <a:xfrm>
            <a:off x="1899021" y="4119571"/>
            <a:ext cx="2365708" cy="2074488"/>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Spring Cloud Gateway is used as the unified entry point for microservices, providing request routing and load balancing functionality.</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9" name="文本框 6"/>
          <p:cNvSpPr txBox="1"/>
          <p:nvPr>
            <p:custDataLst>
              <p:tags r:id="rId6"/>
            </p:custDataLst>
          </p:nvPr>
        </p:nvSpPr>
        <p:spPr>
          <a:xfrm>
            <a:off x="1899021" y="3154949"/>
            <a:ext cx="2365708" cy="580974"/>
          </a:xfrm>
          <a:prstGeom prst="rect">
            <a:avLst/>
          </a:prstGeom>
          <a:no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1"/>
                </a:solidFill>
                <a:latin typeface="Arial" panose="020B0604020202020204" pitchFamily="34" charset="0"/>
                <a:ea typeface="微软雅黑" panose="020B0503020204020204" pitchFamily="34" charset="-122"/>
              </a:rPr>
              <a:t>Service Gateway Layer</a:t>
            </a:r>
            <a:endParaRPr lang="zh-CN" altLang="en-US" sz="2400" spc="180">
              <a:solidFill>
                <a:schemeClr val="accent1"/>
              </a:solidFill>
              <a:latin typeface="Arial" panose="020B0604020202020204" pitchFamily="34" charset="0"/>
              <a:ea typeface="微软雅黑" panose="020B0503020204020204" pitchFamily="34" charset="-122"/>
            </a:endParaRPr>
          </a:p>
        </p:txBody>
      </p:sp>
      <p:cxnSp>
        <p:nvCxnSpPr>
          <p:cNvPr id="14" name="直接连接符 13"/>
          <p:cNvCxnSpPr/>
          <p:nvPr>
            <p:custDataLst>
              <p:tags r:id="rId7"/>
            </p:custDataLst>
          </p:nvPr>
        </p:nvCxnSpPr>
        <p:spPr>
          <a:xfrm>
            <a:off x="2790288"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文本框 4"/>
          <p:cNvSpPr txBox="1"/>
          <p:nvPr>
            <p:custDataLst>
              <p:tags r:id="rId8"/>
            </p:custDataLst>
          </p:nvPr>
        </p:nvSpPr>
        <p:spPr>
          <a:xfrm>
            <a:off x="4701423" y="4119571"/>
            <a:ext cx="2365708" cy="2074488"/>
          </a:xfrm>
          <a:prstGeom prst="rect">
            <a:avLst/>
          </a:prstGeom>
          <a:noFill/>
        </p:spPr>
        <p:txBody>
          <a:bodyPr wrap="square" rtlCol="0">
            <a:normAutofit fontScale="90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User requests are routed to the corresponding microservices, ensuring efficient distribution. It supports dynamic routing and canary releases.</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6" name="文本框 6"/>
          <p:cNvSpPr txBox="1"/>
          <p:nvPr>
            <p:custDataLst>
              <p:tags r:id="rId9"/>
            </p:custDataLst>
          </p:nvPr>
        </p:nvSpPr>
        <p:spPr>
          <a:xfrm>
            <a:off x="4701423" y="3154949"/>
            <a:ext cx="2365708" cy="580974"/>
          </a:xfrm>
          <a:prstGeom prst="rect">
            <a:avLst/>
          </a:prstGeom>
          <a:no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3">
                    <a:lumMod val="75000"/>
                  </a:schemeClr>
                </a:solidFill>
                <a:latin typeface="Arial" panose="020B0604020202020204" pitchFamily="34" charset="0"/>
                <a:ea typeface="微软雅黑" panose="020B0503020204020204" pitchFamily="34" charset="-122"/>
              </a:rPr>
              <a:t>Request Routing and Load Balancing</a:t>
            </a:r>
            <a:endParaRPr lang="zh-CN" altLang="en-US" sz="2400" spc="180">
              <a:solidFill>
                <a:schemeClr val="accent3">
                  <a:lumMod val="75000"/>
                </a:schemeClr>
              </a:solidFill>
              <a:latin typeface="Arial" panose="020B0604020202020204" pitchFamily="34" charset="0"/>
              <a:ea typeface="微软雅黑" panose="020B0503020204020204" pitchFamily="34" charset="-122"/>
            </a:endParaRPr>
          </a:p>
        </p:txBody>
      </p:sp>
      <p:cxnSp>
        <p:nvCxnSpPr>
          <p:cNvPr id="17" name="直接连接符 16"/>
          <p:cNvCxnSpPr/>
          <p:nvPr>
            <p:custDataLst>
              <p:tags r:id="rId10"/>
            </p:custDataLst>
          </p:nvPr>
        </p:nvCxnSpPr>
        <p:spPr>
          <a:xfrm>
            <a:off x="5592690"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8" name="文本框 4"/>
          <p:cNvSpPr txBox="1"/>
          <p:nvPr>
            <p:custDataLst>
              <p:tags r:id="rId11"/>
            </p:custDataLst>
          </p:nvPr>
        </p:nvSpPr>
        <p:spPr>
          <a:xfrm>
            <a:off x="7503824" y="4118936"/>
            <a:ext cx="2365708" cy="2074488"/>
          </a:xfrm>
          <a:prstGeom prst="rect">
            <a:avLst/>
          </a:prstGeom>
          <a:noFill/>
        </p:spPr>
        <p:txBody>
          <a:bodyPr wrap="square" rtlCol="0">
            <a:normAutofit fontScale="90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80">
                <a:solidFill>
                  <a:schemeClr val="tx1">
                    <a:lumMod val="75000"/>
                    <a:lumOff val="25000"/>
                  </a:schemeClr>
                </a:solidFill>
                <a:latin typeface="Arial" panose="020B0604020202020204" pitchFamily="34" charset="0"/>
                <a:ea typeface="微软雅黑" panose="020B0503020204020204" pitchFamily="34" charset="-122"/>
              </a:rPr>
              <a:t>SaToken is used for user authentication and authorization, parsing tokens and passing user information to downstream services, ensuring system security.</a:t>
            </a:r>
            <a:endParaRPr lang="zh-CN" altLang="en-US" sz="1600" spc="8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9" name="文本框 6"/>
          <p:cNvSpPr txBox="1"/>
          <p:nvPr>
            <p:custDataLst>
              <p:tags r:id="rId12"/>
            </p:custDataLst>
          </p:nvPr>
        </p:nvSpPr>
        <p:spPr>
          <a:xfrm>
            <a:off x="7503795" y="3154680"/>
            <a:ext cx="2632710" cy="58102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pPr>
            <a:r>
              <a:rPr lang="zh-CN" altLang="en-US" sz="2000" spc="160">
                <a:solidFill>
                  <a:schemeClr val="accent1"/>
                </a:solidFill>
                <a:latin typeface="Arial" panose="020B0604020202020204" pitchFamily="34" charset="0"/>
                <a:ea typeface="微软雅黑" panose="020B0503020204020204" pitchFamily="34" charset="-122"/>
              </a:rPr>
              <a:t>Unified Authentication</a:t>
            </a:r>
            <a:endParaRPr lang="zh-CN" altLang="en-US" sz="2000" spc="160">
              <a:solidFill>
                <a:schemeClr val="accent1"/>
              </a:solidFill>
              <a:latin typeface="Arial" panose="020B0604020202020204" pitchFamily="34" charset="0"/>
              <a:ea typeface="微软雅黑" panose="020B0503020204020204" pitchFamily="34" charset="-122"/>
            </a:endParaRPr>
          </a:p>
        </p:txBody>
      </p:sp>
      <p:cxnSp>
        <p:nvCxnSpPr>
          <p:cNvPr id="20" name="直接连接符 19"/>
          <p:cNvCxnSpPr/>
          <p:nvPr>
            <p:custDataLst>
              <p:tags r:id="rId13"/>
            </p:custDataLst>
          </p:nvPr>
        </p:nvCxnSpPr>
        <p:spPr>
          <a:xfrm>
            <a:off x="8395091"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Logical Architecture</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grpSp>
        <p:nvGrpSpPr>
          <p:cNvPr id="30" name="组合 29"/>
          <p:cNvGrpSpPr/>
          <p:nvPr>
            <p:custDataLst>
              <p:tags r:id="rId2"/>
            </p:custDataLst>
          </p:nvPr>
        </p:nvGrpSpPr>
        <p:grpSpPr>
          <a:xfrm>
            <a:off x="1381760" y="1190625"/>
            <a:ext cx="8652510" cy="5583333"/>
            <a:chOff x="4210908" y="1601984"/>
            <a:chExt cx="7622540" cy="5159047"/>
          </a:xfrm>
        </p:grpSpPr>
        <p:grpSp>
          <p:nvGrpSpPr>
            <p:cNvPr id="2" name="组合 1"/>
            <p:cNvGrpSpPr/>
            <p:nvPr/>
          </p:nvGrpSpPr>
          <p:grpSpPr>
            <a:xfrm>
              <a:off x="6096001" y="1971316"/>
              <a:ext cx="4210910" cy="4210910"/>
              <a:chOff x="3358458" y="970497"/>
              <a:chExt cx="5412308" cy="5412308"/>
            </a:xfrm>
          </p:grpSpPr>
          <p:sp>
            <p:nvSpPr>
              <p:cNvPr id="32" name="圆: 空心 26"/>
              <p:cNvSpPr/>
              <p:nvPr>
                <p:custDataLst>
                  <p:tags r:id="rId3"/>
                </p:custDataLst>
              </p:nvPr>
            </p:nvSpPr>
            <p:spPr>
              <a:xfrm>
                <a:off x="3723560" y="1335599"/>
                <a:ext cx="4682104" cy="4682103"/>
              </a:xfrm>
              <a:prstGeom prst="donut">
                <a:avLst>
                  <a:gd name="adj" fmla="val 21523"/>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p>
            </p:txBody>
          </p:sp>
          <p:sp>
            <p:nvSpPr>
              <p:cNvPr id="33" name="圆: 空心 28"/>
              <p:cNvSpPr/>
              <p:nvPr>
                <p:custDataLst>
                  <p:tags r:id="rId4"/>
                </p:custDataLst>
              </p:nvPr>
            </p:nvSpPr>
            <p:spPr>
              <a:xfrm>
                <a:off x="4178662" y="1790702"/>
                <a:ext cx="3771900" cy="3771898"/>
              </a:xfrm>
              <a:prstGeom prst="donut">
                <a:avLst>
                  <a:gd name="adj" fmla="val 21523"/>
                </a:avLst>
              </a:prstGeom>
              <a:solidFill>
                <a:schemeClr val="bg1">
                  <a:lumMod val="95000"/>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endParaRPr dirty="0"/>
              </a:p>
            </p:txBody>
          </p:sp>
          <p:sp>
            <p:nvSpPr>
              <p:cNvPr id="34" name="椭圆 33"/>
              <p:cNvSpPr/>
              <p:nvPr>
                <p:custDataLst>
                  <p:tags r:id="rId5"/>
                </p:custDataLst>
              </p:nvPr>
            </p:nvSpPr>
            <p:spPr>
              <a:xfrm>
                <a:off x="416225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8</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5" name="椭圆 4"/>
              <p:cNvSpPr/>
              <p:nvPr>
                <p:custDataLst>
                  <p:tags r:id="rId6"/>
                </p:custDataLst>
              </p:nvPr>
            </p:nvSpPr>
            <p:spPr>
              <a:xfrm>
                <a:off x="416225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6</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6" name="椭圆 35"/>
              <p:cNvSpPr/>
              <p:nvPr>
                <p:custDataLst>
                  <p:tags r:id="rId7"/>
                </p:custDataLst>
              </p:nvPr>
            </p:nvSpPr>
            <p:spPr>
              <a:xfrm>
                <a:off x="729467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2</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7" name="椭圆 36"/>
              <p:cNvSpPr/>
              <p:nvPr>
                <p:custDataLst>
                  <p:tags r:id="rId8"/>
                </p:custDataLst>
              </p:nvPr>
            </p:nvSpPr>
            <p:spPr>
              <a:xfrm>
                <a:off x="729467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4</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8" name="椭圆 37"/>
              <p:cNvSpPr/>
              <p:nvPr>
                <p:custDataLst>
                  <p:tags r:id="rId9"/>
                </p:custDataLst>
              </p:nvPr>
            </p:nvSpPr>
            <p:spPr>
              <a:xfrm>
                <a:off x="5728467" y="97049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1</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9" name="椭圆 38"/>
              <p:cNvSpPr/>
              <p:nvPr>
                <p:custDataLst>
                  <p:tags r:id="rId10"/>
                </p:custDataLst>
              </p:nvPr>
            </p:nvSpPr>
            <p:spPr>
              <a:xfrm>
                <a:off x="5728467" y="565260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5</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0" name="椭圆 39"/>
              <p:cNvSpPr/>
              <p:nvPr>
                <p:custDataLst>
                  <p:tags r:id="rId11"/>
                </p:custDataLst>
              </p:nvPr>
            </p:nvSpPr>
            <p:spPr>
              <a:xfrm>
                <a:off x="3358458"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7</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1" name="椭圆 40"/>
              <p:cNvSpPr/>
              <p:nvPr>
                <p:custDataLst>
                  <p:tags r:id="rId12"/>
                </p:custDataLst>
              </p:nvPr>
            </p:nvSpPr>
            <p:spPr>
              <a:xfrm>
                <a:off x="8040562"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3</a:t>
                </a:r>
                <a:endParaRPr lang="en-US" b="1" kern="0" dirty="0">
                  <a:solidFill>
                    <a:srgbClr val="FFFFFF"/>
                  </a:solidFill>
                  <a:latin typeface="微软雅黑" panose="020B0503020204020204" pitchFamily="34" charset="-122"/>
                  <a:ea typeface="微软雅黑" panose="020B0503020204020204" pitchFamily="34" charset="-122"/>
                </a:endParaRPr>
              </a:p>
            </p:txBody>
          </p:sp>
        </p:grpSp>
        <p:sp>
          <p:nvSpPr>
            <p:cNvPr id="42" name="文本框 41"/>
            <p:cNvSpPr txBox="1"/>
            <p:nvPr/>
          </p:nvSpPr>
          <p:spPr>
            <a:xfrm>
              <a:off x="7218304" y="1601984"/>
              <a:ext cx="2449663" cy="340312"/>
            </a:xfrm>
            <a:prstGeom prst="rect">
              <a:avLst/>
            </a:prstGeom>
            <a:noFill/>
          </p:spPr>
          <p:txBody>
            <a:bodyPr wrap="square" rtlCol="0">
              <a:spAutoFit/>
            </a:bodyPr>
            <a:p>
              <a:pPr algn="ctr"/>
              <a:r>
                <a:rPr lang="zh-CN" altLang="en-US" b="1" dirty="0"/>
                <a:t>Authentication Service</a:t>
              </a:r>
              <a:endParaRPr lang="zh-CN" altLang="en-US" b="1" dirty="0"/>
            </a:p>
          </p:txBody>
        </p:sp>
        <p:sp>
          <p:nvSpPr>
            <p:cNvPr id="43" name="文本框 42"/>
            <p:cNvSpPr txBox="1"/>
            <p:nvPr>
              <p:custDataLst>
                <p:tags r:id="rId13"/>
              </p:custDataLst>
            </p:nvPr>
          </p:nvSpPr>
          <p:spPr>
            <a:xfrm>
              <a:off x="9726594" y="2490161"/>
              <a:ext cx="1960582" cy="340312"/>
            </a:xfrm>
            <a:prstGeom prst="rect">
              <a:avLst/>
            </a:prstGeom>
            <a:noFill/>
          </p:spPr>
          <p:txBody>
            <a:bodyPr wrap="square" rtlCol="0">
              <a:spAutoFit/>
            </a:bodyPr>
            <a:p>
              <a:r>
                <a:rPr lang="zh-CN" altLang="en-US" b="1" dirty="0"/>
                <a:t>User Service</a:t>
              </a:r>
              <a:endParaRPr lang="zh-CN" altLang="en-US" b="1" dirty="0"/>
            </a:p>
          </p:txBody>
        </p:sp>
        <p:sp>
          <p:nvSpPr>
            <p:cNvPr id="44" name="文本框 43"/>
            <p:cNvSpPr txBox="1"/>
            <p:nvPr>
              <p:custDataLst>
                <p:tags r:id="rId14"/>
              </p:custDataLst>
            </p:nvPr>
          </p:nvSpPr>
          <p:spPr>
            <a:xfrm>
              <a:off x="10306908" y="3891794"/>
              <a:ext cx="1526540" cy="340312"/>
            </a:xfrm>
            <a:prstGeom prst="rect">
              <a:avLst/>
            </a:prstGeom>
            <a:noFill/>
          </p:spPr>
          <p:txBody>
            <a:bodyPr wrap="square" rtlCol="0">
              <a:spAutoFit/>
            </a:bodyPr>
            <a:p>
              <a:r>
                <a:rPr lang="zh-CN" altLang="en-US" b="1" dirty="0"/>
                <a:t>Note Service</a:t>
              </a:r>
              <a:endParaRPr lang="zh-CN" altLang="en-US" b="1" dirty="0"/>
            </a:p>
          </p:txBody>
        </p:sp>
        <p:sp>
          <p:nvSpPr>
            <p:cNvPr id="45" name="文本框 44"/>
            <p:cNvSpPr txBox="1"/>
            <p:nvPr>
              <p:custDataLst>
                <p:tags r:id="rId15"/>
              </p:custDataLst>
            </p:nvPr>
          </p:nvSpPr>
          <p:spPr>
            <a:xfrm>
              <a:off x="9726594" y="5217487"/>
              <a:ext cx="1960582" cy="596133"/>
            </a:xfrm>
            <a:prstGeom prst="rect">
              <a:avLst/>
            </a:prstGeom>
            <a:noFill/>
          </p:spPr>
          <p:txBody>
            <a:bodyPr wrap="square" rtlCol="0">
              <a:spAutoFit/>
            </a:bodyPr>
            <a:p>
              <a:r>
                <a:rPr lang="zh-CN" altLang="en-US" b="1" dirty="0"/>
                <a:t>User Relationship Service </a:t>
              </a:r>
              <a:endParaRPr lang="zh-CN" altLang="en-US" b="1" dirty="0"/>
            </a:p>
          </p:txBody>
        </p:sp>
        <p:sp>
          <p:nvSpPr>
            <p:cNvPr id="46" name="文本框 45"/>
            <p:cNvSpPr txBox="1"/>
            <p:nvPr>
              <p:custDataLst>
                <p:tags r:id="rId16"/>
              </p:custDataLst>
            </p:nvPr>
          </p:nvSpPr>
          <p:spPr>
            <a:xfrm>
              <a:off x="6835934" y="6164898"/>
              <a:ext cx="2769142" cy="596133"/>
            </a:xfrm>
            <a:prstGeom prst="rect">
              <a:avLst/>
            </a:prstGeom>
            <a:noFill/>
          </p:spPr>
          <p:txBody>
            <a:bodyPr wrap="square" rtlCol="0">
              <a:spAutoFit/>
            </a:bodyPr>
            <a:p>
              <a:pPr algn="ctr"/>
              <a:r>
                <a:rPr lang="zh-CN" altLang="en-US" b="1" dirty="0"/>
                <a:t>Distributed ID Generation Service </a:t>
              </a:r>
              <a:endParaRPr lang="zh-CN" altLang="en-US" b="1" dirty="0"/>
            </a:p>
          </p:txBody>
        </p:sp>
        <p:sp>
          <p:nvSpPr>
            <p:cNvPr id="47" name="文本框 46"/>
            <p:cNvSpPr txBox="1"/>
            <p:nvPr>
              <p:custDataLst>
                <p:tags r:id="rId17"/>
              </p:custDataLst>
            </p:nvPr>
          </p:nvSpPr>
          <p:spPr>
            <a:xfrm>
              <a:off x="4210908" y="5217674"/>
              <a:ext cx="2523490" cy="340312"/>
            </a:xfrm>
            <a:prstGeom prst="rect">
              <a:avLst/>
            </a:prstGeom>
            <a:noFill/>
          </p:spPr>
          <p:txBody>
            <a:bodyPr wrap="square" rtlCol="0">
              <a:spAutoFit/>
            </a:bodyPr>
            <a:p>
              <a:pPr algn="r"/>
              <a:r>
                <a:rPr lang="zh-CN" altLang="en-US" b="1" dirty="0"/>
                <a:t>Counting Service</a:t>
              </a:r>
              <a:endParaRPr lang="zh-CN" altLang="en-US" b="1" dirty="0"/>
            </a:p>
          </p:txBody>
        </p:sp>
        <p:sp>
          <p:nvSpPr>
            <p:cNvPr id="48" name="文本框 47"/>
            <p:cNvSpPr txBox="1"/>
            <p:nvPr>
              <p:custDataLst>
                <p:tags r:id="rId18"/>
              </p:custDataLst>
            </p:nvPr>
          </p:nvSpPr>
          <p:spPr>
            <a:xfrm>
              <a:off x="4374103" y="3766064"/>
              <a:ext cx="1849120" cy="596133"/>
            </a:xfrm>
            <a:prstGeom prst="rect">
              <a:avLst/>
            </a:prstGeom>
            <a:noFill/>
          </p:spPr>
          <p:txBody>
            <a:bodyPr wrap="square" rtlCol="0">
              <a:spAutoFit/>
            </a:bodyPr>
            <a:p>
              <a:pPr algn="ctr"/>
              <a:r>
                <a:rPr lang="zh-CN" altLang="en-US" b="1" dirty="0"/>
                <a:t>Object Storage Service</a:t>
              </a:r>
              <a:endParaRPr lang="zh-CN" altLang="en-US" b="1" dirty="0"/>
            </a:p>
          </p:txBody>
        </p:sp>
        <p:sp>
          <p:nvSpPr>
            <p:cNvPr id="49" name="文本框 48"/>
            <p:cNvSpPr txBox="1"/>
            <p:nvPr>
              <p:custDataLst>
                <p:tags r:id="rId19"/>
              </p:custDataLst>
            </p:nvPr>
          </p:nvSpPr>
          <p:spPr>
            <a:xfrm>
              <a:off x="4715735" y="2496795"/>
              <a:ext cx="2018404" cy="596133"/>
            </a:xfrm>
            <a:prstGeom prst="rect">
              <a:avLst/>
            </a:prstGeom>
            <a:noFill/>
          </p:spPr>
          <p:txBody>
            <a:bodyPr wrap="square" rtlCol="0">
              <a:spAutoFit/>
            </a:bodyPr>
            <a:p>
              <a:pPr algn="r"/>
              <a:r>
                <a:rPr lang="zh-CN" altLang="en-US" b="1" dirty="0"/>
                <a:t>KV Short Text Storage Service </a:t>
              </a:r>
              <a:endParaRPr lang="zh-CN" altLang="en-US" b="1" dirty="0"/>
            </a:p>
          </p:txBody>
        </p:sp>
        <p:sp>
          <p:nvSpPr>
            <p:cNvPr id="52" name="文本框 51"/>
            <p:cNvSpPr txBox="1"/>
            <p:nvPr>
              <p:custDataLst>
                <p:tags r:id="rId20"/>
              </p:custDataLst>
            </p:nvPr>
          </p:nvSpPr>
          <p:spPr>
            <a:xfrm>
              <a:off x="7139380" y="3639566"/>
              <a:ext cx="2124149" cy="851954"/>
            </a:xfrm>
            <a:prstGeom prst="rect">
              <a:avLst/>
            </a:prstGeom>
            <a:noFill/>
          </p:spPr>
          <p:txBody>
            <a:bodyPr wrap="square" rtlCol="0">
              <a:spAutoFit/>
            </a:bodyPr>
            <a:p>
              <a:pPr algn="ctr">
                <a:lnSpc>
                  <a:spcPct val="150000"/>
                </a:lnSpc>
              </a:pPr>
              <a:r>
                <a:rPr lang="en-US" altLang="zh-CN" b="1" dirty="0" err="1">
                  <a:solidFill>
                    <a:schemeClr val="accent1">
                      <a:lumMod val="60000"/>
                      <a:lumOff val="40000"/>
                    </a:schemeClr>
                  </a:solidFill>
                </a:rPr>
                <a:t>Business Logic Layer</a:t>
              </a:r>
              <a:endParaRPr lang="en-US" altLang="zh-CN" b="1" dirty="0" err="1">
                <a:solidFill>
                  <a:schemeClr val="accent1">
                    <a:lumMod val="60000"/>
                    <a:lumOff val="40000"/>
                  </a:schemeClr>
                </a:solidFill>
              </a:endParaRPr>
            </a:p>
          </p:txBody>
        </p:sp>
      </p:grpSp>
      <p:sp>
        <p:nvSpPr>
          <p:cNvPr id="21" name="文本框 20"/>
          <p:cNvSpPr txBox="1"/>
          <p:nvPr/>
        </p:nvSpPr>
        <p:spPr>
          <a:xfrm>
            <a:off x="7576820" y="1201420"/>
            <a:ext cx="3968750" cy="553085"/>
          </a:xfrm>
          <a:prstGeom prst="rect">
            <a:avLst/>
          </a:prstGeom>
          <a:noFill/>
        </p:spPr>
        <p:txBody>
          <a:bodyPr wrap="square" rtlCol="0">
            <a:spAutoFit/>
          </a:bodyPr>
          <a:p>
            <a:r>
              <a:rPr lang="zh-CN" altLang="en-US" sz="1000"/>
              <a:t>Based on the RBAC (Role-Based Access Control) model, it supports user login, registration, logout, password modification, and other operations, ensuring the legitimacy of user identities.</a:t>
            </a:r>
            <a:endParaRPr lang="zh-CN" altLang="en-US" sz="1000"/>
          </a:p>
        </p:txBody>
      </p:sp>
      <p:sp>
        <p:nvSpPr>
          <p:cNvPr id="22" name="文本框 21"/>
          <p:cNvSpPr txBox="1"/>
          <p:nvPr/>
        </p:nvSpPr>
        <p:spPr>
          <a:xfrm>
            <a:off x="9156065" y="2152650"/>
            <a:ext cx="3096260" cy="822325"/>
          </a:xfrm>
          <a:prstGeom prst="rect">
            <a:avLst/>
          </a:prstGeom>
          <a:noFill/>
        </p:spPr>
        <p:txBody>
          <a:bodyPr wrap="square" rtlCol="0">
            <a:noAutofit/>
          </a:bodyPr>
          <a:p>
            <a:r>
              <a:rPr lang="zh-CN" altLang="en-US" sz="1000"/>
              <a:t>Manages user information, supporting modification, query, and registration of user details. It utilizes a Redis + Caffeine dual-level cache to handle high-concurrency access.</a:t>
            </a:r>
            <a:endParaRPr lang="zh-CN" altLang="en-US" sz="1000"/>
          </a:p>
        </p:txBody>
      </p:sp>
      <p:sp>
        <p:nvSpPr>
          <p:cNvPr id="23" name="文本框 22"/>
          <p:cNvSpPr txBox="1"/>
          <p:nvPr/>
        </p:nvSpPr>
        <p:spPr>
          <a:xfrm>
            <a:off x="9868535" y="3532505"/>
            <a:ext cx="2322830" cy="959485"/>
          </a:xfrm>
          <a:prstGeom prst="rect">
            <a:avLst/>
          </a:prstGeom>
          <a:noFill/>
        </p:spPr>
        <p:txBody>
          <a:bodyPr wrap="square" rtlCol="0">
            <a:noAutofit/>
          </a:bodyPr>
          <a:p>
            <a:r>
              <a:rPr lang="zh-CN" altLang="en-US" sz="1000"/>
              <a:t>Supports functionalities such as note publishing, editing, querying, pinning, and permission modifications. RocketMQ is used for data broadcasting and cache updates to ensure data consistency.</a:t>
            </a:r>
            <a:endParaRPr lang="zh-CN" altLang="en-US" sz="1000"/>
          </a:p>
        </p:txBody>
      </p:sp>
      <p:sp>
        <p:nvSpPr>
          <p:cNvPr id="24" name="文本框 23"/>
          <p:cNvSpPr txBox="1"/>
          <p:nvPr/>
        </p:nvSpPr>
        <p:spPr>
          <a:xfrm>
            <a:off x="9868535" y="4946015"/>
            <a:ext cx="2322830" cy="959485"/>
          </a:xfrm>
          <a:prstGeom prst="rect">
            <a:avLst/>
          </a:prstGeom>
          <a:noFill/>
        </p:spPr>
        <p:txBody>
          <a:bodyPr wrap="square" rtlCol="0">
            <a:noAutofit/>
          </a:bodyPr>
          <a:p>
            <a:r>
              <a:rPr lang="zh-CN" altLang="en-US" sz="1000"/>
              <a:t>Manages follow and unfollow operations between users, maintaining the social relationship graph. Redis cache and message queues are used to support high-concurrency write operations.</a:t>
            </a:r>
            <a:endParaRPr lang="zh-CN" altLang="en-US" sz="1000"/>
          </a:p>
        </p:txBody>
      </p:sp>
      <p:sp>
        <p:nvSpPr>
          <p:cNvPr id="26" name="文本框 25"/>
          <p:cNvSpPr txBox="1"/>
          <p:nvPr/>
        </p:nvSpPr>
        <p:spPr>
          <a:xfrm>
            <a:off x="7505065" y="6158230"/>
            <a:ext cx="3238500" cy="699770"/>
          </a:xfrm>
          <a:prstGeom prst="rect">
            <a:avLst/>
          </a:prstGeom>
          <a:noFill/>
        </p:spPr>
        <p:txBody>
          <a:bodyPr wrap="square" rtlCol="0">
            <a:noAutofit/>
          </a:bodyPr>
          <a:p>
            <a:r>
              <a:rPr lang="zh-CN" altLang="en-US" sz="1000"/>
              <a:t>Based on the Meituan Leaf project, it provides unique identifiers for the system, supporting unique ID generation in high-concurrency environments to avoid ID conflicts.</a:t>
            </a:r>
            <a:endParaRPr lang="zh-CN" altLang="en-US" sz="1000"/>
          </a:p>
        </p:txBody>
      </p:sp>
      <p:sp>
        <p:nvSpPr>
          <p:cNvPr id="27" name="文本框 26"/>
          <p:cNvSpPr txBox="1"/>
          <p:nvPr/>
        </p:nvSpPr>
        <p:spPr>
          <a:xfrm>
            <a:off x="0" y="5132705"/>
            <a:ext cx="2329815" cy="1025525"/>
          </a:xfrm>
          <a:prstGeom prst="rect">
            <a:avLst/>
          </a:prstGeom>
          <a:noFill/>
        </p:spPr>
        <p:txBody>
          <a:bodyPr wrap="square" rtlCol="0">
            <a:noAutofit/>
          </a:bodyPr>
          <a:p>
            <a:r>
              <a:rPr lang="zh-CN" altLang="en-US" sz="1000"/>
              <a:t>Used for counting metrics like follows, followers, and likes. It consumes user behavior data through message queues to ensure high performance and availability in high-concurrency scenarios.</a:t>
            </a:r>
            <a:endParaRPr lang="zh-CN" altLang="en-US" sz="1000"/>
          </a:p>
        </p:txBody>
      </p:sp>
      <p:sp>
        <p:nvSpPr>
          <p:cNvPr id="28" name="文本框 27"/>
          <p:cNvSpPr txBox="1"/>
          <p:nvPr/>
        </p:nvSpPr>
        <p:spPr>
          <a:xfrm>
            <a:off x="-74930" y="3466465"/>
            <a:ext cx="1925320" cy="1314450"/>
          </a:xfrm>
          <a:prstGeom prst="rect">
            <a:avLst/>
          </a:prstGeom>
          <a:noFill/>
        </p:spPr>
        <p:txBody>
          <a:bodyPr wrap="square" rtlCol="0">
            <a:noAutofit/>
          </a:bodyPr>
          <a:p>
            <a:r>
              <a:rPr lang="zh-CN" altLang="en-US" sz="1000"/>
              <a:t>Stores unstructured data such as images and videos for the platform. It uses factory and strategy patterns to support the Minio storage type, allowing for flexible expansion to meet different storage needs.</a:t>
            </a:r>
            <a:endParaRPr lang="zh-CN" altLang="en-US" sz="1000"/>
          </a:p>
        </p:txBody>
      </p:sp>
      <p:sp>
        <p:nvSpPr>
          <p:cNvPr id="29" name="文本框 28"/>
          <p:cNvSpPr txBox="1"/>
          <p:nvPr/>
        </p:nvSpPr>
        <p:spPr>
          <a:xfrm>
            <a:off x="276225" y="1604645"/>
            <a:ext cx="2148205" cy="1314450"/>
          </a:xfrm>
          <a:prstGeom prst="rect">
            <a:avLst/>
          </a:prstGeom>
          <a:noFill/>
        </p:spPr>
        <p:txBody>
          <a:bodyPr wrap="square" rtlCol="0">
            <a:noAutofit/>
          </a:bodyPr>
          <a:p>
            <a:r>
              <a:rPr lang="zh-CN" altLang="en-US" sz="1000"/>
              <a:t>Based on Apache Cassandra, it stores short text content on the platform, such as note bodies and comments, supporting high-concurrency read and write requirements to ensure fast data access.</a:t>
            </a:r>
            <a:endParaRPr lang="zh-CN" altLang="en-US"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PA-直接连接符 9"/>
          <p:cNvCxnSpPr/>
          <p:nvPr>
            <p:custDataLst>
              <p:tags r:id="rId1"/>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PA-直角三角形 5"/>
          <p:cNvSpPr/>
          <p:nvPr>
            <p:custDataLst>
              <p:tags r:id="rId2"/>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PA-直角三角形 8"/>
          <p:cNvSpPr/>
          <p:nvPr>
            <p:custDataLst>
              <p:tags r:id="rId3"/>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cxnSp>
        <p:nvCxnSpPr>
          <p:cNvPr id="21" name="PA-直接连接符 9"/>
          <p:cNvCxnSpPr/>
          <p:nvPr>
            <p:custDataLst>
              <p:tags r:id="rId4"/>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5"/>
            </p:custDataLst>
          </p:nvPr>
        </p:nvSpPr>
        <p:spPr>
          <a:xfrm>
            <a:off x="609562" y="1090938"/>
            <a:ext cx="10972876" cy="762000"/>
          </a:xfrm>
          <a:prstGeom prst="rect">
            <a:avLst/>
          </a:prstGeom>
          <a:noFill/>
        </p:spPr>
        <p:txBody>
          <a:bodyPr wrap="square" lIns="63500" tIns="25400" rIns="63500" bIns="25400" rtlCol="0" anchor="t" anchorCtr="0">
            <a:normAutofit/>
          </a:bodyPr>
          <a:p>
            <a:pPr marL="0" indent="0" algn="ctr">
              <a:lnSpc>
                <a:spcPct val="100000"/>
              </a:lnSpc>
              <a:spcBef>
                <a:spcPts val="0"/>
              </a:spcBef>
              <a:spcAft>
                <a:spcPts val="0"/>
              </a:spcAft>
              <a:buSzPct val="100000"/>
              <a:buNone/>
            </a:pPr>
            <a:r>
              <a:rPr lang="zh-CN" altLang="en-US" sz="3600" b="1" spc="200">
                <a:solidFill>
                  <a:schemeClr val="accent1"/>
                </a:solidFill>
                <a:uFillTx/>
                <a:latin typeface="微软雅黑" panose="020B0503020204020204" pitchFamily="34" charset="-122"/>
                <a:ea typeface="微软雅黑" panose="020B0503020204020204" pitchFamily="34" charset="-122"/>
              </a:rPr>
              <a:t>Data Access Layer</a:t>
            </a:r>
            <a:endParaRPr lang="zh-CN" altLang="en-US" sz="3600" b="1" spc="200">
              <a:solidFill>
                <a:schemeClr val="accent1"/>
              </a:solidFill>
              <a:uFillTx/>
              <a:latin typeface="微软雅黑" panose="020B0503020204020204" pitchFamily="34" charset="-122"/>
              <a:ea typeface="微软雅黑" panose="020B0503020204020204" pitchFamily="34" charset="-122"/>
            </a:endParaRPr>
          </a:p>
        </p:txBody>
      </p:sp>
      <p:sp>
        <p:nvSpPr>
          <p:cNvPr id="23" name="Title 6"/>
          <p:cNvSpPr txBox="1"/>
          <p:nvPr>
            <p:custDataLst>
              <p:tags r:id="rId6"/>
            </p:custDataLst>
          </p:nvPr>
        </p:nvSpPr>
        <p:spPr>
          <a:xfrm>
            <a:off x="1794510" y="1304925"/>
            <a:ext cx="8996680" cy="54006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endParaRPr lang="zh-CN" altLang="en-US" sz="1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MySQL
</a:t>
            </a:r>
            <a:r>
              <a:rPr lang="zh-CN" altLang="en-US" sz="1200"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MySQL is used to store relational business data, providing transactional guarantees to ensure data consistency and durability.</a:t>
            </a:r>
            <a:endParaRPr lang="zh-CN" altLang="en-US" sz="1200"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Redis</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20000"/>
              </a:lnSpc>
              <a:spcBef>
                <a:spcPts val="0"/>
              </a:spcBef>
              <a:spcAft>
                <a:spcPts val="800"/>
              </a:spcAft>
              <a:buSzPct val="100000"/>
              <a:buFont typeface="Arial" panose="020B0604020202020204" pitchFamily="34" charset="0"/>
              <a:buNone/>
            </a:pPr>
            <a:r>
              <a:rPr lang="zh-CN" altLang="en-US" sz="12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Redis is used for caching frequently accessed data, significantly improving system response speed and reducing the load on the database.</a:t>
            </a:r>
            <a:endParaRPr lang="zh-CN" altLang="en-US" sz="12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Elasticsearch (ES)</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20000"/>
              </a:lnSpc>
              <a:spcBef>
                <a:spcPts val="0"/>
              </a:spcBef>
              <a:spcAft>
                <a:spcPts val="800"/>
              </a:spcAft>
              <a:buSzPct val="100000"/>
              <a:buFont typeface="Arial" panose="020B0604020202020204" pitchFamily="34" charset="0"/>
              <a:buNone/>
            </a:pPr>
            <a:r>
              <a:rPr lang="zh-CN" altLang="en-US" sz="1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Elasticsearch (ES) is used for full-text search and efficient data querying, enabling fast retrieval of note content and user data.</a:t>
            </a:r>
            <a:endParaRPr lang="zh-CN" altLang="en-US" sz="1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Apache Cassandra</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20000"/>
              </a:lnSpc>
              <a:spcBef>
                <a:spcPts val="0"/>
              </a:spcBef>
              <a:spcAft>
                <a:spcPts val="800"/>
              </a:spcAft>
              <a:buSzPct val="100000"/>
              <a:buFont typeface="Arial" panose="020B0604020202020204" pitchFamily="34" charset="0"/>
              <a:buNone/>
            </a:pPr>
            <a:r>
              <a:rPr lang="zh-CN" altLang="en-US" sz="12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Apache Cassandra is utilized for storing short text data, supporting high-concurrency read and write operations to ensure data accessibility under large-scale user interactions.</a:t>
            </a:r>
            <a:endParaRPr lang="zh-CN" altLang="en-US" sz="12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对象存储（Minio）</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20000"/>
              </a:lnSpc>
              <a:spcBef>
                <a:spcPts val="0"/>
              </a:spcBef>
              <a:spcAft>
                <a:spcPts val="800"/>
              </a:spcAft>
              <a:buSzPct val="100000"/>
              <a:buFont typeface="Arial" panose="020B0604020202020204" pitchFamily="34" charset="0"/>
              <a:buNone/>
            </a:pPr>
            <a:r>
              <a:rPr lang="zh-CN" altLang="en-US" sz="12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Object storage (Minio) is used to store unstructured data such as images and videos, ensuring the reliability and scalability of large-scale file storage.</a:t>
            </a:r>
            <a:endParaRPr lang="zh-CN" altLang="en-US" sz="12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47700" y="389255"/>
            <a:ext cx="6096000" cy="645160"/>
          </a:xfrm>
          <a:prstGeom prst="rect">
            <a:avLst/>
          </a:prstGeom>
          <a:noFill/>
        </p:spPr>
        <p:txBody>
          <a:bodyPr wrap="square" rtlCol="0" anchor="t">
            <a:spAutoFit/>
          </a:bodyPr>
          <a:p>
            <a:pPr marL="0" marR="0" lvl="0" indent="0" algn="l" defTabSz="914400" rtl="0" eaLnBrk="1" fontAlgn="auto" latinLnBrk="0" hangingPunct="1">
              <a:lnSpc>
                <a:spcPct val="150000"/>
              </a:lnSpc>
              <a:spcBef>
                <a:spcPts val="0"/>
              </a:spcBef>
              <a:spcAft>
                <a:spcPts val="0"/>
              </a:spcAft>
              <a:buClrTx/>
              <a:buSzTx/>
              <a:buFontTx/>
              <a:buNone/>
              <a:defRPr/>
            </a:pPr>
            <a:r>
              <a:rPr lang="en-US" altLang="zh-CN" sz="2400" b="1" noProof="0" dirty="0">
                <a:ln>
                  <a:noFill/>
                </a:ln>
                <a:effectLst/>
                <a:uLnTx/>
                <a:uFillTx/>
                <a:latin typeface="微软雅黑" panose="020B0503020204020204" pitchFamily="34" charset="-122"/>
                <a:ea typeface="微软雅黑" panose="020B0503020204020204" pitchFamily="34" charset="-122"/>
                <a:sym typeface="+mn-ea"/>
              </a:rPr>
              <a:t>Logical Architecture</a:t>
            </a:r>
            <a:endParaRPr lang="en-US" altLang="zh-CN" sz="2400" b="1" noProof="0" dirty="0">
              <a:ln>
                <a:noFill/>
              </a:ln>
              <a:effectLst/>
              <a:uLnTx/>
              <a:uFillTx/>
              <a:latin typeface="微软雅黑" panose="020B0503020204020204" pitchFamily="34" charset="-122"/>
              <a:ea typeface="微软雅黑" panose="020B0503020204020204" pitchFamily="34" charset="-122"/>
              <a:sym typeface="+mn-ea"/>
            </a:endParaRPr>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PA-直接连接符 9"/>
          <p:cNvCxnSpPr/>
          <p:nvPr>
            <p:custDataLst>
              <p:tags r:id="rId1"/>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PA-直角三角形 5"/>
          <p:cNvSpPr/>
          <p:nvPr>
            <p:custDataLst>
              <p:tags r:id="rId2"/>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PA-直角三角形 8"/>
          <p:cNvSpPr/>
          <p:nvPr>
            <p:custDataLst>
              <p:tags r:id="rId3"/>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cxnSp>
        <p:nvCxnSpPr>
          <p:cNvPr id="21" name="PA-直接连接符 9"/>
          <p:cNvCxnSpPr/>
          <p:nvPr>
            <p:custDataLst>
              <p:tags r:id="rId4"/>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5"/>
            </p:custDataLst>
          </p:nvPr>
        </p:nvSpPr>
        <p:spPr>
          <a:xfrm>
            <a:off x="609562" y="1090938"/>
            <a:ext cx="10972876" cy="762000"/>
          </a:xfrm>
          <a:prstGeom prst="rect">
            <a:avLst/>
          </a:prstGeom>
          <a:noFill/>
        </p:spPr>
        <p:txBody>
          <a:bodyPr wrap="square" lIns="63500" tIns="25400" rIns="63500" bIns="25400" rtlCol="0" anchor="t" anchorCtr="0">
            <a:normAutofit/>
          </a:bodyPr>
          <a:p>
            <a:pPr marL="0" indent="0" algn="ctr">
              <a:lnSpc>
                <a:spcPct val="100000"/>
              </a:lnSpc>
              <a:spcBef>
                <a:spcPts val="0"/>
              </a:spcBef>
              <a:spcAft>
                <a:spcPts val="0"/>
              </a:spcAft>
              <a:buSzPct val="100000"/>
              <a:buNone/>
            </a:pPr>
            <a:r>
              <a:rPr lang="zh-CN" altLang="en-US" sz="3600" b="1" spc="200">
                <a:solidFill>
                  <a:schemeClr val="accent1"/>
                </a:solidFill>
                <a:uFillTx/>
                <a:latin typeface="微软雅黑" panose="020B0503020204020204" pitchFamily="34" charset="-122"/>
                <a:ea typeface="微软雅黑" panose="020B0503020204020204" pitchFamily="34" charset="-122"/>
              </a:rPr>
              <a:t>Service Governance and Middleware Layer</a:t>
            </a:r>
            <a:endParaRPr lang="zh-CN" altLang="en-US" sz="3600" b="1" spc="200">
              <a:solidFill>
                <a:schemeClr val="accent1"/>
              </a:solidFill>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647700" y="389255"/>
            <a:ext cx="6096000" cy="645160"/>
          </a:xfrm>
          <a:prstGeom prst="rect">
            <a:avLst/>
          </a:prstGeom>
          <a:noFill/>
        </p:spPr>
        <p:txBody>
          <a:bodyPr wrap="square" rtlCol="0" anchor="t">
            <a:spAutoFit/>
          </a:bodyPr>
          <a:p>
            <a:pPr marL="0" marR="0" lvl="0" indent="0" algn="l" defTabSz="914400" rtl="0" eaLnBrk="1" fontAlgn="auto" latinLnBrk="0" hangingPunct="1">
              <a:lnSpc>
                <a:spcPct val="150000"/>
              </a:lnSpc>
              <a:spcBef>
                <a:spcPts val="0"/>
              </a:spcBef>
              <a:spcAft>
                <a:spcPts val="0"/>
              </a:spcAft>
              <a:buClrTx/>
              <a:buSzTx/>
              <a:buFontTx/>
              <a:buNone/>
              <a:defRPr/>
            </a:pPr>
            <a:r>
              <a:rPr lang="en-US" altLang="zh-CN" sz="2400" b="1" noProof="0" dirty="0">
                <a:ln>
                  <a:noFill/>
                </a:ln>
                <a:effectLst/>
                <a:uLnTx/>
                <a:uFillTx/>
                <a:latin typeface="微软雅黑" panose="020B0503020204020204" pitchFamily="34" charset="-122"/>
                <a:ea typeface="微软雅黑" panose="020B0503020204020204" pitchFamily="34" charset="-122"/>
                <a:sym typeface="+mn-ea"/>
              </a:rPr>
              <a:t>Logical Architecture</a:t>
            </a:r>
            <a:endParaRPr lang="en-US" altLang="zh-CN" sz="2400" b="1" noProof="0" dirty="0">
              <a:ln>
                <a:noFill/>
              </a:ln>
              <a:effectLst/>
              <a:uLnTx/>
              <a:uFillTx/>
              <a:latin typeface="微软雅黑" panose="020B0503020204020204" pitchFamily="34" charset="-122"/>
              <a:ea typeface="微软雅黑" panose="020B0503020204020204" pitchFamily="34" charset="-122"/>
              <a:sym typeface="+mn-ea"/>
            </a:endParaRPr>
          </a:p>
        </p:txBody>
      </p:sp>
      <p:sp>
        <p:nvSpPr>
          <p:cNvPr id="3" name="矩形: 圆角 2"/>
          <p:cNvSpPr/>
          <p:nvPr>
            <p:custDataLst>
              <p:tags r:id="rId6"/>
            </p:custDataLst>
          </p:nvPr>
        </p:nvSpPr>
        <p:spPr>
          <a:xfrm>
            <a:off x="707390" y="2754390"/>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pPr algn="l"/>
            <a:endParaRPr lang="zh-CN" altLang="en-US" sz="1440">
              <a:solidFill>
                <a:schemeClr val="bg1"/>
              </a:solidFill>
              <a:latin typeface="+mj-ea"/>
              <a:ea typeface="+mj-ea"/>
            </a:endParaRPr>
          </a:p>
        </p:txBody>
      </p:sp>
      <p:sp>
        <p:nvSpPr>
          <p:cNvPr id="4" name="矩形 3"/>
          <p:cNvSpPr/>
          <p:nvPr>
            <p:custDataLst>
              <p:tags r:id="rId7"/>
            </p:custDataLst>
          </p:nvPr>
        </p:nvSpPr>
        <p:spPr>
          <a:xfrm>
            <a:off x="972825" y="3829497"/>
            <a:ext cx="1443660" cy="1993626"/>
          </a:xfrm>
          <a:prstGeom prst="rect">
            <a:avLst/>
          </a:prstGeom>
          <a:noFill/>
        </p:spPr>
        <p:txBody>
          <a:bodyPr wrap="square" lIns="0" tIns="0" rIns="0" bIns="0" rtlCol="0" anchor="t" anchorCtr="0">
            <a:noAutofit/>
          </a:bodyPr>
          <a:p>
            <a:pPr algn="l">
              <a:lnSpc>
                <a:spcPct val="160000"/>
              </a:lnSpc>
              <a:spcBef>
                <a:spcPct val="0"/>
              </a:spcBef>
              <a:spcAft>
                <a:spcPct val="0"/>
              </a:spcAft>
            </a:pPr>
            <a:r>
              <a:rPr lang="zh-CN" altLang="en-US" sz="900" dirty="0">
                <a:solidFill>
                  <a:schemeClr val="tx1">
                    <a:lumMod val="85000"/>
                    <a:lumOff val="15000"/>
                  </a:schemeClr>
                </a:solidFill>
                <a:latin typeface="+mn-ea"/>
                <a:cs typeface="+mn-ea"/>
              </a:rPr>
              <a:t>Nacos is used for service registration and configuration management, supporting dynamic configuration and service discovery to ensure the high availability of microservices.</a:t>
            </a:r>
            <a:endParaRPr lang="zh-CN" altLang="en-US" sz="900" dirty="0">
              <a:solidFill>
                <a:schemeClr val="tx1">
                  <a:lumMod val="85000"/>
                  <a:lumOff val="15000"/>
                </a:schemeClr>
              </a:solidFill>
              <a:latin typeface="+mn-ea"/>
              <a:cs typeface="+mn-ea"/>
            </a:endParaRPr>
          </a:p>
        </p:txBody>
      </p:sp>
      <p:sp>
        <p:nvSpPr>
          <p:cNvPr id="10" name="圆角矩形 9"/>
          <p:cNvSpPr/>
          <p:nvPr>
            <p:custDataLst>
              <p:tags r:id="rId8"/>
            </p:custDataLst>
          </p:nvPr>
        </p:nvSpPr>
        <p:spPr>
          <a:xfrm>
            <a:off x="972825" y="2339369"/>
            <a:ext cx="660086" cy="658813"/>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sz="2000" b="1" dirty="0">
                <a:latin typeface="+mn-ea"/>
                <a:cs typeface="+mn-ea"/>
                <a:sym typeface="+mn-ea"/>
              </a:rPr>
              <a:t>01</a:t>
            </a:r>
            <a:endParaRPr lang="en-US" altLang="zh-CN" sz="2000" b="1" dirty="0">
              <a:latin typeface="+mn-ea"/>
              <a:cs typeface="+mn-ea"/>
              <a:sym typeface="+mn-ea"/>
            </a:endParaRPr>
          </a:p>
        </p:txBody>
      </p:sp>
      <p:cxnSp>
        <p:nvCxnSpPr>
          <p:cNvPr id="11" name="直接连接符 10"/>
          <p:cNvCxnSpPr/>
          <p:nvPr>
            <p:custDataLst>
              <p:tags r:id="rId9"/>
            </p:custDataLst>
          </p:nvPr>
        </p:nvCxnSpPr>
        <p:spPr>
          <a:xfrm flipV="1">
            <a:off x="893258" y="3695825"/>
            <a:ext cx="1622526"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12" name="矩形 11"/>
          <p:cNvSpPr/>
          <p:nvPr>
            <p:custDataLst>
              <p:tags r:id="rId10"/>
            </p:custDataLst>
          </p:nvPr>
        </p:nvSpPr>
        <p:spPr>
          <a:xfrm>
            <a:off x="976008" y="3124853"/>
            <a:ext cx="1443660" cy="444301"/>
          </a:xfrm>
          <a:prstGeom prst="rect">
            <a:avLst/>
          </a:prstGeom>
          <a:noFill/>
        </p:spPr>
        <p:txBody>
          <a:bodyPr wrap="square" lIns="0" tIns="0" rIns="0" bIns="0" rtlCol="0" anchor="ctr" anchorCtr="0">
            <a:noAutofit/>
          </a:bodyPr>
          <a:p>
            <a:pPr>
              <a:spcBef>
                <a:spcPct val="0"/>
              </a:spcBef>
              <a:spcAft>
                <a:spcPct val="0"/>
              </a:spcAft>
            </a:pPr>
            <a:r>
              <a:rPr lang="zh-CN" altLang="en-US" b="1" dirty="0">
                <a:solidFill>
                  <a:schemeClr val="accent1"/>
                </a:solidFill>
                <a:latin typeface="+mn-ea"/>
                <a:cs typeface="+mn-ea"/>
              </a:rPr>
              <a:t>Nacos</a:t>
            </a:r>
            <a:endParaRPr lang="zh-CN" altLang="en-US" b="1" dirty="0">
              <a:solidFill>
                <a:schemeClr val="accent1"/>
              </a:solidFill>
              <a:latin typeface="+mn-ea"/>
              <a:cs typeface="+mn-ea"/>
            </a:endParaRPr>
          </a:p>
        </p:txBody>
      </p:sp>
      <p:sp>
        <p:nvSpPr>
          <p:cNvPr id="13" name="矩形: 圆角 2"/>
          <p:cNvSpPr/>
          <p:nvPr>
            <p:custDataLst>
              <p:tags r:id="rId11"/>
            </p:custDataLst>
          </p:nvPr>
        </p:nvSpPr>
        <p:spPr>
          <a:xfrm>
            <a:off x="2917438" y="2769667"/>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pPr algn="l"/>
            <a:endParaRPr lang="zh-CN" altLang="en-US" sz="1440">
              <a:solidFill>
                <a:schemeClr val="bg1"/>
              </a:solidFill>
              <a:latin typeface="+mj-ea"/>
              <a:ea typeface="+mj-ea"/>
            </a:endParaRPr>
          </a:p>
        </p:txBody>
      </p:sp>
      <p:sp>
        <p:nvSpPr>
          <p:cNvPr id="14" name="矩形 13"/>
          <p:cNvSpPr/>
          <p:nvPr>
            <p:custDataLst>
              <p:tags r:id="rId12"/>
            </p:custDataLst>
          </p:nvPr>
        </p:nvSpPr>
        <p:spPr>
          <a:xfrm>
            <a:off x="3182873" y="3871508"/>
            <a:ext cx="1443660" cy="2025453"/>
          </a:xfrm>
          <a:prstGeom prst="rect">
            <a:avLst/>
          </a:prstGeom>
          <a:noFill/>
        </p:spPr>
        <p:txBody>
          <a:bodyPr wrap="square" lIns="0" tIns="0" rIns="0" bIns="0" rtlCol="0" anchor="t" anchorCtr="0">
            <a:noAutofit/>
          </a:bodyPr>
          <a:p>
            <a:pPr algn="l">
              <a:lnSpc>
                <a:spcPct val="150000"/>
              </a:lnSpc>
              <a:spcBef>
                <a:spcPct val="0"/>
              </a:spcBef>
              <a:spcAft>
                <a:spcPct val="0"/>
              </a:spcAft>
            </a:pPr>
            <a:r>
              <a:rPr lang="zh-CN" altLang="en-US" sz="1000" dirty="0">
                <a:solidFill>
                  <a:schemeClr val="tx1">
                    <a:lumMod val="85000"/>
                    <a:lumOff val="15000"/>
                  </a:schemeClr>
                </a:solidFill>
                <a:latin typeface="+mn-ea"/>
                <a:cs typeface="+mn-ea"/>
              </a:rPr>
              <a:t>Sentinel is used for traffic control and circuit breaking, providing rate limiting to protect the system's stability during peak traffic, preventing overload.</a:t>
            </a:r>
            <a:endParaRPr lang="zh-CN" altLang="en-US" sz="1000" dirty="0">
              <a:solidFill>
                <a:schemeClr val="tx1">
                  <a:lumMod val="85000"/>
                  <a:lumOff val="15000"/>
                </a:schemeClr>
              </a:solidFill>
              <a:latin typeface="+mn-ea"/>
              <a:cs typeface="+mn-ea"/>
            </a:endParaRPr>
          </a:p>
        </p:txBody>
      </p:sp>
      <p:sp>
        <p:nvSpPr>
          <p:cNvPr id="15" name="圆角矩形 14"/>
          <p:cNvSpPr/>
          <p:nvPr>
            <p:custDataLst>
              <p:tags r:id="rId13"/>
            </p:custDataLst>
          </p:nvPr>
        </p:nvSpPr>
        <p:spPr>
          <a:xfrm>
            <a:off x="3182873" y="2324729"/>
            <a:ext cx="660086" cy="660723"/>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sz="2000" b="1" dirty="0">
                <a:latin typeface="+mn-ea"/>
                <a:cs typeface="+mn-ea"/>
                <a:sym typeface="+mn-ea"/>
              </a:rPr>
              <a:t>02</a:t>
            </a:r>
            <a:endParaRPr lang="en-US" altLang="zh-CN" sz="2000" b="1" dirty="0">
              <a:latin typeface="+mn-ea"/>
              <a:cs typeface="+mn-ea"/>
              <a:sym typeface="+mn-ea"/>
            </a:endParaRPr>
          </a:p>
        </p:txBody>
      </p:sp>
      <p:cxnSp>
        <p:nvCxnSpPr>
          <p:cNvPr id="16" name="直接连接符 15"/>
          <p:cNvCxnSpPr/>
          <p:nvPr>
            <p:custDataLst>
              <p:tags r:id="rId14"/>
            </p:custDataLst>
          </p:nvPr>
        </p:nvCxnSpPr>
        <p:spPr>
          <a:xfrm flipV="1">
            <a:off x="3103306" y="3724469"/>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17" name="矩形 16"/>
          <p:cNvSpPr/>
          <p:nvPr>
            <p:custDataLst>
              <p:tags r:id="rId15"/>
            </p:custDataLst>
          </p:nvPr>
        </p:nvSpPr>
        <p:spPr>
          <a:xfrm>
            <a:off x="3188602" y="3129309"/>
            <a:ext cx="1443660" cy="451303"/>
          </a:xfrm>
          <a:prstGeom prst="rect">
            <a:avLst/>
          </a:prstGeom>
          <a:noFill/>
        </p:spPr>
        <p:txBody>
          <a:bodyPr wrap="square" lIns="0" tIns="0" rIns="0" bIns="0" rtlCol="0" anchor="ctr" anchorCtr="0">
            <a:noAutofit/>
          </a:bodyPr>
          <a:p>
            <a:pPr>
              <a:spcBef>
                <a:spcPct val="0"/>
              </a:spcBef>
              <a:spcAft>
                <a:spcPct val="0"/>
              </a:spcAft>
            </a:pPr>
            <a:r>
              <a:rPr lang="zh-CN" altLang="en-US" b="1">
                <a:solidFill>
                  <a:schemeClr val="accent1"/>
                </a:solidFill>
                <a:latin typeface="+mn-ea"/>
                <a:cs typeface="+mn-ea"/>
              </a:rPr>
              <a:t>Sentinel</a:t>
            </a:r>
            <a:endParaRPr lang="zh-CN" altLang="en-US" b="1">
              <a:solidFill>
                <a:schemeClr val="accent1"/>
              </a:solidFill>
              <a:latin typeface="+mn-ea"/>
              <a:cs typeface="+mn-ea"/>
            </a:endParaRPr>
          </a:p>
        </p:txBody>
      </p:sp>
      <p:sp>
        <p:nvSpPr>
          <p:cNvPr id="63" name="矩形: 圆角 2"/>
          <p:cNvSpPr/>
          <p:nvPr>
            <p:custDataLst>
              <p:tags r:id="rId16"/>
            </p:custDataLst>
          </p:nvPr>
        </p:nvSpPr>
        <p:spPr>
          <a:xfrm>
            <a:off x="5127486" y="2765848"/>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pPr algn="l"/>
            <a:endParaRPr lang="zh-CN" altLang="en-US" sz="1440">
              <a:solidFill>
                <a:schemeClr val="bg1"/>
              </a:solidFill>
              <a:latin typeface="+mj-ea"/>
              <a:ea typeface="+mj-ea"/>
            </a:endParaRPr>
          </a:p>
        </p:txBody>
      </p:sp>
      <p:sp>
        <p:nvSpPr>
          <p:cNvPr id="5" name="矩形 4"/>
          <p:cNvSpPr/>
          <p:nvPr>
            <p:custDataLst>
              <p:tags r:id="rId17"/>
            </p:custDataLst>
          </p:nvPr>
        </p:nvSpPr>
        <p:spPr>
          <a:xfrm>
            <a:off x="5392921" y="3842227"/>
            <a:ext cx="1443660" cy="1993626"/>
          </a:xfrm>
          <a:prstGeom prst="rect">
            <a:avLst/>
          </a:prstGeom>
          <a:noFill/>
        </p:spPr>
        <p:txBody>
          <a:bodyPr wrap="square" lIns="0" tIns="0" rIns="0" bIns="0" rtlCol="0" anchor="t" anchorCtr="0">
            <a:noAutofit/>
          </a:bodyPr>
          <a:p>
            <a:pPr algn="l">
              <a:lnSpc>
                <a:spcPct val="150000"/>
              </a:lnSpc>
              <a:spcBef>
                <a:spcPct val="0"/>
              </a:spcBef>
              <a:spcAft>
                <a:spcPct val="0"/>
              </a:spcAft>
            </a:pPr>
            <a:r>
              <a:rPr lang="zh-CN" altLang="en-US" sz="1000" dirty="0">
                <a:solidFill>
                  <a:schemeClr val="tx1">
                    <a:lumMod val="85000"/>
                    <a:lumOff val="15000"/>
                  </a:schemeClr>
                </a:solidFill>
                <a:latin typeface="+mn-ea"/>
                <a:cs typeface="+mn-ea"/>
              </a:rPr>
              <a:t>RocketMQ is used for asynchronous message transmission, enabling loose coupling and efficient communication between microservices, ensuring data consistency and real-time processing.</a:t>
            </a:r>
            <a:endParaRPr lang="zh-CN" altLang="en-US" sz="1000" dirty="0">
              <a:solidFill>
                <a:schemeClr val="tx1">
                  <a:lumMod val="85000"/>
                  <a:lumOff val="15000"/>
                </a:schemeClr>
              </a:solidFill>
              <a:latin typeface="+mn-ea"/>
              <a:cs typeface="+mn-ea"/>
            </a:endParaRPr>
          </a:p>
        </p:txBody>
      </p:sp>
      <p:sp>
        <p:nvSpPr>
          <p:cNvPr id="65" name="圆角矩形 64"/>
          <p:cNvSpPr/>
          <p:nvPr>
            <p:custDataLst>
              <p:tags r:id="rId18"/>
            </p:custDataLst>
          </p:nvPr>
        </p:nvSpPr>
        <p:spPr>
          <a:xfrm>
            <a:off x="5392921" y="2327912"/>
            <a:ext cx="660086" cy="660086"/>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sz="2000" b="1" dirty="0">
                <a:latin typeface="+mn-ea"/>
                <a:cs typeface="+mn-ea"/>
                <a:sym typeface="+mn-ea"/>
              </a:rPr>
              <a:t>03</a:t>
            </a:r>
            <a:endParaRPr lang="en-US" altLang="zh-CN" sz="2000" b="1" dirty="0">
              <a:latin typeface="+mn-ea"/>
              <a:cs typeface="+mn-ea"/>
              <a:sym typeface="+mn-ea"/>
            </a:endParaRPr>
          </a:p>
        </p:txBody>
      </p:sp>
      <p:cxnSp>
        <p:nvCxnSpPr>
          <p:cNvPr id="75" name="直接连接符 74"/>
          <p:cNvCxnSpPr/>
          <p:nvPr>
            <p:custDataLst>
              <p:tags r:id="rId19"/>
            </p:custDataLst>
          </p:nvPr>
        </p:nvCxnSpPr>
        <p:spPr>
          <a:xfrm flipV="1">
            <a:off x="5313354" y="3703463"/>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6" name="矩形 5"/>
          <p:cNvSpPr/>
          <p:nvPr>
            <p:custDataLst>
              <p:tags r:id="rId20"/>
            </p:custDataLst>
          </p:nvPr>
        </p:nvSpPr>
        <p:spPr>
          <a:xfrm>
            <a:off x="5392921" y="3123580"/>
            <a:ext cx="1443660" cy="444301"/>
          </a:xfrm>
          <a:prstGeom prst="rect">
            <a:avLst/>
          </a:prstGeom>
          <a:noFill/>
        </p:spPr>
        <p:txBody>
          <a:bodyPr wrap="square" lIns="0" tIns="0" rIns="0" bIns="0" rtlCol="0" anchor="ctr" anchorCtr="0">
            <a:noAutofit/>
          </a:bodyPr>
          <a:p>
            <a:pPr>
              <a:spcBef>
                <a:spcPct val="0"/>
              </a:spcBef>
              <a:spcAft>
                <a:spcPct val="0"/>
              </a:spcAft>
            </a:pPr>
            <a:r>
              <a:rPr lang="zh-CN" altLang="en-US" b="1">
                <a:solidFill>
                  <a:schemeClr val="accent1"/>
                </a:solidFill>
                <a:latin typeface="+mn-ea"/>
                <a:cs typeface="+mn-ea"/>
              </a:rPr>
              <a:t>RocketMQ</a:t>
            </a:r>
            <a:endParaRPr lang="zh-CN" altLang="en-US" b="1">
              <a:solidFill>
                <a:schemeClr val="accent1"/>
              </a:solidFill>
              <a:latin typeface="+mn-ea"/>
              <a:cs typeface="+mn-ea"/>
            </a:endParaRPr>
          </a:p>
        </p:txBody>
      </p:sp>
      <p:sp>
        <p:nvSpPr>
          <p:cNvPr id="69" name="矩形: 圆角 2"/>
          <p:cNvSpPr/>
          <p:nvPr>
            <p:custDataLst>
              <p:tags r:id="rId21"/>
            </p:custDataLst>
          </p:nvPr>
        </p:nvSpPr>
        <p:spPr>
          <a:xfrm>
            <a:off x="7337534" y="2765848"/>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pPr algn="l"/>
            <a:endParaRPr lang="zh-CN" altLang="en-US" sz="1440">
              <a:solidFill>
                <a:schemeClr val="bg1"/>
              </a:solidFill>
              <a:latin typeface="+mj-ea"/>
              <a:ea typeface="+mj-ea"/>
            </a:endParaRPr>
          </a:p>
        </p:txBody>
      </p:sp>
      <p:sp>
        <p:nvSpPr>
          <p:cNvPr id="7" name="矩形 6"/>
          <p:cNvSpPr/>
          <p:nvPr>
            <p:custDataLst>
              <p:tags r:id="rId22"/>
            </p:custDataLst>
          </p:nvPr>
        </p:nvSpPr>
        <p:spPr>
          <a:xfrm>
            <a:off x="7602969" y="3846047"/>
            <a:ext cx="1443660" cy="1993626"/>
          </a:xfrm>
          <a:prstGeom prst="rect">
            <a:avLst/>
          </a:prstGeom>
          <a:noFill/>
        </p:spPr>
        <p:txBody>
          <a:bodyPr wrap="square" lIns="0" tIns="0" rIns="0" bIns="0" rtlCol="0" anchor="t" anchorCtr="0">
            <a:noAutofit/>
          </a:bodyPr>
          <a:p>
            <a:pPr algn="l">
              <a:lnSpc>
                <a:spcPct val="150000"/>
              </a:lnSpc>
              <a:spcBef>
                <a:spcPct val="0"/>
              </a:spcBef>
              <a:spcAft>
                <a:spcPct val="0"/>
              </a:spcAft>
            </a:pPr>
            <a:r>
              <a:rPr lang="zh-CN" altLang="en-US" sz="1000" dirty="0">
                <a:solidFill>
                  <a:schemeClr val="tx1">
                    <a:lumMod val="85000"/>
                    <a:lumOff val="15000"/>
                  </a:schemeClr>
                </a:solidFill>
                <a:latin typeface="+mn-ea"/>
                <a:cs typeface="+mn-ea"/>
              </a:rPr>
              <a:t>ZooKeeper is used for coordination tasks in distributed systems, ensuring the consistency of distributed services and managing distributed locks and configurations.</a:t>
            </a:r>
            <a:endParaRPr lang="zh-CN" altLang="en-US" sz="1000" dirty="0">
              <a:solidFill>
                <a:schemeClr val="tx1">
                  <a:lumMod val="85000"/>
                  <a:lumOff val="15000"/>
                </a:schemeClr>
              </a:solidFill>
              <a:latin typeface="+mn-ea"/>
              <a:cs typeface="+mn-ea"/>
            </a:endParaRPr>
          </a:p>
        </p:txBody>
      </p:sp>
      <p:sp>
        <p:nvSpPr>
          <p:cNvPr id="71" name="圆角矩形 70"/>
          <p:cNvSpPr/>
          <p:nvPr>
            <p:custDataLst>
              <p:tags r:id="rId23"/>
            </p:custDataLst>
          </p:nvPr>
        </p:nvSpPr>
        <p:spPr>
          <a:xfrm>
            <a:off x="7602969" y="2327912"/>
            <a:ext cx="660086" cy="660086"/>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sz="2000" b="1">
                <a:latin typeface="+mn-ea"/>
                <a:cs typeface="+mn-ea"/>
                <a:sym typeface="+mn-ea"/>
              </a:rPr>
              <a:t>04</a:t>
            </a:r>
            <a:endParaRPr lang="en-US" altLang="zh-CN" sz="2000" b="1" dirty="0">
              <a:latin typeface="+mn-ea"/>
              <a:cs typeface="+mn-ea"/>
              <a:sym typeface="+mn-ea"/>
            </a:endParaRPr>
          </a:p>
        </p:txBody>
      </p:sp>
      <p:cxnSp>
        <p:nvCxnSpPr>
          <p:cNvPr id="76" name="直接连接符 75"/>
          <p:cNvCxnSpPr/>
          <p:nvPr>
            <p:custDataLst>
              <p:tags r:id="rId24"/>
            </p:custDataLst>
          </p:nvPr>
        </p:nvCxnSpPr>
        <p:spPr>
          <a:xfrm flipV="1">
            <a:off x="7523402" y="3706009"/>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8" name="矩形 7"/>
          <p:cNvSpPr/>
          <p:nvPr>
            <p:custDataLst>
              <p:tags r:id="rId25"/>
            </p:custDataLst>
          </p:nvPr>
        </p:nvSpPr>
        <p:spPr>
          <a:xfrm>
            <a:off x="7602969" y="3124853"/>
            <a:ext cx="1443660" cy="444301"/>
          </a:xfrm>
          <a:prstGeom prst="rect">
            <a:avLst/>
          </a:prstGeom>
          <a:noFill/>
        </p:spPr>
        <p:txBody>
          <a:bodyPr wrap="square" lIns="0" tIns="0" rIns="0" bIns="0" rtlCol="0" anchor="ctr" anchorCtr="0">
            <a:noAutofit/>
          </a:bodyPr>
          <a:p>
            <a:pPr>
              <a:spcBef>
                <a:spcPct val="0"/>
              </a:spcBef>
              <a:spcAft>
                <a:spcPct val="0"/>
              </a:spcAft>
            </a:pPr>
            <a:r>
              <a:rPr lang="zh-CN" altLang="en-US" b="1">
                <a:solidFill>
                  <a:schemeClr val="accent1"/>
                </a:solidFill>
                <a:latin typeface="+mn-ea"/>
                <a:cs typeface="+mn-ea"/>
              </a:rPr>
              <a:t>ZooKeeper</a:t>
            </a:r>
            <a:endParaRPr lang="zh-CN" altLang="en-US" b="1">
              <a:solidFill>
                <a:schemeClr val="accent1"/>
              </a:solidFill>
              <a:latin typeface="+mn-ea"/>
              <a:cs typeface="+mn-ea"/>
            </a:endParaRPr>
          </a:p>
        </p:txBody>
      </p:sp>
      <p:sp>
        <p:nvSpPr>
          <p:cNvPr id="9" name="矩形: 圆角 2"/>
          <p:cNvSpPr/>
          <p:nvPr>
            <p:custDataLst>
              <p:tags r:id="rId26"/>
            </p:custDataLst>
          </p:nvPr>
        </p:nvSpPr>
        <p:spPr>
          <a:xfrm>
            <a:off x="9547582" y="2765848"/>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pPr algn="l"/>
            <a:endParaRPr lang="zh-CN" altLang="en-US" sz="1440">
              <a:solidFill>
                <a:schemeClr val="bg1"/>
              </a:solidFill>
              <a:latin typeface="+mj-ea"/>
              <a:ea typeface="+mj-ea"/>
            </a:endParaRPr>
          </a:p>
        </p:txBody>
      </p:sp>
      <p:sp>
        <p:nvSpPr>
          <p:cNvPr id="24" name="矩形 23"/>
          <p:cNvSpPr/>
          <p:nvPr>
            <p:custDataLst>
              <p:tags r:id="rId27"/>
            </p:custDataLst>
          </p:nvPr>
        </p:nvSpPr>
        <p:spPr>
          <a:xfrm>
            <a:off x="9813017" y="3842227"/>
            <a:ext cx="1443660" cy="1993626"/>
          </a:xfrm>
          <a:prstGeom prst="rect">
            <a:avLst/>
          </a:prstGeom>
          <a:noFill/>
        </p:spPr>
        <p:txBody>
          <a:bodyPr wrap="square" lIns="0" tIns="0" rIns="0" bIns="0" rtlCol="0" anchor="t" anchorCtr="0">
            <a:noAutofit/>
          </a:bodyPr>
          <a:p>
            <a:pPr algn="l">
              <a:lnSpc>
                <a:spcPct val="150000"/>
              </a:lnSpc>
              <a:spcBef>
                <a:spcPct val="0"/>
              </a:spcBef>
              <a:spcAft>
                <a:spcPct val="0"/>
              </a:spcAft>
            </a:pPr>
            <a:r>
              <a:rPr lang="zh-CN" altLang="en-US" sz="1000" dirty="0">
                <a:solidFill>
                  <a:schemeClr val="tx1">
                    <a:lumMod val="85000"/>
                    <a:lumOff val="15000"/>
                  </a:schemeClr>
                </a:solidFill>
                <a:latin typeface="+mn-ea"/>
                <a:cs typeface="+mn-ea"/>
              </a:rPr>
              <a:t>XXL-JOB is used for scheduling tasks, supporting the execution and management of distributed scheduled tasks, ensuring reliable task execution.</a:t>
            </a:r>
            <a:endParaRPr lang="zh-CN" altLang="en-US" sz="1000" dirty="0">
              <a:solidFill>
                <a:schemeClr val="tx1">
                  <a:lumMod val="85000"/>
                  <a:lumOff val="15000"/>
                </a:schemeClr>
              </a:solidFill>
              <a:latin typeface="+mn-ea"/>
              <a:cs typeface="+mn-ea"/>
            </a:endParaRPr>
          </a:p>
        </p:txBody>
      </p:sp>
      <p:sp>
        <p:nvSpPr>
          <p:cNvPr id="25" name="圆角矩形 24"/>
          <p:cNvSpPr/>
          <p:nvPr>
            <p:custDataLst>
              <p:tags r:id="rId28"/>
            </p:custDataLst>
          </p:nvPr>
        </p:nvSpPr>
        <p:spPr>
          <a:xfrm>
            <a:off x="9813017" y="2327912"/>
            <a:ext cx="660086" cy="660086"/>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p>
            <a:pPr algn="ctr">
              <a:spcBef>
                <a:spcPct val="0"/>
              </a:spcBef>
              <a:spcAft>
                <a:spcPct val="0"/>
              </a:spcAft>
            </a:pPr>
            <a:r>
              <a:rPr lang="en-US" altLang="zh-CN" sz="2000" b="1">
                <a:latin typeface="+mn-ea"/>
                <a:cs typeface="+mn-ea"/>
                <a:sym typeface="+mn-ea"/>
              </a:rPr>
              <a:t>05</a:t>
            </a:r>
            <a:endParaRPr lang="en-US" altLang="zh-CN" sz="2000" b="1" dirty="0">
              <a:latin typeface="+mn-ea"/>
              <a:cs typeface="+mn-ea"/>
              <a:sym typeface="+mn-ea"/>
            </a:endParaRPr>
          </a:p>
        </p:txBody>
      </p:sp>
      <p:cxnSp>
        <p:nvCxnSpPr>
          <p:cNvPr id="26" name="直接连接符 25"/>
          <p:cNvCxnSpPr/>
          <p:nvPr>
            <p:custDataLst>
              <p:tags r:id="rId29"/>
            </p:custDataLst>
          </p:nvPr>
        </p:nvCxnSpPr>
        <p:spPr>
          <a:xfrm flipV="1">
            <a:off x="9733450" y="3703463"/>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7" name="矩形 26"/>
          <p:cNvSpPr/>
          <p:nvPr>
            <p:custDataLst>
              <p:tags r:id="rId30"/>
            </p:custDataLst>
          </p:nvPr>
        </p:nvSpPr>
        <p:spPr>
          <a:xfrm>
            <a:off x="9813017" y="3123580"/>
            <a:ext cx="1443660" cy="444301"/>
          </a:xfrm>
          <a:prstGeom prst="rect">
            <a:avLst/>
          </a:prstGeom>
          <a:noFill/>
        </p:spPr>
        <p:txBody>
          <a:bodyPr wrap="square" lIns="0" tIns="0" rIns="0" bIns="0" rtlCol="0" anchor="ctr" anchorCtr="0">
            <a:noAutofit/>
          </a:bodyPr>
          <a:p>
            <a:pPr>
              <a:spcBef>
                <a:spcPct val="0"/>
              </a:spcBef>
              <a:spcAft>
                <a:spcPct val="0"/>
              </a:spcAft>
            </a:pPr>
            <a:r>
              <a:rPr lang="zh-CN" altLang="en-US" b="1">
                <a:solidFill>
                  <a:schemeClr val="accent1"/>
                </a:solidFill>
                <a:latin typeface="+mn-ea"/>
                <a:cs typeface="+mn-ea"/>
              </a:rPr>
              <a:t>XXL-JOB</a:t>
            </a:r>
            <a:endParaRPr lang="zh-CN" altLang="en-US" b="1">
              <a:solidFill>
                <a:schemeClr val="accent1"/>
              </a:solidFill>
              <a:latin typeface="+mn-ea"/>
              <a:cs typeface="+mn-ea"/>
            </a:endParaRPr>
          </a:p>
        </p:txBody>
      </p:sp>
    </p:spTree>
    <p:custDataLst>
      <p:tags r:id="rId3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04</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8254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Technology Stack</a:t>
            </a: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rPr>
              <a:t>Technology Stack</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4" name="矩形: 圆角 23"/>
          <p:cNvSpPr/>
          <p:nvPr/>
        </p:nvSpPr>
        <p:spPr>
          <a:xfrm>
            <a:off x="1625600" y="16201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dirty="0">
                <a:solidFill>
                  <a:srgbClr val="002060"/>
                </a:solidFill>
                <a:latin typeface="Arial" panose="020B0604020202020204" pitchFamily="34" charset="0"/>
                <a:cs typeface="Arial" panose="020B0604020202020204" pitchFamily="34" charset="0"/>
              </a:rPr>
              <a:t>Java is a powerful, platform-independent programming language, and Maven is a build automation tool that simplifies dependency management and project configuration for Java applications.</a:t>
            </a:r>
            <a:endParaRPr lang="en-US" altLang="zh-CN" sz="1100" dirty="0">
              <a:solidFill>
                <a:srgbClr val="002060"/>
              </a:solidFill>
              <a:latin typeface="Arial" panose="020B0604020202020204" pitchFamily="34" charset="0"/>
              <a:cs typeface="Arial" panose="020B0604020202020204" pitchFamily="34" charset="0"/>
            </a:endParaRPr>
          </a:p>
        </p:txBody>
      </p:sp>
      <p:sp>
        <p:nvSpPr>
          <p:cNvPr id="26" name="矩形: 圆角 25"/>
          <p:cNvSpPr/>
          <p:nvPr/>
        </p:nvSpPr>
        <p:spPr>
          <a:xfrm>
            <a:off x="2460709" y="12192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Java&amp;Maven</a:t>
            </a:r>
            <a:endParaRPr lang="en-US" altLang="zh-CN" sz="1400" b="1" dirty="0">
              <a:solidFill>
                <a:schemeClr val="lt1">
                  <a:lumMod val="100000"/>
                </a:schemeClr>
              </a:solidFill>
              <a:latin typeface="+mj-lt"/>
            </a:endParaRPr>
          </a:p>
        </p:txBody>
      </p:sp>
      <p:pic>
        <p:nvPicPr>
          <p:cNvPr id="31" name="图片 30" descr="G:/university/前端/下载 (1).jpg下载 (1)"/>
          <p:cNvPicPr>
            <a:picLocks noChangeAspect="1"/>
          </p:cNvPicPr>
          <p:nvPr/>
        </p:nvPicPr>
        <p:blipFill>
          <a:blip r:embed="rId2"/>
          <a:srcRect t="22" b="22"/>
          <a:stretch>
            <a:fillRect/>
          </a:stretch>
        </p:blipFill>
        <p:spPr>
          <a:xfrm>
            <a:off x="6327636" y="4386436"/>
            <a:ext cx="797905" cy="797905"/>
          </a:xfrm>
          <a:prstGeom prst="rect">
            <a:avLst/>
          </a:prstGeom>
        </p:spPr>
      </p:pic>
      <p:pic>
        <p:nvPicPr>
          <p:cNvPr id="33" name="图片 32" descr="G:/university/前端/下载.png下载"/>
          <p:cNvPicPr>
            <a:picLocks noChangeAspect="1"/>
          </p:cNvPicPr>
          <p:nvPr/>
        </p:nvPicPr>
        <p:blipFill>
          <a:blip r:embed="rId3"/>
          <a:srcRect l="6667" r="6667"/>
          <a:stretch>
            <a:fillRect/>
          </a:stretch>
        </p:blipFill>
        <p:spPr>
          <a:xfrm>
            <a:off x="6330533" y="1620192"/>
            <a:ext cx="797905" cy="797905"/>
          </a:xfrm>
          <a:prstGeom prst="rect">
            <a:avLst/>
          </a:prstGeom>
        </p:spPr>
      </p:pic>
      <p:pic>
        <p:nvPicPr>
          <p:cNvPr id="35" name="图片 34" descr="G:/university/前端/下载 (5).png下载 (5)"/>
          <p:cNvPicPr>
            <a:picLocks noChangeAspect="1"/>
          </p:cNvPicPr>
          <p:nvPr/>
        </p:nvPicPr>
        <p:blipFill>
          <a:blip r:embed="rId4"/>
          <a:srcRect t="22" b="22"/>
          <a:stretch>
            <a:fillRect/>
          </a:stretch>
        </p:blipFill>
        <p:spPr>
          <a:xfrm>
            <a:off x="6330533" y="3002198"/>
            <a:ext cx="797905" cy="797905"/>
          </a:xfrm>
          <a:prstGeom prst="rect">
            <a:avLst/>
          </a:prstGeom>
        </p:spPr>
      </p:pic>
      <p:pic>
        <p:nvPicPr>
          <p:cNvPr id="37" name="图片 36" descr="G:/university/前端/下载 (2).png下载 (2)"/>
          <p:cNvPicPr>
            <a:picLocks noChangeAspect="1"/>
          </p:cNvPicPr>
          <p:nvPr/>
        </p:nvPicPr>
        <p:blipFill rotWithShape="1">
          <a:blip r:embed="rId5"/>
          <a:srcRect l="16884" r="16884"/>
          <a:stretch>
            <a:fillRect/>
          </a:stretch>
        </p:blipFill>
        <p:spPr>
          <a:xfrm>
            <a:off x="666750" y="1619885"/>
            <a:ext cx="777240" cy="798830"/>
          </a:xfrm>
          <a:prstGeom prst="rect">
            <a:avLst/>
          </a:prstGeom>
        </p:spPr>
      </p:pic>
      <p:pic>
        <p:nvPicPr>
          <p:cNvPr id="39" name="图片 38" descr="G:/university/前端/下载 (3).png下载 (3)"/>
          <p:cNvPicPr>
            <a:picLocks noChangeAspect="1"/>
          </p:cNvPicPr>
          <p:nvPr/>
        </p:nvPicPr>
        <p:blipFill>
          <a:blip r:embed="rId6"/>
          <a:srcRect t="29270" b="29270"/>
          <a:stretch>
            <a:fillRect/>
          </a:stretch>
        </p:blipFill>
        <p:spPr>
          <a:xfrm>
            <a:off x="500749" y="5941498"/>
            <a:ext cx="1087412" cy="451276"/>
          </a:xfrm>
          <a:prstGeom prst="rect">
            <a:avLst/>
          </a:prstGeom>
        </p:spPr>
      </p:pic>
      <p:pic>
        <p:nvPicPr>
          <p:cNvPr id="41" name="图片 40" descr="G:/university/前端/下载 (1).png下载 (1)"/>
          <p:cNvPicPr>
            <a:picLocks noChangeAspect="1"/>
          </p:cNvPicPr>
          <p:nvPr/>
        </p:nvPicPr>
        <p:blipFill>
          <a:blip r:embed="rId7"/>
          <a:srcRect l="5882" r="5882"/>
          <a:stretch>
            <a:fillRect/>
          </a:stretch>
        </p:blipFill>
        <p:spPr>
          <a:xfrm>
            <a:off x="666751" y="2962196"/>
            <a:ext cx="777028" cy="880140"/>
          </a:xfrm>
          <a:prstGeom prst="rect">
            <a:avLst/>
          </a:prstGeom>
        </p:spPr>
      </p:pic>
      <p:pic>
        <p:nvPicPr>
          <p:cNvPr id="43" name="图片 42" descr="G:/university/前端/下载.jpg下载"/>
          <p:cNvPicPr>
            <a:picLocks noChangeAspect="1"/>
          </p:cNvPicPr>
          <p:nvPr/>
        </p:nvPicPr>
        <p:blipFill>
          <a:blip r:embed="rId8"/>
          <a:srcRect t="140" b="140"/>
          <a:stretch>
            <a:fillRect/>
          </a:stretch>
        </p:blipFill>
        <p:spPr>
          <a:xfrm>
            <a:off x="645132" y="4369561"/>
            <a:ext cx="808080" cy="805902"/>
          </a:xfrm>
          <a:prstGeom prst="rect">
            <a:avLst/>
          </a:prstGeom>
        </p:spPr>
      </p:pic>
      <p:sp>
        <p:nvSpPr>
          <p:cNvPr id="59" name="矩形: 圆角 58"/>
          <p:cNvSpPr/>
          <p:nvPr/>
        </p:nvSpPr>
        <p:spPr>
          <a:xfrm>
            <a:off x="1625600" y="300294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Spring Boot simplifies Java application development with embedded servers and auto-configuration, while Spring Cloud provides tools for building and managing microservices architectures.</a:t>
            </a:r>
            <a:endParaRPr lang="en-US" altLang="zh-CN" sz="1200">
              <a:solidFill>
                <a:srgbClr val="002060"/>
              </a:solidFill>
              <a:latin typeface="Arial" panose="020B0604020202020204" pitchFamily="34" charset="0"/>
              <a:cs typeface="Arial" panose="020B0604020202020204" pitchFamily="34" charset="0"/>
            </a:endParaRPr>
          </a:p>
        </p:txBody>
      </p:sp>
      <p:sp>
        <p:nvSpPr>
          <p:cNvPr id="60" name="矩形: 圆角 59"/>
          <p:cNvSpPr/>
          <p:nvPr/>
        </p:nvSpPr>
        <p:spPr>
          <a:xfrm>
            <a:off x="2460709" y="260195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Spring Boot&amp;Spring Cloud</a:t>
            </a:r>
            <a:endParaRPr lang="en-US" altLang="zh-CN" sz="1400" b="1" dirty="0">
              <a:solidFill>
                <a:schemeClr val="lt1">
                  <a:lumMod val="100000"/>
                </a:schemeClr>
              </a:solidFill>
              <a:latin typeface="+mj-lt"/>
            </a:endParaRPr>
          </a:p>
        </p:txBody>
      </p:sp>
      <p:sp>
        <p:nvSpPr>
          <p:cNvPr id="63" name="矩形: 圆角 62"/>
          <p:cNvSpPr/>
          <p:nvPr/>
        </p:nvSpPr>
        <p:spPr>
          <a:xfrm>
            <a:off x="1625600" y="43856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IntelliJ IDEA is a powerful, feature-rich integrated development environment (IDE) for Java and other languages, known for its intelligent code assistance and developer productivity tools.</a:t>
            </a:r>
            <a:endParaRPr lang="en-US" altLang="zh-CN" sz="1100">
              <a:solidFill>
                <a:srgbClr val="002060"/>
              </a:solidFill>
              <a:latin typeface="Arial" panose="020B0604020202020204" pitchFamily="34" charset="0"/>
              <a:cs typeface="Arial" panose="020B0604020202020204" pitchFamily="34" charset="0"/>
            </a:endParaRPr>
          </a:p>
        </p:txBody>
      </p:sp>
      <p:sp>
        <p:nvSpPr>
          <p:cNvPr id="64" name="矩形: 圆角 63"/>
          <p:cNvSpPr/>
          <p:nvPr/>
        </p:nvSpPr>
        <p:spPr>
          <a:xfrm>
            <a:off x="2460709" y="39847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IntelliJ IDEA</a:t>
            </a:r>
            <a:endParaRPr lang="en-US" altLang="zh-CN" sz="1400" b="1" dirty="0">
              <a:solidFill>
                <a:schemeClr val="lt1">
                  <a:lumMod val="100000"/>
                </a:schemeClr>
              </a:solidFill>
              <a:latin typeface="+mj-lt"/>
            </a:endParaRPr>
          </a:p>
        </p:txBody>
      </p:sp>
      <p:sp>
        <p:nvSpPr>
          <p:cNvPr id="67" name="矩形: 圆角 66"/>
          <p:cNvSpPr/>
          <p:nvPr/>
        </p:nvSpPr>
        <p:spPr>
          <a:xfrm>
            <a:off x="1625600" y="5768443"/>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MySQL is a popular open-source relational database management system known for its reliability, scalability, and support for structured data with SQL queries.</a:t>
            </a:r>
            <a:endParaRPr lang="en-US" altLang="zh-CN" sz="1200">
              <a:solidFill>
                <a:srgbClr val="002060"/>
              </a:solidFill>
              <a:latin typeface="Arial" panose="020B0604020202020204" pitchFamily="34" charset="0"/>
              <a:cs typeface="Arial" panose="020B0604020202020204" pitchFamily="34" charset="0"/>
            </a:endParaRPr>
          </a:p>
        </p:txBody>
      </p:sp>
      <p:sp>
        <p:nvSpPr>
          <p:cNvPr id="68" name="矩形: 圆角 67"/>
          <p:cNvSpPr/>
          <p:nvPr/>
        </p:nvSpPr>
        <p:spPr>
          <a:xfrm>
            <a:off x="2460709" y="5367451"/>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MySQL</a:t>
            </a:r>
            <a:endParaRPr lang="en-US" altLang="zh-CN" sz="1400" b="1" dirty="0">
              <a:solidFill>
                <a:schemeClr val="lt1">
                  <a:lumMod val="100000"/>
                </a:schemeClr>
              </a:solidFill>
              <a:latin typeface="+mj-lt"/>
            </a:endParaRPr>
          </a:p>
        </p:txBody>
      </p:sp>
      <p:sp>
        <p:nvSpPr>
          <p:cNvPr id="71" name="矩形: 圆角 70"/>
          <p:cNvSpPr/>
          <p:nvPr/>
        </p:nvSpPr>
        <p:spPr>
          <a:xfrm>
            <a:off x="7308849" y="16201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400">
                <a:solidFill>
                  <a:srgbClr val="002060"/>
                </a:solidFill>
                <a:latin typeface="Arial" panose="020B0604020202020204" pitchFamily="34" charset="0"/>
                <a:cs typeface="Arial" panose="020B0604020202020204" pitchFamily="34" charset="0"/>
              </a:rPr>
              <a:t>Vue is a progressive JavaScript framework used for building user interfaces, focusing on flexibility, ease of integration, and reactive data binding.</a:t>
            </a:r>
            <a:endParaRPr lang="en-US" altLang="zh-CN" sz="1400">
              <a:solidFill>
                <a:srgbClr val="002060"/>
              </a:solidFill>
              <a:latin typeface="Arial" panose="020B0604020202020204" pitchFamily="34" charset="0"/>
              <a:cs typeface="Arial" panose="020B0604020202020204" pitchFamily="34" charset="0"/>
            </a:endParaRPr>
          </a:p>
        </p:txBody>
      </p:sp>
      <p:sp>
        <p:nvSpPr>
          <p:cNvPr id="72" name="矩形: 圆角 71"/>
          <p:cNvSpPr/>
          <p:nvPr/>
        </p:nvSpPr>
        <p:spPr>
          <a:xfrm>
            <a:off x="8143958" y="12192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Vue</a:t>
            </a:r>
            <a:endParaRPr lang="en-US" altLang="zh-CN" sz="1400" b="1" dirty="0">
              <a:solidFill>
                <a:schemeClr val="lt1">
                  <a:lumMod val="100000"/>
                </a:schemeClr>
              </a:solidFill>
              <a:latin typeface="+mj-lt"/>
            </a:endParaRPr>
          </a:p>
        </p:txBody>
      </p:sp>
      <p:sp>
        <p:nvSpPr>
          <p:cNvPr id="75" name="矩形: 圆角 74"/>
          <p:cNvSpPr/>
          <p:nvPr/>
        </p:nvSpPr>
        <p:spPr>
          <a:xfrm>
            <a:off x="7308849" y="300294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Redis is an in-memory data structure store used for caching, real-time analytics, and high-performance data storage, supporting operations like key-value storage, pub/sub messaging, and more.</a:t>
            </a:r>
            <a:endParaRPr lang="en-US" altLang="zh-CN" sz="1100">
              <a:solidFill>
                <a:srgbClr val="002060"/>
              </a:solidFill>
              <a:latin typeface="Arial" panose="020B0604020202020204" pitchFamily="34" charset="0"/>
              <a:cs typeface="Arial" panose="020B0604020202020204" pitchFamily="34" charset="0"/>
            </a:endParaRPr>
          </a:p>
        </p:txBody>
      </p:sp>
      <p:sp>
        <p:nvSpPr>
          <p:cNvPr id="76" name="矩形: 圆角 75"/>
          <p:cNvSpPr/>
          <p:nvPr/>
        </p:nvSpPr>
        <p:spPr>
          <a:xfrm>
            <a:off x="8143958" y="260195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Redis</a:t>
            </a:r>
            <a:endParaRPr lang="en-US" altLang="zh-CN" sz="1400" b="1" dirty="0">
              <a:solidFill>
                <a:schemeClr val="lt1">
                  <a:lumMod val="100000"/>
                </a:schemeClr>
              </a:solidFill>
              <a:latin typeface="+mj-lt"/>
            </a:endParaRPr>
          </a:p>
        </p:txBody>
      </p:sp>
      <p:sp>
        <p:nvSpPr>
          <p:cNvPr id="79" name="矩形: 圆角 78"/>
          <p:cNvSpPr/>
          <p:nvPr/>
        </p:nvSpPr>
        <p:spPr>
          <a:xfrm>
            <a:off x="7308849" y="43856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Visual Studio Code is a lightweight, versatile code editor with support for multiple programming languages, offering features like debugging, version control, and extensions for enhanced development productivity.</a:t>
            </a:r>
            <a:endParaRPr lang="en-US" altLang="zh-CN" sz="1100">
              <a:solidFill>
                <a:srgbClr val="002060"/>
              </a:solidFill>
              <a:latin typeface="Arial" panose="020B0604020202020204" pitchFamily="34" charset="0"/>
              <a:cs typeface="Arial" panose="020B0604020202020204" pitchFamily="34" charset="0"/>
            </a:endParaRPr>
          </a:p>
        </p:txBody>
      </p:sp>
      <p:sp>
        <p:nvSpPr>
          <p:cNvPr id="80" name="矩形: 圆角 79"/>
          <p:cNvSpPr/>
          <p:nvPr/>
        </p:nvSpPr>
        <p:spPr>
          <a:xfrm>
            <a:off x="8143958" y="39847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Visual Studio Code</a:t>
            </a:r>
            <a:endParaRPr lang="en-US" altLang="zh-CN" sz="1400" b="1" dirty="0">
              <a:solidFill>
                <a:schemeClr val="lt1">
                  <a:lumMod val="100000"/>
                </a:schemeClr>
              </a:solidFill>
              <a:latin typeface="+mj-lt"/>
            </a:endParaRPr>
          </a:p>
        </p:txBody>
      </p:sp>
      <p:sp>
        <p:nvSpPr>
          <p:cNvPr id="83" name="矩形: 圆角 82"/>
          <p:cNvSpPr/>
          <p:nvPr/>
        </p:nvSpPr>
        <p:spPr>
          <a:xfrm>
            <a:off x="7308849" y="5768443"/>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Docker is a platform that enables developers to automate the deployment and management of applications within lightweight, portable containers, ensuring consistency across different environments.</a:t>
            </a:r>
            <a:endParaRPr lang="en-US" altLang="zh-CN" sz="1100">
              <a:solidFill>
                <a:srgbClr val="002060"/>
              </a:solidFill>
              <a:latin typeface="Arial" panose="020B0604020202020204" pitchFamily="34" charset="0"/>
              <a:cs typeface="Arial" panose="020B0604020202020204" pitchFamily="34" charset="0"/>
            </a:endParaRPr>
          </a:p>
        </p:txBody>
      </p:sp>
      <p:sp>
        <p:nvSpPr>
          <p:cNvPr id="84" name="矩形: 圆角 83"/>
          <p:cNvSpPr/>
          <p:nvPr/>
        </p:nvSpPr>
        <p:spPr>
          <a:xfrm>
            <a:off x="8143958" y="5367451"/>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Docker</a:t>
            </a:r>
            <a:endParaRPr lang="en-US" altLang="zh-CN" sz="1400" b="1" dirty="0">
              <a:solidFill>
                <a:schemeClr val="lt1">
                  <a:lumMod val="100000"/>
                </a:schemeClr>
              </a:solidFill>
              <a:latin typeface="+mj-lt"/>
            </a:endParaRPr>
          </a:p>
        </p:txBody>
      </p:sp>
      <p:pic>
        <p:nvPicPr>
          <p:cNvPr id="85" name="图片 84" descr="G:/university/前端/下载 (4).png下载 (4)"/>
          <p:cNvPicPr>
            <a:picLocks noChangeAspect="1"/>
          </p:cNvPicPr>
          <p:nvPr/>
        </p:nvPicPr>
        <p:blipFill>
          <a:blip r:embed="rId9"/>
          <a:srcRect l="22013" r="22013"/>
          <a:stretch>
            <a:fillRect/>
          </a:stretch>
        </p:blipFill>
        <p:spPr>
          <a:xfrm>
            <a:off x="6328380" y="5768443"/>
            <a:ext cx="798649" cy="7986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05</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175323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Project Schedule</a:t>
            </a:r>
            <a:endParaRPr kumimoji="0" lang="en-US" altLang="zh-CN" sz="3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a:xfrm>
            <a:off x="608330" y="459740"/>
            <a:ext cx="7620000" cy="705485"/>
          </a:xfrm>
        </p:spPr>
        <p:txBody>
          <a:bodyPr lIns="0">
            <a:normAutofit fontScale="90000"/>
          </a:bodyPr>
          <a:lstStyle/>
          <a:p>
            <a:pPr algn="l"/>
            <a:r>
              <a:rPr lang="zh-CN" altLang="en-US" dirty="0">
                <a:solidFill>
                  <a:schemeClr val="accent1"/>
                </a:solidFill>
                <a:latin typeface="+mj-ea"/>
                <a:ea typeface="+mj-ea"/>
              </a:rPr>
              <a:t>Momento Development Team</a:t>
            </a:r>
            <a:endParaRPr lang="zh-CN" altLang="en-US" dirty="0">
              <a:solidFill>
                <a:schemeClr val="accent1"/>
              </a:solidFill>
              <a:latin typeface="+mj-ea"/>
              <a:ea typeface="+mj-ea"/>
            </a:endParaRPr>
          </a:p>
        </p:txBody>
      </p:sp>
      <p:sp>
        <p:nvSpPr>
          <p:cNvPr id="2" name="正文"/>
          <p:cNvSpPr txBox="1"/>
          <p:nvPr>
            <p:custDataLst>
              <p:tags r:id="rId2"/>
            </p:custDataLst>
          </p:nvPr>
        </p:nvSpPr>
        <p:spPr>
          <a:xfrm>
            <a:off x="608330" y="1407795"/>
            <a:ext cx="7620000" cy="452120"/>
          </a:xfrm>
          <a:prstGeom prst="rect">
            <a:avLst/>
          </a:prstGeom>
          <a:noFill/>
        </p:spPr>
        <p:txBody>
          <a:bodyPr wrap="square" lIns="0" tIns="0" rIns="0" bIns="0" rtlCol="0" anchor="t" anchorCtr="0">
            <a:normAutofit/>
          </a:bodyPr>
          <a:lstStyle/>
          <a:p>
            <a:pPr indent="0" algn="l" fontAlgn="auto">
              <a:lnSpc>
                <a:spcPct val="130000"/>
              </a:lnSpc>
            </a:pPr>
            <a:r>
              <a:rPr lang="zh-CN" altLang="en-US" sz="1600" b="1" spc="150" dirty="0">
                <a:latin typeface="+mn-ea"/>
                <a:sym typeface="+mn-ea"/>
              </a:rPr>
              <a:t>项目地址：https://github.com/Yuen647/Momento</a:t>
            </a:r>
            <a:endParaRPr lang="zh-CN" altLang="en-US" sz="1600" b="1" spc="150" dirty="0">
              <a:latin typeface="+mn-ea"/>
              <a:sym typeface="+mn-ea"/>
            </a:endParaRPr>
          </a:p>
        </p:txBody>
      </p:sp>
      <p:graphicFrame>
        <p:nvGraphicFramePr>
          <p:cNvPr id="32" name="表格 31"/>
          <p:cNvGraphicFramePr>
            <a:graphicFrameLocks noGrp="1"/>
          </p:cNvGraphicFramePr>
          <p:nvPr/>
        </p:nvGraphicFramePr>
        <p:xfrm>
          <a:off x="608330" y="2161540"/>
          <a:ext cx="10798175" cy="4537075"/>
        </p:xfrm>
        <a:graphic>
          <a:graphicData uri="http://schemas.openxmlformats.org/drawingml/2006/table">
            <a:tbl>
              <a:tblPr firstRow="1" bandRow="1">
                <a:tableStyleId>{5C22544A-7EE6-4342-B048-85BDC9FD1C3A}</a:tableStyleId>
              </a:tblPr>
              <a:tblGrid>
                <a:gridCol w="1510030"/>
                <a:gridCol w="1617345"/>
                <a:gridCol w="7670800"/>
              </a:tblGrid>
              <a:tr h="949960">
                <a:tc>
                  <a:txBody>
                    <a:bodyPr/>
                    <a:p>
                      <a:pPr algn="ctr">
                        <a:lnSpc>
                          <a:spcPct val="120000"/>
                        </a:lnSpc>
                        <a:spcBef>
                          <a:spcPts val="0"/>
                        </a:spcBef>
                        <a:spcAft>
                          <a:spcPts val="0"/>
                        </a:spcAft>
                      </a:pPr>
                      <a:r>
                        <a:rPr lang="en-US" altLang="zh-CN" sz="2100" b="1" dirty="0">
                          <a:effectLst/>
                          <a:latin typeface="微软雅黑" panose="020B0503020204020204" pitchFamily="34" charset="-122"/>
                          <a:ea typeface="微软雅黑" panose="020B0503020204020204" pitchFamily="34" charset="-122"/>
                        </a:rPr>
                        <a:t>Name</a:t>
                      </a:r>
                      <a:endParaRPr lang="en-US" altLang="zh-CN" sz="2100" b="1"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2100" b="1" dirty="0">
                          <a:effectLst/>
                          <a:latin typeface="微软雅黑" panose="020B0503020204020204" pitchFamily="34" charset="-122"/>
                          <a:ea typeface="微软雅黑" panose="020B0503020204020204" pitchFamily="34" charset="-122"/>
                        </a:rPr>
                        <a:t>ID</a:t>
                      </a:r>
                      <a:endParaRPr lang="en-US" altLang="zh-CN" sz="2100" b="1"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2100" b="1" dirty="0">
                          <a:effectLst/>
                          <a:latin typeface="微软雅黑" panose="020B0503020204020204" pitchFamily="34" charset="-122"/>
                          <a:ea typeface="微软雅黑" panose="020B0503020204020204" pitchFamily="34" charset="-122"/>
                        </a:rPr>
                        <a:t>Division of Labor</a:t>
                      </a:r>
                      <a:endParaRPr lang="en-US" altLang="zh-CN" sz="2100" b="1" dirty="0">
                        <a:effectLst/>
                        <a:latin typeface="微软雅黑" panose="020B0503020204020204" pitchFamily="34" charset="-122"/>
                        <a:ea typeface="微软雅黑" panose="020B0503020204020204" pitchFamily="34" charset="-122"/>
                      </a:endParaRPr>
                    </a:p>
                  </a:txBody>
                  <a:tcPr marL="215900" marR="215900" marT="133350" marB="133350" anchor="ctr"/>
                </a:tc>
              </a:tr>
              <a:tr h="896620">
                <a:tc>
                  <a:txBody>
                    <a:bodyPr/>
                    <a:p>
                      <a:pPr algn="ctr">
                        <a:lnSpc>
                          <a:spcPct val="120000"/>
                        </a:lnSpc>
                        <a:spcBef>
                          <a:spcPts val="0"/>
                        </a:spcBef>
                        <a:spcAft>
                          <a:spcPts val="0"/>
                        </a:spcAft>
                      </a:pPr>
                      <a:r>
                        <a:rPr lang="zh-CN" altLang="en-US" sz="1900" b="0" spc="130" dirty="0">
                          <a:effectLst/>
                          <a:latin typeface="微软雅黑" panose="020B0503020204020204" pitchFamily="34" charset="-122"/>
                          <a:ea typeface="微软雅黑" panose="020B0503020204020204" pitchFamily="34" charset="-122"/>
                        </a:rPr>
                        <a:t>李沅衡</a:t>
                      </a:r>
                      <a:endParaRPr lang="zh-CN" alt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sz="1900" b="0" spc="130" dirty="0">
                          <a:effectLst/>
                          <a:latin typeface="微软雅黑" panose="020B0503020204020204" pitchFamily="34" charset="-122"/>
                          <a:ea typeface="微软雅黑" panose="020B0503020204020204" pitchFamily="34" charset="-122"/>
                        </a:rPr>
                        <a:t>2253551</a:t>
                      </a:r>
                      <a:endParaRPr 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Project Coordination, Technical Development</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r>
              <a:tr h="896620">
                <a:tc>
                  <a:txBody>
                    <a:bodyPr/>
                    <a:p>
                      <a:pPr algn="ctr">
                        <a:lnSpc>
                          <a:spcPct val="120000"/>
                        </a:lnSpc>
                        <a:spcBef>
                          <a:spcPts val="0"/>
                        </a:spcBef>
                        <a:spcAft>
                          <a:spcPts val="0"/>
                        </a:spcAft>
                      </a:pPr>
                      <a:r>
                        <a:rPr lang="zh-CN" altLang="en-US" sz="1900" b="0" spc="130" dirty="0">
                          <a:effectLst/>
                          <a:latin typeface="微软雅黑" panose="020B0503020204020204" pitchFamily="34" charset="-122"/>
                          <a:ea typeface="微软雅黑" panose="020B0503020204020204" pitchFamily="34" charset="-122"/>
                        </a:rPr>
                        <a:t>李俊</a:t>
                      </a:r>
                      <a:r>
                        <a:rPr lang="zh-CN" altLang="en-US" sz="1900" b="0" spc="130" dirty="0">
                          <a:effectLst/>
                          <a:latin typeface="微软雅黑" panose="020B0503020204020204" pitchFamily="34" charset="-122"/>
                          <a:ea typeface="微软雅黑" panose="020B0503020204020204" pitchFamily="34" charset="-122"/>
                        </a:rPr>
                        <a:t>旻</a:t>
                      </a:r>
                      <a:endParaRPr lang="zh-CN" alt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2250286</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Framework Construction, Technical Development</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r>
              <a:tr h="896620">
                <a:tc>
                  <a:txBody>
                    <a:bodyPr/>
                    <a:p>
                      <a:pPr algn="ctr">
                        <a:lnSpc>
                          <a:spcPct val="120000"/>
                        </a:lnSpc>
                        <a:spcBef>
                          <a:spcPts val="0"/>
                        </a:spcBef>
                        <a:spcAft>
                          <a:spcPts val="0"/>
                        </a:spcAft>
                      </a:pPr>
                      <a:r>
                        <a:rPr lang="zh-CN" sz="1900" b="0" spc="130" dirty="0">
                          <a:effectLst/>
                          <a:latin typeface="微软雅黑" panose="020B0503020204020204" pitchFamily="34" charset="-122"/>
                          <a:ea typeface="微软雅黑" panose="020B0503020204020204" pitchFamily="34" charset="-122"/>
                        </a:rPr>
                        <a:t>赵子毅</a:t>
                      </a:r>
                      <a:endParaRPr 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sz="1900" b="0" spc="130" dirty="0">
                          <a:effectLst/>
                          <a:latin typeface="微软雅黑" panose="020B0503020204020204" pitchFamily="34" charset="-122"/>
                          <a:ea typeface="微软雅黑" panose="020B0503020204020204" pitchFamily="34" charset="-122"/>
                        </a:rPr>
                        <a:t>2254272</a:t>
                      </a:r>
                      <a:endParaRPr 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Requirements Research, Technical Development</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r>
            </a:tbl>
          </a:graphicData>
        </a:graphic>
      </p:graphicFrame>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cs typeface="+mn-cs"/>
                <a:sym typeface="+mn-ea"/>
              </a:rPr>
              <a:t>Project Schedule</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nvGraphicFramePr>
        <p:xfrm>
          <a:off x="666745" y="1347701"/>
          <a:ext cx="10858500" cy="5100320"/>
        </p:xfrm>
        <a:graphic>
          <a:graphicData uri="http://schemas.openxmlformats.org/drawingml/2006/table">
            <a:tbl>
              <a:tblPr firstRow="1" bandRow="1">
                <a:tableStyleId>{2D5ABB26-0587-4C30-8999-92F81FD0307C}</a:tableStyleId>
              </a:tblPr>
              <a:tblGrid>
                <a:gridCol w="2011176"/>
                <a:gridCol w="1105915"/>
                <a:gridCol w="1105915"/>
                <a:gridCol w="1105915"/>
                <a:gridCol w="1105915"/>
                <a:gridCol w="1105915"/>
                <a:gridCol w="1105915"/>
                <a:gridCol w="1105915"/>
                <a:gridCol w="1105915"/>
              </a:tblGrid>
              <a:tr h="566747">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Planning Phase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tr>
              <a:tr h="566747">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tr>
              <a:tr h="566747">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effectLst/>
                          <a:sym typeface="+mn-ea"/>
                        </a:rPr>
                        <a:t>Development Phase</a:t>
                      </a:r>
                      <a:endParaRPr lang="en-US" altLang="zh-CN" sz="1600" b="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6">
                        <a:lumMod val="20000"/>
                        <a:lumOff val="80000"/>
                      </a:schemeClr>
                    </a:solidFill>
                  </a:tcPr>
                </a:tc>
              </a:tr>
              <a:tr h="566747">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6">
                        <a:lumMod val="20000"/>
                        <a:lumOff val="80000"/>
                      </a:schemeClr>
                    </a:solidFill>
                  </a:tcPr>
                </a:tc>
              </a:tr>
              <a:tr h="566747">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Implementation</a:t>
                      </a:r>
                      <a:endParaRPr lang="en-US" altLang="zh-CN" sz="1600" b="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Phase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2">
                        <a:lumMod val="20000"/>
                        <a:lumOff val="80000"/>
                      </a:schemeClr>
                    </a:solidFill>
                  </a:tcPr>
                </a:tc>
              </a:tr>
              <a:tr h="566420">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2">
                        <a:lumMod val="20000"/>
                        <a:lumOff val="80000"/>
                      </a:schemeClr>
                    </a:solidFill>
                  </a:tcPr>
                </a:tc>
              </a:tr>
              <a:tr h="566747">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2">
                        <a:lumMod val="20000"/>
                        <a:lumOff val="80000"/>
                      </a:schemeClr>
                    </a:solidFill>
                  </a:tcPr>
                </a:tc>
              </a:tr>
              <a:tr h="56674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Testing Phase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4">
                        <a:lumMod val="20000"/>
                        <a:lumOff val="80000"/>
                      </a:schemeClr>
                    </a:solidFill>
                  </a:tcPr>
                </a:tc>
              </a:tr>
              <a:tr h="56674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Timeline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dirty="0"/>
                        <a:t>Week 8-9</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t>Week 10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11</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12</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13</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14</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15</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16</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tcPr>
                </a:tc>
              </a:tr>
            </a:tbl>
          </a:graphicData>
        </a:graphic>
      </p:graphicFrame>
      <p:sp>
        <p:nvSpPr>
          <p:cNvPr id="7" name="矩形: 圆角 6"/>
          <p:cNvSpPr/>
          <p:nvPr/>
        </p:nvSpPr>
        <p:spPr>
          <a:xfrm>
            <a:off x="2733472" y="1434409"/>
            <a:ext cx="972766" cy="404119"/>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dirty="0"/>
              <a:t>Planning</a:t>
            </a:r>
            <a:endParaRPr lang="zh-CN" altLang="en-US" sz="1400" dirty="0"/>
          </a:p>
        </p:txBody>
      </p:sp>
      <p:sp>
        <p:nvSpPr>
          <p:cNvPr id="9" name="矩形: 圆角 8"/>
          <p:cNvSpPr/>
          <p:nvPr/>
        </p:nvSpPr>
        <p:spPr>
          <a:xfrm>
            <a:off x="2733675" y="2566670"/>
            <a:ext cx="973455" cy="40386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t>Framework Construction</a:t>
            </a:r>
            <a:endParaRPr lang="zh-CN" altLang="en-US" sz="1000" dirty="0"/>
          </a:p>
        </p:txBody>
      </p:sp>
      <p:sp>
        <p:nvSpPr>
          <p:cNvPr id="15" name="矩形: 圆角 14"/>
          <p:cNvSpPr/>
          <p:nvPr/>
        </p:nvSpPr>
        <p:spPr>
          <a:xfrm>
            <a:off x="3799205" y="3132455"/>
            <a:ext cx="4340860" cy="40386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dirty="0"/>
              <a:t>Core functionality development</a:t>
            </a:r>
            <a:endParaRPr lang="en-US" altLang="zh-CN" sz="1400" dirty="0"/>
          </a:p>
        </p:txBody>
      </p:sp>
      <p:sp>
        <p:nvSpPr>
          <p:cNvPr id="16" name="矩形: 圆角 15"/>
          <p:cNvSpPr/>
          <p:nvPr/>
        </p:nvSpPr>
        <p:spPr>
          <a:xfrm>
            <a:off x="3799205" y="3698240"/>
            <a:ext cx="3279775" cy="403860"/>
          </a:xfrm>
          <a:prstGeom prst="round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400" dirty="0"/>
              <a:t>Backend service interface development</a:t>
            </a:r>
            <a:endParaRPr lang="en-US" altLang="zh-CN" sz="1400" dirty="0"/>
          </a:p>
        </p:txBody>
      </p:sp>
      <p:sp>
        <p:nvSpPr>
          <p:cNvPr id="17" name="矩形: 圆角 16"/>
          <p:cNvSpPr/>
          <p:nvPr/>
        </p:nvSpPr>
        <p:spPr>
          <a:xfrm>
            <a:off x="3851910" y="4264660"/>
            <a:ext cx="4287520" cy="403860"/>
          </a:xfrm>
          <a:prstGeom prst="round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400"/>
              <a:t>Frontend development</a:t>
            </a:r>
            <a:endParaRPr lang="en-US" altLang="zh-CN" sz="1400"/>
          </a:p>
        </p:txBody>
      </p:sp>
      <p:sp>
        <p:nvSpPr>
          <p:cNvPr id="18" name="矩形: 圆角 17"/>
          <p:cNvSpPr/>
          <p:nvPr/>
        </p:nvSpPr>
        <p:spPr>
          <a:xfrm>
            <a:off x="8242300" y="4830445"/>
            <a:ext cx="2111375" cy="403860"/>
          </a:xfrm>
          <a:prstGeom prst="round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400"/>
              <a:t>Perform system integration and testing</a:t>
            </a:r>
            <a:endParaRPr lang="en-US" altLang="zh-CN" sz="1400"/>
          </a:p>
        </p:txBody>
      </p:sp>
      <p:sp>
        <p:nvSpPr>
          <p:cNvPr id="19" name="矩形: 圆角 18"/>
          <p:cNvSpPr/>
          <p:nvPr/>
        </p:nvSpPr>
        <p:spPr>
          <a:xfrm>
            <a:off x="10477500" y="5396865"/>
            <a:ext cx="962025" cy="403860"/>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400" dirty="0"/>
              <a:t>Software Testing</a:t>
            </a:r>
            <a:endParaRPr lang="zh-CN"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文本框 4"/>
          <p:cNvSpPr txBox="1"/>
          <p:nvPr/>
        </p:nvSpPr>
        <p:spPr>
          <a:xfrm>
            <a:off x="1456055" y="1467485"/>
            <a:ext cx="3035300" cy="768350"/>
          </a:xfrm>
          <a:prstGeom prst="rect">
            <a:avLst/>
          </a:prstGeom>
          <a:noFill/>
        </p:spPr>
        <p:txBody>
          <a:bodyPr wrap="square" rtlCol="0">
            <a:spAutoFit/>
          </a:bodyPr>
          <a:p>
            <a:r>
              <a:rPr lang="en-US" altLang="zh-CN" sz="4400" b="1" i="1">
                <a:solidFill>
                  <a:schemeClr val="bg1"/>
                </a:solidFill>
                <a:latin typeface="+mj-ea"/>
                <a:ea typeface="+mj-ea"/>
              </a:rPr>
              <a:t>Momento</a:t>
            </a:r>
            <a:endParaRPr lang="en-US" altLang="zh-CN" sz="4400" b="1" i="1">
              <a:solidFill>
                <a:schemeClr val="bg1"/>
              </a:solidFill>
              <a:latin typeface="+mj-ea"/>
              <a:ea typeface="+mj-ea"/>
            </a:endParaRPr>
          </a:p>
        </p:txBody>
      </p:sp>
      <p:sp>
        <p:nvSpPr>
          <p:cNvPr id="6" name="文本框 5"/>
          <p:cNvSpPr txBox="1"/>
          <p:nvPr/>
        </p:nvSpPr>
        <p:spPr>
          <a:xfrm>
            <a:off x="3776980" y="4646295"/>
            <a:ext cx="1677670" cy="368300"/>
          </a:xfrm>
          <a:prstGeom prst="rect">
            <a:avLst/>
          </a:prstGeom>
          <a:noFill/>
        </p:spPr>
        <p:txBody>
          <a:bodyPr wrap="square" rtlCol="0">
            <a:spAutoFit/>
          </a:bodyPr>
          <a:p>
            <a:r>
              <a:rPr lang="en-US" altLang="zh-CN" b="1" i="1">
                <a:solidFill>
                  <a:schemeClr val="bg1"/>
                </a:solidFill>
                <a:latin typeface="+mn-ea"/>
              </a:rPr>
              <a:t>2024.10.23</a:t>
            </a:r>
            <a:endParaRPr lang="en-US" altLang="zh-CN" b="1" i="1">
              <a:solidFill>
                <a:schemeClr val="bg1"/>
              </a:solidFill>
              <a:latin typeface="+mn-ea"/>
            </a:endParaRPr>
          </a:p>
        </p:txBody>
      </p:sp>
      <p:sp>
        <p:nvSpPr>
          <p:cNvPr id="7" name="文本框 6"/>
          <p:cNvSpPr txBox="1"/>
          <p:nvPr/>
        </p:nvSpPr>
        <p:spPr>
          <a:xfrm>
            <a:off x="6807835" y="3619500"/>
            <a:ext cx="4626610" cy="829945"/>
          </a:xfrm>
          <a:prstGeom prst="rect">
            <a:avLst/>
          </a:prstGeom>
        </p:spPr>
        <p:txBody>
          <a:bodyPr wrap="square">
            <a:spAutoFit/>
          </a:bodyPr>
          <a:p>
            <a:r>
              <a:rPr lang="en-US" altLang="zh-CN" sz="1600" b="1" i="1">
                <a:solidFill>
                  <a:schemeClr val="bg1"/>
                </a:solidFill>
              </a:rPr>
              <a:t>——</a:t>
            </a:r>
            <a:r>
              <a:rPr lang="zh-CN" altLang="en-US" sz="1600" b="1" i="1">
                <a:solidFill>
                  <a:schemeClr val="bg1"/>
                </a:solidFill>
              </a:rPr>
              <a:t>An indispensable, valuable, and meaningful platform for sharing and social interaction in daily life.</a:t>
            </a:r>
            <a:endParaRPr lang="zh-CN" altLang="en-US" sz="1600" b="1" i="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4885991" y="1220757"/>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2"/>
            </p:custDataLst>
          </p:nvPr>
        </p:nvSpPr>
        <p:spPr>
          <a:xfrm>
            <a:off x="5667199" y="1288019"/>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Project Overview</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custDataLst>
              <p:tags r:id="rId3"/>
            </p:custDataLst>
          </p:nvPr>
        </p:nvSpPr>
        <p:spPr>
          <a:xfrm>
            <a:off x="4885991" y="2163555"/>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custDataLst>
              <p:tags r:id="rId4"/>
            </p:custDataLst>
          </p:nvPr>
        </p:nvSpPr>
        <p:spPr>
          <a:xfrm>
            <a:off x="5667199" y="2230817"/>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Main Functionalities</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custDataLst>
              <p:tags r:id="rId5"/>
            </p:custDataLst>
          </p:nvPr>
        </p:nvSpPr>
        <p:spPr>
          <a:xfrm>
            <a:off x="4885991" y="3106353"/>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solidFill>
                <a:latin typeface="微软雅黑" panose="020B0503020204020204" pitchFamily="34" charset="-122"/>
                <a:ea typeface="微软雅黑" panose="020B0503020204020204" pitchFamily="34" charset="-122"/>
              </a:rPr>
              <a:t>3</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8" name="文本框 57"/>
          <p:cNvSpPr txBox="1"/>
          <p:nvPr>
            <p:custDataLst>
              <p:tags r:id="rId6"/>
            </p:custDataLst>
          </p:nvPr>
        </p:nvSpPr>
        <p:spPr>
          <a:xfrm>
            <a:off x="5667199" y="3173615"/>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Preliminary Logical Architecture</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59" name="椭圆 58"/>
          <p:cNvSpPr/>
          <p:nvPr>
            <p:custDataLst>
              <p:tags r:id="rId7"/>
            </p:custDataLst>
          </p:nvPr>
        </p:nvSpPr>
        <p:spPr>
          <a:xfrm>
            <a:off x="4885991" y="4049151"/>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solidFill>
                <a:latin typeface="微软雅黑" panose="020B0503020204020204" pitchFamily="34" charset="-122"/>
                <a:ea typeface="微软雅黑" panose="020B0503020204020204" pitchFamily="34" charset="-122"/>
              </a:rPr>
              <a:t>4</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0" name="文本框 59"/>
          <p:cNvSpPr txBox="1"/>
          <p:nvPr>
            <p:custDataLst>
              <p:tags r:id="rId8"/>
            </p:custDataLst>
          </p:nvPr>
        </p:nvSpPr>
        <p:spPr>
          <a:xfrm>
            <a:off x="5667199" y="4116413"/>
            <a:ext cx="5442735" cy="511807"/>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Technology Stack</a:t>
            </a:r>
            <a:endParaRPr kumimoji="0" lang="zh-CN" altLang="en-US" sz="1600" b="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1" name="椭圆 60"/>
          <p:cNvSpPr/>
          <p:nvPr>
            <p:custDataLst>
              <p:tags r:id="rId9"/>
            </p:custDataLst>
          </p:nvPr>
        </p:nvSpPr>
        <p:spPr>
          <a:xfrm>
            <a:off x="4885991" y="4991949"/>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solidFill>
                <a:latin typeface="微软雅黑" panose="020B0503020204020204" pitchFamily="34" charset="-122"/>
                <a:ea typeface="微软雅黑" panose="020B0503020204020204" pitchFamily="34" charset="-122"/>
              </a:rPr>
              <a:t>5</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2" name="文本框 61"/>
          <p:cNvSpPr txBox="1"/>
          <p:nvPr>
            <p:custDataLst>
              <p:tags r:id="rId10"/>
            </p:custDataLst>
          </p:nvPr>
        </p:nvSpPr>
        <p:spPr>
          <a:xfrm>
            <a:off x="5667199" y="5059211"/>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Project Schedule</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 name="标题 3"/>
          <p:cNvSpPr txBox="1"/>
          <p:nvPr/>
        </p:nvSpPr>
        <p:spPr>
          <a:xfrm>
            <a:off x="1444529" y="2958535"/>
            <a:ext cx="2584747" cy="804047"/>
          </a:xfrm>
          <a:prstGeom prst="rect">
            <a:avLst/>
          </a:prstGeom>
        </p:spPr>
        <p:txBody>
          <a:bodyPr>
            <a:noAutofit/>
          </a:bodyPr>
          <a:lstStyle>
            <a:lvl1pPr algn="l" defTabSz="914400" rtl="0" eaLnBrk="1" latinLnBrk="0" hangingPunct="1">
              <a:lnSpc>
                <a:spcPct val="90000"/>
              </a:lnSpc>
              <a:spcBef>
                <a:spcPct val="0"/>
              </a:spcBef>
              <a:buNone/>
              <a:defRPr sz="2800" b="1" kern="1200">
                <a:solidFill>
                  <a:schemeClr val="tx1"/>
                </a:solidFill>
                <a:latin typeface="+mj-ea"/>
                <a:ea typeface="+mj-ea"/>
                <a:cs typeface="+mj-cs"/>
              </a:defRPr>
            </a:lvl1pPr>
          </a:lstStyle>
          <a:p>
            <a:pPr marL="0" marR="0" lvl="0" indent="0" algn="ctr" defTabSz="914400" rtl="0" eaLnBrk="1" fontAlgn="auto" latinLnBrk="0" hangingPunct="1">
              <a:lnSpc>
                <a:spcPct val="125000"/>
              </a:lnSpc>
              <a:spcBef>
                <a:spcPct val="0"/>
              </a:spcBef>
              <a:spcAft>
                <a:spcPts val="0"/>
              </a:spcAft>
              <a:buClrTx/>
              <a:buSzTx/>
              <a:buFontTx/>
              <a:buNone/>
              <a:defRPr/>
            </a:pPr>
            <a:r>
              <a:rPr kumimoji="0" lang="en-US" altLang="zh-CN" sz="3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rPr>
              <a:t>Contents</a:t>
            </a:r>
            <a:endParaRPr kumimoji="0" lang="zh-CN" altLang="en-US" sz="3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cxnSp>
        <p:nvCxnSpPr>
          <p:cNvPr id="3" name="直接连接符 2"/>
          <p:cNvCxnSpPr/>
          <p:nvPr/>
        </p:nvCxnSpPr>
        <p:spPr>
          <a:xfrm>
            <a:off x="4222613" y="725457"/>
            <a:ext cx="0" cy="5360321"/>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763468" y="2445431"/>
            <a:ext cx="1973435" cy="1831294"/>
            <a:chOff x="3499700" y="3154849"/>
            <a:chExt cx="1107440" cy="838200"/>
          </a:xfrm>
        </p:grpSpPr>
        <p:cxnSp>
          <p:nvCxnSpPr>
            <p:cNvPr id="50" name="直接连接符 49"/>
            <p:cNvCxnSpPr/>
            <p:nvPr/>
          </p:nvCxnSpPr>
          <p:spPr>
            <a:xfrm>
              <a:off x="3499700" y="3154849"/>
              <a:ext cx="1107440" cy="0"/>
            </a:xfrm>
            <a:prstGeom prst="line">
              <a:avLst/>
            </a:prstGeom>
            <a:noFill/>
            <a:ln w="41275" cap="rnd" cmpd="sng" algn="ctr">
              <a:solidFill>
                <a:schemeClr val="accent1"/>
              </a:solidFill>
              <a:prstDash val="solid"/>
              <a:miter lim="800000"/>
            </a:ln>
            <a:effectLst/>
          </p:spPr>
        </p:cxnSp>
        <p:cxnSp>
          <p:nvCxnSpPr>
            <p:cNvPr id="11" name="直接连接符 10"/>
            <p:cNvCxnSpPr/>
            <p:nvPr/>
          </p:nvCxnSpPr>
          <p:spPr>
            <a:xfrm>
              <a:off x="3711367" y="3992574"/>
              <a:ext cx="895773" cy="475"/>
            </a:xfrm>
            <a:prstGeom prst="line">
              <a:avLst/>
            </a:prstGeom>
            <a:noFill/>
            <a:ln w="41275" cap="rnd" cmpd="sng" algn="ctr">
              <a:solidFill>
                <a:schemeClr val="accent1"/>
              </a:solidFill>
              <a:prstDash val="solid"/>
              <a:miter lim="800000"/>
            </a:ln>
            <a:effectLst/>
          </p:spPr>
        </p:cxnSp>
        <p:cxnSp>
          <p:nvCxnSpPr>
            <p:cNvPr id="52" name="直接连接符 51"/>
            <p:cNvCxnSpPr/>
            <p:nvPr/>
          </p:nvCxnSpPr>
          <p:spPr>
            <a:xfrm>
              <a:off x="3711367" y="3154849"/>
              <a:ext cx="0" cy="837725"/>
            </a:xfrm>
            <a:prstGeom prst="line">
              <a:avLst/>
            </a:prstGeom>
            <a:noFill/>
            <a:ln w="41275" cap="rnd" cmpd="sng" algn="ctr">
              <a:solidFill>
                <a:schemeClr val="accent1"/>
              </a:solidFill>
              <a:prstDash val="solid"/>
              <a:miter lim="800000"/>
            </a:ln>
            <a:effectLst/>
          </p:spPr>
        </p:cxnSp>
        <p:cxnSp>
          <p:nvCxnSpPr>
            <p:cNvPr id="14" name="直接连接符 13"/>
            <p:cNvCxnSpPr/>
            <p:nvPr/>
          </p:nvCxnSpPr>
          <p:spPr>
            <a:xfrm>
              <a:off x="4607140" y="3154849"/>
              <a:ext cx="0" cy="130218"/>
            </a:xfrm>
            <a:prstGeom prst="line">
              <a:avLst/>
            </a:prstGeom>
            <a:noFill/>
            <a:ln w="41275" cap="rnd" cmpd="sng" algn="ctr">
              <a:solidFill>
                <a:schemeClr val="accent1"/>
              </a:solidFill>
              <a:prstDash val="solid"/>
              <a:miter lim="800000"/>
            </a:ln>
            <a:effectLst/>
          </p:spPr>
        </p:cxnSp>
        <p:cxnSp>
          <p:nvCxnSpPr>
            <p:cNvPr id="54" name="直接连接符 53"/>
            <p:cNvCxnSpPr/>
            <p:nvPr/>
          </p:nvCxnSpPr>
          <p:spPr>
            <a:xfrm>
              <a:off x="4607140" y="3862356"/>
              <a:ext cx="0" cy="130218"/>
            </a:xfrm>
            <a:prstGeom prst="line">
              <a:avLst/>
            </a:prstGeom>
            <a:noFill/>
            <a:ln w="41275" cap="rnd" cmpd="sng" algn="ctr">
              <a:solidFill>
                <a:schemeClr val="accent1"/>
              </a:solidFill>
              <a:prstDash val="solid"/>
              <a:miter lim="800000"/>
            </a:ln>
            <a:effectLst/>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01</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9220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Project Overview</a:t>
            </a: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Project Overview</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4" name="文本框 13"/>
          <p:cNvSpPr txBox="1"/>
          <p:nvPr/>
        </p:nvSpPr>
        <p:spPr>
          <a:xfrm>
            <a:off x="666751" y="1219200"/>
            <a:ext cx="394589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1.</a:t>
            </a:r>
            <a:r>
              <a:rPr lang="en-US" altLang="zh-CN" sz="2000" b="1" dirty="0">
                <a:solidFill>
                  <a:prstClr val="black"/>
                </a:solidFill>
                <a:latin typeface="+mj-lt"/>
                <a:ea typeface="微软雅黑" panose="020B0503020204020204" pitchFamily="34" charset="-122"/>
              </a:rPr>
              <a:t>1</a:t>
            </a:r>
            <a:r>
              <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 Background and Motivation</a:t>
            </a:r>
            <a:endPar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7" name="椭圆 6"/>
          <p:cNvSpPr>
            <a:spLocks noChangeAspect="1"/>
          </p:cNvSpPr>
          <p:nvPr>
            <p:custDataLst>
              <p:tags r:id="rId2"/>
            </p:custDataLst>
          </p:nvPr>
        </p:nvSpPr>
        <p:spPr>
          <a:xfrm>
            <a:off x="1239177" y="2515608"/>
            <a:ext cx="4032022" cy="4032022"/>
          </a:xfrm>
          <a:prstGeom prst="ellipse">
            <a:avLst/>
          </a:prstGeom>
          <a:noFill/>
          <a:ln w="19050">
            <a:solidFill>
              <a:schemeClr val="accent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3"/>
            </p:custDataLst>
          </p:nvPr>
        </p:nvSpPr>
        <p:spPr>
          <a:xfrm>
            <a:off x="1681480" y="4055745"/>
            <a:ext cx="3154045" cy="1577340"/>
          </a:xfrm>
          <a:prstGeom prst="rect">
            <a:avLst/>
          </a:prstGeom>
        </p:spPr>
        <p:txBody>
          <a:bodyPr wrap="square" lIns="0" tIns="0" rIns="0" bIns="0">
            <a:noAutofit/>
          </a:bodyPr>
          <a:p>
            <a:pPr>
              <a:lnSpc>
                <a:spcPct val="150000"/>
              </a:lnSpc>
              <a:spcBef>
                <a:spcPct val="0"/>
              </a:spcBef>
              <a:spcAft>
                <a:spcPct val="0"/>
              </a:spcAft>
            </a:pPr>
            <a:r>
              <a:rPr lang="zh-CN" altLang="en-US" sz="1200">
                <a:solidFill>
                  <a:schemeClr val="tx1">
                    <a:lumMod val="85000"/>
                    <a:lumOff val="15000"/>
                  </a:schemeClr>
                </a:solidFill>
                <a:latin typeface="+mn-ea"/>
                <a:cs typeface="+mn-ea"/>
              </a:rPr>
              <a:t>The rapid rise of social media and content platforms has led users to increasingly rely on online platforms to share their lives, thoughts, and experiences. This has driven a growing demand for personalization, real-time interaction, and high availability.</a:t>
            </a:r>
            <a:endParaRPr lang="zh-CN" altLang="en-US" sz="1200">
              <a:solidFill>
                <a:schemeClr val="tx1">
                  <a:lumMod val="85000"/>
                  <a:lumOff val="15000"/>
                </a:schemeClr>
              </a:solidFill>
              <a:latin typeface="+mn-ea"/>
              <a:cs typeface="+mn-ea"/>
            </a:endParaRPr>
          </a:p>
        </p:txBody>
      </p:sp>
      <p:sp>
        <p:nvSpPr>
          <p:cNvPr id="17" name="矩形 16"/>
          <p:cNvSpPr/>
          <p:nvPr>
            <p:custDataLst>
              <p:tags r:id="rId4"/>
            </p:custDataLst>
          </p:nvPr>
        </p:nvSpPr>
        <p:spPr>
          <a:xfrm>
            <a:off x="1803060" y="3590034"/>
            <a:ext cx="2905141" cy="368302"/>
          </a:xfrm>
          <a:prstGeom prst="rect">
            <a:avLst/>
          </a:prstGeom>
          <a:noFill/>
        </p:spPr>
        <p:txBody>
          <a:bodyPr wrap="square" lIns="0" tIns="0" rIns="0" bIns="0" rtlCol="0" anchor="b" anchorCtr="0">
            <a:noAutofit/>
          </a:bodyPr>
          <a:p>
            <a:pPr>
              <a:spcBef>
                <a:spcPct val="0"/>
              </a:spcBef>
              <a:spcAft>
                <a:spcPct val="0"/>
              </a:spcAft>
            </a:pPr>
            <a:r>
              <a:rPr lang="en-US" altLang="zh-CN" sz="2400" b="1" kern="0">
                <a:solidFill>
                  <a:schemeClr val="accent1"/>
                </a:solidFill>
                <a:latin typeface="+mn-ea"/>
                <a:cs typeface="+mn-ea"/>
              </a:rPr>
              <a:t>Background</a:t>
            </a:r>
            <a:endParaRPr lang="en-US" altLang="zh-CN" sz="2400" b="1" kern="0">
              <a:solidFill>
                <a:schemeClr val="accent1"/>
              </a:solidFill>
              <a:latin typeface="+mn-ea"/>
              <a:cs typeface="+mn-ea"/>
            </a:endParaRPr>
          </a:p>
        </p:txBody>
      </p:sp>
      <p:sp>
        <p:nvSpPr>
          <p:cNvPr id="19" name="椭圆 18"/>
          <p:cNvSpPr>
            <a:spLocks noChangeAspect="1"/>
          </p:cNvSpPr>
          <p:nvPr>
            <p:custDataLst>
              <p:tags r:id="rId5"/>
            </p:custDataLst>
          </p:nvPr>
        </p:nvSpPr>
        <p:spPr>
          <a:xfrm>
            <a:off x="6337620" y="2515608"/>
            <a:ext cx="4032022" cy="4032022"/>
          </a:xfrm>
          <a:prstGeom prst="ellipse">
            <a:avLst/>
          </a:prstGeom>
          <a:noFill/>
          <a:ln w="19050">
            <a:solidFill>
              <a:schemeClr val="accent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custDataLst>
              <p:tags r:id="rId6"/>
            </p:custDataLst>
          </p:nvPr>
        </p:nvSpPr>
        <p:spPr>
          <a:xfrm>
            <a:off x="6759575" y="4055745"/>
            <a:ext cx="3455670" cy="1577340"/>
          </a:xfrm>
          <a:prstGeom prst="rect">
            <a:avLst/>
          </a:prstGeom>
        </p:spPr>
        <p:txBody>
          <a:bodyPr wrap="square" lIns="0" tIns="0" rIns="0" bIns="0">
            <a:noAutofit/>
          </a:bodyPr>
          <a:p>
            <a:pPr>
              <a:lnSpc>
                <a:spcPct val="150000"/>
              </a:lnSpc>
              <a:spcBef>
                <a:spcPct val="0"/>
              </a:spcBef>
              <a:spcAft>
                <a:spcPct val="0"/>
              </a:spcAft>
            </a:pPr>
            <a:r>
              <a:rPr lang="zh-CN" altLang="en-US" sz="1200" dirty="0">
                <a:solidFill>
                  <a:schemeClr val="tx1">
                    <a:lumMod val="85000"/>
                    <a:lumOff val="15000"/>
                  </a:schemeClr>
                </a:solidFill>
                <a:latin typeface="+mn-ea"/>
                <a:cs typeface="+mn-ea"/>
              </a:rPr>
              <a:t>Existing platforms face shortcomings in handling high concurrency, providing personalized recommendations, protecting user privacy, and ensuring data security. This project addresses these limitations by utilizing advanced architecture and microservice design.</a:t>
            </a:r>
            <a:endParaRPr lang="zh-CN" altLang="en-US" sz="1200" dirty="0">
              <a:solidFill>
                <a:schemeClr val="tx1">
                  <a:lumMod val="85000"/>
                  <a:lumOff val="15000"/>
                </a:schemeClr>
              </a:solidFill>
              <a:latin typeface="+mn-ea"/>
              <a:cs typeface="+mn-ea"/>
            </a:endParaRPr>
          </a:p>
        </p:txBody>
      </p:sp>
      <p:sp>
        <p:nvSpPr>
          <p:cNvPr id="22" name="矩形 21"/>
          <p:cNvSpPr/>
          <p:nvPr>
            <p:custDataLst>
              <p:tags r:id="rId7"/>
            </p:custDataLst>
          </p:nvPr>
        </p:nvSpPr>
        <p:spPr>
          <a:xfrm>
            <a:off x="6901503" y="3590034"/>
            <a:ext cx="2905141" cy="368302"/>
          </a:xfrm>
          <a:prstGeom prst="rect">
            <a:avLst/>
          </a:prstGeom>
          <a:noFill/>
        </p:spPr>
        <p:txBody>
          <a:bodyPr wrap="square" lIns="0" tIns="0" rIns="0" bIns="0" rtlCol="0" anchor="b" anchorCtr="0">
            <a:noAutofit/>
          </a:bodyPr>
          <a:p>
            <a:pPr>
              <a:spcBef>
                <a:spcPct val="0"/>
              </a:spcBef>
              <a:spcAft>
                <a:spcPct val="0"/>
              </a:spcAft>
            </a:pPr>
            <a:r>
              <a:rPr lang="en-US" altLang="zh-CN" sz="2400" b="1" kern="0">
                <a:solidFill>
                  <a:schemeClr val="accent1"/>
                </a:solidFill>
                <a:latin typeface="+mn-ea"/>
                <a:cs typeface="+mn-ea"/>
              </a:rPr>
              <a:t>Motivation</a:t>
            </a:r>
            <a:endParaRPr lang="en-US" altLang="zh-CN" sz="2400" b="1" kern="0">
              <a:solidFill>
                <a:schemeClr val="accent1"/>
              </a:solidFill>
              <a:latin typeface="+mn-ea"/>
              <a:cs typeface="+mn-ea"/>
            </a:endParaRPr>
          </a:p>
        </p:txBody>
      </p:sp>
      <p:pic>
        <p:nvPicPr>
          <p:cNvPr id="23" name="图片 22" descr="/data/temp/7b193b62-901d-11ef-99d3-469925d47e92.jpg@base@tag=imgScale&amp;m=1&amp;w=471&amp;h=471&amp;q=957b193b62-901d-11ef-99d3-469925d47e92"/>
          <p:cNvPicPr>
            <a:picLocks noChangeAspect="1"/>
          </p:cNvPicPr>
          <p:nvPr>
            <p:custDataLst>
              <p:tags r:id="rId8"/>
            </p:custDataLst>
          </p:nvPr>
        </p:nvPicPr>
        <p:blipFill rotWithShape="1">
          <a:blip r:embed="rId9"/>
          <a:srcRect l="16690" r="16690"/>
          <a:stretch>
            <a:fillRect/>
          </a:stretch>
        </p:blipFill>
        <p:spPr>
          <a:xfrm>
            <a:off x="8991934" y="1826629"/>
            <a:ext cx="1695723" cy="1695723"/>
          </a:xfrm>
          <a:custGeom>
            <a:avLst/>
            <a:gdLst>
              <a:gd name="connsiteX0" fmla="*/ 847857 w 1695714"/>
              <a:gd name="connsiteY0" fmla="*/ 0 h 1695714"/>
              <a:gd name="connsiteX1" fmla="*/ 1695714 w 1695714"/>
              <a:gd name="connsiteY1" fmla="*/ 847857 h 1695714"/>
              <a:gd name="connsiteX2" fmla="*/ 847857 w 1695714"/>
              <a:gd name="connsiteY2" fmla="*/ 1695714 h 1695714"/>
              <a:gd name="connsiteX3" fmla="*/ 0 w 1695714"/>
              <a:gd name="connsiteY3" fmla="*/ 847857 h 1695714"/>
              <a:gd name="connsiteX4" fmla="*/ 847857 w 1695714"/>
              <a:gd name="connsiteY4" fmla="*/ 0 h 169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714" h="1695714">
                <a:moveTo>
                  <a:pt x="847857" y="0"/>
                </a:moveTo>
                <a:cubicBezTo>
                  <a:pt x="1316115" y="0"/>
                  <a:pt x="1695714" y="379599"/>
                  <a:pt x="1695714" y="847857"/>
                </a:cubicBezTo>
                <a:cubicBezTo>
                  <a:pt x="1695714" y="1316115"/>
                  <a:pt x="1316115" y="1695714"/>
                  <a:pt x="847857" y="1695714"/>
                </a:cubicBezTo>
                <a:cubicBezTo>
                  <a:pt x="379599" y="1695714"/>
                  <a:pt x="0" y="1316115"/>
                  <a:pt x="0" y="847857"/>
                </a:cubicBezTo>
                <a:cubicBezTo>
                  <a:pt x="0" y="379599"/>
                  <a:pt x="379599" y="0"/>
                  <a:pt x="847857" y="0"/>
                </a:cubicBezTo>
                <a:close/>
              </a:path>
            </a:pathLst>
          </a:custGeom>
          <a:ln w="12700" cap="flat" cmpd="sng" algn="ctr">
            <a:solidFill>
              <a:schemeClr val="accent1">
                <a:alpha val="50000"/>
              </a:schemeClr>
            </a:solidFill>
            <a:prstDash val="solid"/>
            <a:round/>
            <a:headEnd type="none" w="med" len="med"/>
            <a:tailEnd type="none" w="med" len="med"/>
          </a:ln>
        </p:spPr>
      </p:pic>
      <p:pic>
        <p:nvPicPr>
          <p:cNvPr id="24" name="图片 23" descr="/data/temp/7b193b00-901d-11ef-99d3-469925d47e92.jpg@base@tag=imgScale&amp;m=1&amp;w=471&amp;h=471&amp;q=957b193b00-901d-11ef-99d3-469925d47e92"/>
          <p:cNvPicPr>
            <a:picLocks noChangeAspect="1"/>
          </p:cNvPicPr>
          <p:nvPr>
            <p:custDataLst>
              <p:tags r:id="rId10"/>
            </p:custDataLst>
          </p:nvPr>
        </p:nvPicPr>
        <p:blipFill rotWithShape="1">
          <a:blip r:embed="rId11"/>
          <a:srcRect l="32760" r="32760"/>
          <a:stretch>
            <a:fillRect/>
          </a:stretch>
        </p:blipFill>
        <p:spPr>
          <a:xfrm>
            <a:off x="3893491" y="1826629"/>
            <a:ext cx="1695723" cy="1695723"/>
          </a:xfrm>
          <a:custGeom>
            <a:avLst/>
            <a:gdLst>
              <a:gd name="connsiteX0" fmla="*/ 847857 w 1695714"/>
              <a:gd name="connsiteY0" fmla="*/ 0 h 1695714"/>
              <a:gd name="connsiteX1" fmla="*/ 1695714 w 1695714"/>
              <a:gd name="connsiteY1" fmla="*/ 847857 h 1695714"/>
              <a:gd name="connsiteX2" fmla="*/ 847857 w 1695714"/>
              <a:gd name="connsiteY2" fmla="*/ 1695714 h 1695714"/>
              <a:gd name="connsiteX3" fmla="*/ 0 w 1695714"/>
              <a:gd name="connsiteY3" fmla="*/ 847857 h 1695714"/>
              <a:gd name="connsiteX4" fmla="*/ 847857 w 1695714"/>
              <a:gd name="connsiteY4" fmla="*/ 0 h 169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714" h="1695714">
                <a:moveTo>
                  <a:pt x="847857" y="0"/>
                </a:moveTo>
                <a:cubicBezTo>
                  <a:pt x="1316115" y="0"/>
                  <a:pt x="1695714" y="379599"/>
                  <a:pt x="1695714" y="847857"/>
                </a:cubicBezTo>
                <a:cubicBezTo>
                  <a:pt x="1695714" y="1316115"/>
                  <a:pt x="1316115" y="1695714"/>
                  <a:pt x="847857" y="1695714"/>
                </a:cubicBezTo>
                <a:cubicBezTo>
                  <a:pt x="379599" y="1695714"/>
                  <a:pt x="0" y="1316115"/>
                  <a:pt x="0" y="847857"/>
                </a:cubicBezTo>
                <a:cubicBezTo>
                  <a:pt x="0" y="379599"/>
                  <a:pt x="379599" y="0"/>
                  <a:pt x="847857" y="0"/>
                </a:cubicBezTo>
                <a:close/>
              </a:path>
            </a:pathLst>
          </a:custGeom>
          <a:ln w="12700" cap="flat" cmpd="sng" algn="ctr">
            <a:solidFill>
              <a:schemeClr val="accent1">
                <a:alpha val="50000"/>
              </a:schemeClr>
            </a:solidFill>
            <a:prstDash val="solid"/>
            <a:round/>
            <a:headEnd type="none" w="med" len="med"/>
            <a:tailEnd type="none" w="med" len="me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Project Overview</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4" name="文本框 13"/>
          <p:cNvSpPr txBox="1"/>
          <p:nvPr/>
        </p:nvSpPr>
        <p:spPr>
          <a:xfrm>
            <a:off x="666751" y="1219200"/>
            <a:ext cx="297434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1.2 Purpose and Scope</a:t>
            </a:r>
            <a:endPar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70" name="矩形 69"/>
          <p:cNvSpPr/>
          <p:nvPr/>
        </p:nvSpPr>
        <p:spPr>
          <a:xfrm>
            <a:off x="666751" y="1781234"/>
            <a:ext cx="3694902" cy="475299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9" name="椭圆 28"/>
          <p:cNvSpPr/>
          <p:nvPr/>
        </p:nvSpPr>
        <p:spPr>
          <a:xfrm>
            <a:off x="8320087"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grpSp>
        <p:nvGrpSpPr>
          <p:cNvPr id="30" name="组合 29"/>
          <p:cNvGrpSpPr/>
          <p:nvPr/>
        </p:nvGrpSpPr>
        <p:grpSpPr>
          <a:xfrm>
            <a:off x="4210908" y="1601984"/>
            <a:ext cx="7622540" cy="5208074"/>
            <a:chOff x="4210908" y="1601984"/>
            <a:chExt cx="7622540" cy="5208074"/>
          </a:xfrm>
        </p:grpSpPr>
        <p:grpSp>
          <p:nvGrpSpPr>
            <p:cNvPr id="31" name="组合 30"/>
            <p:cNvGrpSpPr/>
            <p:nvPr/>
          </p:nvGrpSpPr>
          <p:grpSpPr>
            <a:xfrm>
              <a:off x="6096001" y="1971316"/>
              <a:ext cx="4210910" cy="4210910"/>
              <a:chOff x="3358458" y="970497"/>
              <a:chExt cx="5412308" cy="5412308"/>
            </a:xfrm>
          </p:grpSpPr>
          <p:sp>
            <p:nvSpPr>
              <p:cNvPr id="32" name="圆: 空心 26"/>
              <p:cNvSpPr/>
              <p:nvPr/>
            </p:nvSpPr>
            <p:spPr>
              <a:xfrm>
                <a:off x="3723560" y="1335599"/>
                <a:ext cx="4682104" cy="4682103"/>
              </a:xfrm>
              <a:prstGeom prst="donut">
                <a:avLst>
                  <a:gd name="adj" fmla="val 21523"/>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3" name="圆: 空心 28"/>
              <p:cNvSpPr/>
              <p:nvPr/>
            </p:nvSpPr>
            <p:spPr>
              <a:xfrm>
                <a:off x="4178662" y="1790702"/>
                <a:ext cx="3771900" cy="3771898"/>
              </a:xfrm>
              <a:prstGeom prst="donut">
                <a:avLst>
                  <a:gd name="adj" fmla="val 21523"/>
                </a:avLst>
              </a:prstGeom>
              <a:solidFill>
                <a:schemeClr val="bg1">
                  <a:lumMod val="95000"/>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34" name="椭圆 33"/>
              <p:cNvSpPr/>
              <p:nvPr/>
            </p:nvSpPr>
            <p:spPr>
              <a:xfrm>
                <a:off x="416225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8</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5" name="椭圆 34"/>
              <p:cNvSpPr/>
              <p:nvPr/>
            </p:nvSpPr>
            <p:spPr>
              <a:xfrm>
                <a:off x="416225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6</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6" name="椭圆 35"/>
              <p:cNvSpPr/>
              <p:nvPr/>
            </p:nvSpPr>
            <p:spPr>
              <a:xfrm>
                <a:off x="729467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2</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7" name="椭圆 36"/>
              <p:cNvSpPr/>
              <p:nvPr/>
            </p:nvSpPr>
            <p:spPr>
              <a:xfrm>
                <a:off x="729467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4</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8" name="椭圆 37"/>
              <p:cNvSpPr/>
              <p:nvPr/>
            </p:nvSpPr>
            <p:spPr>
              <a:xfrm>
                <a:off x="5728467" y="97049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1</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9" name="椭圆 38"/>
              <p:cNvSpPr/>
              <p:nvPr/>
            </p:nvSpPr>
            <p:spPr>
              <a:xfrm>
                <a:off x="5728467" y="565260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5</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0" name="椭圆 39"/>
              <p:cNvSpPr/>
              <p:nvPr/>
            </p:nvSpPr>
            <p:spPr>
              <a:xfrm>
                <a:off x="3358458"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7</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1" name="椭圆 40"/>
              <p:cNvSpPr/>
              <p:nvPr/>
            </p:nvSpPr>
            <p:spPr>
              <a:xfrm>
                <a:off x="8040562"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3</a:t>
                </a:r>
                <a:endParaRPr lang="en-US" b="1" kern="0" dirty="0">
                  <a:solidFill>
                    <a:srgbClr val="FFFFFF"/>
                  </a:solidFill>
                  <a:latin typeface="微软雅黑" panose="020B0503020204020204" pitchFamily="34" charset="-122"/>
                  <a:ea typeface="微软雅黑" panose="020B0503020204020204" pitchFamily="34" charset="-122"/>
                </a:endParaRPr>
              </a:p>
            </p:txBody>
          </p:sp>
        </p:grpSp>
        <p:sp>
          <p:nvSpPr>
            <p:cNvPr id="42" name="文本框 41"/>
            <p:cNvSpPr txBox="1"/>
            <p:nvPr/>
          </p:nvSpPr>
          <p:spPr>
            <a:xfrm>
              <a:off x="7218268" y="1601984"/>
              <a:ext cx="2219960" cy="368300"/>
            </a:xfrm>
            <a:prstGeom prst="rect">
              <a:avLst/>
            </a:prstGeom>
            <a:noFill/>
          </p:spPr>
          <p:txBody>
            <a:bodyPr wrap="square" rtlCol="0">
              <a:spAutoFit/>
            </a:bodyPr>
            <a:lstStyle/>
            <a:p>
              <a:pPr algn="ctr"/>
              <a:r>
                <a:rPr lang="zh-CN" altLang="en-US" b="1" dirty="0"/>
                <a:t>Note Management</a:t>
              </a:r>
              <a:endParaRPr lang="zh-CN" altLang="en-US" b="1" dirty="0"/>
            </a:p>
          </p:txBody>
        </p:sp>
        <p:sp>
          <p:nvSpPr>
            <p:cNvPr id="43" name="文本框 42"/>
            <p:cNvSpPr txBox="1"/>
            <p:nvPr/>
          </p:nvSpPr>
          <p:spPr>
            <a:xfrm>
              <a:off x="9726594" y="2490161"/>
              <a:ext cx="1960582" cy="368300"/>
            </a:xfrm>
            <a:prstGeom prst="rect">
              <a:avLst/>
            </a:prstGeom>
            <a:noFill/>
          </p:spPr>
          <p:txBody>
            <a:bodyPr wrap="square" rtlCol="0">
              <a:spAutoFit/>
            </a:bodyPr>
            <a:lstStyle/>
            <a:p>
              <a:r>
                <a:rPr lang="zh-CN" altLang="en-US" b="1" dirty="0"/>
                <a:t>User Interaction</a:t>
              </a:r>
              <a:endParaRPr lang="zh-CN" altLang="en-US" b="1" dirty="0"/>
            </a:p>
          </p:txBody>
        </p:sp>
        <p:sp>
          <p:nvSpPr>
            <p:cNvPr id="44" name="文本框 43"/>
            <p:cNvSpPr txBox="1"/>
            <p:nvPr/>
          </p:nvSpPr>
          <p:spPr>
            <a:xfrm>
              <a:off x="10306908" y="3891794"/>
              <a:ext cx="1526540" cy="645160"/>
            </a:xfrm>
            <a:prstGeom prst="rect">
              <a:avLst/>
            </a:prstGeom>
            <a:noFill/>
          </p:spPr>
          <p:txBody>
            <a:bodyPr wrap="square" rtlCol="0">
              <a:spAutoFit/>
            </a:bodyPr>
            <a:lstStyle/>
            <a:p>
              <a:r>
                <a:rPr lang="zh-CN" altLang="en-US" b="1" dirty="0"/>
                <a:t>Notification Service</a:t>
              </a:r>
              <a:endParaRPr lang="zh-CN" altLang="en-US" b="1" dirty="0"/>
            </a:p>
          </p:txBody>
        </p:sp>
        <p:sp>
          <p:nvSpPr>
            <p:cNvPr id="45" name="文本框 44"/>
            <p:cNvSpPr txBox="1"/>
            <p:nvPr/>
          </p:nvSpPr>
          <p:spPr>
            <a:xfrm>
              <a:off x="9726594" y="5217487"/>
              <a:ext cx="1960582" cy="645160"/>
            </a:xfrm>
            <a:prstGeom prst="rect">
              <a:avLst/>
            </a:prstGeom>
            <a:noFill/>
          </p:spPr>
          <p:txBody>
            <a:bodyPr wrap="square" rtlCol="0">
              <a:spAutoFit/>
            </a:bodyPr>
            <a:lstStyle/>
            <a:p>
              <a:r>
                <a:rPr lang="zh-CN" altLang="en-US" b="1" dirty="0"/>
                <a:t>Search Functionality</a:t>
              </a:r>
              <a:endParaRPr lang="zh-CN" altLang="en-US" b="1" dirty="0"/>
            </a:p>
          </p:txBody>
        </p:sp>
        <p:sp>
          <p:nvSpPr>
            <p:cNvPr id="46" name="文本框 45"/>
            <p:cNvSpPr txBox="1"/>
            <p:nvPr/>
          </p:nvSpPr>
          <p:spPr>
            <a:xfrm>
              <a:off x="6835934" y="6164898"/>
              <a:ext cx="2769142" cy="645160"/>
            </a:xfrm>
            <a:prstGeom prst="rect">
              <a:avLst/>
            </a:prstGeom>
            <a:noFill/>
          </p:spPr>
          <p:txBody>
            <a:bodyPr wrap="square" rtlCol="0">
              <a:spAutoFit/>
            </a:bodyPr>
            <a:lstStyle/>
            <a:p>
              <a:pPr algn="ctr"/>
              <a:r>
                <a:rPr lang="zh-CN" altLang="en-US" b="1" dirty="0"/>
                <a:t>Distributed Storage and Caching</a:t>
              </a:r>
              <a:endParaRPr lang="zh-CN" altLang="en-US" b="1" dirty="0"/>
            </a:p>
          </p:txBody>
        </p:sp>
        <p:sp>
          <p:nvSpPr>
            <p:cNvPr id="47" name="文本框 46"/>
            <p:cNvSpPr txBox="1"/>
            <p:nvPr/>
          </p:nvSpPr>
          <p:spPr>
            <a:xfrm>
              <a:off x="4210908" y="5217674"/>
              <a:ext cx="2523490" cy="645160"/>
            </a:xfrm>
            <a:prstGeom prst="rect">
              <a:avLst/>
            </a:prstGeom>
            <a:noFill/>
          </p:spPr>
          <p:txBody>
            <a:bodyPr wrap="square" rtlCol="0">
              <a:spAutoFit/>
            </a:bodyPr>
            <a:lstStyle/>
            <a:p>
              <a:pPr algn="r"/>
              <a:r>
                <a:rPr lang="zh-CN" altLang="en-US" b="1" dirty="0"/>
                <a:t>Backend Management System</a:t>
              </a:r>
              <a:endParaRPr lang="zh-CN" altLang="en-US" b="1" dirty="0"/>
            </a:p>
          </p:txBody>
        </p:sp>
        <p:sp>
          <p:nvSpPr>
            <p:cNvPr id="48" name="文本框 47"/>
            <p:cNvSpPr txBox="1"/>
            <p:nvPr/>
          </p:nvSpPr>
          <p:spPr>
            <a:xfrm>
              <a:off x="4374103" y="3766064"/>
              <a:ext cx="1849120" cy="922020"/>
            </a:xfrm>
            <a:prstGeom prst="rect">
              <a:avLst/>
            </a:prstGeom>
            <a:noFill/>
          </p:spPr>
          <p:txBody>
            <a:bodyPr wrap="square" rtlCol="0">
              <a:spAutoFit/>
            </a:bodyPr>
            <a:lstStyle/>
            <a:p>
              <a:pPr algn="ctr"/>
              <a:r>
                <a:rPr lang="zh-CN" altLang="en-US" b="1" dirty="0"/>
                <a:t>Authentication and Authorization</a:t>
              </a:r>
              <a:endParaRPr lang="zh-CN" altLang="en-US" b="1" dirty="0"/>
            </a:p>
          </p:txBody>
        </p:sp>
        <p:sp>
          <p:nvSpPr>
            <p:cNvPr id="49" name="文本框 48"/>
            <p:cNvSpPr txBox="1"/>
            <p:nvPr/>
          </p:nvSpPr>
          <p:spPr>
            <a:xfrm>
              <a:off x="4715735" y="2496795"/>
              <a:ext cx="2018404" cy="368300"/>
            </a:xfrm>
            <a:prstGeom prst="rect">
              <a:avLst/>
            </a:prstGeom>
            <a:noFill/>
          </p:spPr>
          <p:txBody>
            <a:bodyPr wrap="square" rtlCol="0">
              <a:spAutoFit/>
            </a:bodyPr>
            <a:lstStyle/>
            <a:p>
              <a:pPr algn="r"/>
              <a:r>
                <a:rPr lang="zh-CN" altLang="en-US" b="1" dirty="0"/>
                <a:t>Tags and Topics</a:t>
              </a:r>
              <a:endParaRPr lang="zh-CN" altLang="en-US" b="1" dirty="0"/>
            </a:p>
          </p:txBody>
        </p:sp>
        <p:sp>
          <p:nvSpPr>
            <p:cNvPr id="52" name="文本框 51"/>
            <p:cNvSpPr txBox="1"/>
            <p:nvPr/>
          </p:nvSpPr>
          <p:spPr>
            <a:xfrm>
              <a:off x="7139380" y="3639566"/>
              <a:ext cx="2124149" cy="506730"/>
            </a:xfrm>
            <a:prstGeom prst="rect">
              <a:avLst/>
            </a:prstGeom>
            <a:noFill/>
          </p:spPr>
          <p:txBody>
            <a:bodyPr wrap="square" rtlCol="0">
              <a:spAutoFit/>
            </a:bodyPr>
            <a:lstStyle/>
            <a:p>
              <a:pPr algn="ctr">
                <a:lnSpc>
                  <a:spcPct val="150000"/>
                </a:lnSpc>
              </a:pPr>
              <a:r>
                <a:rPr lang="en-US" altLang="zh-CN" b="1" dirty="0" err="1">
                  <a:solidFill>
                    <a:srgbClr val="002060"/>
                  </a:solidFill>
                </a:rPr>
                <a:t>Project Delivery</a:t>
              </a:r>
              <a:endParaRPr lang="en-US" altLang="zh-CN" b="1" dirty="0">
                <a:solidFill>
                  <a:srgbClr val="002060"/>
                </a:solidFill>
              </a:endParaRPr>
            </a:p>
          </p:txBody>
        </p:sp>
      </p:grpSp>
      <p:grpSp>
        <p:nvGrpSpPr>
          <p:cNvPr id="53" name="组合 52"/>
          <p:cNvGrpSpPr/>
          <p:nvPr/>
        </p:nvGrpSpPr>
        <p:grpSpPr>
          <a:xfrm>
            <a:off x="829261" y="2835956"/>
            <a:ext cx="3331116" cy="583565"/>
            <a:chOff x="1106352" y="1985818"/>
            <a:chExt cx="3030906" cy="583565"/>
          </a:xfrm>
        </p:grpSpPr>
        <p:sp>
          <p:nvSpPr>
            <p:cNvPr id="54" name="文本框 53"/>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01</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56" name="文本框 55"/>
            <p:cNvSpPr txBox="1"/>
            <p:nvPr/>
          </p:nvSpPr>
          <p:spPr>
            <a:xfrm>
              <a:off x="1855435" y="1985818"/>
              <a:ext cx="2281823" cy="58356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600" b="1" dirty="0">
                  <a:solidFill>
                    <a:schemeClr val="tx1"/>
                  </a:solidFill>
                  <a:latin typeface="Arial" panose="020B0604020202020204" pitchFamily="34" charset="0"/>
                  <a:ea typeface="微软雅黑" panose="020B0503020204020204" pitchFamily="34" charset="-122"/>
                </a:rPr>
                <a:t>Efficient Content Sharing Platform</a:t>
              </a:r>
              <a:endParaRPr lang="zh-CN" altLang="en-US" sz="1600" b="1" dirty="0">
                <a:solidFill>
                  <a:schemeClr val="tx1"/>
                </a:solidFill>
                <a:latin typeface="Arial" panose="020B0604020202020204" pitchFamily="34" charset="0"/>
                <a:ea typeface="微软雅黑" panose="020B0503020204020204" pitchFamily="34" charset="-122"/>
              </a:endParaRPr>
            </a:p>
          </p:txBody>
        </p:sp>
      </p:grpSp>
      <p:grpSp>
        <p:nvGrpSpPr>
          <p:cNvPr id="58" name="组合 57"/>
          <p:cNvGrpSpPr/>
          <p:nvPr/>
        </p:nvGrpSpPr>
        <p:grpSpPr>
          <a:xfrm>
            <a:off x="829261" y="3568986"/>
            <a:ext cx="3331116" cy="583565"/>
            <a:chOff x="1106352" y="1985818"/>
            <a:chExt cx="3030906" cy="583565"/>
          </a:xfrm>
        </p:grpSpPr>
        <p:sp>
          <p:nvSpPr>
            <p:cNvPr id="59" name="文本框 58"/>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02</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0" name="文本框 59"/>
            <p:cNvSpPr txBox="1"/>
            <p:nvPr/>
          </p:nvSpPr>
          <p:spPr>
            <a:xfrm>
              <a:off x="1855435" y="1985818"/>
              <a:ext cx="2281823" cy="58356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600" b="1" dirty="0">
                  <a:solidFill>
                    <a:schemeClr val="tx1"/>
                  </a:solidFill>
                  <a:latin typeface="Arial" panose="020B0604020202020204" pitchFamily="34" charset="0"/>
                  <a:ea typeface="微软雅黑" panose="020B0503020204020204" pitchFamily="34" charset="-122"/>
                </a:rPr>
                <a:t>Multi-level Social Network Construction</a:t>
              </a:r>
              <a:endParaRPr lang="zh-CN" altLang="en-US" sz="1600" b="1" dirty="0">
                <a:solidFill>
                  <a:schemeClr val="tx1"/>
                </a:solidFill>
                <a:latin typeface="Arial" panose="020B0604020202020204" pitchFamily="34" charset="0"/>
                <a:ea typeface="微软雅黑" panose="020B0503020204020204" pitchFamily="34" charset="-122"/>
              </a:endParaRPr>
            </a:p>
          </p:txBody>
        </p:sp>
      </p:grpSp>
      <p:grpSp>
        <p:nvGrpSpPr>
          <p:cNvPr id="61" name="组合 60"/>
          <p:cNvGrpSpPr/>
          <p:nvPr/>
        </p:nvGrpSpPr>
        <p:grpSpPr>
          <a:xfrm>
            <a:off x="829261" y="4225180"/>
            <a:ext cx="3331116" cy="737235"/>
            <a:chOff x="1106352" y="1908983"/>
            <a:chExt cx="3030906" cy="737235"/>
          </a:xfrm>
        </p:grpSpPr>
        <p:sp>
          <p:nvSpPr>
            <p:cNvPr id="62" name="文本框 61"/>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03</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3" name="文本框 62"/>
            <p:cNvSpPr txBox="1"/>
            <p:nvPr/>
          </p:nvSpPr>
          <p:spPr>
            <a:xfrm>
              <a:off x="1855435" y="1908983"/>
              <a:ext cx="2281823" cy="73723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latin typeface="Arial" panose="020B0604020202020204" pitchFamily="34" charset="0"/>
                  <a:ea typeface="微软雅黑" panose="020B0503020204020204" pitchFamily="34" charset="-122"/>
                  <a:sym typeface="+mn-ea"/>
                </a:rPr>
                <a:t>Personalized Recommendations to Enhance User Experience</a:t>
              </a:r>
              <a:endParaRPr lang="zh-CN" altLang="en-US" dirty="0">
                <a:solidFill>
                  <a:schemeClr val="tx1"/>
                </a:solidFill>
                <a:latin typeface="Arial" panose="020B0604020202020204" pitchFamily="34" charset="0"/>
                <a:ea typeface="微软雅黑" panose="020B0503020204020204" pitchFamily="34" charset="-122"/>
                <a:sym typeface="+mn-ea"/>
              </a:endParaRPr>
            </a:p>
          </p:txBody>
        </p:sp>
      </p:grpSp>
      <p:grpSp>
        <p:nvGrpSpPr>
          <p:cNvPr id="64" name="组合 63"/>
          <p:cNvGrpSpPr/>
          <p:nvPr/>
        </p:nvGrpSpPr>
        <p:grpSpPr>
          <a:xfrm>
            <a:off x="829261" y="4958210"/>
            <a:ext cx="3381374" cy="737235"/>
            <a:chOff x="1106352" y="1908984"/>
            <a:chExt cx="3076635" cy="737235"/>
          </a:xfrm>
        </p:grpSpPr>
        <p:sp>
          <p:nvSpPr>
            <p:cNvPr id="65" name="文本框 64"/>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04</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6" name="文本框 65"/>
            <p:cNvSpPr txBox="1"/>
            <p:nvPr/>
          </p:nvSpPr>
          <p:spPr>
            <a:xfrm>
              <a:off x="1855722" y="1908984"/>
              <a:ext cx="2327265" cy="73723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chemeClr val="tx1"/>
                  </a:solidFill>
                  <a:latin typeface="Arial" panose="020B0604020202020204" pitchFamily="34" charset="0"/>
                  <a:ea typeface="微软雅黑" panose="020B0503020204020204" pitchFamily="34" charset="-122"/>
                </a:rPr>
                <a:t>Convenient Note Management and Interaction Features</a:t>
              </a:r>
              <a:endParaRPr lang="zh-CN" altLang="en-US" b="1" dirty="0">
                <a:solidFill>
                  <a:schemeClr val="tx1"/>
                </a:solidFill>
                <a:latin typeface="Arial" panose="020B0604020202020204" pitchFamily="34" charset="0"/>
                <a:ea typeface="微软雅黑" panose="020B0503020204020204" pitchFamily="34" charset="-122"/>
              </a:endParaRPr>
            </a:p>
          </p:txBody>
        </p:sp>
      </p:grpSp>
      <p:grpSp>
        <p:nvGrpSpPr>
          <p:cNvPr id="67" name="组合 66"/>
          <p:cNvGrpSpPr/>
          <p:nvPr/>
        </p:nvGrpSpPr>
        <p:grpSpPr>
          <a:xfrm>
            <a:off x="829261" y="5798245"/>
            <a:ext cx="3331116" cy="523220"/>
            <a:chOff x="1106352" y="2015989"/>
            <a:chExt cx="3030906" cy="523220"/>
          </a:xfrm>
        </p:grpSpPr>
        <p:sp>
          <p:nvSpPr>
            <p:cNvPr id="68" name="文本框 67"/>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05</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9" name="文本框 68"/>
            <p:cNvSpPr txBox="1"/>
            <p:nvPr/>
          </p:nvSpPr>
          <p:spPr>
            <a:xfrm>
              <a:off x="1855435" y="2093450"/>
              <a:ext cx="2281823" cy="36830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b="1" dirty="0">
                  <a:solidFill>
                    <a:schemeClr val="tx1"/>
                  </a:solidFill>
                  <a:latin typeface="Arial" panose="020B0604020202020204" pitchFamily="34" charset="0"/>
                  <a:ea typeface="微软雅黑" panose="020B0503020204020204" pitchFamily="34" charset="-122"/>
                </a:rPr>
                <a:t>System Stability</a:t>
              </a:r>
              <a:endParaRPr lang="zh-CN" altLang="en-US" sz="1800" b="1" dirty="0">
                <a:solidFill>
                  <a:schemeClr val="tx1"/>
                </a:solidFill>
                <a:latin typeface="Arial" panose="020B0604020202020204" pitchFamily="34" charset="0"/>
                <a:ea typeface="微软雅黑" panose="020B0503020204020204" pitchFamily="34" charset="-122"/>
              </a:endParaRPr>
            </a:p>
          </p:txBody>
        </p:sp>
      </p:grpSp>
      <p:sp>
        <p:nvSpPr>
          <p:cNvPr id="71" name="文本框 70"/>
          <p:cNvSpPr txBox="1"/>
          <p:nvPr/>
        </p:nvSpPr>
        <p:spPr>
          <a:xfrm>
            <a:off x="666751" y="1840410"/>
            <a:ext cx="3694902" cy="55308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Purpose</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PA-直接连接符 9"/>
          <p:cNvCxnSpPr/>
          <p:nvPr>
            <p:custDataLst>
              <p:tags r:id="rId1"/>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直角三角形 5"/>
          <p:cNvSpPr/>
          <p:nvPr>
            <p:custDataLst>
              <p:tags r:id="rId2"/>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PA-直角三角形 8"/>
          <p:cNvSpPr/>
          <p:nvPr>
            <p:custDataLst>
              <p:tags r:id="rId3"/>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cxnSp>
        <p:nvCxnSpPr>
          <p:cNvPr id="7" name="PA-直接连接符 9"/>
          <p:cNvCxnSpPr/>
          <p:nvPr>
            <p:custDataLst>
              <p:tags r:id="rId4"/>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矩形: 圆角 3"/>
          <p:cNvSpPr/>
          <p:nvPr>
            <p:custDataLst>
              <p:tags r:id="rId5"/>
            </p:custDataLst>
          </p:nvPr>
        </p:nvSpPr>
        <p:spPr>
          <a:xfrm>
            <a:off x="570865" y="1719283"/>
            <a:ext cx="2906418" cy="80272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6"/>
            </p:custDataLst>
          </p:nvPr>
        </p:nvSpPr>
        <p:spPr>
          <a:xfrm>
            <a:off x="3897257" y="1965541"/>
            <a:ext cx="310209" cy="310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箭头连接符 10"/>
          <p:cNvCxnSpPr/>
          <p:nvPr>
            <p:custDataLst>
              <p:tags r:id="rId7"/>
            </p:custDataLst>
          </p:nvPr>
        </p:nvCxnSpPr>
        <p:spPr>
          <a:xfrm>
            <a:off x="2023597" y="2743449"/>
            <a:ext cx="0" cy="3684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21"/>
          <p:cNvSpPr txBox="1"/>
          <p:nvPr>
            <p:custDataLst>
              <p:tags r:id="rId8"/>
            </p:custDataLst>
          </p:nvPr>
        </p:nvSpPr>
        <p:spPr>
          <a:xfrm flipH="1">
            <a:off x="609045" y="3166288"/>
            <a:ext cx="2906418" cy="2800469"/>
          </a:xfrm>
          <a:prstGeom prst="rect">
            <a:avLst/>
          </a:prstGeom>
          <a:noFill/>
        </p:spPr>
        <p:txBody>
          <a:bodyPr wrap="square" rtlCol="0" anchor="t">
            <a:noAutofit/>
          </a:bodyPr>
          <a:lstStyle/>
          <a:p>
            <a:pPr marL="0" lvl="0" indent="0" algn="l">
              <a:lnSpc>
                <a:spcPct val="120000"/>
              </a:lnSpc>
              <a:spcBef>
                <a:spcPts val="0"/>
              </a:spcBef>
              <a:spcAft>
                <a:spcPts val="800"/>
              </a:spcAft>
              <a:buSzPct val="100000"/>
            </a:pPr>
            <a:r>
              <a:rPr lang="zh-CN" altLang="en-US" sz="1100" spc="100">
                <a:solidFill>
                  <a:schemeClr val="tx1">
                    <a:lumMod val="75000"/>
                    <a:lumOff val="25000"/>
                  </a:schemeClr>
                </a:solidFill>
                <a:uFillTx/>
                <a:latin typeface="Arial" panose="020B0604020202020204" pitchFamily="34" charset="0"/>
                <a:ea typeface="微软雅黑" panose="020B0503020204020204" pitchFamily="34" charset="-122"/>
              </a:rPr>
              <a:t>To ensure focus, the development of the Momento platform will concentrate on the aforementioned functional modules. The following items are excluded from the project scope:</a:t>
            </a:r>
            <a:endParaRPr lang="zh-CN" altLang="en-US" sz="1100" spc="10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100" spc="100">
                <a:solidFill>
                  <a:schemeClr val="tx1">
                    <a:lumMod val="75000"/>
                    <a:lumOff val="25000"/>
                  </a:schemeClr>
                </a:solidFill>
                <a:uFillTx/>
                <a:latin typeface="Arial" panose="020B0604020202020204" pitchFamily="34" charset="0"/>
                <a:ea typeface="微软雅黑" panose="020B0503020204020204" pitchFamily="34" charset="-122"/>
              </a:rPr>
              <a:t>Integration with third-party social platforms</a:t>
            </a:r>
            <a:endParaRPr lang="zh-CN" altLang="en-US" sz="1100" spc="10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100" spc="100">
                <a:solidFill>
                  <a:schemeClr val="tx1">
                    <a:lumMod val="75000"/>
                    <a:lumOff val="25000"/>
                  </a:schemeClr>
                </a:solidFill>
                <a:uFillTx/>
                <a:latin typeface="Arial" panose="020B0604020202020204" pitchFamily="34" charset="0"/>
                <a:ea typeface="微软雅黑" panose="020B0503020204020204" pitchFamily="34" charset="-122"/>
              </a:rPr>
              <a:t>Support for live streaming and other media formats</a:t>
            </a:r>
            <a:endParaRPr lang="zh-CN" altLang="en-US" sz="1100" spc="10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100" spc="100">
                <a:solidFill>
                  <a:schemeClr val="tx1">
                    <a:lumMod val="75000"/>
                    <a:lumOff val="25000"/>
                  </a:schemeClr>
                </a:solidFill>
                <a:uFillTx/>
                <a:latin typeface="Arial" panose="020B0604020202020204" pitchFamily="34" charset="0"/>
                <a:ea typeface="微软雅黑" panose="020B0503020204020204" pitchFamily="34" charset="-122"/>
              </a:rPr>
              <a:t>E-commerce</a:t>
            </a:r>
            <a:endParaRPr lang="zh-CN" altLang="en-US" sz="1100" spc="10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100" spc="100">
                <a:solidFill>
                  <a:schemeClr val="tx1">
                    <a:lumMod val="75000"/>
                    <a:lumOff val="25000"/>
                  </a:schemeClr>
                </a:solidFill>
                <a:uFillTx/>
                <a:latin typeface="Arial" panose="020B0604020202020204" pitchFamily="34" charset="0"/>
                <a:ea typeface="微软雅黑" panose="020B0503020204020204" pitchFamily="34" charset="-122"/>
              </a:rPr>
              <a:t>Advertising management and other business expansion features。</a:t>
            </a:r>
            <a:endParaRPr lang="zh-CN" altLang="en-US" sz="1100" spc="100">
              <a:solidFill>
                <a:schemeClr val="tx1">
                  <a:lumMod val="75000"/>
                  <a:lumOff val="25000"/>
                </a:schemeClr>
              </a:solidFill>
              <a:uFillTx/>
              <a:latin typeface="Arial" panose="020B0604020202020204" pitchFamily="34" charset="0"/>
              <a:ea typeface="微软雅黑" panose="020B0503020204020204" pitchFamily="34" charset="-122"/>
            </a:endParaRPr>
          </a:p>
        </p:txBody>
      </p:sp>
      <p:sp>
        <p:nvSpPr>
          <p:cNvPr id="13" name="Rectangle 29"/>
          <p:cNvSpPr/>
          <p:nvPr>
            <p:custDataLst>
              <p:tags r:id="rId9"/>
            </p:custDataLst>
          </p:nvPr>
        </p:nvSpPr>
        <p:spPr>
          <a:xfrm flipH="1">
            <a:off x="733128" y="1771780"/>
            <a:ext cx="2581891" cy="686277"/>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fontAlgn="auto">
              <a:lnSpc>
                <a:spcPct val="100000"/>
              </a:lnSpc>
              <a:spcBef>
                <a:spcPts val="0"/>
              </a:spcBef>
              <a:spcAft>
                <a:spcPts val="0"/>
              </a:spcAft>
              <a:buSzPct val="100000"/>
            </a:pPr>
            <a:r>
              <a:rPr lang="zh-CN" altLang="en-US" sz="2500" b="1" spc="180">
                <a:solidFill>
                  <a:schemeClr val="lt1"/>
                </a:solidFill>
                <a:uFillTx/>
                <a:latin typeface="Arial" panose="020B0604020202020204" pitchFamily="34" charset="0"/>
                <a:ea typeface="微软雅黑" panose="020B0503020204020204" pitchFamily="34" charset="-122"/>
              </a:rPr>
              <a:t>Boundaries</a:t>
            </a:r>
            <a:endParaRPr lang="zh-CN" altLang="en-US" sz="2500" b="1" spc="180">
              <a:solidFill>
                <a:schemeClr val="lt1"/>
              </a:solidFill>
              <a:uFillTx/>
              <a:latin typeface="Arial" panose="020B0604020202020204" pitchFamily="34" charset="0"/>
              <a:ea typeface="微软雅黑" panose="020B0503020204020204" pitchFamily="34" charset="-122"/>
            </a:endParaRPr>
          </a:p>
        </p:txBody>
      </p:sp>
      <p:sp>
        <p:nvSpPr>
          <p:cNvPr id="15" name="矩形: 圆角 14"/>
          <p:cNvSpPr/>
          <p:nvPr>
            <p:custDataLst>
              <p:tags r:id="rId10"/>
            </p:custDataLst>
          </p:nvPr>
        </p:nvSpPr>
        <p:spPr>
          <a:xfrm>
            <a:off x="4585444" y="1719283"/>
            <a:ext cx="2906418" cy="80272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custDataLst>
              <p:tags r:id="rId11"/>
            </p:custDataLst>
          </p:nvPr>
        </p:nvSpPr>
        <p:spPr>
          <a:xfrm>
            <a:off x="7911836" y="1965541"/>
            <a:ext cx="310209" cy="3102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custDataLst>
              <p:tags r:id="rId12"/>
            </p:custDataLst>
          </p:nvPr>
        </p:nvCxnSpPr>
        <p:spPr>
          <a:xfrm>
            <a:off x="6038175" y="2743449"/>
            <a:ext cx="0" cy="36843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21"/>
          <p:cNvSpPr txBox="1"/>
          <p:nvPr>
            <p:custDataLst>
              <p:tags r:id="rId13"/>
            </p:custDataLst>
          </p:nvPr>
        </p:nvSpPr>
        <p:spPr>
          <a:xfrm flipH="1">
            <a:off x="4623623" y="3166288"/>
            <a:ext cx="2906418" cy="2800469"/>
          </a:xfrm>
          <a:prstGeom prst="rect">
            <a:avLst/>
          </a:prstGeom>
          <a:noFill/>
        </p:spPr>
        <p:txBody>
          <a:bodyPr wrap="square" rtlCol="0" anchor="t">
            <a:noAutofit/>
          </a:bodyPr>
          <a:lstStyle/>
          <a:p>
            <a:pPr marL="0" lvl="0" indent="0" algn="l">
              <a:lnSpc>
                <a:spcPct val="120000"/>
              </a:lnSpc>
              <a:spcBef>
                <a:spcPts val="0"/>
              </a:spcBef>
              <a:spcAft>
                <a:spcPts val="800"/>
              </a:spcAft>
              <a:buSzPct val="100000"/>
            </a:pPr>
            <a:r>
              <a:rPr lang="zh-CN" altLang="en-US" sz="900" b="1" spc="60">
                <a:solidFill>
                  <a:schemeClr val="tx1">
                    <a:lumMod val="75000"/>
                    <a:lumOff val="25000"/>
                  </a:schemeClr>
                </a:solidFill>
                <a:uFillTx/>
                <a:latin typeface="+mn-ea"/>
              </a:rPr>
              <a:t>Constraints:</a:t>
            </a:r>
            <a:endParaRPr lang="zh-CN" altLang="en-US" sz="900" b="1"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zh-CN" altLang="en-US" sz="900" spc="60">
                <a:solidFill>
                  <a:schemeClr val="tx1">
                    <a:lumMod val="75000"/>
                    <a:lumOff val="25000"/>
                  </a:schemeClr>
                </a:solidFill>
                <a:uFillTx/>
                <a:latin typeface="+mn-ea"/>
              </a:rPr>
              <a:t>The platform must ensure high availability and data consistency. It must remain stable under high user concurrency.</a:t>
            </a:r>
            <a:endParaRPr lang="zh-CN" altLang="en-US" sz="900"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zh-CN" altLang="en-US" sz="900" spc="60">
                <a:solidFill>
                  <a:schemeClr val="tx1">
                    <a:lumMod val="75000"/>
                    <a:lumOff val="25000"/>
                  </a:schemeClr>
                </a:solidFill>
                <a:uFillTx/>
                <a:latin typeface="+mn-ea"/>
              </a:rPr>
              <a:t>Data privacy and security are top priorities for the project. All user interactions and data storage must comply with relevant security standards</a:t>
            </a:r>
            <a:r>
              <a:rPr lang="en-US" altLang="zh-CN" sz="900" spc="60">
                <a:solidFill>
                  <a:schemeClr val="tx1">
                    <a:lumMod val="75000"/>
                    <a:lumOff val="25000"/>
                  </a:schemeClr>
                </a:solidFill>
                <a:uFillTx/>
                <a:latin typeface="+mn-ea"/>
              </a:rPr>
              <a:t>.</a:t>
            </a:r>
            <a:endParaRPr lang="en-US" altLang="zh-CN" sz="900"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en-US" altLang="zh-CN" sz="900" b="1" spc="60">
                <a:solidFill>
                  <a:schemeClr val="tx1">
                    <a:lumMod val="75000"/>
                    <a:lumOff val="25000"/>
                  </a:schemeClr>
                </a:solidFill>
                <a:uFillTx/>
                <a:latin typeface="+mn-ea"/>
              </a:rPr>
              <a:t>Assumptions:</a:t>
            </a:r>
            <a:endParaRPr lang="en-US" altLang="zh-CN" sz="900" b="1"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en-US" altLang="zh-CN" sz="900" spc="60">
                <a:solidFill>
                  <a:schemeClr val="tx1">
                    <a:lumMod val="75000"/>
                    <a:lumOff val="25000"/>
                  </a:schemeClr>
                </a:solidFill>
                <a:uFillTx/>
                <a:latin typeface="+mn-ea"/>
              </a:rPr>
              <a:t>It is assumed that users expect enhanced platform interactivity through personalized recommendations and real-time notifications.</a:t>
            </a:r>
            <a:endParaRPr lang="en-US" altLang="zh-CN" sz="900"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en-US" altLang="zh-CN" sz="900" spc="60">
                <a:solidFill>
                  <a:schemeClr val="tx1">
                    <a:lumMod val="75000"/>
                    <a:lumOff val="25000"/>
                  </a:schemeClr>
                </a:solidFill>
                <a:uFillTx/>
                <a:latin typeface="+mn-ea"/>
              </a:rPr>
              <a:t>It is assumed that the system can effectively handle high concurrency demands through a distributed architecture.</a:t>
            </a:r>
            <a:endParaRPr lang="en-US" altLang="zh-CN" sz="900" spc="60">
              <a:solidFill>
                <a:schemeClr val="tx1">
                  <a:lumMod val="75000"/>
                  <a:lumOff val="25000"/>
                </a:schemeClr>
              </a:solidFill>
              <a:uFillTx/>
              <a:latin typeface="+mn-ea"/>
            </a:endParaRPr>
          </a:p>
        </p:txBody>
      </p:sp>
      <p:sp>
        <p:nvSpPr>
          <p:cNvPr id="18" name="Rectangle 29"/>
          <p:cNvSpPr/>
          <p:nvPr>
            <p:custDataLst>
              <p:tags r:id="rId14"/>
            </p:custDataLst>
          </p:nvPr>
        </p:nvSpPr>
        <p:spPr>
          <a:xfrm flipH="1">
            <a:off x="4747707" y="1771780"/>
            <a:ext cx="2581891" cy="686277"/>
          </a:xfrm>
          <a:prstGeom prst="rect">
            <a:avLst/>
          </a:prstGeom>
        </p:spPr>
        <p:txBody>
          <a:bodyPr wrap="square" anchor="ctr">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fontAlgn="auto">
              <a:lnSpc>
                <a:spcPct val="100000"/>
              </a:lnSpc>
              <a:spcBef>
                <a:spcPts val="0"/>
              </a:spcBef>
              <a:spcAft>
                <a:spcPts val="0"/>
              </a:spcAft>
              <a:buSzPct val="100000"/>
            </a:pPr>
            <a:r>
              <a:rPr lang="zh-CN" altLang="en-US" sz="2500" b="1" spc="170">
                <a:solidFill>
                  <a:schemeClr val="lt1"/>
                </a:solidFill>
                <a:uFillTx/>
                <a:latin typeface="Arial" panose="020B0604020202020204" pitchFamily="34" charset="0"/>
                <a:ea typeface="微软雅黑" panose="020B0503020204020204" pitchFamily="34" charset="-122"/>
              </a:rPr>
              <a:t>Constraints and Assumptions</a:t>
            </a:r>
            <a:endParaRPr lang="zh-CN" altLang="en-US" sz="2500" b="1" spc="170">
              <a:solidFill>
                <a:schemeClr val="lt1"/>
              </a:solidFill>
              <a:uFillTx/>
              <a:latin typeface="Arial" panose="020B0604020202020204" pitchFamily="34" charset="0"/>
              <a:ea typeface="微软雅黑" panose="020B0503020204020204" pitchFamily="34" charset="-122"/>
            </a:endParaRPr>
          </a:p>
        </p:txBody>
      </p:sp>
      <p:sp>
        <p:nvSpPr>
          <p:cNvPr id="29" name="矩形: 圆角 28"/>
          <p:cNvSpPr/>
          <p:nvPr>
            <p:custDataLst>
              <p:tags r:id="rId15"/>
            </p:custDataLst>
          </p:nvPr>
        </p:nvSpPr>
        <p:spPr>
          <a:xfrm>
            <a:off x="8600022" y="1719283"/>
            <a:ext cx="2906418" cy="80272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custDataLst>
              <p:tags r:id="rId16"/>
            </p:custDataLst>
          </p:nvPr>
        </p:nvCxnSpPr>
        <p:spPr>
          <a:xfrm>
            <a:off x="10052754" y="2743449"/>
            <a:ext cx="0" cy="36843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1"/>
          <p:cNvSpPr txBox="1"/>
          <p:nvPr>
            <p:custDataLst>
              <p:tags r:id="rId17"/>
            </p:custDataLst>
          </p:nvPr>
        </p:nvSpPr>
        <p:spPr>
          <a:xfrm flipH="1">
            <a:off x="8533130" y="3166110"/>
            <a:ext cx="3110865" cy="2800350"/>
          </a:xfrm>
          <a:prstGeom prst="rect">
            <a:avLst/>
          </a:prstGeom>
          <a:noFill/>
        </p:spPr>
        <p:txBody>
          <a:bodyPr wrap="square" rtlCol="0" anchor="t">
            <a:noAutofit/>
          </a:bodyPr>
          <a:lstStyle/>
          <a:p>
            <a:pPr marL="171450" lvl="0" indent="-171450" algn="l">
              <a:lnSpc>
                <a:spcPct val="120000"/>
              </a:lnSpc>
              <a:spcBef>
                <a:spcPts val="0"/>
              </a:spcBef>
              <a:spcAft>
                <a:spcPts val="800"/>
              </a:spcAft>
              <a:buSzPct val="100000"/>
              <a:buFont typeface="Arial" panose="020B0604020202020204" pitchFamily="34" charset="0"/>
              <a:buChar char="•"/>
            </a:pPr>
            <a:r>
              <a:rPr lang="zh-CN" altLang="en-US" sz="1100" spc="60">
                <a:solidFill>
                  <a:schemeClr val="tx1">
                    <a:lumMod val="75000"/>
                    <a:lumOff val="25000"/>
                  </a:schemeClr>
                </a:solidFill>
                <a:uFillTx/>
                <a:latin typeface="Arial" panose="020B0604020202020204" pitchFamily="34" charset="0"/>
                <a:ea typeface="微软雅黑" panose="020B0503020204020204" pitchFamily="34" charset="-122"/>
              </a:rPr>
              <a:t>The system's core functions must operate stably under high-concurrency scenarios.</a:t>
            </a:r>
            <a:endParaRPr lang="zh-CN" altLang="en-US" sz="11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100" spc="60">
                <a:solidFill>
                  <a:schemeClr val="tx1">
                    <a:lumMod val="75000"/>
                    <a:lumOff val="25000"/>
                  </a:schemeClr>
                </a:solidFill>
                <a:uFillTx/>
                <a:latin typeface="Arial" panose="020B0604020202020204" pitchFamily="34" charset="0"/>
                <a:ea typeface="微软雅黑" panose="020B0503020204020204" pitchFamily="34" charset="-122"/>
              </a:rPr>
              <a:t>Data consistency and the real-time responsiveness of user operations must meet expectations.</a:t>
            </a:r>
            <a:endParaRPr lang="zh-CN" altLang="en-US" sz="11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100" spc="60">
                <a:solidFill>
                  <a:schemeClr val="tx1">
                    <a:lumMod val="75000"/>
                    <a:lumOff val="25000"/>
                  </a:schemeClr>
                </a:solidFill>
                <a:uFillTx/>
                <a:latin typeface="Arial" panose="020B0604020202020204" pitchFamily="34" charset="0"/>
                <a:ea typeface="微软雅黑" panose="020B0503020204020204" pitchFamily="34" charset="-122"/>
              </a:rPr>
              <a:t>The user experience should be smooth, and the system should have complete functionality.</a:t>
            </a:r>
            <a:endParaRPr lang="zh-CN" altLang="en-US" sz="11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100" spc="60">
                <a:solidFill>
                  <a:schemeClr val="tx1">
                    <a:lumMod val="75000"/>
                    <a:lumOff val="25000"/>
                  </a:schemeClr>
                </a:solidFill>
                <a:uFillTx/>
                <a:latin typeface="Arial" panose="020B0604020202020204" pitchFamily="34" charset="0"/>
                <a:ea typeface="微软雅黑" panose="020B0503020204020204" pitchFamily="34" charset="-122"/>
              </a:rPr>
              <a:t>The backend management system must effectively manage users and content.</a:t>
            </a:r>
            <a:endParaRPr lang="zh-CN" altLang="en-US" sz="11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100" spc="60">
                <a:solidFill>
                  <a:schemeClr val="tx1">
                    <a:lumMod val="75000"/>
                    <a:lumOff val="25000"/>
                  </a:schemeClr>
                </a:solidFill>
                <a:uFillTx/>
                <a:latin typeface="Arial" panose="020B0604020202020204" pitchFamily="34" charset="0"/>
                <a:ea typeface="微软雅黑" panose="020B0503020204020204" pitchFamily="34" charset="-122"/>
              </a:rPr>
              <a:t>The project must pass performance testing and be capable of supporting the intended user scale.。</a:t>
            </a:r>
            <a:endParaRPr lang="zh-CN" altLang="en-US" sz="1100" spc="60">
              <a:solidFill>
                <a:schemeClr val="tx1">
                  <a:lumMod val="75000"/>
                  <a:lumOff val="25000"/>
                </a:schemeClr>
              </a:solidFill>
              <a:uFillTx/>
              <a:latin typeface="Arial" panose="020B0604020202020204" pitchFamily="34" charset="0"/>
              <a:ea typeface="微软雅黑" panose="020B0503020204020204" pitchFamily="34" charset="-122"/>
            </a:endParaRPr>
          </a:p>
        </p:txBody>
      </p:sp>
      <p:sp>
        <p:nvSpPr>
          <p:cNvPr id="28" name="Rectangle 29"/>
          <p:cNvSpPr/>
          <p:nvPr>
            <p:custDataLst>
              <p:tags r:id="rId18"/>
            </p:custDataLst>
          </p:nvPr>
        </p:nvSpPr>
        <p:spPr>
          <a:xfrm flipH="1">
            <a:off x="8762285" y="1771780"/>
            <a:ext cx="2581891" cy="686277"/>
          </a:xfrm>
          <a:prstGeom prst="rect">
            <a:avLst/>
          </a:prstGeom>
        </p:spPr>
        <p:txBody>
          <a:bodyPr wrap="square" anchor="ctr">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fontAlgn="auto">
              <a:lnSpc>
                <a:spcPct val="100000"/>
              </a:lnSpc>
              <a:spcBef>
                <a:spcPts val="0"/>
              </a:spcBef>
              <a:spcAft>
                <a:spcPts val="0"/>
              </a:spcAft>
              <a:buSzPct val="100000"/>
            </a:pPr>
            <a:r>
              <a:rPr lang="zh-CN" altLang="en-US" sz="2500" b="1" spc="180">
                <a:solidFill>
                  <a:schemeClr val="lt1"/>
                </a:solidFill>
                <a:uFillTx/>
                <a:latin typeface="Arial" panose="020B0604020202020204" pitchFamily="34" charset="0"/>
                <a:ea typeface="微软雅黑" panose="020B0503020204020204" pitchFamily="34" charset="-122"/>
              </a:rPr>
              <a:t>Acceptance Criteria</a:t>
            </a:r>
            <a:endParaRPr lang="zh-CN" altLang="en-US" sz="2500" b="1" spc="180">
              <a:solidFill>
                <a:schemeClr val="lt1"/>
              </a:solidFill>
              <a:uFillTx/>
              <a:latin typeface="Arial" panose="020B0604020202020204" pitchFamily="34" charset="0"/>
              <a:ea typeface="微软雅黑" panose="020B0503020204020204" pitchFamily="34" charset="-122"/>
            </a:endParaRPr>
          </a:p>
        </p:txBody>
      </p:sp>
      <p:sp>
        <p:nvSpPr>
          <p:cNvPr id="39" name="形状"/>
          <p:cNvSpPr/>
          <p:nvPr>
            <p:custDataLst>
              <p:tags r:id="rId19"/>
            </p:custDataLst>
          </p:nvPr>
        </p:nvSpPr>
        <p:spPr>
          <a:xfrm>
            <a:off x="4015614" y="2047627"/>
            <a:ext cx="72541" cy="145082"/>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chemeClr val="bg1"/>
          </a:solidFill>
          <a:ln w="12700">
            <a:solidFill>
              <a:schemeClr val="bg2"/>
            </a:solidFill>
            <a:miter lim="400000"/>
          </a:ln>
        </p:spPr>
        <p:txBody>
          <a:bodyPr lIns="38100" tIns="38100" rIns="38100" bIns="38100" anchor="ctr"/>
          <a:lstStyle/>
          <a:p>
            <a:pPr algn="ctr" defTabSz="457200">
              <a:lnSpc>
                <a:spcPct val="120000"/>
              </a:lnSpc>
              <a:defRPr sz="3000" b="0">
                <a:solidFill>
                  <a:srgbClr val="EBEBEB"/>
                </a:solidFill>
                <a:effectLst>
                  <a:outerShdw blurRad="38100" dist="12700" dir="5400000" rotWithShape="0">
                    <a:srgbClr val="000000">
                      <a:alpha val="50000"/>
                    </a:srgbClr>
                  </a:outerShdw>
                </a:effectLst>
                <a:latin typeface="Gill Sans"/>
                <a:ea typeface="Gill Sans"/>
                <a:cs typeface="Gill Sans"/>
                <a:sym typeface="Gill Sans"/>
              </a:defRPr>
            </a:pPr>
            <a:endParaRPr sz="1800"/>
          </a:p>
        </p:txBody>
      </p:sp>
      <p:sp>
        <p:nvSpPr>
          <p:cNvPr id="41" name="形状"/>
          <p:cNvSpPr/>
          <p:nvPr>
            <p:custDataLst>
              <p:tags r:id="rId20"/>
            </p:custDataLst>
          </p:nvPr>
        </p:nvSpPr>
        <p:spPr>
          <a:xfrm>
            <a:off x="8030193" y="2047627"/>
            <a:ext cx="72541" cy="145082"/>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chemeClr val="bg1"/>
          </a:solidFill>
          <a:ln w="12700">
            <a:solidFill>
              <a:schemeClr val="bg2"/>
            </a:solidFill>
            <a:miter lim="400000"/>
          </a:ln>
        </p:spPr>
        <p:txBody>
          <a:bodyPr lIns="38100" tIns="38100" rIns="38100" bIns="38100" anchor="ctr"/>
          <a:lstStyle/>
          <a:p>
            <a:pPr algn="ctr" defTabSz="457200">
              <a:lnSpc>
                <a:spcPct val="120000"/>
              </a:lnSpc>
              <a:defRPr sz="3000" b="0">
                <a:solidFill>
                  <a:srgbClr val="EBEBEB"/>
                </a:solidFill>
                <a:effectLst>
                  <a:outerShdw blurRad="38100" dist="12700" dir="5400000" rotWithShape="0">
                    <a:srgbClr val="000000">
                      <a:alpha val="50000"/>
                    </a:srgbClr>
                  </a:outerShdw>
                </a:effectLst>
                <a:latin typeface="Gill Sans"/>
                <a:ea typeface="Gill Sans"/>
                <a:cs typeface="Gill Sans"/>
                <a:sym typeface="Gill Sans"/>
              </a:defRPr>
            </a:pPr>
            <a:endParaRPr sz="1800"/>
          </a:p>
        </p:txBody>
      </p:sp>
      <p:sp>
        <p:nvSpPr>
          <p:cNvPr id="3" name="文本框 2"/>
          <p:cNvSpPr txBox="1"/>
          <p:nvPr/>
        </p:nvSpPr>
        <p:spPr>
          <a:xfrm>
            <a:off x="808355" y="424815"/>
            <a:ext cx="6096000" cy="506730"/>
          </a:xfrm>
          <a:prstGeom prst="rect">
            <a:avLst/>
          </a:prstGeom>
          <a:noFill/>
        </p:spPr>
        <p:txBody>
          <a:bodyPr wrap="square" rtlCol="0" anchor="t">
            <a:spAutoFit/>
          </a:bodyPr>
          <a:p>
            <a:pPr marL="0" marR="0" lvl="0" indent="0" algn="l" defTabSz="914400" rtl="0" eaLnBrk="1" fontAlgn="auto" latinLnBrk="0" hangingPunct="1">
              <a:lnSpc>
                <a:spcPct val="150000"/>
              </a:lnSpc>
              <a:spcBef>
                <a:spcPts val="0"/>
              </a:spcBef>
              <a:spcAft>
                <a:spcPts val="0"/>
              </a:spcAft>
              <a:buClrTx/>
              <a:buSzTx/>
              <a:buFontTx/>
              <a:buNone/>
              <a:defRPr/>
            </a:pPr>
            <a:r>
              <a:rPr lang="en-US" altLang="zh-CN" b="1" noProof="0" dirty="0">
                <a:ln>
                  <a:noFill/>
                </a:ln>
                <a:effectLst/>
                <a:uLnTx/>
                <a:uFillTx/>
                <a:latin typeface="微软雅黑" panose="020B0503020204020204" pitchFamily="34" charset="-122"/>
                <a:ea typeface="微软雅黑" panose="020B0503020204020204" pitchFamily="34" charset="-122"/>
                <a:sym typeface="+mn-ea"/>
              </a:rPr>
              <a:t>Project Overview</a:t>
            </a:r>
            <a:endParaRPr lang="en-US" altLang="zh-CN" b="1" noProof="0" dirty="0">
              <a:ln>
                <a:noFill/>
              </a:ln>
              <a:effectLst/>
              <a:uLnTx/>
              <a:uFillTx/>
              <a:latin typeface="微软雅黑" panose="020B0503020204020204" pitchFamily="34" charset="-122"/>
              <a:ea typeface="微软雅黑" panose="020B0503020204020204" pitchFamily="34" charset="-122"/>
              <a:sym typeface="+mn-ea"/>
            </a:endParaRPr>
          </a:p>
        </p:txBody>
      </p:sp>
    </p:spTree>
    <p:custDataLst>
      <p:tags r:id="rId2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02</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9220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Main Functionalities</a:t>
            </a: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lnSpcReduction="2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cs typeface="+mn-cs"/>
                <a:sym typeface="+mn-ea"/>
              </a:rPr>
              <a:t>Main Functionalities</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 name="内容占位符 1"/>
          <p:cNvSpPr>
            <a:spLocks noGrp="1"/>
          </p:cNvSpPr>
          <p:nvPr>
            <p:ph idx="1"/>
          </p:nvPr>
        </p:nvSpPr>
        <p:spPr>
          <a:xfrm>
            <a:off x="658495" y="1129030"/>
            <a:ext cx="5018405" cy="5530850"/>
          </a:xfrm>
        </p:spPr>
        <p:txBody>
          <a:bodyPr>
            <a:noAutofit/>
          </a:bodyPr>
          <a:p>
            <a:pPr>
              <a:lnSpc>
                <a:spcPct val="100000"/>
              </a:lnSpc>
            </a:pPr>
            <a:r>
              <a:rPr lang="zh-CN" altLang="en-US" sz="1200"/>
              <a:t>Note and Comment Service</a:t>
            </a:r>
            <a:endParaRPr lang="zh-CN" altLang="en-US" sz="1200"/>
          </a:p>
          <a:p>
            <a:pPr marL="0" indent="0">
              <a:lnSpc>
                <a:spcPct val="100000"/>
              </a:lnSpc>
              <a:buNone/>
            </a:pPr>
            <a:r>
              <a:rPr lang="zh-CN" altLang="en-US" sz="1200" b="0"/>
              <a:t>Users can publish, edit, and delete notes, as well as set visibility permissions. The platform supports pinned notes and nested comments to facilitate user interaction.</a:t>
            </a:r>
            <a:endParaRPr lang="zh-CN" altLang="en-US" sz="1200" b="0"/>
          </a:p>
          <a:p>
            <a:pPr>
              <a:lnSpc>
                <a:spcPct val="100000"/>
              </a:lnSpc>
            </a:pPr>
            <a:r>
              <a:rPr lang="zh-CN" altLang="en-US" sz="1200"/>
              <a:t>Like and Favorite Service</a:t>
            </a:r>
            <a:endParaRPr lang="zh-CN" altLang="en-US" sz="1200"/>
          </a:p>
          <a:p>
            <a:pPr marL="0" indent="0">
              <a:lnSpc>
                <a:spcPct val="100000"/>
              </a:lnSpc>
              <a:buNone/>
            </a:pPr>
            <a:r>
              <a:rPr lang="zh-CN" altLang="en-US" sz="1200" b="0"/>
              <a:t>Users can like, unlike, and favorite notes. The favorite feature supports category management, ensuring interaction data is accurately updated.</a:t>
            </a:r>
            <a:endParaRPr lang="zh-CN" altLang="en-US" sz="1200" b="0"/>
          </a:p>
          <a:p>
            <a:pPr>
              <a:lnSpc>
                <a:spcPct val="100000"/>
              </a:lnSpc>
            </a:pPr>
            <a:r>
              <a:rPr lang="zh-CN" altLang="en-US" sz="1200"/>
              <a:t>User Relationship Service</a:t>
            </a:r>
            <a:endParaRPr lang="zh-CN" altLang="en-US" sz="1200"/>
          </a:p>
          <a:p>
            <a:pPr marL="0" indent="0">
              <a:lnSpc>
                <a:spcPct val="100000"/>
              </a:lnSpc>
              <a:buNone/>
            </a:pPr>
            <a:r>
              <a:rPr lang="zh-CN" altLang="en-US" sz="1200" b="0"/>
              <a:t>Enables users to follow and unfollow others, view followers and following lists, and synchronize with the recommendation service for personalized adjustments.</a:t>
            </a:r>
            <a:endParaRPr lang="zh-CN" altLang="en-US" sz="1200" b="0"/>
          </a:p>
          <a:p>
            <a:pPr>
              <a:lnSpc>
                <a:spcPct val="100000"/>
              </a:lnSpc>
            </a:pPr>
            <a:r>
              <a:rPr lang="zh-CN" altLang="en-US" sz="1200"/>
              <a:t>Notification Service</a:t>
            </a:r>
            <a:endParaRPr lang="zh-CN" altLang="en-US" sz="1200"/>
          </a:p>
          <a:p>
            <a:pPr marL="0" indent="0">
              <a:lnSpc>
                <a:spcPct val="100000"/>
              </a:lnSpc>
              <a:buNone/>
            </a:pPr>
            <a:r>
              <a:rPr lang="zh-CN" altLang="en-US" sz="1200" b="0"/>
              <a:t>Sends real-time interaction notifications to users, supports real-time message push and bulk sending, and provides read/unread status management.</a:t>
            </a:r>
            <a:endParaRPr lang="zh-CN" altLang="en-US" sz="1200" b="0"/>
          </a:p>
          <a:p>
            <a:pPr>
              <a:lnSpc>
                <a:spcPct val="100000"/>
              </a:lnSpc>
            </a:pPr>
            <a:r>
              <a:rPr lang="zh-CN" altLang="en-US" sz="1200"/>
              <a:t>Authentication Service</a:t>
            </a:r>
            <a:endParaRPr lang="zh-CN" altLang="en-US" sz="1200"/>
          </a:p>
          <a:p>
            <a:pPr marL="0" indent="0">
              <a:lnSpc>
                <a:spcPct val="100000"/>
              </a:lnSpc>
              <a:buNone/>
            </a:pPr>
            <a:r>
              <a:rPr lang="zh-CN" altLang="en-US" sz="1200" b="0"/>
              <a:t>Supports user registration, login, and password modification. JWT is used for identity verification, and multiple login methods and security features are integrated.</a:t>
            </a:r>
            <a:endParaRPr lang="zh-CN" altLang="en-US" sz="1200" b="0"/>
          </a:p>
          <a:p>
            <a:pPr>
              <a:lnSpc>
                <a:spcPct val="100000"/>
              </a:lnSpc>
            </a:pPr>
            <a:r>
              <a:rPr lang="zh-CN" altLang="en-US" sz="1200"/>
              <a:t>Tag and Topic Service</a:t>
            </a:r>
            <a:endParaRPr lang="zh-CN" altLang="en-US" sz="1200"/>
          </a:p>
          <a:p>
            <a:pPr marL="0" indent="0">
              <a:lnSpc>
                <a:spcPct val="100000"/>
              </a:lnSpc>
              <a:buNone/>
            </a:pPr>
            <a:r>
              <a:rPr lang="zh-CN" altLang="en-US" sz="1200" b="0"/>
              <a:t>Users can add tags to notes, create and participate in topic discussions. This service is integrated with the search functionality.
</a:t>
            </a:r>
            <a:endParaRPr lang="zh-CN" altLang="en-US" sz="1200" b="0"/>
          </a:p>
          <a:p>
            <a:endParaRPr lang="zh-CN" altLang="en-US" sz="1200" b="0"/>
          </a:p>
        </p:txBody>
      </p:sp>
      <p:sp>
        <p:nvSpPr>
          <p:cNvPr id="5" name="文本框 4"/>
          <p:cNvSpPr txBox="1"/>
          <p:nvPr/>
        </p:nvSpPr>
        <p:spPr>
          <a:xfrm>
            <a:off x="6195695" y="1223645"/>
            <a:ext cx="5505450" cy="4892675"/>
          </a:xfrm>
          <a:prstGeom prst="rect">
            <a:avLst/>
          </a:prstGeom>
          <a:noFill/>
        </p:spPr>
        <p:txBody>
          <a:bodyPr wrap="square" rtlCol="0">
            <a:spAutoFit/>
          </a:bodyPr>
          <a:p>
            <a:pPr marL="285750" indent="-285750">
              <a:lnSpc>
                <a:spcPct val="100000"/>
              </a:lnSpc>
              <a:buFont typeface="Arial" panose="020B0604020202020204" pitchFamily="34" charset="0"/>
              <a:buChar char="•"/>
            </a:pPr>
            <a:r>
              <a:rPr lang="zh-CN" altLang="en-US" sz="1200" b="1">
                <a:sym typeface="+mn-ea"/>
              </a:rPr>
              <a:t>Content Recommendation Service</a:t>
            </a:r>
            <a:endParaRPr lang="zh-CN" altLang="en-US" sz="1200" b="1">
              <a:sym typeface="+mn-ea"/>
            </a:endParaRPr>
          </a:p>
          <a:p>
            <a:pPr indent="0">
              <a:lnSpc>
                <a:spcPct val="100000"/>
              </a:lnSpc>
              <a:buFont typeface="Arial" panose="020B0604020202020204" pitchFamily="34" charset="0"/>
              <a:buNone/>
            </a:pPr>
            <a:r>
              <a:rPr lang="zh-CN" altLang="en-US" sz="1200">
                <a:sym typeface="+mn-ea"/>
              </a:rPr>
              <a:t>Provides personalized recommendations based on user behavior data. The recommendation service interacts with user relationships, likes, and favorites data.</a:t>
            </a:r>
            <a:endParaRPr lang="zh-CN" altLang="en-US" sz="1200">
              <a:sym typeface="+mn-ea"/>
            </a:endParaRPr>
          </a:p>
          <a:p>
            <a:pPr indent="0">
              <a:lnSpc>
                <a:spcPct val="100000"/>
              </a:lnSpc>
              <a:buFont typeface="Arial" panose="020B0604020202020204" pitchFamily="34" charset="0"/>
              <a:buNone/>
            </a:pPr>
            <a:endParaRPr lang="zh-CN" altLang="en-US" sz="1200" b="1"/>
          </a:p>
          <a:p>
            <a:pPr marL="285750" indent="-285750">
              <a:lnSpc>
                <a:spcPct val="100000"/>
              </a:lnSpc>
              <a:buFont typeface="Arial" panose="020B0604020202020204" pitchFamily="34" charset="0"/>
              <a:buChar char="•"/>
            </a:pPr>
            <a:r>
              <a:rPr lang="zh-CN" altLang="en-US" sz="1200" b="1">
                <a:sym typeface="+mn-ea"/>
              </a:rPr>
              <a:t>Search Service</a:t>
            </a:r>
            <a:endParaRPr lang="zh-CN" altLang="en-US" sz="1200" b="1"/>
          </a:p>
          <a:p>
            <a:pPr indent="0">
              <a:lnSpc>
                <a:spcPct val="100000"/>
              </a:lnSpc>
              <a:buFont typeface="Arial" panose="020B0604020202020204" pitchFamily="34" charset="0"/>
              <a:buNone/>
            </a:pPr>
            <a:r>
              <a:rPr lang="zh-CN" altLang="en-US" sz="1200">
                <a:sym typeface="+mn-ea"/>
              </a:rPr>
              <a:t>Users can search for notes, users, tags, and topics, supporting multi-criteria combination search. It also offers content review support for administrators.</a:t>
            </a:r>
            <a:endParaRPr lang="zh-CN" altLang="en-US" sz="1200">
              <a:sym typeface="+mn-ea"/>
            </a:endParaRPr>
          </a:p>
          <a:p>
            <a:pPr indent="0">
              <a:lnSpc>
                <a:spcPct val="100000"/>
              </a:lnSpc>
              <a:buFont typeface="Arial" panose="020B0604020202020204" pitchFamily="34" charset="0"/>
              <a:buNone/>
            </a:pPr>
            <a:endParaRPr lang="zh-CN" altLang="en-US" sz="1200" b="1"/>
          </a:p>
          <a:p>
            <a:pPr marL="285750" indent="-285750">
              <a:lnSpc>
                <a:spcPct val="100000"/>
              </a:lnSpc>
              <a:buFont typeface="Arial" panose="020B0604020202020204" pitchFamily="34" charset="0"/>
              <a:buChar char="•"/>
            </a:pPr>
            <a:r>
              <a:rPr lang="zh-CN" altLang="en-US" sz="1200" b="1">
                <a:sym typeface="+mn-ea"/>
              </a:rPr>
              <a:t>Backend Management Service</a:t>
            </a:r>
            <a:endParaRPr lang="zh-CN" altLang="en-US" sz="1200" b="1"/>
          </a:p>
          <a:p>
            <a:pPr indent="0">
              <a:lnSpc>
                <a:spcPct val="100000"/>
              </a:lnSpc>
              <a:buFont typeface="Arial" panose="020B0604020202020204" pitchFamily="34" charset="0"/>
              <a:buNone/>
            </a:pPr>
            <a:r>
              <a:rPr lang="zh-CN" altLang="en-US" sz="1200">
                <a:sym typeface="+mn-ea"/>
              </a:rPr>
              <a:t>Administrators can review notes and comments, manage user account permissions, view data statistics, and handle content reviews and violations.</a:t>
            </a:r>
            <a:endParaRPr lang="zh-CN" altLang="en-US" sz="1200">
              <a:sym typeface="+mn-ea"/>
            </a:endParaRPr>
          </a:p>
          <a:p>
            <a:pPr indent="0">
              <a:lnSpc>
                <a:spcPct val="100000"/>
              </a:lnSpc>
              <a:buFont typeface="Arial" panose="020B0604020202020204" pitchFamily="34" charset="0"/>
              <a:buNone/>
            </a:pPr>
            <a:endParaRPr lang="zh-CN" altLang="en-US" sz="1200">
              <a:sym typeface="+mn-ea"/>
            </a:endParaRPr>
          </a:p>
          <a:p>
            <a:pPr marL="285750" indent="-285750">
              <a:lnSpc>
                <a:spcPct val="100000"/>
              </a:lnSpc>
              <a:buFont typeface="Arial" panose="020B0604020202020204" pitchFamily="34" charset="0"/>
              <a:buChar char="•"/>
            </a:pPr>
            <a:r>
              <a:rPr lang="zh-CN" altLang="en-US" sz="1200" b="1">
                <a:sym typeface="+mn-ea"/>
              </a:rPr>
              <a:t>Distributed ID Generation Service</a:t>
            </a:r>
            <a:endParaRPr lang="zh-CN" altLang="en-US" sz="1200" b="1"/>
          </a:p>
          <a:p>
            <a:pPr indent="0">
              <a:lnSpc>
                <a:spcPct val="100000"/>
              </a:lnSpc>
              <a:buFont typeface="Arial" panose="020B0604020202020204" pitchFamily="34" charset="0"/>
              <a:buNone/>
            </a:pPr>
            <a:r>
              <a:rPr lang="zh-CN" altLang="en-US" sz="1200">
                <a:sym typeface="+mn-ea"/>
              </a:rPr>
              <a:t>Integrates Meituan's Leaf solution, offering segment-based ID and Snowflake algorithm ID generation to ensure the uniqueness of system operations.</a:t>
            </a:r>
            <a:endParaRPr lang="zh-CN" altLang="en-US" sz="1200">
              <a:sym typeface="+mn-ea"/>
            </a:endParaRPr>
          </a:p>
          <a:p>
            <a:pPr indent="0">
              <a:lnSpc>
                <a:spcPct val="100000"/>
              </a:lnSpc>
              <a:buFont typeface="Arial" panose="020B0604020202020204" pitchFamily="34" charset="0"/>
              <a:buNone/>
            </a:pPr>
            <a:endParaRPr lang="zh-CN" altLang="en-US" sz="1200" b="1"/>
          </a:p>
          <a:p>
            <a:pPr marL="285750" indent="-285750">
              <a:lnSpc>
                <a:spcPct val="100000"/>
              </a:lnSpc>
              <a:buFont typeface="Arial" panose="020B0604020202020204" pitchFamily="34" charset="0"/>
              <a:buChar char="•"/>
            </a:pPr>
            <a:r>
              <a:rPr lang="zh-CN" altLang="en-US" sz="1200" b="1">
                <a:sym typeface="+mn-ea"/>
              </a:rPr>
              <a:t>Object Storage Service</a:t>
            </a:r>
            <a:endParaRPr lang="zh-CN" altLang="en-US" sz="1200" b="1">
              <a:sym typeface="+mn-ea"/>
            </a:endParaRPr>
          </a:p>
          <a:p>
            <a:pPr indent="0">
              <a:lnSpc>
                <a:spcPct val="100000"/>
              </a:lnSpc>
              <a:buFont typeface="Arial" panose="020B0604020202020204" pitchFamily="34" charset="0"/>
              <a:buNone/>
            </a:pPr>
            <a:r>
              <a:rPr lang="zh-CN" altLang="en-US" sz="1200">
                <a:sym typeface="+mn-ea"/>
              </a:rPr>
              <a:t>Stores user-uploaded images, videos, and other data, supporting Minio as a storage type with the flexibility to extend to other types. It supports distributed configuration management.</a:t>
            </a:r>
            <a:endParaRPr lang="zh-CN" altLang="en-US" sz="1200">
              <a:sym typeface="+mn-ea"/>
            </a:endParaRPr>
          </a:p>
          <a:p>
            <a:pPr indent="0">
              <a:lnSpc>
                <a:spcPct val="100000"/>
              </a:lnSpc>
              <a:buFont typeface="Arial" panose="020B0604020202020204" pitchFamily="34" charset="0"/>
              <a:buNone/>
            </a:pPr>
            <a:endParaRPr lang="zh-CN" altLang="en-US" sz="1200">
              <a:sym typeface="+mn-ea"/>
            </a:endParaRPr>
          </a:p>
          <a:p>
            <a:pPr marL="285750" indent="-285750">
              <a:lnSpc>
                <a:spcPct val="100000"/>
              </a:lnSpc>
              <a:buFont typeface="Arial" panose="020B0604020202020204" pitchFamily="34" charset="0"/>
              <a:buChar char="•"/>
            </a:pPr>
            <a:r>
              <a:rPr lang="zh-CN" altLang="en-US" sz="1200" b="1">
                <a:sym typeface="+mn-ea"/>
              </a:rPr>
              <a:t>Counting Service</a:t>
            </a:r>
            <a:endParaRPr lang="zh-CN" altLang="en-US" sz="1200" b="1"/>
          </a:p>
          <a:p>
            <a:pPr indent="0">
              <a:lnSpc>
                <a:spcPct val="100000"/>
              </a:lnSpc>
              <a:buFont typeface="Arial" panose="020B0604020202020204" pitchFamily="34" charset="0"/>
              <a:buNone/>
            </a:pPr>
            <a:r>
              <a:rPr lang="zh-CN" altLang="en-US" sz="1200">
                <a:sym typeface="+mn-ea"/>
              </a:rPr>
              <a:t>Tracks user interactions such as likes, favorites, follows, and follower counts. It ensures accurate data counting even under high concurrency scenarios.</a:t>
            </a:r>
            <a:endParaRPr lang="zh-CN" altLang="en-US" sz="1200"/>
          </a:p>
          <a:p>
            <a:endParaRPr lang="zh-CN" altLang="en-US" sz="120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0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50_1*f*1"/>
  <p:tag name="KSO_WM_TEMPLATE_CATEGORY" val="diagram"/>
  <p:tag name="KSO_WM_TEMPLATE_INDEX" val="20213550"/>
  <p:tag name="KSO_WM_UNIT_LAYERLEVEL" val="1"/>
  <p:tag name="KSO_WM_TAG_VERSION" val="1.0"/>
  <p:tag name="KSO_WM_BEAUTIFY_FLAG" val="#wm#"/>
  <p:tag name="KSO_WM_UNIT_DEFAULT_FONT" val="14;20;2"/>
  <p:tag name="KSO_WM_UNIT_BLOCK" val="0"/>
  <p:tag name="KSO_WM_UNIT_VALUE" val="242"/>
  <p:tag name="KSO_WM_UNIT_SHOW_EDIT_AREA_INDICATION" val="1"/>
  <p:tag name="KSO_WM_CHIP_GROUPID" val="5e6b05596848fb12bee65ac8"/>
  <p:tag name="KSO_WM_CHIP_XID" val="5e6b05596848fb12bee65aca"/>
  <p:tag name="KSO_WM_UNIT_DEC_AREA_ID" val="7cac9eb14d5b496c9f6c6630ba265d8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8ba5ca2741f4e36a2045bff4ad7062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434054ed1e2fb80687"/>
  <p:tag name="KSO_WM_TEMPLATE_ASSEMBLE_GROUPID" val="60656f434054ed1e2fb80687"/>
</p:tagLst>
</file>

<file path=ppt/tags/tag101.xml><?xml version="1.0" encoding="utf-8"?>
<p:tagLst xmlns:p="http://schemas.openxmlformats.org/presentationml/2006/main">
  <p:tag name="KSO_WM_SLIDE_ID" val="diagram2021355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3550"/>
  <p:tag name="KSO_WM_SLIDE_LAYOUT" val="a_f"/>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BK_DARK_LIGHT" val="2"/>
  <p:tag name="KSO_WM_SLIDE_BACKGROUND_TYPE" val="general"/>
  <p:tag name="KSO_WM_SLIDE_SUPPORT_FEATURE_TYPE" val="0"/>
  <p:tag name="KSO_WM_TEMPLATE_ASSEMBLE_XID" val="60656f434054ed1e2fb80687"/>
  <p:tag name="KSO_WM_TEMPLATE_ASSEMBLE_GROUPID" val="60656f434054ed1e2fb80687"/>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50_1*i*1"/>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103.xml><?xml version="1.0" encoding="utf-8"?>
<p:tagLst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3550_1*i*2"/>
  <p:tag name="KSO_WM_TEMPLATE_CATEGORY" val="diagram"/>
  <p:tag name="KSO_WM_TEMPLATE_INDEX" val="20213550"/>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7"/>
  <p:tag name="KSO_WM_TEMPLATE_ASSEMBLE_GROUPID" val="60656f434054ed1e2fb80687"/>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50_1*i*3"/>
  <p:tag name="KSO_WM_TEMPLATE_CATEGORY" val="diagram"/>
  <p:tag name="KSO_WM_TEMPLATE_INDEX" val="20213550"/>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7"/>
  <p:tag name="KSO_WM_TEMPLATE_ASSEMBLE_GROUPID" val="60656f434054ed1e2fb80687"/>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50_1*i*4"/>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106.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550_1*a*1"/>
  <p:tag name="KSO_WM_TEMPLATE_CATEGORY" val="diagram"/>
  <p:tag name="KSO_WM_TEMPLATE_INDEX" val="2021355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139e14b1e39486da7140564d90166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0439eeda57a64da4894f55c4d016b9b6"/>
  <p:tag name="KSO_WM_UNIT_TEXT_FILL_FORE_SCHEMECOLOR_INDEX_BRIGHTNESS" val="0"/>
  <p:tag name="KSO_WM_UNIT_TEXT_FILL_FORE_SCHEMECOLOR_INDEX" val="13"/>
  <p:tag name="KSO_WM_UNIT_TEXT_FILL_TYPE" val="1"/>
  <p:tag name="KSO_WM_TEMPLATE_ASSEMBLE_XID" val="60656f434054ed1e2fb80687"/>
  <p:tag name="KSO_WM_TEMPLATE_ASSEMBLE_GROUPID" val="60656f434054ed1e2fb80687"/>
</p:tagLst>
</file>

<file path=ppt/tags/tag10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4*l_h_i*1_1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0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4*l_h_f*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0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4*l_h_i*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1.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1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4*l_h_i*1_1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1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4*l_h_a*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
  <p:tag name="KSO_WM_UNIT_TEXT_TYPE" val="1"/>
  <p:tag name="KSO_WM_UNIT_PRESET_TEXT" val="添加标题"/>
  <p:tag name="KSO_WM_UNIT_TEXT_FILL_FORE_SCHEMECOLOR_INDEX" val="1"/>
  <p:tag name="KSO_WM_UNIT_TEXT_FILL_TYPE" val="1"/>
  <p:tag name="KSO_WM_UNIT_USESOURCEFORMAT_APPLY" val="1"/>
</p:tagLst>
</file>

<file path=ppt/tags/tag11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4*l_h_i*1_2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1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4*l_h_f*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1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73_4*l_h_i*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1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4*l_h_i*1_2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16.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4*l_h_a*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11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4*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1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4*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1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973_4*l_h_i*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2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4*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2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4*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
  <p:tag name="KSO_WM_UNIT_TEXT_TYPE" val="1"/>
  <p:tag name="KSO_WM_UNIT_PRESET_TEXT" val="添加标题"/>
  <p:tag name="KSO_WM_UNIT_TEXT_FILL_FORE_SCHEMECOLOR_INDEX" val="1"/>
  <p:tag name="KSO_WM_UNIT_TEXT_FILL_TYPE" val="1"/>
  <p:tag name="KSO_WM_UNIT_USESOURCEFORMAT_APPLY" val="1"/>
</p:tagLst>
</file>

<file path=ppt/tags/tag12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973_4*l_h_i*1_4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2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973_4*l_h_f*1_4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2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973_4*l_h_i*1_4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973_4*l_h_i*1_4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26.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1973_4*l_h_a*1_4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12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973_4*l_h_i*1_5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2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973_4*l_h_f*1_5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2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31973_4*l_h_i*1_5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3.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3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31973_4*l_h_i*1_5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3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1973_4*l_h_a*1_5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132.xml><?xml version="1.0" encoding="utf-8"?>
<p:tagLst xmlns:p="http://schemas.openxmlformats.org/presentationml/2006/main">
  <p:tag name="KSO_WM_SLIDE_ID" val="diagram2021355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3550"/>
  <p:tag name="KSO_WM_SLIDE_LAYOUT" val="a_f"/>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BK_DARK_LIGHT" val="2"/>
  <p:tag name="KSO_WM_SLIDE_BACKGROUND_TYPE" val="general"/>
  <p:tag name="KSO_WM_SLIDE_SUPPORT_FEATURE_TYPE" val="0"/>
  <p:tag name="KSO_WM_TEMPLATE_ASSEMBLE_XID" val="60656f434054ed1e2fb80687"/>
  <p:tag name="KSO_WM_TEMPLATE_ASSEMBLE_GROUPID" val="60656f434054ed1e2fb80687"/>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OFFICEPLUS.IMAGE" val="New_Batches_0108_Outline/20240108/images_object_8001_9000/83ae77c7-48be-4064-a1e1-2b901c0b93cd-3.source.default.zh-Hans.jpg"/>
  <p:tag name="OFFICEPLUS.THEME" val="New_Batches_0108_Outline/20240108/images_object_8001_9000/83ae77c7-48be-4064-a1e1-2b901c0b93cd-3.source.default.zh-Hans-4.pptx"/>
  <p:tag name="OFFICEPLUS.OUTLINE" val="919961"/>
  <p:tag name="OFFICEPLUS.OUTLINEEXTERNAL" val="25e794ba-3604-f117-1a28-b460119242ae"/>
  <p:tag name="commondata" val="eyJoZGlkIjoiNmE4YWE2NWM2NjkyMzUxOGRkNDNkNjJlMmYxYjJlZDkifQ=="/>
</p:tagLst>
</file>

<file path=ppt/tags/tag14.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5.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6.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31_1*l_h_i*1_1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33,&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8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31_1*l_h_f*1_1_1"/>
  <p:tag name="KSO_WM_TEMPLATE_CATEGORY" val="diagram"/>
  <p:tag name="KSO_WM_TEMPLATE_INDEX" val="20233231"/>
  <p:tag name="KSO_WM_UNIT_LAYERLEVEL" val="1_1_1"/>
  <p:tag name="KSO_WM_TAG_VERSION" val="3.0"/>
  <p:tag name="KSO_WM_UNIT_PRESET_TEXT" val="请单击此处添加正文，文字是您思想的提炼，请言简意赅的阐述观点。单击此处添加正文，文字是您思想的提炼。单击此处添加正文，文字是您思想的提炼，请言简意赅的阐述观点。"/>
  <p:tag name="KSO_WM_UNIT_TEXT_FILL_FORE_SCHEMECOLOR_INDEX" val="1"/>
  <p:tag name="KSO_WM_UNIT_TEXT_FILL_TYPE" val="1"/>
  <p:tag name="KSO_WM_DIAGRAM_MAX_ITEMCNT" val="2"/>
  <p:tag name="KSO_WM_DIAGRAM_MIN_ITEMCNT" val="2"/>
  <p:tag name="KSO_WM_DIAGRAM_VIRTUALLY_FRAME" val="{&quot;height&quot;:390.54220344122933,&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31_1*l_h_a*1_1_1"/>
  <p:tag name="KSO_WM_TEMPLATE_CATEGORY" val="diagram"/>
  <p:tag name="KSO_WM_TEMPLATE_INDEX" val="20233231"/>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UNIT_PRESET_TEXT" val="添加项标题"/>
  <p:tag name="KSO_WM_UNIT_TEXT_FILL_FORE_SCHEMECOLOR_INDEX" val="1"/>
  <p:tag name="KSO_WM_UNIT_TEXT_FILL_TYPE" val="1"/>
  <p:tag name="KSO_WM_DIAGRAM_MAX_ITEMCNT" val="2"/>
  <p:tag name="KSO_WM_DIAGRAM_MIN_ITEMCNT" val="2"/>
  <p:tag name="KSO_WM_DIAGRAM_VIRTUALLY_FRAME" val="{&quot;height&quot;:390.54220344122933,&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231_1*l_h_i*1_2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33,&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8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231_1*l_h_f*1_2_1"/>
  <p:tag name="KSO_WM_TEMPLATE_CATEGORY" val="diagram"/>
  <p:tag name="KSO_WM_TEMPLATE_INDEX" val="20233231"/>
  <p:tag name="KSO_WM_UNIT_LAYERLEVEL" val="1_1_1"/>
  <p:tag name="KSO_WM_TAG_VERSION" val="3.0"/>
  <p:tag name="KSO_WM_UNIT_PRESET_TEXT" val="请单击此处添加正文，文字是您思想的提炼，请言简意赅的阐述观点。单击此处添加正文，文字是您思想的提炼。单击此处添加正文，文字是您思想的提炼，请言简意赅的阐述观点。"/>
  <p:tag name="KSO_WM_UNIT_TEXT_FILL_FORE_SCHEMECOLOR_INDEX" val="1"/>
  <p:tag name="KSO_WM_UNIT_TEXT_FILL_TYPE" val="1"/>
  <p:tag name="KSO_WM_DIAGRAM_MAX_ITEMCNT" val="2"/>
  <p:tag name="KSO_WM_DIAGRAM_MIN_ITEMCNT" val="2"/>
  <p:tag name="KSO_WM_DIAGRAM_VIRTUALLY_FRAME" val="{&quot;height&quot;:390.54220344122933,&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31_1*l_h_a*1_2_1"/>
  <p:tag name="KSO_WM_TEMPLATE_CATEGORY" val="diagram"/>
  <p:tag name="KSO_WM_TEMPLATE_INDEX" val="20233231"/>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UNIT_PRESET_TEXT" val="添加项标题"/>
  <p:tag name="KSO_WM_UNIT_TEXT_FILL_FORE_SCHEMECOLOR_INDEX" val="1"/>
  <p:tag name="KSO_WM_UNIT_TEXT_FILL_TYPE" val="1"/>
  <p:tag name="KSO_WM_DIAGRAM_MAX_ITEMCNT" val="2"/>
  <p:tag name="KSO_WM_DIAGRAM_MIN_ITEMCNT" val="2"/>
  <p:tag name="KSO_WM_DIAGRAM_VIRTUALLY_FRAME" val="{&quot;height&quot;:390.54220344122933,&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4.xml><?xml version="1.0" encoding="utf-8"?>
<p:tagLst xmlns:p="http://schemas.openxmlformats.org/presentationml/2006/main">
  <p:tag name="KSO_WM_DIAGRAM_VERSION" val="3"/>
  <p:tag name="KSO_WM_DIAGRAM_COLOR_TRICK" val="1"/>
  <p:tag name="KSO_WM_DIAGRAM_COLOR_TEXT_CAN_REMOVE" val="n"/>
  <p:tag name="KSO_WM_UNIT_VALUE" val="471*471"/>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3231_1*l_h_d*1_2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33,&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MH_PIC_SOURCE_TYPE" val="generate_slide_ai*VCG41N1360661326*ai_v1.7.4.241014_ONLINE*7b005c271662749dfdc7ad78453be0bc-slide-0"/>
  <p:tag name="KSO_WM_UNIT_LINE_FILL_TYPE" val="2"/>
  <p:tag name="KSO_WM_UNIT_USESOURCEFORMAT_APPLY" val="1"/>
</p:tagLst>
</file>

<file path=ppt/tags/tag25.xml><?xml version="1.0" encoding="utf-8"?>
<p:tagLst xmlns:p="http://schemas.openxmlformats.org/presentationml/2006/main">
  <p:tag name="KSO_WM_DIAGRAM_VERSION" val="3"/>
  <p:tag name="KSO_WM_DIAGRAM_COLOR_TRICK" val="1"/>
  <p:tag name="KSO_WM_DIAGRAM_COLOR_TEXT_CAN_REMOVE" val="n"/>
  <p:tag name="KSO_WM_UNIT_VALUE" val="471*471"/>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3231_1*l_h_d*1_1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33,&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MH_PIC_SOURCE_TYPE" val="generate_slide_ai*VCG41N1473252124*ai_v1.7.4.241014_ONLINE*7b005c271662749dfdc7ad78453be0bc-slide-0"/>
  <p:tag name="KSO_WM_UNIT_LINE_FILL_TYPE" val="2"/>
  <p:tag name="KSO_WM_UNIT_USESOURCEFORMAT_APPLY" val="1"/>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303_1*i*1"/>
  <p:tag name="KSO_WM_TEMPLATE_CATEGORY" val="diagram"/>
  <p:tag name="KSO_WM_TEMPLATE_INDEX" val="20212303"/>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6"/>
  <p:tag name="KSO_WM_TEMPLATE_ASSEMBLE_GROUPID" val="60656f434054ed1e2fb80686"/>
</p:tagLst>
</file>

<file path=ppt/tags/tag28.xml><?xml version="1.0" encoding="utf-8"?>
<p:tagLst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2303_1*i*2"/>
  <p:tag name="KSO_WM_TEMPLATE_CATEGORY" val="diagram"/>
  <p:tag name="KSO_WM_TEMPLATE_INDEX" val="20212303"/>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6"/>
  <p:tag name="KSO_WM_TEMPLATE_ASSEMBLE_GROUPID" val="60656f434054ed1e2fb80686"/>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03_1*i*3"/>
  <p:tag name="KSO_WM_TEMPLATE_CATEGORY" val="diagram"/>
  <p:tag name="KSO_WM_TEMPLATE_INDEX" val="20212303"/>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6"/>
  <p:tag name="KSO_WM_TEMPLATE_ASSEMBLE_GROUPID" val="60656f434054ed1e2fb80686"/>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303_1*i*4"/>
  <p:tag name="KSO_WM_TEMPLATE_CATEGORY" val="diagram"/>
  <p:tag name="KSO_WM_TEMPLATE_INDEX" val="20212303"/>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6"/>
  <p:tag name="KSO_WM_TEMPLATE_ASSEMBLE_GROUPID" val="60656f434054ed1e2fb80686"/>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1_1"/>
  <p:tag name="KSO_WM_TEMPLATE_CATEGORY" val="diagram"/>
  <p:tag name="KSO_WM_TEMPLATE_INDEX" val="20216844"/>
  <p:tag name="KSO_WM_UNIT_LAYERLEVEL" val="1_1_1"/>
  <p:tag name="KSO_WM_TAG_VERSION" val="1.0"/>
  <p:tag name="KSO_WM_BEAUTIFY_FLAG" val="#wm#"/>
  <p:tag name="KSO_WM_UNIT_TYPE" val="m_h_i"/>
  <p:tag name="KSO_WM_UNIT_INDEX" val="1_1_1"/>
  <p:tag name="KSO_WM_DIAGRAM_GROUP_CODE" val="m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2"/>
  <p:tag name="KSO_WM_TEMPLATE_CATEGORY" val="diagram"/>
  <p:tag name="KSO_WM_TEMPLATE_INDEX" val="20216844"/>
  <p:tag name="KSO_WM_UNIT_LAYERLEVEL" val="1_1_1"/>
  <p:tag name="KSO_WM_TAG_VERSION" val="1.0"/>
  <p:tag name="KSO_WM_BEAUTIFY_FLAG" val="#wm#"/>
  <p:tag name="KSO_WM_UNIT_TYPE" val="m_h_i"/>
  <p:tag name="KSO_WM_UNIT_INDEX" val="1_2_2"/>
  <p:tag name="KSO_WM_DIAGRAM_GROUP_CODE" val="m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1_2"/>
  <p:tag name="KSO_WM_TEMPLATE_CATEGORY" val="diagram"/>
  <p:tag name="KSO_WM_TEMPLATE_INDEX" val="20216844"/>
  <p:tag name="KSO_WM_UNIT_LAYERLEVEL" val="1_1_1"/>
  <p:tag name="KSO_WM_TAG_VERSION" val="1.0"/>
  <p:tag name="KSO_WM_BEAUTIFY_FLAG" val="#wm#"/>
  <p:tag name="KSO_WM_UNIT_TYPE" val="m_h_i"/>
  <p:tag name="KSO_WM_UNIT_INDEX" val="1_1_2"/>
  <p:tag name="KSO_WM_DIAGRAM_GROUP_CODE" val="m1-1"/>
  <p:tag name="KSO_WM_UNIT_LINE_FORE_SCHEMECOLOR_INDEX_BRIGHTNESS" val="0"/>
  <p:tag name="KSO_WM_UNIT_LINE_FORE_SCHEMECOLOR_INDEX" val="5"/>
  <p:tag name="KSO_WM_UNIT_LINE_FILL_TYPE" val="2"/>
  <p:tag name="KSO_WM_UNIT_USESOURCEFORMAT_APPLY" val="1"/>
  <p:tag name="KSO_WM_DIAGRAM_VIRTUALLY_FRAME" val="{&quot;height&quot;:355.3467716535433,&quot;left&quot;:44.95,&quot;top&quot;:135.37661417322835,&quot;width&quot;:871.9}"/>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f*1_1_1"/>
  <p:tag name="KSO_WM_TEMPLATE_CATEGORY" val="diagram"/>
  <p:tag name="KSO_WM_TEMPLATE_INDEX" val="20216844"/>
  <p:tag name="KSO_WM_UNIT_LAYERLEVEL" val="1_1_1"/>
  <p:tag name="KSO_WM_TAG_VERSION" val="1.0"/>
  <p:tag name="KSO_WM_BEAUTIFY_FLAG" val="#wm#"/>
  <p:tag name="KSO_WM_UNIT_SUBTYPE" val="a"/>
  <p:tag name="KSO_WM_UNIT_PRESET_TEXT" val="单击此处输入你的正文，文字是您思想的提炼,请尽量言简意赅的阐述观点，根据需要可酌情增减文字。"/>
  <p:tag name="KSO_WM_UNIT_NOCLEAR" val="0"/>
  <p:tag name="KSO_WM_UNIT_TYPE" val="m_h_f"/>
  <p:tag name="KSO_WM_UNIT_INDEX" val="1_1_1"/>
  <p:tag name="KSO_WM_DIAGRAM_GROUP_CODE" val="m1-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355.3467716535433,&quot;left&quot;:44.95,&quot;top&quot;:135.37661417322835,&quot;width&quot;:871.9}"/>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a*1_1_1"/>
  <p:tag name="KSO_WM_TEMPLATE_CATEGORY" val="diagram"/>
  <p:tag name="KSO_WM_TEMPLATE_INDEX" val="2021684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m_h_a"/>
  <p:tag name="KSO_WM_UNIT_INDEX" val="1_1_1"/>
  <p:tag name="KSO_WM_DIAGRAM_GROUP_CODE" val="m1-1"/>
  <p:tag name="KSO_WM_UNIT_TEXT_FILL_FORE_SCHEMECOLOR_INDEX_BRIGHTNESS" val="0"/>
  <p:tag name="KSO_WM_UNIT_TEXT_FILL_FORE_SCHEMECOLOR_INDEX" val="14"/>
  <p:tag name="KSO_WM_UNIT_TEXT_FILL_TYPE" val="1"/>
  <p:tag name="KSO_WM_UNIT_USESOURCEFORMAT_APPLY" val="1"/>
  <p:tag name="KSO_WM_DIAGRAM_VIRTUALLY_FRAME" val="{&quot;height&quot;:355.3467716535433,&quot;left&quot;:44.95,&quot;top&quot;:135.37661417322835,&quot;width&quot;:87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3"/>
  <p:tag name="KSO_WM_TEMPLATE_CATEGORY" val="diagram"/>
  <p:tag name="KSO_WM_TEMPLATE_INDEX" val="20216844"/>
  <p:tag name="KSO_WM_UNIT_LAYERLEVEL" val="1_1_1"/>
  <p:tag name="KSO_WM_TAG_VERSION" val="1.0"/>
  <p:tag name="KSO_WM_BEAUTIFY_FLAG" val="#wm#"/>
  <p:tag name="KSO_WM_UNIT_TYPE" val="m_h_i"/>
  <p:tag name="KSO_WM_UNIT_INDEX" val="1_2_3"/>
  <p:tag name="KSO_WM_DIAGRAM_GROUP_CODE" val="m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2"/>
  <p:tag name="KSO_WM_TEMPLATE_CATEGORY" val="diagram"/>
  <p:tag name="KSO_WM_TEMPLATE_INDEX" val="20216844"/>
  <p:tag name="KSO_WM_UNIT_LAYERLEVEL" val="1_1_1"/>
  <p:tag name="KSO_WM_TAG_VERSION" val="1.0"/>
  <p:tag name="KSO_WM_BEAUTIFY_FLAG" val="#wm#"/>
  <p:tag name="KSO_WM_UNIT_TYPE" val="m_h_i"/>
  <p:tag name="KSO_WM_UNIT_INDEX" val="1_3_2"/>
  <p:tag name="KSO_WM_DIAGRAM_GROUP_CODE" val="m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4"/>
  <p:tag name="KSO_WM_TEMPLATE_CATEGORY" val="diagram"/>
  <p:tag name="KSO_WM_TEMPLATE_INDEX" val="20216844"/>
  <p:tag name="KSO_WM_UNIT_LAYERLEVEL" val="1_1_1"/>
  <p:tag name="KSO_WM_TAG_VERSION" val="1.0"/>
  <p:tag name="KSO_WM_BEAUTIFY_FLAG" val="#wm#"/>
  <p:tag name="KSO_WM_UNIT_TYPE" val="m_h_i"/>
  <p:tag name="KSO_WM_UNIT_INDEX" val="1_2_4"/>
  <p:tag name="KSO_WM_DIAGRAM_GROUP_CODE" val="m1-1"/>
  <p:tag name="KSO_WM_UNIT_LINE_FORE_SCHEMECOLOR_INDEX_BRIGHTNESS" val="0"/>
  <p:tag name="KSO_WM_UNIT_LINE_FORE_SCHEMECOLOR_INDEX" val="7"/>
  <p:tag name="KSO_WM_UNIT_LINE_FILL_TYPE" val="2"/>
  <p:tag name="KSO_WM_UNIT_USESOURCEFORMAT_APPLY" val="1"/>
  <p:tag name="KSO_WM_DIAGRAM_VIRTUALLY_FRAME" val="{&quot;height&quot;:355.3467716535433,&quot;left&quot;:44.95,&quot;top&quot;:135.37661417322835,&quot;width&quot;:871.9}"/>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f*1_2_1"/>
  <p:tag name="KSO_WM_TEMPLATE_CATEGORY" val="diagram"/>
  <p:tag name="KSO_WM_TEMPLATE_INDEX" val="20216844"/>
  <p:tag name="KSO_WM_UNIT_LAYERLEVEL" val="1_1_1"/>
  <p:tag name="KSO_WM_TAG_VERSION" val="1.0"/>
  <p:tag name="KSO_WM_BEAUTIFY_FLAG" val="#wm#"/>
  <p:tag name="KSO_WM_UNIT_SUBTYPE" val="a"/>
  <p:tag name="KSO_WM_UNIT_PRESET_TEXT" val="单击此处输入你的正文，文字是您思想的提炼,请尽量言简意赅的阐述观点，根据需要可酌情增减文字。"/>
  <p:tag name="KSO_WM_UNIT_NOCLEAR" val="0"/>
  <p:tag name="KSO_WM_UNIT_TYPE" val="m_h_f"/>
  <p:tag name="KSO_WM_UNIT_INDEX" val="1_2_1"/>
  <p:tag name="KSO_WM_DIAGRAM_GROUP_CODE" val="m1-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355.3467716535433,&quot;left&quot;:44.95,&quot;top&quot;:135.37661417322835,&quot;width&quot;:871.9}"/>
</p:tagLst>
</file>

<file path=ppt/tags/tag4.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324_1*a*1"/>
  <p:tag name="KSO_WM_TEMPLATE_CATEGORY" val="custom"/>
  <p:tag name="KSO_WM_TEMPLATE_INDEX" val="20231324"/>
  <p:tag name="KSO_WM_UNIT_LAYERLEVEL" val="1"/>
  <p:tag name="KSO_WM_TAG_VERSION" val="3.0"/>
  <p:tag name="KSO_WM_BEAUTIFY_FLAG" val="#wm#"/>
  <p:tag name="KSO_WM_UNIT_PRESET_TEXT" val="单击此处添加标题"/>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a*1_2_1"/>
  <p:tag name="KSO_WM_TEMPLATE_CATEGORY" val="diagram"/>
  <p:tag name="KSO_WM_TEMPLATE_INDEX" val="2021684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m_h_a"/>
  <p:tag name="KSO_WM_UNIT_INDEX" val="1_2_1"/>
  <p:tag name="KSO_WM_DIAGRAM_GROUP_CODE" val="m1-1"/>
  <p:tag name="KSO_WM_UNIT_TEXT_FILL_FORE_SCHEMECOLOR_INDEX_BRIGHTNESS" val="0"/>
  <p:tag name="KSO_WM_UNIT_TEXT_FILL_FORE_SCHEMECOLOR_INDEX" val="14"/>
  <p:tag name="KSO_WM_UNIT_TEXT_FILL_TYPE" val="1"/>
  <p:tag name="KSO_WM_UNIT_USESOURCEFORMAT_APPLY" val="1"/>
  <p:tag name="KSO_WM_DIAGRAM_VIRTUALLY_FRAME" val="{&quot;height&quot;:355.3467716535433,&quot;left&quot;:44.95,&quot;top&quot;:135.37661417322835,&quot;width&quot;:871.9}"/>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3"/>
  <p:tag name="KSO_WM_TEMPLATE_CATEGORY" val="diagram"/>
  <p:tag name="KSO_WM_TEMPLATE_INDEX" val="20216844"/>
  <p:tag name="KSO_WM_UNIT_LAYERLEVEL" val="1_1_1"/>
  <p:tag name="KSO_WM_TAG_VERSION" val="1.0"/>
  <p:tag name="KSO_WM_BEAUTIFY_FLAG" val="#wm#"/>
  <p:tag name="KSO_WM_UNIT_TYPE" val="m_h_i"/>
  <p:tag name="KSO_WM_UNIT_INDEX" val="1_3_3"/>
  <p:tag name="KSO_WM_DIAGRAM_GROUP_CODE" val="m1-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4"/>
  <p:tag name="KSO_WM_TEMPLATE_CATEGORY" val="diagram"/>
  <p:tag name="KSO_WM_TEMPLATE_INDEX" val="20216844"/>
  <p:tag name="KSO_WM_UNIT_LAYERLEVEL" val="1_1_1"/>
  <p:tag name="KSO_WM_TAG_VERSION" val="1.0"/>
  <p:tag name="KSO_WM_BEAUTIFY_FLAG" val="#wm#"/>
  <p:tag name="KSO_WM_UNIT_TYPE" val="m_h_i"/>
  <p:tag name="KSO_WM_UNIT_INDEX" val="1_3_4"/>
  <p:tag name="KSO_WM_DIAGRAM_GROUP_CODE" val="m1-1"/>
  <p:tag name="KSO_WM_UNIT_LINE_FORE_SCHEMECOLOR_INDEX_BRIGHTNESS" val="0"/>
  <p:tag name="KSO_WM_UNIT_LINE_FORE_SCHEMECOLOR_INDEX" val="9"/>
  <p:tag name="KSO_WM_UNIT_LINE_FILL_TYPE" val="2"/>
  <p:tag name="KSO_WM_UNIT_USESOURCEFORMAT_APPLY" val="1"/>
  <p:tag name="KSO_WM_DIAGRAM_VIRTUALLY_FRAME" val="{&quot;height&quot;:355.3467716535433,&quot;left&quot;:44.95,&quot;top&quot;:135.37661417322835,&quot;width&quot;:871.9}"/>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f*1_3_1"/>
  <p:tag name="KSO_WM_TEMPLATE_CATEGORY" val="diagram"/>
  <p:tag name="KSO_WM_TEMPLATE_INDEX" val="20216844"/>
  <p:tag name="KSO_WM_UNIT_LAYERLEVEL" val="1_1_1"/>
  <p:tag name="KSO_WM_TAG_VERSION" val="1.0"/>
  <p:tag name="KSO_WM_BEAUTIFY_FLAG" val="#wm#"/>
  <p:tag name="KSO_WM_UNIT_SUBTYPE" val="a"/>
  <p:tag name="KSO_WM_UNIT_PRESET_TEXT" val="单击此处输入你的正文，文字是您思想的提炼,请尽量言简意赅的阐述观点，根据需要可酌情增减文字。"/>
  <p:tag name="KSO_WM_UNIT_NOCLEAR" val="0"/>
  <p:tag name="KSO_WM_UNIT_TYPE" val="m_h_f"/>
  <p:tag name="KSO_WM_UNIT_INDEX" val="1_3_1"/>
  <p:tag name="KSO_WM_DIAGRAM_GROUP_CODE" val="m1-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355.3467716535433,&quot;left&quot;:44.95,&quot;top&quot;:135.37661417322835,&quot;width&quot;:871.9}"/>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a*1_3_1"/>
  <p:tag name="KSO_WM_TEMPLATE_CATEGORY" val="diagram"/>
  <p:tag name="KSO_WM_TEMPLATE_INDEX" val="2021684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m_h_a"/>
  <p:tag name="KSO_WM_UNIT_INDEX" val="1_3_1"/>
  <p:tag name="KSO_WM_DIAGRAM_GROUP_CODE" val="m1-1"/>
  <p:tag name="KSO_WM_UNIT_TEXT_FILL_FORE_SCHEMECOLOR_INDEX_BRIGHTNESS" val="0"/>
  <p:tag name="KSO_WM_UNIT_TEXT_FILL_FORE_SCHEMECOLOR_INDEX" val="14"/>
  <p:tag name="KSO_WM_UNIT_TEXT_FILL_TYPE" val="1"/>
  <p:tag name="KSO_WM_UNIT_USESOURCEFORMAT_APPLY" val="1"/>
  <p:tag name="KSO_WM_DIAGRAM_VIRTUALLY_FRAME" val="{&quot;height&quot;:355.3467716535433,&quot;left&quot;:44.95,&quot;top&quot;:135.37661417322835,&quot;width&quot;:871.9}"/>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1"/>
  <p:tag name="KSO_WM_TEMPLATE_CATEGORY" val="diagram"/>
  <p:tag name="KSO_WM_TEMPLATE_INDEX" val="20216844"/>
  <p:tag name="KSO_WM_UNIT_LAYERLEVEL" val="1_1_1"/>
  <p:tag name="KSO_WM_TAG_VERSION" val="1.0"/>
  <p:tag name="KSO_WM_BEAUTIFY_FLAG" val="#wm#"/>
  <p:tag name="KSO_WM_UNIT_TYPE" val="m_h_i"/>
  <p:tag name="KSO_WM_UNIT_INDEX" val="1_2_1"/>
  <p:tag name="KSO_WM_DIAGRAM_GROUP_CODE" val="m1-1"/>
  <p:tag name="KSO_WM_UNIT_FILL_FORE_SCHEMECOLOR_INDEX_BRIGHTNESS" val="0"/>
  <p:tag name="KSO_WM_UNIT_FILL_FORE_SCHEMECOLOR_INDEX" val="14"/>
  <p:tag name="KSO_WM_UNIT_FILL_TYPE" val="1"/>
  <p:tag name="KSO_WM_UNIT_LINE_FORE_SCHEMECOLOR_INDEX_BRIGHTNESS" val="0"/>
  <p:tag name="KSO_WM_UNIT_LINE_FORE_SCHEMECOLOR_INDEX" val="16"/>
  <p:tag name="KSO_WM_UNIT_LINE_FILL_TYPE" val="2"/>
  <p:tag name="KSO_WM_UNIT_USESOURCEFORMAT_APPLY" val="1"/>
  <p:tag name="KSO_WM_DIAGRAM_VIRTUALLY_FRAME" val="{&quot;height&quot;:355.3467716535433,&quot;left&quot;:44.95,&quot;top&quot;:135.37661417322835,&quot;width&quot;:871.9}"/>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1"/>
  <p:tag name="KSO_WM_TEMPLATE_CATEGORY" val="diagram"/>
  <p:tag name="KSO_WM_TEMPLATE_INDEX" val="20216844"/>
  <p:tag name="KSO_WM_UNIT_LAYERLEVEL" val="1_1_1"/>
  <p:tag name="KSO_WM_TAG_VERSION" val="1.0"/>
  <p:tag name="KSO_WM_BEAUTIFY_FLAG" val="#wm#"/>
  <p:tag name="KSO_WM_UNIT_TYPE" val="m_h_i"/>
  <p:tag name="KSO_WM_UNIT_INDEX" val="1_3_1"/>
  <p:tag name="KSO_WM_DIAGRAM_GROUP_CODE" val="m1-1"/>
  <p:tag name="KSO_WM_UNIT_FILL_FORE_SCHEMECOLOR_INDEX_BRIGHTNESS" val="0"/>
  <p:tag name="KSO_WM_UNIT_FILL_FORE_SCHEMECOLOR_INDEX" val="14"/>
  <p:tag name="KSO_WM_UNIT_FILL_TYPE" val="1"/>
  <p:tag name="KSO_WM_UNIT_LINE_FORE_SCHEMECOLOR_INDEX_BRIGHTNESS" val="0"/>
  <p:tag name="KSO_WM_UNIT_LINE_FORE_SCHEMECOLOR_INDEX" val="16"/>
  <p:tag name="KSO_WM_UNIT_LINE_FILL_TYPE" val="2"/>
  <p:tag name="KSO_WM_UNIT_USESOURCEFORMAT_APPLY" val="1"/>
  <p:tag name="KSO_WM_DIAGRAM_VIRTUALLY_FRAME" val="{&quot;height&quot;:355.3467716535433,&quot;left&quot;:44.95,&quot;top&quot;:135.37661417322835,&quot;width&quot;:871.9}"/>
</p:tagLst>
</file>

<file path=ppt/tags/tag47.xml><?xml version="1.0" encoding="utf-8"?>
<p:tagLst xmlns:p="http://schemas.openxmlformats.org/presentationml/2006/main">
  <p:tag name="KSO_WM_SLIDE_ID" val="diagram2021230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2303"/>
  <p:tag name="KSO_WM_SLIDE_LAYOUT" val="a_d"/>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BK_DARK_LIGHT" val="2"/>
  <p:tag name="KSO_WM_SLIDE_BACKGROUND_TYPE" val="general"/>
  <p:tag name="KSO_WM_SLIDE_SUPPORT_FEATURE_TYPE" val="3"/>
  <p:tag name="KSO_WM_TEMPLATE_ASSEMBLE_XID" val="60656f434054ed1e2fb80686"/>
  <p:tag name="KSO_WM_TEMPLATE_ASSEMBLE_GROUPID" val="60656f434054ed1e2fb80686"/>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324_1*f*1"/>
  <p:tag name="KSO_WM_TEMPLATE_CATEGORY" val="custom"/>
  <p:tag name="KSO_WM_TEMPLATE_INDEX" val="20231324"/>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添加文本具体内容，简明阐述您的观点根据需要可酌情增减文字"/>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26_1*i*3"/>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0d5ea1dbb9674955bc0edb101f41cb61"/>
  <p:tag name="KSO_WM_UNIT_DECORATE_INFO" val="{&quot;DecorateInfoH&quot;:{&quot;IsAbs&quot;:true},&quot;DecorateInfoW&quot;:{&quot;IsAbs&quot;:true},&quot;DecorateInfoX&quot;:{&quot;IsAbs&quot;:true,&quot;Pos&quot;:1},&quot;DecorateInfoY&quot;:{&quot;IsAbs&quot;:true,&quot;Pos&quot;:1},&quot;ReferentInfo&quot;:{&quot;Id&quot;:&quot;c85ef47edd9c40f893913b115563a082&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80"/>
  <p:tag name="KSO_WM_TEMPLATE_ASSEMBLE_XID" val="60656e7d4054ed1e2fb7f9d1"/>
  <p:tag name="KSO_WM_TEMPLATE_ASSEMBLE_GROUPID" val="60656e7d4054ed1e2fb7f9d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26_1*i*6"/>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b04fdc8207a7412691f1e470750ab0bf"/>
  <p:tag name="KSO_WM_UNIT_DECORATE_INFO" val="{&quot;DecorateInfoH&quot;:{&quot;IsAbs&quot;:true},&quot;DecorateInfoW&quot;:{&quot;IsAbs&quot;:true},&quot;DecorateInfoX&quot;:{&quot;IsAbs&quot;:true,&quot;Pos&quot;:1},&quot;DecorateInfoY&quot;:{&quot;IsAbs&quot;:true,&quot;Pos&quot;:1},&quot;ReferentInfo&quot;:{&quot;Id&quot;:&quot;a81a1a1ab0494ff8bf247e4e58c24dc7&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152"/>
  <p:tag name="KSO_WM_TEMPLATE_ASSEMBLE_XID" val="60656e7d4054ed1e2fb7f9d1"/>
  <p:tag name="KSO_WM_TEMPLATE_ASSEMBLE_GROUPID" val="60656e7d4054ed1e2fb7f9d1"/>
</p:tagLst>
</file>

<file path=ppt/tags/tag52.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8726_1*a*1"/>
  <p:tag name="KSO_WM_TEMPLATE_CATEGORY" val="diagram"/>
  <p:tag name="KSO_WM_TEMPLATE_INDEX" val="20208726"/>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81a1a1ab0494ff8bf247e4e58c24dc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0b80a31f12449419b7d2465d90c9183"/>
  <p:tag name="KSO_WM_UNIT_TEXT_FILL_FORE_SCHEMECOLOR_INDEX_BRIGHTNESS" val="0"/>
  <p:tag name="KSO_WM_UNIT_TEXT_FILL_FORE_SCHEMECOLOR_INDEX" val="13"/>
  <p:tag name="KSO_WM_UNIT_TEXT_FILL_TYPE" val="1"/>
  <p:tag name="KSO_WM_TEMPLATE_ASSEMBLE_XID" val="60656e7d4054ed1e2fb7f9d1"/>
  <p:tag name="KSO_WM_TEMPLATE_ASSEMBLE_GROUPID" val="60656e7d4054ed1e2fb7f9d1"/>
</p:tagLst>
</file>

<file path=ppt/tags/tag53.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4_2*l_h_f*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54.10000000000005,&quot;left&quot;:149.4792125984252,&quot;top&quot;:204.6211811023622,&quot;width&quot;:648.6207874015748}"/>
</p:tagLst>
</file>

<file path=ppt/tags/tag54.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9264_2*l_h_a*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54.10000000000005,&quot;left&quot;:149.4792125984252,&quot;top&quot;:204.6211811023622,&quot;width&quot;:648.6207874015748}"/>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4_2*l_h_i*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54.10000000000005,&quot;left&quot;:149.4792125984252,&quot;top&quot;:204.6211811023622,&quot;width&quot;:648.6207874015748}"/>
</p:tagLst>
</file>

<file path=ppt/tags/tag56.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4_2*l_h_f*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54.10000000000005,&quot;left&quot;:149.4792125984252,&quot;top&quot;:204.6211811023622,&quot;width&quot;:648.6207874015748}"/>
</p:tagLst>
</file>

<file path=ppt/tags/tag5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9264_2*l_h_a*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7"/>
  <p:tag name="KSO_WM_UNIT_TEXT_FILL_TYPE" val="1"/>
  <p:tag name="KSO_WM_UNIT_USESOURCEFORMAT_APPLY" val="1"/>
  <p:tag name="KSO_WM_DIAGRAM_VIRTUALLY_FRAME" val="{&quot;height&quot;:254.10000000000005,&quot;left&quot;:149.4792125984252,&quot;top&quot;:204.6211811023622,&quot;width&quot;:648.620787401574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4_2*l_h_i*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54.10000000000005,&quot;left&quot;:149.4792125984252,&quot;top&quot;:204.6211811023622,&quot;width&quot;:648.6207874015748}"/>
</p:tagLst>
</file>

<file path=ppt/tags/tag59.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264_2*l_h_f*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54.10000000000005,&quot;left&quot;:149.4792125984252,&quot;top&quot;:204.6211811023622,&quot;width&quot;:648.6207874015748}"/>
</p:tagLst>
</file>

<file path=ppt/tags/tag6.xml><?xml version="1.0" encoding="utf-8"?>
<p:tagLst xmlns:p="http://schemas.openxmlformats.org/presentationml/2006/main">
  <p:tag name="KSO_WM_SLIDE_ID" val="custom2023132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324"/>
  <p:tag name="KSO_WM_SLIDE_TYPE" val="text"/>
  <p:tag name="KSO_WM_SLIDE_SUBTYPE" val="picTxt"/>
  <p:tag name="KSO_WM_SLIDE_SIZE" val="858*476"/>
  <p:tag name="KSO_WM_SLIDE_POSITION" val="47*36"/>
  <p:tag name="KSO_WM_SLIDE_LAYOUT" val="a_f_β"/>
  <p:tag name="KSO_WM_SLIDE_LAYOUT_CNT" val="1_1_1"/>
  <p:tag name="KSO_WM_SPECIAL_SOURCE" val="bdnull"/>
</p:tagLst>
</file>

<file path=ppt/tags/tag6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9264_2*l_h_a*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54.10000000000005,&quot;left&quot;:149.4792125984252,&quot;top&quot;:204.6211811023622,&quot;width&quot;:648.6207874015748}"/>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264_2*l_h_i*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54.10000000000005,&quot;left&quot;:149.4792125984252,&quot;top&quot;:204.6211811023622,&quot;width&quot;:648.6207874015748}"/>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26_1*i*3"/>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0d5ea1dbb9674955bc0edb101f41cb61"/>
  <p:tag name="KSO_WM_UNIT_DECORATE_INFO" val="{&quot;DecorateInfoH&quot;:{&quot;IsAbs&quot;:true},&quot;DecorateInfoW&quot;:{&quot;IsAbs&quot;:true},&quot;DecorateInfoX&quot;:{&quot;IsAbs&quot;:true,&quot;Pos&quot;:1},&quot;DecorateInfoY&quot;:{&quot;IsAbs&quot;:true,&quot;Pos&quot;:1},&quot;ReferentInfo&quot;:{&quot;Id&quot;:&quot;c85ef47edd9c40f893913b115563a082&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80"/>
  <p:tag name="KSO_WM_TEMPLATE_ASSEMBLE_XID" val="60656e7d4054ed1e2fb7f9d1"/>
  <p:tag name="KSO_WM_TEMPLATE_ASSEMBLE_GROUPID" val="60656e7d4054ed1e2fb7f9d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26_1*i*6"/>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b04fdc8207a7412691f1e470750ab0bf"/>
  <p:tag name="KSO_WM_UNIT_DECORATE_INFO" val="{&quot;DecorateInfoH&quot;:{&quot;IsAbs&quot;:true},&quot;DecorateInfoW&quot;:{&quot;IsAbs&quot;:true},&quot;DecorateInfoX&quot;:{&quot;IsAbs&quot;:true,&quot;Pos&quot;:1},&quot;DecorateInfoY&quot;:{&quot;IsAbs&quot;:true,&quot;Pos&quot;:1},&quot;ReferentInfo&quot;:{&quot;Id&quot;:&quot;a81a1a1ab0494ff8bf247e4e58c24dc7&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152"/>
  <p:tag name="KSO_WM_TEMPLATE_ASSEMBLE_XID" val="60656e7d4054ed1e2fb7f9d1"/>
  <p:tag name="KSO_WM_TEMPLATE_ASSEMBLE_GROUPID" val="60656e7d4054ed1e2fb7f9d1"/>
</p:tagLst>
</file>

<file path=ppt/tags/tag65.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8726_1*a*1"/>
  <p:tag name="KSO_WM_TEMPLATE_CATEGORY" val="diagram"/>
  <p:tag name="KSO_WM_TEMPLATE_INDEX" val="20208726"/>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81a1a1ab0494ff8bf247e4e58c24dc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0b80a31f12449419b7d2465d90c9183"/>
  <p:tag name="KSO_WM_UNIT_TEXT_FILL_FORE_SCHEMECOLOR_INDEX_BRIGHTNESS" val="0"/>
  <p:tag name="KSO_WM_UNIT_TEXT_FILL_FORE_SCHEMECOLOR_INDEX" val="13"/>
  <p:tag name="KSO_WM_UNIT_TEXT_FILL_TYPE" val="1"/>
  <p:tag name="KSO_WM_TEMPLATE_ASSEMBLE_XID" val="60656e7d4054ed1e2fb7f9d1"/>
  <p:tag name="KSO_WM_TEMPLATE_ASSEMBLE_GROUPID" val="60656e7d4054ed1e2fb7f9d1"/>
</p:tagLst>
</file>

<file path=ppt/tags/tag66.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4_2*l_h_f*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6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9264_2*l_h_a*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83.1,&quot;left&quot;:149.4792125984252,&quot;top&quot;:204.6211811023622,&quot;width&quot;:648.6707874015749}"/>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4_2*l_h_i*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69.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4_2*l_h_f*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7.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7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9264_2*l_h_a*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7"/>
  <p:tag name="KSO_WM_UNIT_TEXT_FILL_TYPE" val="1"/>
  <p:tag name="KSO_WM_UNIT_USESOURCEFORMAT_APPLY" val="1"/>
  <p:tag name="KSO_WM_DIAGRAM_VIRTUALLY_FRAME" val="{&quot;height&quot;:283.1,&quot;left&quot;:149.4792125984252,&quot;top&quot;:204.6211811023622,&quot;width&quot;:648.670787401574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4_2*l_h_i*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72.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264_2*l_h_f*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7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9264_2*l_h_a*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83.1,&quot;left&quot;:149.4792125984252,&quot;top&quot;:204.6211811023622,&quot;width&quot;:648.6707874015749}"/>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264_2*l_h_i*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DIAGRAM_VIRTUALLY_FRAME" val="{&quot;height&quot;:439.6325197302539,&quot;left&quot;:108.8,&quot;top&quot;:93.75,&quot;width&quot;:681.3}"/>
</p:tagLst>
</file>

<file path=ppt/tags/tag77.xml><?xml version="1.0" encoding="utf-8"?>
<p:tagLst xmlns:p="http://schemas.openxmlformats.org/presentationml/2006/main">
  <p:tag name="KSO_WM_DIAGRAM_VIRTUALLY_FRAME" val="{&quot;height&quot;:439.6325197302539,&quot;left&quot;:108.8,&quot;top&quot;:93.75,&quot;width&quot;:681.3}"/>
</p:tagLst>
</file>

<file path=ppt/tags/tag78.xml><?xml version="1.0" encoding="utf-8"?>
<p:tagLst xmlns:p="http://schemas.openxmlformats.org/presentationml/2006/main">
  <p:tag name="KSO_WM_DIAGRAM_VIRTUALLY_FRAME" val="{&quot;height&quot;:439.6325197302539,&quot;left&quot;:108.8,&quot;top&quot;:93.75,&quot;width&quot;:681.3}"/>
</p:tagLst>
</file>

<file path=ppt/tags/tag79.xml><?xml version="1.0" encoding="utf-8"?>
<p:tagLst xmlns:p="http://schemas.openxmlformats.org/presentationml/2006/main">
  <p:tag name="KSO_WM_DIAGRAM_VIRTUALLY_FRAME" val="{&quot;height&quot;:439.6325197302539,&quot;left&quot;:108.8,&quot;top&quot;:93.75,&quot;width&quot;:681.3}"/>
</p:tagLst>
</file>

<file path=ppt/tags/tag8.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80.xml><?xml version="1.0" encoding="utf-8"?>
<p:tagLst xmlns:p="http://schemas.openxmlformats.org/presentationml/2006/main">
  <p:tag name="KSO_WM_DIAGRAM_VIRTUALLY_FRAME" val="{&quot;height&quot;:439.6325197302539,&quot;left&quot;:108.8,&quot;top&quot;:93.75,&quot;width&quot;:681.3}"/>
</p:tagLst>
</file>

<file path=ppt/tags/tag81.xml><?xml version="1.0" encoding="utf-8"?>
<p:tagLst xmlns:p="http://schemas.openxmlformats.org/presentationml/2006/main">
  <p:tag name="KSO_WM_DIAGRAM_VIRTUALLY_FRAME" val="{&quot;height&quot;:439.6325197302539,&quot;left&quot;:108.8,&quot;top&quot;:93.75,&quot;width&quot;:681.3}"/>
</p:tagLst>
</file>

<file path=ppt/tags/tag82.xml><?xml version="1.0" encoding="utf-8"?>
<p:tagLst xmlns:p="http://schemas.openxmlformats.org/presentationml/2006/main">
  <p:tag name="KSO_WM_DIAGRAM_VIRTUALLY_FRAME" val="{&quot;height&quot;:439.6325197302539,&quot;left&quot;:108.8,&quot;top&quot;:93.75,&quot;width&quot;:681.3}"/>
</p:tagLst>
</file>

<file path=ppt/tags/tag83.xml><?xml version="1.0" encoding="utf-8"?>
<p:tagLst xmlns:p="http://schemas.openxmlformats.org/presentationml/2006/main">
  <p:tag name="KSO_WM_DIAGRAM_VIRTUALLY_FRAME" val="{&quot;height&quot;:439.6325197302539,&quot;left&quot;:108.8,&quot;top&quot;:93.75,&quot;width&quot;:681.3}"/>
</p:tagLst>
</file>

<file path=ppt/tags/tag84.xml><?xml version="1.0" encoding="utf-8"?>
<p:tagLst xmlns:p="http://schemas.openxmlformats.org/presentationml/2006/main">
  <p:tag name="KSO_WM_DIAGRAM_VIRTUALLY_FRAME" val="{&quot;height&quot;:439.6325197302539,&quot;left&quot;:108.8,&quot;top&quot;:93.75,&quot;width&quot;:681.3}"/>
</p:tagLst>
</file>

<file path=ppt/tags/tag85.xml><?xml version="1.0" encoding="utf-8"?>
<p:tagLst xmlns:p="http://schemas.openxmlformats.org/presentationml/2006/main">
  <p:tag name="KSO_WM_DIAGRAM_VIRTUALLY_FRAME" val="{&quot;height&quot;:439.6325197302539,&quot;left&quot;:108.8,&quot;top&quot;:93.75,&quot;width&quot;:681.3}"/>
</p:tagLst>
</file>

<file path=ppt/tags/tag86.xml><?xml version="1.0" encoding="utf-8"?>
<p:tagLst xmlns:p="http://schemas.openxmlformats.org/presentationml/2006/main">
  <p:tag name="KSO_WM_DIAGRAM_VIRTUALLY_FRAME" val="{&quot;height&quot;:439.6325197302539,&quot;left&quot;:108.8,&quot;top&quot;:93.75,&quot;width&quot;:681.3}"/>
</p:tagLst>
</file>

<file path=ppt/tags/tag87.xml><?xml version="1.0" encoding="utf-8"?>
<p:tagLst xmlns:p="http://schemas.openxmlformats.org/presentationml/2006/main">
  <p:tag name="KSO_WM_DIAGRAM_VIRTUALLY_FRAME" val="{&quot;height&quot;:439.6325197302539,&quot;left&quot;:108.8,&quot;top&quot;:93.75,&quot;width&quot;:681.3}"/>
</p:tagLst>
</file>

<file path=ppt/tags/tag88.xml><?xml version="1.0" encoding="utf-8"?>
<p:tagLst xmlns:p="http://schemas.openxmlformats.org/presentationml/2006/main">
  <p:tag name="KSO_WM_DIAGRAM_VIRTUALLY_FRAME" val="{&quot;height&quot;:439.6325197302539,&quot;left&quot;:108.8,&quot;top&quot;:93.75,&quot;width&quot;:681.3}"/>
</p:tagLst>
</file>

<file path=ppt/tags/tag89.xml><?xml version="1.0" encoding="utf-8"?>
<p:tagLst xmlns:p="http://schemas.openxmlformats.org/presentationml/2006/main">
  <p:tag name="KSO_WM_DIAGRAM_VIRTUALLY_FRAME" val="{&quot;height&quot;:439.6325197302539,&quot;left&quot;:108.8,&quot;top&quot;:93.75,&quot;width&quot;:681.3}"/>
</p:tagLst>
</file>

<file path=ppt/tags/tag9.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90.xml><?xml version="1.0" encoding="utf-8"?>
<p:tagLst xmlns:p="http://schemas.openxmlformats.org/presentationml/2006/main">
  <p:tag name="KSO_WM_DIAGRAM_VIRTUALLY_FRAME" val="{&quot;height&quot;:439.6325197302539,&quot;left&quot;:108.8,&quot;top&quot;:93.75,&quot;width&quot;:681.3}"/>
</p:tagLst>
</file>

<file path=ppt/tags/tag91.xml><?xml version="1.0" encoding="utf-8"?>
<p:tagLst xmlns:p="http://schemas.openxmlformats.org/presentationml/2006/main">
  <p:tag name="KSO_WM_DIAGRAM_VIRTUALLY_FRAME" val="{&quot;height&quot;:439.6325197302539,&quot;left&quot;:108.8,&quot;top&quot;:93.75,&quot;width&quot;:681.3}"/>
</p:tagLst>
</file>

<file path=ppt/tags/tag92.xml><?xml version="1.0" encoding="utf-8"?>
<p:tagLst xmlns:p="http://schemas.openxmlformats.org/presentationml/2006/main">
  <p:tag name="KSO_WM_DIAGRAM_VIRTUALLY_FRAME" val="{&quot;height&quot;:439.6325197302539,&quot;left&quot;:108.8,&quot;top&quot;:93.75,&quot;width&quot;:681.3}"/>
</p:tagLst>
</file>

<file path=ppt/tags/tag93.xml><?xml version="1.0" encoding="utf-8"?>
<p:tagLst xmlns:p="http://schemas.openxmlformats.org/presentationml/2006/main">
  <p:tag name="KSO_WM_DIAGRAM_VIRTUALLY_FRAME" val="{&quot;height&quot;:439.6325197302539,&quot;left&quot;:108.8,&quot;top&quot;:93.75,&quot;width&quot;:681.3}"/>
</p:tagLst>
</file>

<file path=ppt/tags/tag94.xml><?xml version="1.0" encoding="utf-8"?>
<p:tagLst xmlns:p="http://schemas.openxmlformats.org/presentationml/2006/main">
  <p:tag name="KSO_WM_DIAGRAM_VIRTUALLY_FRAME" val="{&quot;height&quot;:439.6325197302539,&quot;left&quot;:108.8,&quot;top&quot;:93.75,&quot;width&quot;:681.3}"/>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50_1*i*1"/>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96.xml><?xml version="1.0" encoding="utf-8"?>
<p:tagLst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3550_1*i*2"/>
  <p:tag name="KSO_WM_TEMPLATE_CATEGORY" val="diagram"/>
  <p:tag name="KSO_WM_TEMPLATE_INDEX" val="20213550"/>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7"/>
  <p:tag name="KSO_WM_TEMPLATE_ASSEMBLE_GROUPID" val="60656f434054ed1e2fb80687"/>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50_1*i*3"/>
  <p:tag name="KSO_WM_TEMPLATE_CATEGORY" val="diagram"/>
  <p:tag name="KSO_WM_TEMPLATE_INDEX" val="20213550"/>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7"/>
  <p:tag name="KSO_WM_TEMPLATE_ASSEMBLE_GROUPID" val="60656f434054ed1e2fb80687"/>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50_1*i*4"/>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99.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550_1*a*1"/>
  <p:tag name="KSO_WM_TEMPLATE_CATEGORY" val="diagram"/>
  <p:tag name="KSO_WM_TEMPLATE_INDEX" val="2021355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139e14b1e39486da7140564d90166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0439eeda57a64da4894f55c4d016b9b6"/>
  <p:tag name="KSO_WM_UNIT_TEXT_FILL_FORE_SCHEMECOLOR_INDEX_BRIGHTNESS" val="0"/>
  <p:tag name="KSO_WM_UNIT_TEXT_FILL_FORE_SCHEMECOLOR_INDEX" val="13"/>
  <p:tag name="KSO_WM_UNIT_TEXT_FILL_TYPE" val="1"/>
  <p:tag name="KSO_WM_TEMPLATE_ASSEMBLE_XID" val="60656f434054ed1e2fb80687"/>
  <p:tag name="KSO_WM_TEMPLATE_ASSEMBLE_GROUPID" val="60656f434054ed1e2fb80687"/>
</p:tagLst>
</file>

<file path=ppt/theme/theme1.xml><?xml version="1.0" encoding="utf-8"?>
<a:theme xmlns:a="http://schemas.openxmlformats.org/drawingml/2006/main" name="Designed by OfficePLUS">
  <a:themeElements>
    <a:clrScheme name="OfficePLUS">
      <a:dk1>
        <a:srgbClr val="000000"/>
      </a:dk1>
      <a:lt1>
        <a:srgbClr val="FFFFFF"/>
      </a:lt1>
      <a:dk2>
        <a:srgbClr val="778495"/>
      </a:dk2>
      <a:lt2>
        <a:srgbClr val="F0F0F0"/>
      </a:lt2>
      <a:accent1>
        <a:srgbClr val="005D9A"/>
      </a:accent1>
      <a:accent2>
        <a:srgbClr val="8B1D3B"/>
      </a:accent2>
      <a:accent3>
        <a:srgbClr val="FF6C14"/>
      </a:accent3>
      <a:accent4>
        <a:srgbClr val="AF2B00"/>
      </a:accent4>
      <a:accent5>
        <a:srgbClr val="E33800"/>
      </a:accent5>
      <a:accent6>
        <a:srgbClr val="269EDE"/>
      </a:accent6>
      <a:hlink>
        <a:srgbClr val="4472C4"/>
      </a:hlink>
      <a:folHlink>
        <a:srgbClr val="BFBFBF"/>
      </a:folHlink>
    </a:clrScheme>
    <a:fontScheme name="font">
      <a:majorFont>
        <a:latin typeface="Arial"/>
        <a:ea typeface="微软雅黑"/>
        <a:cs typeface=""/>
      </a:majorFont>
      <a:minorFont>
        <a:latin typeface="Arial"/>
        <a:ea typeface="微软雅黑"/>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11829</Words>
  <Application>WPS 演示</Application>
  <PresentationFormat>宽屏</PresentationFormat>
  <Paragraphs>438</Paragraphs>
  <Slides>21</Slides>
  <Notes>4</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21</vt:i4>
      </vt:variant>
    </vt:vector>
  </HeadingPairs>
  <TitlesOfParts>
    <vt:vector size="39" baseType="lpstr">
      <vt:lpstr>Arial</vt:lpstr>
      <vt:lpstr>宋体</vt:lpstr>
      <vt:lpstr>Wingdings</vt:lpstr>
      <vt:lpstr>微软雅黑</vt:lpstr>
      <vt:lpstr>Arial Unicode MS</vt:lpstr>
      <vt:lpstr>等线</vt:lpstr>
      <vt:lpstr>Arial</vt:lpstr>
      <vt:lpstr>Calibri Light</vt:lpstr>
      <vt:lpstr>等线 Light</vt:lpstr>
      <vt:lpstr>Calibri</vt:lpstr>
      <vt:lpstr>Gill Sans</vt:lpstr>
      <vt:lpstr>Gill Sans MT</vt:lpstr>
      <vt:lpstr>Segoe UI</vt:lpstr>
      <vt:lpstr>Wingdings</vt:lpstr>
      <vt:lpstr>Designed by OfficePLUS</vt:lpstr>
      <vt:lpstr>Office 主题​​</vt:lpstr>
      <vt:lpstr>1_Office 主题​​</vt:lpstr>
      <vt:lpstr>2_Office 主题​​</vt:lpstr>
      <vt:lpstr>PowerPoint 演示文稿</vt:lpstr>
      <vt:lpstr>Momento Development Team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OfficePLUS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李沅衡</cp:lastModifiedBy>
  <cp:revision>88</cp:revision>
  <dcterms:created xsi:type="dcterms:W3CDTF">2023-07-20T03:04:00Z</dcterms:created>
  <dcterms:modified xsi:type="dcterms:W3CDTF">2024-10-22T08:21:52Z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45A6DD3A1E0F410A8CE7AD2F6A8D3A4A_13</vt:lpwstr>
  </property>
  <property fmtid="{D5CDD505-2E9C-101B-9397-08002B2CF9AE}" pid="3" name="KSOProductBuildVer">
    <vt:lpwstr>2052-12.1.0.17147</vt:lpwstr>
  </property>
</Properties>
</file>