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6" r:id="rId3"/>
    <p:sldMasterId id="2147483669" r:id="rId4"/>
    <p:sldMasterId id="2147483677" r:id="rId5"/>
  </p:sldMasterIdLst>
  <p:notesMasterIdLst>
    <p:notesMasterId r:id="rId8"/>
  </p:notesMasterIdLst>
  <p:sldIdLst>
    <p:sldId id="314" r:id="rId6"/>
    <p:sldId id="316" r:id="rId7"/>
    <p:sldId id="286" r:id="rId9"/>
    <p:sldId id="274" r:id="rId10"/>
    <p:sldId id="298" r:id="rId11"/>
    <p:sldId id="318" r:id="rId12"/>
    <p:sldId id="337" r:id="rId13"/>
    <p:sldId id="287" r:id="rId14"/>
    <p:sldId id="338" r:id="rId15"/>
    <p:sldId id="288" r:id="rId16"/>
    <p:sldId id="341" r:id="rId17"/>
    <p:sldId id="342" r:id="rId18"/>
    <p:sldId id="345" r:id="rId19"/>
    <p:sldId id="361" r:id="rId20"/>
    <p:sldId id="363" r:id="rId21"/>
    <p:sldId id="350" r:id="rId22"/>
    <p:sldId id="362" r:id="rId23"/>
    <p:sldId id="289" r:id="rId24"/>
    <p:sldId id="295" r:id="rId25"/>
    <p:sldId id="357" r:id="rId26"/>
    <p:sldId id="290" r:id="rId27"/>
    <p:sldId id="296" r:id="rId28"/>
    <p:sldId id="354" r:id="rId29"/>
  </p:sldIdLst>
  <p:sldSz cx="1219200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5E5E5"/>
    <a:srgbClr val="00CCFF"/>
    <a:srgbClr val="E7E6E6"/>
    <a:srgbClr val="6895D2"/>
    <a:srgbClr val="F3B95F"/>
    <a:srgbClr val="D04848"/>
    <a:srgbClr val="FF9900"/>
    <a:srgbClr val="FF66CC"/>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2" autoAdjust="0"/>
    <p:restoredTop sz="81675" autoAdjust="0"/>
  </p:normalViewPr>
  <p:slideViewPr>
    <p:cSldViewPr snapToGrid="0">
      <p:cViewPr>
        <p:scale>
          <a:sx n="75" d="100"/>
          <a:sy n="75" d="100"/>
        </p:scale>
        <p:origin x="1776" y="4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notesMaster" Target="notesMasters/notesMaster1.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4" Type="http://schemas.openxmlformats.org/officeDocument/2006/relationships/tags" Target="tags/tag138.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A9E8B-8668-4EE9-81CF-39121E27677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政策支持：国家出台多项政策和规划支持学前教育，提供资金支持，如</a:t>
            </a:r>
            <a:r>
              <a:rPr lang="en-US" altLang="zh-CN" dirty="0"/>
              <a:t>《</a:t>
            </a:r>
            <a:r>
              <a:rPr lang="zh-CN" altLang="en-US" dirty="0"/>
              <a:t>国家中长期教育改革和发展规划纲要</a:t>
            </a:r>
            <a:r>
              <a:rPr lang="en-US" altLang="zh-CN" dirty="0"/>
              <a:t>》</a:t>
            </a:r>
            <a:r>
              <a:rPr lang="zh-CN" altLang="en-US" dirty="0"/>
              <a:t>。</a:t>
            </a:r>
            <a:endParaRPr lang="zh-CN" altLang="en-US" dirty="0"/>
          </a:p>
          <a:p>
            <a:r>
              <a:rPr lang="en-US" altLang="zh-CN" dirty="0"/>
              <a:t>2.</a:t>
            </a:r>
            <a:r>
              <a:rPr lang="zh-CN" altLang="en-US" dirty="0"/>
              <a:t>人口结构变化：二孩和三孩政策的实施预计将提高出生率，扩大早教市场的目标用户群体。</a:t>
            </a:r>
            <a:endParaRPr lang="zh-CN" altLang="en-US" dirty="0"/>
          </a:p>
          <a:p>
            <a:r>
              <a:rPr lang="en-US" altLang="zh-CN" dirty="0"/>
              <a:t>3.</a:t>
            </a:r>
            <a:r>
              <a:rPr lang="zh-CN" altLang="en-US" dirty="0"/>
              <a:t>家长教育观念的转变：当代父母重视孩子早期教育，认识到其对孩子未来发展的重要性，愿意投入更多资源。</a:t>
            </a:r>
            <a:endParaRPr lang="zh-CN" altLang="en-US" dirty="0"/>
          </a:p>
          <a:p>
            <a:r>
              <a:rPr lang="en-US" altLang="zh-CN" dirty="0"/>
              <a:t>4.</a:t>
            </a:r>
            <a:r>
              <a:rPr lang="zh-CN" altLang="en-US" dirty="0"/>
              <a:t>经济条件的改善：国民经济的稳健发展和居民收入的提升使家庭拥有更多可支配收入用于教育投资。</a:t>
            </a:r>
            <a:endParaRPr lang="zh-CN" altLang="en-US" dirty="0"/>
          </a:p>
          <a:p>
            <a:r>
              <a:rPr lang="en-US" altLang="zh-CN" dirty="0"/>
              <a:t>5.</a:t>
            </a:r>
            <a:r>
              <a:rPr lang="zh-CN" altLang="en-US" dirty="0"/>
              <a:t>社会竞争压力：家长希望孩子在竞争激烈的社会中“不输在起跑线上”，增强了早教需求。</a:t>
            </a:r>
            <a:endParaRPr lang="zh-CN" altLang="en-US" dirty="0"/>
          </a:p>
          <a:p>
            <a:r>
              <a:rPr lang="en-US" altLang="zh-CN" dirty="0"/>
              <a:t>6.</a:t>
            </a:r>
            <a:r>
              <a:rPr lang="zh-CN" altLang="en-US" dirty="0"/>
              <a:t>技术融合与创新：人工智能和互联网技术的发展为早教带来新的教学方式和工具，提高教育质量和效率。</a:t>
            </a:r>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政策支持：国家出台多项政策和规划支持学前教育，提供资金支持，如</a:t>
            </a:r>
            <a:r>
              <a:rPr lang="en-US" altLang="zh-CN" dirty="0"/>
              <a:t>《</a:t>
            </a:r>
            <a:r>
              <a:rPr lang="zh-CN" altLang="en-US" dirty="0"/>
              <a:t>国家中长期教育改革和发展规划纲要</a:t>
            </a:r>
            <a:r>
              <a:rPr lang="en-US" altLang="zh-CN" dirty="0"/>
              <a:t>》</a:t>
            </a:r>
            <a:r>
              <a:rPr lang="zh-CN" altLang="en-US" dirty="0"/>
              <a:t>。</a:t>
            </a:r>
            <a:endParaRPr lang="zh-CN" altLang="en-US" dirty="0"/>
          </a:p>
          <a:p>
            <a:r>
              <a:rPr lang="en-US" altLang="zh-CN" dirty="0"/>
              <a:t>2.</a:t>
            </a:r>
            <a:r>
              <a:rPr lang="zh-CN" altLang="en-US" dirty="0"/>
              <a:t>人口结构变化：二孩和三孩政策的实施预计将提高出生率，扩大早教市场的目标用户群体。</a:t>
            </a:r>
            <a:endParaRPr lang="zh-CN" altLang="en-US" dirty="0"/>
          </a:p>
          <a:p>
            <a:r>
              <a:rPr lang="en-US" altLang="zh-CN" dirty="0"/>
              <a:t>3.</a:t>
            </a:r>
            <a:r>
              <a:rPr lang="zh-CN" altLang="en-US" dirty="0"/>
              <a:t>家长教育观念的转变：当代父母重视孩子早期教育，认识到其对孩子未来发展的重要性，愿意投入更多资源。</a:t>
            </a:r>
            <a:endParaRPr lang="zh-CN" altLang="en-US" dirty="0"/>
          </a:p>
          <a:p>
            <a:r>
              <a:rPr lang="en-US" altLang="zh-CN" dirty="0"/>
              <a:t>4.</a:t>
            </a:r>
            <a:r>
              <a:rPr lang="zh-CN" altLang="en-US" dirty="0"/>
              <a:t>经济条件的改善：国民经济的稳健发展和居民收入的提升使家庭拥有更多可支配收入用于教育投资。</a:t>
            </a:r>
            <a:endParaRPr lang="zh-CN" altLang="en-US" dirty="0"/>
          </a:p>
          <a:p>
            <a:r>
              <a:rPr lang="en-US" altLang="zh-CN" dirty="0"/>
              <a:t>5.</a:t>
            </a:r>
            <a:r>
              <a:rPr lang="zh-CN" altLang="en-US" dirty="0"/>
              <a:t>社会竞争压力：家长希望孩子在竞争激烈的社会中“不输在起跑线上”，增强了早教需求。</a:t>
            </a:r>
            <a:endParaRPr lang="zh-CN" altLang="en-US" dirty="0"/>
          </a:p>
          <a:p>
            <a:r>
              <a:rPr lang="en-US" altLang="zh-CN" dirty="0"/>
              <a:t>6.</a:t>
            </a:r>
            <a:r>
              <a:rPr lang="zh-CN" altLang="en-US" dirty="0"/>
              <a:t>技术融合与创新：人工智能和互联网技术的发展为早教带来新的教学方式和工具，提高教育质量和效率。</a:t>
            </a:r>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政策支持：国家出台多项政策和规划支持学前教育，提供资金支持，如</a:t>
            </a:r>
            <a:r>
              <a:rPr lang="en-US" altLang="zh-CN" dirty="0"/>
              <a:t>《</a:t>
            </a:r>
            <a:r>
              <a:rPr lang="zh-CN" altLang="en-US" dirty="0"/>
              <a:t>国家中长期教育改革和发展规划纲要</a:t>
            </a:r>
            <a:r>
              <a:rPr lang="en-US" altLang="zh-CN" dirty="0"/>
              <a:t>》</a:t>
            </a:r>
            <a:r>
              <a:rPr lang="zh-CN" altLang="en-US" dirty="0"/>
              <a:t>。</a:t>
            </a:r>
            <a:endParaRPr lang="zh-CN" altLang="en-US" dirty="0"/>
          </a:p>
          <a:p>
            <a:r>
              <a:rPr lang="en-US" altLang="zh-CN" dirty="0"/>
              <a:t>2.</a:t>
            </a:r>
            <a:r>
              <a:rPr lang="zh-CN" altLang="en-US" dirty="0"/>
              <a:t>人口结构变化：二孩和三孩政策的实施预计将提高出生率，扩大早教市场的目标用户群体。</a:t>
            </a:r>
            <a:endParaRPr lang="zh-CN" altLang="en-US" dirty="0"/>
          </a:p>
          <a:p>
            <a:r>
              <a:rPr lang="en-US" altLang="zh-CN" dirty="0"/>
              <a:t>3.</a:t>
            </a:r>
            <a:r>
              <a:rPr lang="zh-CN" altLang="en-US" dirty="0"/>
              <a:t>家长教育观念的转变：当代父母重视孩子早期教育，认识到其对孩子未来发展的重要性，愿意投入更多资源。</a:t>
            </a:r>
            <a:endParaRPr lang="zh-CN" altLang="en-US" dirty="0"/>
          </a:p>
          <a:p>
            <a:r>
              <a:rPr lang="en-US" altLang="zh-CN" dirty="0"/>
              <a:t>4.</a:t>
            </a:r>
            <a:r>
              <a:rPr lang="zh-CN" altLang="en-US" dirty="0"/>
              <a:t>经济条件的改善：国民经济的稳健发展和居民收入的提升使家庭拥有更多可支配收入用于教育投资。</a:t>
            </a:r>
            <a:endParaRPr lang="zh-CN" altLang="en-US" dirty="0"/>
          </a:p>
          <a:p>
            <a:r>
              <a:rPr lang="en-US" altLang="zh-CN" dirty="0"/>
              <a:t>5.</a:t>
            </a:r>
            <a:r>
              <a:rPr lang="zh-CN" altLang="en-US" dirty="0"/>
              <a:t>社会竞争压力：家长希望孩子在竞争激烈的社会中“不输在起跑线上”，增强了早教需求。</a:t>
            </a:r>
            <a:endParaRPr lang="zh-CN" altLang="en-US" dirty="0"/>
          </a:p>
          <a:p>
            <a:r>
              <a:rPr lang="en-US" altLang="zh-CN" dirty="0"/>
              <a:t>6.</a:t>
            </a:r>
            <a:r>
              <a:rPr lang="zh-CN" altLang="en-US" dirty="0"/>
              <a:t>技术融合与创新：人工智能和互联网技术的发展为早教带来新的教学方式和工具，提高教育质量和效率。</a:t>
            </a:r>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政策支持：国家出台多项政策和规划支持学前教育，提供资金支持，如</a:t>
            </a:r>
            <a:r>
              <a:rPr lang="en-US" altLang="zh-CN" dirty="0"/>
              <a:t>《</a:t>
            </a:r>
            <a:r>
              <a:rPr lang="zh-CN" altLang="en-US" dirty="0"/>
              <a:t>国家中长期教育改革和发展规划纲要</a:t>
            </a:r>
            <a:r>
              <a:rPr lang="en-US" altLang="zh-CN" dirty="0"/>
              <a:t>》</a:t>
            </a:r>
            <a:r>
              <a:rPr lang="zh-CN" altLang="en-US" dirty="0"/>
              <a:t>。</a:t>
            </a:r>
            <a:endParaRPr lang="zh-CN" altLang="en-US" dirty="0"/>
          </a:p>
          <a:p>
            <a:r>
              <a:rPr lang="en-US" altLang="zh-CN" dirty="0"/>
              <a:t>2.</a:t>
            </a:r>
            <a:r>
              <a:rPr lang="zh-CN" altLang="en-US" dirty="0"/>
              <a:t>人口结构变化：二孩和三孩政策的实施预计将提高出生率，扩大早教市场的目标用户群体。</a:t>
            </a:r>
            <a:endParaRPr lang="zh-CN" altLang="en-US" dirty="0"/>
          </a:p>
          <a:p>
            <a:r>
              <a:rPr lang="en-US" altLang="zh-CN" dirty="0"/>
              <a:t>3.</a:t>
            </a:r>
            <a:r>
              <a:rPr lang="zh-CN" altLang="en-US" dirty="0"/>
              <a:t>家长教育观念的转变：当代父母重视孩子早期教育，认识到其对孩子未来发展的重要性，愿意投入更多资源。</a:t>
            </a:r>
            <a:endParaRPr lang="zh-CN" altLang="en-US" dirty="0"/>
          </a:p>
          <a:p>
            <a:r>
              <a:rPr lang="en-US" altLang="zh-CN" dirty="0"/>
              <a:t>4.</a:t>
            </a:r>
            <a:r>
              <a:rPr lang="zh-CN" altLang="en-US" dirty="0"/>
              <a:t>经济条件的改善：国民经济的稳健发展和居民收入的提升使家庭拥有更多可支配收入用于教育投资。</a:t>
            </a:r>
            <a:endParaRPr lang="zh-CN" altLang="en-US" dirty="0"/>
          </a:p>
          <a:p>
            <a:r>
              <a:rPr lang="en-US" altLang="zh-CN" dirty="0"/>
              <a:t>5.</a:t>
            </a:r>
            <a:r>
              <a:rPr lang="zh-CN" altLang="en-US" dirty="0"/>
              <a:t>社会竞争压力：家长希望孩子在竞争激烈的社会中“不输在起跑线上”，增强了早教需求。</a:t>
            </a:r>
            <a:endParaRPr lang="zh-CN" altLang="en-US" dirty="0"/>
          </a:p>
          <a:p>
            <a:r>
              <a:rPr lang="en-US" altLang="zh-CN" dirty="0"/>
              <a:t>6.</a:t>
            </a:r>
            <a:r>
              <a:rPr lang="zh-CN" altLang="en-US" dirty="0"/>
              <a:t>技术融合与创新：人工智能和互联网技术的发展为早教带来新的教学方式和工具，提高教育质量和效率。</a:t>
            </a:r>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政策支持：国家出台多项政策和规划支持学前教育，提供资金支持，如</a:t>
            </a:r>
            <a:r>
              <a:rPr lang="en-US" altLang="zh-CN" dirty="0"/>
              <a:t>《</a:t>
            </a:r>
            <a:r>
              <a:rPr lang="zh-CN" altLang="en-US" dirty="0"/>
              <a:t>国家中长期教育改革和发展规划纲要</a:t>
            </a:r>
            <a:r>
              <a:rPr lang="en-US" altLang="zh-CN" dirty="0"/>
              <a:t>》</a:t>
            </a:r>
            <a:r>
              <a:rPr lang="zh-CN" altLang="en-US" dirty="0"/>
              <a:t>。</a:t>
            </a:r>
            <a:endParaRPr lang="zh-CN" altLang="en-US" dirty="0"/>
          </a:p>
          <a:p>
            <a:r>
              <a:rPr lang="en-US" altLang="zh-CN" dirty="0"/>
              <a:t>2.</a:t>
            </a:r>
            <a:r>
              <a:rPr lang="zh-CN" altLang="en-US" dirty="0"/>
              <a:t>人口结构变化：二孩和三孩政策的实施预计将提高出生率，扩大早教市场的目标用户群体。</a:t>
            </a:r>
            <a:endParaRPr lang="zh-CN" altLang="en-US" dirty="0"/>
          </a:p>
          <a:p>
            <a:r>
              <a:rPr lang="en-US" altLang="zh-CN" dirty="0"/>
              <a:t>3.</a:t>
            </a:r>
            <a:r>
              <a:rPr lang="zh-CN" altLang="en-US" dirty="0"/>
              <a:t>家长教育观念的转变：当代父母重视孩子早期教育，认识到其对孩子未来发展的重要性，愿意投入更多资源。</a:t>
            </a:r>
            <a:endParaRPr lang="zh-CN" altLang="en-US" dirty="0"/>
          </a:p>
          <a:p>
            <a:r>
              <a:rPr lang="en-US" altLang="zh-CN" dirty="0"/>
              <a:t>4.</a:t>
            </a:r>
            <a:r>
              <a:rPr lang="zh-CN" altLang="en-US" dirty="0"/>
              <a:t>经济条件的改善：国民经济的稳健发展和居民收入的提升使家庭拥有更多可支配收入用于教育投资。</a:t>
            </a:r>
            <a:endParaRPr lang="zh-CN" altLang="en-US" dirty="0"/>
          </a:p>
          <a:p>
            <a:r>
              <a:rPr lang="en-US" altLang="zh-CN" dirty="0"/>
              <a:t>5.</a:t>
            </a:r>
            <a:r>
              <a:rPr lang="zh-CN" altLang="en-US" dirty="0"/>
              <a:t>社会竞争压力：家长希望孩子在竞争激烈的社会中“不输在起跑线上”，增强了早教需求。</a:t>
            </a:r>
            <a:endParaRPr lang="zh-CN" altLang="en-US" dirty="0"/>
          </a:p>
          <a:p>
            <a:r>
              <a:rPr lang="en-US" altLang="zh-CN" dirty="0"/>
              <a:t>6.</a:t>
            </a:r>
            <a:r>
              <a:rPr lang="zh-CN" altLang="en-US" dirty="0"/>
              <a:t>技术融合与创新：人工智能和互联网技术的发展为早教带来新的教学方式和工具，提高教育质量和效率。</a:t>
            </a:r>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政策支持：国家出台多项政策和规划支持学前教育，提供资金支持，如</a:t>
            </a:r>
            <a:r>
              <a:rPr lang="en-US" altLang="zh-CN" dirty="0"/>
              <a:t>《</a:t>
            </a:r>
            <a:r>
              <a:rPr lang="zh-CN" altLang="en-US" dirty="0"/>
              <a:t>国家中长期教育改革和发展规划纲要</a:t>
            </a:r>
            <a:r>
              <a:rPr lang="en-US" altLang="zh-CN" dirty="0"/>
              <a:t>》</a:t>
            </a:r>
            <a:r>
              <a:rPr lang="zh-CN" altLang="en-US" dirty="0"/>
              <a:t>。</a:t>
            </a:r>
            <a:endParaRPr lang="zh-CN" altLang="en-US" dirty="0"/>
          </a:p>
          <a:p>
            <a:r>
              <a:rPr lang="en-US" altLang="zh-CN" dirty="0"/>
              <a:t>2.</a:t>
            </a:r>
            <a:r>
              <a:rPr lang="zh-CN" altLang="en-US" dirty="0"/>
              <a:t>人口结构变化：二孩和三孩政策的实施预计将提高出生率，扩大早教市场的目标用户群体。</a:t>
            </a:r>
            <a:endParaRPr lang="zh-CN" altLang="en-US" dirty="0"/>
          </a:p>
          <a:p>
            <a:r>
              <a:rPr lang="en-US" altLang="zh-CN" dirty="0"/>
              <a:t>3.</a:t>
            </a:r>
            <a:r>
              <a:rPr lang="zh-CN" altLang="en-US" dirty="0"/>
              <a:t>家长教育观念的转变：当代父母重视孩子早期教育，认识到其对孩子未来发展的重要性，愿意投入更多资源。</a:t>
            </a:r>
            <a:endParaRPr lang="zh-CN" altLang="en-US" dirty="0"/>
          </a:p>
          <a:p>
            <a:r>
              <a:rPr lang="en-US" altLang="zh-CN" dirty="0"/>
              <a:t>4.</a:t>
            </a:r>
            <a:r>
              <a:rPr lang="zh-CN" altLang="en-US" dirty="0"/>
              <a:t>经济条件的改善：国民经济的稳健发展和居民收入的提升使家庭拥有更多可支配收入用于教育投资。</a:t>
            </a:r>
            <a:endParaRPr lang="zh-CN" altLang="en-US" dirty="0"/>
          </a:p>
          <a:p>
            <a:r>
              <a:rPr lang="en-US" altLang="zh-CN" dirty="0"/>
              <a:t>5.</a:t>
            </a:r>
            <a:r>
              <a:rPr lang="zh-CN" altLang="en-US" dirty="0"/>
              <a:t>社会竞争压力：家长希望孩子在竞争激烈的社会中“不输在起跑线上”，增强了早教需求。</a:t>
            </a:r>
            <a:endParaRPr lang="zh-CN" altLang="en-US" dirty="0"/>
          </a:p>
          <a:p>
            <a:r>
              <a:rPr lang="en-US" altLang="zh-CN" dirty="0"/>
              <a:t>6.</a:t>
            </a:r>
            <a:r>
              <a:rPr lang="zh-CN" altLang="en-US" dirty="0"/>
              <a:t>技术融合与创新：人工智能和互联网技术的发展为早教带来新的教学方式和工具，提高教育质量和效率。</a:t>
            </a:r>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政策支持：国家出台多项政策和规划支持学前教育，提供资金支持，如</a:t>
            </a:r>
            <a:r>
              <a:rPr lang="en-US" altLang="zh-CN" dirty="0"/>
              <a:t>《</a:t>
            </a:r>
            <a:r>
              <a:rPr lang="zh-CN" altLang="en-US" dirty="0"/>
              <a:t>国家中长期教育改革和发展规划纲要</a:t>
            </a:r>
            <a:r>
              <a:rPr lang="en-US" altLang="zh-CN" dirty="0"/>
              <a:t>》</a:t>
            </a:r>
            <a:r>
              <a:rPr lang="zh-CN" altLang="en-US" dirty="0"/>
              <a:t>。</a:t>
            </a:r>
            <a:endParaRPr lang="zh-CN" altLang="en-US" dirty="0"/>
          </a:p>
          <a:p>
            <a:r>
              <a:rPr lang="en-US" altLang="zh-CN" dirty="0"/>
              <a:t>2.</a:t>
            </a:r>
            <a:r>
              <a:rPr lang="zh-CN" altLang="en-US" dirty="0"/>
              <a:t>人口结构变化：二孩和三孩政策的实施预计将提高出生率，扩大早教市场的目标用户群体。</a:t>
            </a:r>
            <a:endParaRPr lang="zh-CN" altLang="en-US" dirty="0"/>
          </a:p>
          <a:p>
            <a:r>
              <a:rPr lang="en-US" altLang="zh-CN" dirty="0"/>
              <a:t>3.</a:t>
            </a:r>
            <a:r>
              <a:rPr lang="zh-CN" altLang="en-US" dirty="0"/>
              <a:t>家长教育观念的转变：当代父母重视孩子早期教育，认识到其对孩子未来发展的重要性，愿意投入更多资源。</a:t>
            </a:r>
            <a:endParaRPr lang="zh-CN" altLang="en-US" dirty="0"/>
          </a:p>
          <a:p>
            <a:r>
              <a:rPr lang="en-US" altLang="zh-CN" dirty="0"/>
              <a:t>4.</a:t>
            </a:r>
            <a:r>
              <a:rPr lang="zh-CN" altLang="en-US" dirty="0"/>
              <a:t>经济条件的改善：国民经济的稳健发展和居民收入的提升使家庭拥有更多可支配收入用于教育投资。</a:t>
            </a:r>
            <a:endParaRPr lang="zh-CN" altLang="en-US" dirty="0"/>
          </a:p>
          <a:p>
            <a:r>
              <a:rPr lang="en-US" altLang="zh-CN" dirty="0"/>
              <a:t>5.</a:t>
            </a:r>
            <a:r>
              <a:rPr lang="zh-CN" altLang="en-US" dirty="0"/>
              <a:t>社会竞争压力：家长希望孩子在竞争激烈的社会中“不输在起跑线上”，增强了早教需求。</a:t>
            </a:r>
            <a:endParaRPr lang="zh-CN" altLang="en-US" dirty="0"/>
          </a:p>
          <a:p>
            <a:r>
              <a:rPr lang="en-US" altLang="zh-CN" dirty="0"/>
              <a:t>6.</a:t>
            </a:r>
            <a:r>
              <a:rPr lang="zh-CN" altLang="en-US" dirty="0"/>
              <a:t>技术融合与创新：人工智能和互联网技术的发展为早教带来新的教学方式和工具，提高教育质量和效率。</a:t>
            </a:r>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政策支持：国家出台多项政策和规划支持学前教育，提供资金支持，如</a:t>
            </a:r>
            <a:r>
              <a:rPr lang="en-US" altLang="zh-CN" dirty="0"/>
              <a:t>《</a:t>
            </a:r>
            <a:r>
              <a:rPr lang="zh-CN" altLang="en-US" dirty="0"/>
              <a:t>国家中长期教育改革和发展规划纲要</a:t>
            </a:r>
            <a:r>
              <a:rPr lang="en-US" altLang="zh-CN" dirty="0"/>
              <a:t>》</a:t>
            </a:r>
            <a:r>
              <a:rPr lang="zh-CN" altLang="en-US" dirty="0"/>
              <a:t>。</a:t>
            </a:r>
            <a:endParaRPr lang="zh-CN" altLang="en-US" dirty="0"/>
          </a:p>
          <a:p>
            <a:r>
              <a:rPr lang="en-US" altLang="zh-CN" dirty="0"/>
              <a:t>2.</a:t>
            </a:r>
            <a:r>
              <a:rPr lang="zh-CN" altLang="en-US" dirty="0"/>
              <a:t>人口结构变化：二孩和三孩政策的实施预计将提高出生率，扩大早教市场的目标用户群体。</a:t>
            </a:r>
            <a:endParaRPr lang="zh-CN" altLang="en-US" dirty="0"/>
          </a:p>
          <a:p>
            <a:r>
              <a:rPr lang="en-US" altLang="zh-CN" dirty="0"/>
              <a:t>3.</a:t>
            </a:r>
            <a:r>
              <a:rPr lang="zh-CN" altLang="en-US" dirty="0"/>
              <a:t>家长教育观念的转变：当代父母重视孩子早期教育，认识到其对孩子未来发展的重要性，愿意投入更多资源。</a:t>
            </a:r>
            <a:endParaRPr lang="zh-CN" altLang="en-US" dirty="0"/>
          </a:p>
          <a:p>
            <a:r>
              <a:rPr lang="en-US" altLang="zh-CN" dirty="0"/>
              <a:t>4.</a:t>
            </a:r>
            <a:r>
              <a:rPr lang="zh-CN" altLang="en-US" dirty="0"/>
              <a:t>经济条件的改善：国民经济的稳健发展和居民收入的提升使家庭拥有更多可支配收入用于教育投资。</a:t>
            </a:r>
            <a:endParaRPr lang="zh-CN" altLang="en-US" dirty="0"/>
          </a:p>
          <a:p>
            <a:r>
              <a:rPr lang="en-US" altLang="zh-CN" dirty="0"/>
              <a:t>5.</a:t>
            </a:r>
            <a:r>
              <a:rPr lang="zh-CN" altLang="en-US" dirty="0"/>
              <a:t>社会竞争压力：家长希望孩子在竞争激烈的社会中“不输在起跑线上”，增强了早教需求。</a:t>
            </a:r>
            <a:endParaRPr lang="zh-CN" altLang="en-US" dirty="0"/>
          </a:p>
          <a:p>
            <a:r>
              <a:rPr lang="en-US" altLang="zh-CN" dirty="0"/>
              <a:t>6.</a:t>
            </a:r>
            <a:r>
              <a:rPr lang="zh-CN" altLang="en-US" dirty="0"/>
              <a:t>技术融合与创新：人工智能和互联网技术的发展为早教带来新的教学方式和工具，提高教育质量和效率。</a:t>
            </a:r>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a:gsLst>
            <a:gs pos="62000">
              <a:schemeClr val="accent1"/>
            </a:gs>
            <a:gs pos="0">
              <a:schemeClr val="accent1">
                <a:alpha val="60000"/>
              </a:schemeClr>
            </a:gs>
          </a:gsLst>
          <a:lin ang="8100000" scaled="1"/>
        </a:gradFill>
        <a:effectLst/>
      </p:bgPr>
    </p:bg>
    <p:spTree>
      <p:nvGrpSpPr>
        <p:cNvPr id="1" name=""/>
        <p:cNvGrpSpPr/>
        <p:nvPr/>
      </p:nvGrpSpPr>
      <p:grpSpPr>
        <a:xfrm>
          <a:off x="0" y="0"/>
          <a:ext cx="0" cy="0"/>
          <a:chOff x="0" y="0"/>
          <a:chExt cx="0" cy="0"/>
        </a:xfrm>
      </p:grpSpPr>
      <p:grpSp>
        <p:nvGrpSpPr>
          <p:cNvPr id="43" name="Group 42"/>
          <p:cNvGrpSpPr/>
          <p:nvPr/>
        </p:nvGrpSpPr>
        <p:grpSpPr>
          <a:xfrm>
            <a:off x="1" y="-1"/>
            <a:ext cx="12191999" cy="6858001"/>
            <a:chOff x="1" y="-1"/>
            <a:chExt cx="12191999" cy="6858001"/>
          </a:xfrm>
        </p:grpSpPr>
        <p:grpSp>
          <p:nvGrpSpPr>
            <p:cNvPr id="42" name="Group 41"/>
            <p:cNvGrpSpPr/>
            <p:nvPr/>
          </p:nvGrpSpPr>
          <p:grpSpPr>
            <a:xfrm>
              <a:off x="3473241" y="-1"/>
              <a:ext cx="8718759" cy="5755823"/>
              <a:chOff x="3473241" y="-1"/>
              <a:chExt cx="8718759" cy="5755823"/>
            </a:xfrm>
          </p:grpSpPr>
          <p:grpSp>
            <p:nvGrpSpPr>
              <p:cNvPr id="41" name="Group 40"/>
              <p:cNvGrpSpPr/>
              <p:nvPr/>
            </p:nvGrpSpPr>
            <p:grpSpPr>
              <a:xfrm>
                <a:off x="4249458" y="-1"/>
                <a:ext cx="7942542" cy="5755823"/>
                <a:chOff x="4249458" y="-1"/>
                <a:chExt cx="7942542" cy="5755823"/>
              </a:xfrm>
            </p:grpSpPr>
            <p:sp>
              <p:nvSpPr>
                <p:cNvPr id="26" name="Freeform: Shape 25"/>
                <p:cNvSpPr/>
                <p:nvPr/>
              </p:nvSpPr>
              <p:spPr>
                <a:xfrm>
                  <a:off x="4249458" y="0"/>
                  <a:ext cx="7811914" cy="5755822"/>
                </a:xfrm>
                <a:custGeom>
                  <a:avLst/>
                  <a:gdLst>
                    <a:gd name="connsiteX0" fmla="*/ 0 w 7977291"/>
                    <a:gd name="connsiteY0" fmla="*/ 0 h 5458070"/>
                    <a:gd name="connsiteX1" fmla="*/ 7977291 w 7977291"/>
                    <a:gd name="connsiteY1" fmla="*/ 0 h 5458070"/>
                    <a:gd name="connsiteX2" fmla="*/ 7977291 w 7977291"/>
                    <a:gd name="connsiteY2" fmla="*/ 5402595 h 5458070"/>
                    <a:gd name="connsiteX3" fmla="*/ 7827490 w 7977291"/>
                    <a:gd name="connsiteY3" fmla="*/ 5420409 h 5458070"/>
                    <a:gd name="connsiteX4" fmla="*/ 7083969 w 7977291"/>
                    <a:gd name="connsiteY4" fmla="*/ 5458070 h 5458070"/>
                    <a:gd name="connsiteX5" fmla="*/ 34748 w 7977291"/>
                    <a:gd name="connsiteY5" fmla="*/ 128686 h 5458070"/>
                    <a:gd name="connsiteX0-1" fmla="*/ 0 w 7977291"/>
                    <a:gd name="connsiteY0-2" fmla="*/ 0 h 5458070"/>
                    <a:gd name="connsiteX1-3" fmla="*/ 7977291 w 7977291"/>
                    <a:gd name="connsiteY1-4" fmla="*/ 0 h 5458070"/>
                    <a:gd name="connsiteX2-5" fmla="*/ 7977291 w 7977291"/>
                    <a:gd name="connsiteY2-6" fmla="*/ 5402595 h 5458070"/>
                    <a:gd name="connsiteX3-7" fmla="*/ 7827490 w 7977291"/>
                    <a:gd name="connsiteY3-8" fmla="*/ 5420409 h 5458070"/>
                    <a:gd name="connsiteX4-9" fmla="*/ 7083969 w 7977291"/>
                    <a:gd name="connsiteY4-10" fmla="*/ 5458070 h 5458070"/>
                    <a:gd name="connsiteX5-11" fmla="*/ 34748 w 7977291"/>
                    <a:gd name="connsiteY5-12" fmla="*/ 128686 h 5458070"/>
                    <a:gd name="connsiteX6" fmla="*/ 91440 w 7977291"/>
                    <a:gd name="connsiteY6" fmla="*/ 91440 h 5458070"/>
                    <a:gd name="connsiteX0-13" fmla="*/ 7943867 w 7943867"/>
                    <a:gd name="connsiteY0-14" fmla="*/ 0 h 5458070"/>
                    <a:gd name="connsiteX1-15" fmla="*/ 7943867 w 7943867"/>
                    <a:gd name="connsiteY1-16" fmla="*/ 5402595 h 5458070"/>
                    <a:gd name="connsiteX2-17" fmla="*/ 7794066 w 7943867"/>
                    <a:gd name="connsiteY2-18" fmla="*/ 5420409 h 5458070"/>
                    <a:gd name="connsiteX3-19" fmla="*/ 7050545 w 7943867"/>
                    <a:gd name="connsiteY3-20" fmla="*/ 5458070 h 5458070"/>
                    <a:gd name="connsiteX4-21" fmla="*/ 1324 w 7943867"/>
                    <a:gd name="connsiteY4-22" fmla="*/ 128686 h 5458070"/>
                    <a:gd name="connsiteX5-23" fmla="*/ 58016 w 7943867"/>
                    <a:gd name="connsiteY5-24" fmla="*/ 91440 h 5458070"/>
                    <a:gd name="connsiteX0-25" fmla="*/ 7942543 w 7942543"/>
                    <a:gd name="connsiteY0-26" fmla="*/ 0 h 5458070"/>
                    <a:gd name="connsiteX1-27" fmla="*/ 7942543 w 7942543"/>
                    <a:gd name="connsiteY1-28" fmla="*/ 5402595 h 5458070"/>
                    <a:gd name="connsiteX2-29" fmla="*/ 7792742 w 7942543"/>
                    <a:gd name="connsiteY2-30" fmla="*/ 5420409 h 5458070"/>
                    <a:gd name="connsiteX3-31" fmla="*/ 7049221 w 7942543"/>
                    <a:gd name="connsiteY3-32" fmla="*/ 5458070 h 5458070"/>
                    <a:gd name="connsiteX4-33" fmla="*/ 0 w 7942543"/>
                    <a:gd name="connsiteY4-34" fmla="*/ 128686 h 5458070"/>
                    <a:gd name="connsiteX0-35" fmla="*/ 7942543 w 7942543"/>
                    <a:gd name="connsiteY0-36" fmla="*/ 0 h 5458070"/>
                    <a:gd name="connsiteX1-37" fmla="*/ 7942543 w 7942543"/>
                    <a:gd name="connsiteY1-38" fmla="*/ 5402595 h 5458070"/>
                    <a:gd name="connsiteX2-39" fmla="*/ 7792742 w 7942543"/>
                    <a:gd name="connsiteY2-40" fmla="*/ 5420409 h 5458070"/>
                    <a:gd name="connsiteX3-41" fmla="*/ 7049221 w 7942543"/>
                    <a:gd name="connsiteY3-42" fmla="*/ 5458070 h 5458070"/>
                    <a:gd name="connsiteX4-43" fmla="*/ 0 w 7942543"/>
                    <a:gd name="connsiteY4-44" fmla="*/ 14386 h 5458070"/>
                    <a:gd name="connsiteX0-45" fmla="*/ 7942543 w 7942543"/>
                    <a:gd name="connsiteY0-46" fmla="*/ 0 h 5458070"/>
                    <a:gd name="connsiteX1-47" fmla="*/ 7942543 w 7942543"/>
                    <a:gd name="connsiteY1-48" fmla="*/ 5402595 h 5458070"/>
                    <a:gd name="connsiteX2-49" fmla="*/ 7792742 w 7942543"/>
                    <a:gd name="connsiteY2-50" fmla="*/ 5420409 h 5458070"/>
                    <a:gd name="connsiteX3-51" fmla="*/ 7049221 w 7942543"/>
                    <a:gd name="connsiteY3-52" fmla="*/ 5458070 h 5458070"/>
                    <a:gd name="connsiteX4-53" fmla="*/ 0 w 7942543"/>
                    <a:gd name="connsiteY4-54" fmla="*/ 14386 h 54580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42543" h="5458070">
                      <a:moveTo>
                        <a:pt x="7942543" y="0"/>
                      </a:moveTo>
                      <a:lnTo>
                        <a:pt x="7942543" y="5402595"/>
                      </a:lnTo>
                      <a:lnTo>
                        <a:pt x="7792742" y="5420409"/>
                      </a:lnTo>
                      <a:cubicBezTo>
                        <a:pt x="7548236" y="5445315"/>
                        <a:pt x="7300197" y="5458070"/>
                        <a:pt x="7049221" y="5458070"/>
                      </a:cubicBezTo>
                      <a:cubicBezTo>
                        <a:pt x="3717756" y="5458070"/>
                        <a:pt x="694178" y="3143925"/>
                        <a:pt x="0" y="14386"/>
                      </a:cubicBezTo>
                    </a:path>
                  </a:pathLst>
                </a:custGeom>
                <a:noFill/>
                <a:ln w="50800">
                  <a:gradFill flip="none" rotWithShape="1">
                    <a:gsLst>
                      <a:gs pos="0">
                        <a:schemeClr val="accent1">
                          <a:alpha val="0"/>
                        </a:schemeClr>
                      </a:gs>
                      <a:gs pos="100000">
                        <a:schemeClr val="accent2"/>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2" name="Freeform: Shape 21"/>
                <p:cNvSpPr/>
                <p:nvPr/>
              </p:nvSpPr>
              <p:spPr>
                <a:xfrm>
                  <a:off x="4580225" y="-1"/>
                  <a:ext cx="7611775" cy="5631543"/>
                </a:xfrm>
                <a:custGeom>
                  <a:avLst/>
                  <a:gdLst>
                    <a:gd name="connsiteX0" fmla="*/ 0 w 7499473"/>
                    <a:gd name="connsiteY0" fmla="*/ 0 h 5377543"/>
                    <a:gd name="connsiteX1" fmla="*/ 7499473 w 7499473"/>
                    <a:gd name="connsiteY1" fmla="*/ 0 h 5377543"/>
                    <a:gd name="connsiteX2" fmla="*/ 7499473 w 7499473"/>
                    <a:gd name="connsiteY2" fmla="*/ 5316351 h 5377543"/>
                    <a:gd name="connsiteX3" fmla="*/ 7492071 w 7499473"/>
                    <a:gd name="connsiteY3" fmla="*/ 5317510 h 5377543"/>
                    <a:gd name="connsiteX4" fmla="*/ 6589611 w 7499473"/>
                    <a:gd name="connsiteY4" fmla="*/ 5377543 h 5377543"/>
                    <a:gd name="connsiteX5" fmla="*/ 1431 w 7499473"/>
                    <a:gd name="connsiteY5" fmla="*/ 8020 h 5377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9473" h="5377543">
                      <a:moveTo>
                        <a:pt x="0" y="0"/>
                      </a:moveTo>
                      <a:lnTo>
                        <a:pt x="7499473" y="0"/>
                      </a:lnTo>
                      <a:lnTo>
                        <a:pt x="7499473" y="5316351"/>
                      </a:lnTo>
                      <a:lnTo>
                        <a:pt x="7492071" y="5317510"/>
                      </a:lnTo>
                      <a:cubicBezTo>
                        <a:pt x="7196886" y="5357102"/>
                        <a:pt x="6895636" y="5377543"/>
                        <a:pt x="6589611" y="5377543"/>
                      </a:cubicBezTo>
                      <a:cubicBezTo>
                        <a:pt x="3339855" y="5377543"/>
                        <a:pt x="628496" y="3072400"/>
                        <a:pt x="1431" y="8020"/>
                      </a:cubicBezTo>
                      <a:close/>
                    </a:path>
                  </a:pathLst>
                </a:custGeom>
                <a:blipFill rotWithShape="0">
                  <a:blip r:embed="rId2"/>
                  <a:srcRect/>
                  <a:stretch>
                    <a:fillRect r="-31979"/>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zh-CN" altLang="en-US"/>
                </a:p>
              </p:txBody>
            </p:sp>
          </p:grpSp>
          <p:sp>
            <p:nvSpPr>
              <p:cNvPr id="31" name="Freeform: Shape 30"/>
              <p:cNvSpPr/>
              <p:nvPr/>
            </p:nvSpPr>
            <p:spPr>
              <a:xfrm flipH="1">
                <a:off x="3473241" y="0"/>
                <a:ext cx="2213968" cy="1030522"/>
              </a:xfrm>
              <a:custGeom>
                <a:avLst/>
                <a:gdLst>
                  <a:gd name="connsiteX0" fmla="*/ 2213968 w 2213968"/>
                  <a:gd name="connsiteY0" fmla="*/ 0 h 1030522"/>
                  <a:gd name="connsiteX1" fmla="*/ 0 w 2213968"/>
                  <a:gd name="connsiteY1" fmla="*/ 0 h 1030522"/>
                  <a:gd name="connsiteX2" fmla="*/ 1670 w 2213968"/>
                  <a:gd name="connsiteY2" fmla="*/ 33071 h 1030522"/>
                  <a:gd name="connsiteX3" fmla="*/ 1106984 w 2213968"/>
                  <a:gd name="connsiteY3" fmla="*/ 1030522 h 1030522"/>
                  <a:gd name="connsiteX4" fmla="*/ 2212298 w 2213968"/>
                  <a:gd name="connsiteY4" fmla="*/ 33071 h 1030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3968" h="1030522">
                    <a:moveTo>
                      <a:pt x="2213968" y="0"/>
                    </a:moveTo>
                    <a:lnTo>
                      <a:pt x="0" y="0"/>
                    </a:lnTo>
                    <a:lnTo>
                      <a:pt x="1670" y="33071"/>
                    </a:lnTo>
                    <a:cubicBezTo>
                      <a:pt x="58567" y="593324"/>
                      <a:pt x="531719" y="1030522"/>
                      <a:pt x="1106984" y="1030522"/>
                    </a:cubicBezTo>
                    <a:cubicBezTo>
                      <a:pt x="1682249" y="1030522"/>
                      <a:pt x="2155401" y="593324"/>
                      <a:pt x="2212298" y="33071"/>
                    </a:cubicBezTo>
                    <a:close/>
                  </a:path>
                </a:pathLst>
              </a:custGeom>
              <a:gradFill flip="none" rotWithShape="1">
                <a:gsLst>
                  <a:gs pos="32000">
                    <a:schemeClr val="accent1"/>
                  </a:gs>
                  <a:gs pos="100000">
                    <a:schemeClr val="accent1">
                      <a:lumMod val="60000"/>
                      <a:lumOff val="40000"/>
                    </a:schemeClr>
                  </a:gs>
                </a:gsLst>
                <a:lin ang="81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chemeClr val="lt1"/>
                  </a:solidFill>
                </a:endParaRPr>
              </a:p>
            </p:txBody>
          </p:sp>
        </p:grpSp>
        <p:sp>
          <p:nvSpPr>
            <p:cNvPr id="40" name="Freeform: Shape 39"/>
            <p:cNvSpPr/>
            <p:nvPr/>
          </p:nvSpPr>
          <p:spPr>
            <a:xfrm flipH="1">
              <a:off x="1" y="5927780"/>
              <a:ext cx="1114877" cy="930220"/>
            </a:xfrm>
            <a:custGeom>
              <a:avLst/>
              <a:gdLst>
                <a:gd name="connsiteX0" fmla="*/ 1114877 w 1114877"/>
                <a:gd name="connsiteY0" fmla="*/ 0 h 930220"/>
                <a:gd name="connsiteX1" fmla="*/ 1036942 w 1114877"/>
                <a:gd name="connsiteY1" fmla="*/ 3445 h 930220"/>
                <a:gd name="connsiteX2" fmla="*/ 248 w 1114877"/>
                <a:gd name="connsiteY2" fmla="*/ 928832 h 930220"/>
                <a:gd name="connsiteX3" fmla="*/ 0 w 1114877"/>
                <a:gd name="connsiteY3" fmla="*/ 930220 h 930220"/>
                <a:gd name="connsiteX4" fmla="*/ 1114877 w 1114877"/>
                <a:gd name="connsiteY4" fmla="*/ 930220 h 930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877" h="930220">
                  <a:moveTo>
                    <a:pt x="1114877" y="0"/>
                  </a:moveTo>
                  <a:lnTo>
                    <a:pt x="1036942" y="3445"/>
                  </a:lnTo>
                  <a:cubicBezTo>
                    <a:pt x="521171" y="49251"/>
                    <a:pt x="102067" y="431254"/>
                    <a:pt x="248" y="928832"/>
                  </a:cubicBezTo>
                  <a:lnTo>
                    <a:pt x="0" y="930220"/>
                  </a:lnTo>
                  <a:lnTo>
                    <a:pt x="1114877" y="930220"/>
                  </a:lnTo>
                  <a:close/>
                </a:path>
              </a:pathLst>
            </a:custGeom>
            <a:gradFill flip="none" rotWithShape="1">
              <a:gsLst>
                <a:gs pos="32000">
                  <a:schemeClr val="accent1">
                    <a:lumMod val="60000"/>
                    <a:lumOff val="40000"/>
                    <a:alpha val="40000"/>
                  </a:schemeClr>
                </a:gs>
                <a:gs pos="100000">
                  <a:schemeClr val="accent1">
                    <a:lumMod val="60000"/>
                    <a:lumOff val="40000"/>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3" name="Freeform: Shape 2"/>
            <p:cNvSpPr/>
            <p:nvPr/>
          </p:nvSpPr>
          <p:spPr>
            <a:xfrm>
              <a:off x="5054477" y="3414252"/>
              <a:ext cx="7137523" cy="3443748"/>
            </a:xfrm>
            <a:custGeom>
              <a:avLst/>
              <a:gdLst>
                <a:gd name="connsiteX0" fmla="*/ 4219951 w 7137523"/>
                <a:gd name="connsiteY0" fmla="*/ 0 h 3443748"/>
                <a:gd name="connsiteX1" fmla="*/ 6969261 w 7137523"/>
                <a:gd name="connsiteY1" fmla="*/ 991645 h 3443748"/>
                <a:gd name="connsiteX2" fmla="*/ 7137523 w 7137523"/>
                <a:gd name="connsiteY2" fmla="*/ 1142298 h 3443748"/>
                <a:gd name="connsiteX3" fmla="*/ 7137523 w 7137523"/>
                <a:gd name="connsiteY3" fmla="*/ 3443748 h 3443748"/>
                <a:gd name="connsiteX4" fmla="*/ 0 w 7137523"/>
                <a:gd name="connsiteY4" fmla="*/ 3443748 h 3443748"/>
                <a:gd name="connsiteX5" fmla="*/ 916 w 7137523"/>
                <a:gd name="connsiteY5" fmla="*/ 3438614 h 3443748"/>
                <a:gd name="connsiteX6" fmla="*/ 4219951 w 7137523"/>
                <a:gd name="connsiteY6" fmla="*/ 0 h 344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7523" h="3443748">
                  <a:moveTo>
                    <a:pt x="4219951" y="0"/>
                  </a:moveTo>
                  <a:cubicBezTo>
                    <a:pt x="5265159" y="0"/>
                    <a:pt x="6223400" y="372353"/>
                    <a:pt x="6969261" y="991645"/>
                  </a:cubicBezTo>
                  <a:lnTo>
                    <a:pt x="7137523" y="1142298"/>
                  </a:lnTo>
                  <a:lnTo>
                    <a:pt x="7137523" y="3443748"/>
                  </a:lnTo>
                  <a:lnTo>
                    <a:pt x="0" y="3443748"/>
                  </a:lnTo>
                  <a:lnTo>
                    <a:pt x="916" y="3438614"/>
                  </a:lnTo>
                  <a:cubicBezTo>
                    <a:pt x="402485" y="1476201"/>
                    <a:pt x="2138825" y="0"/>
                    <a:pt x="4219951" y="0"/>
                  </a:cubicBezTo>
                  <a:close/>
                </a:path>
              </a:pathLst>
            </a:custGeom>
            <a:gradFill flip="none" rotWithShape="1">
              <a:gsLst>
                <a:gs pos="32000">
                  <a:schemeClr val="accent1">
                    <a:lumMod val="60000"/>
                    <a:lumOff val="40000"/>
                    <a:alpha val="40000"/>
                  </a:schemeClr>
                </a:gs>
                <a:gs pos="100000">
                  <a:schemeClr val="accent1">
                    <a:lumMod val="60000"/>
                    <a:lumOff val="40000"/>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3" name="Circle: Hollow 22"/>
            <p:cNvSpPr/>
            <p:nvPr/>
          </p:nvSpPr>
          <p:spPr>
            <a:xfrm>
              <a:off x="278494" y="1834593"/>
              <a:ext cx="1114877" cy="1114877"/>
            </a:xfrm>
            <a:prstGeom prst="donut">
              <a:avLst/>
            </a:prstGeom>
            <a:gradFill flip="none" rotWithShape="1">
              <a:gsLst>
                <a:gs pos="0">
                  <a:schemeClr val="accent2">
                    <a:alpha val="82000"/>
                  </a:schemeClr>
                </a:gs>
                <a:gs pos="64000">
                  <a:schemeClr val="accent2">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grpSp>
      <p:sp>
        <p:nvSpPr>
          <p:cNvPr id="5" name="Title 4"/>
          <p:cNvSpPr>
            <a:spLocks noGrp="1"/>
          </p:cNvSpPr>
          <p:nvPr>
            <p:ph type="ctrTitle" hasCustomPrompt="1"/>
          </p:nvPr>
        </p:nvSpPr>
        <p:spPr>
          <a:xfrm>
            <a:off x="660400" y="1478459"/>
            <a:ext cx="5680529" cy="2313808"/>
          </a:xfrm>
          <a:prstGeom prst="rect">
            <a:avLst/>
          </a:prstGeom>
        </p:spPr>
        <p:txBody>
          <a:bodyPr wrap="square" anchor="b">
            <a:normAutofit/>
          </a:bodyPr>
          <a:lstStyle>
            <a:lvl1pPr algn="l">
              <a:lnSpc>
                <a:spcPct val="100000"/>
              </a:lnSpc>
              <a:defRPr sz="5400">
                <a:ln w="19050">
                  <a:noFill/>
                </a:ln>
                <a:solidFill>
                  <a:schemeClr val="tx1"/>
                </a:solidFill>
              </a:defRPr>
            </a:lvl1pPr>
          </a:lstStyle>
          <a:p>
            <a:pPr lvl="0"/>
            <a:r>
              <a:rPr lang="en-US"/>
              <a:t>Click to add title</a:t>
            </a:r>
            <a:endParaRPr lang="en-US"/>
          </a:p>
        </p:txBody>
      </p:sp>
      <p:sp>
        <p:nvSpPr>
          <p:cNvPr id="29" name="Subtitle 28"/>
          <p:cNvSpPr>
            <a:spLocks noGrp="1"/>
          </p:cNvSpPr>
          <p:nvPr>
            <p:ph type="subTitle" sz="quarter" idx="1" hasCustomPrompt="1"/>
          </p:nvPr>
        </p:nvSpPr>
        <p:spPr>
          <a:xfrm>
            <a:off x="660400" y="3908530"/>
            <a:ext cx="5680529" cy="659048"/>
          </a:xfrm>
          <a:prstGeom prst="roundRect">
            <a:avLst>
              <a:gd name="adj" fmla="val 0"/>
            </a:avLst>
          </a:prstGeom>
          <a:noFill/>
          <a:ln>
            <a:noFill/>
          </a:ln>
        </p:spPr>
        <p:txBody>
          <a:bodyPr vert="horz" wrap="square" lIns="91440" tIns="45720" rIns="91440" bIns="45720" rtlCol="0" anchor="t" anchorCtr="0">
            <a:normAutofit/>
          </a:bodyPr>
          <a:lstStyle>
            <a:lvl1pPr marL="0" indent="0" algn="l">
              <a:lnSpc>
                <a:spcPct val="100000"/>
              </a:lnSpc>
              <a:buNone/>
              <a:defRPr lang="en-US" sz="2000" dirty="0">
                <a:solidFill>
                  <a:schemeClr val="tx1"/>
                </a:solidFill>
                <a:latin typeface="+mj-lt"/>
              </a:defRPr>
            </a:lvl1pPr>
          </a:lstStyle>
          <a:p>
            <a:pPr lvl="0"/>
            <a:r>
              <a:rPr lang="en-US"/>
              <a:t>Click to add subtitle</a:t>
            </a:r>
            <a:endParaRPr lang="en-US"/>
          </a:p>
        </p:txBody>
      </p:sp>
      <p:sp>
        <p:nvSpPr>
          <p:cNvPr id="7" name="Text Placeholder 6"/>
          <p:cNvSpPr>
            <a:spLocks noGrp="1"/>
          </p:cNvSpPr>
          <p:nvPr>
            <p:ph type="body" sz="quarter" idx="14" hasCustomPrompt="1"/>
          </p:nvPr>
        </p:nvSpPr>
        <p:spPr>
          <a:xfrm>
            <a:off x="660400" y="5768976"/>
            <a:ext cx="5680529" cy="365124"/>
          </a:xfrm>
          <a:prstGeom prst="roundRect">
            <a:avLst>
              <a:gd name="adj" fmla="val 0"/>
            </a:avLst>
          </a:prstGeom>
          <a:noFill/>
          <a:ln>
            <a:noFill/>
          </a:ln>
        </p:spPr>
        <p:txBody>
          <a:bodyPr wrap="none" anchor="ctr">
            <a:normAutofit/>
          </a:bodyPr>
          <a:lstStyle>
            <a:lvl1pPr marL="0" indent="0" algn="l">
              <a:lnSpc>
                <a:spcPct val="100000"/>
              </a:lnSpc>
              <a:buNone/>
              <a:defRPr sz="1200">
                <a:solidFill>
                  <a:schemeClr val="tx1"/>
                </a:solidFill>
              </a:defRPr>
            </a:lvl1pPr>
          </a:lstStyle>
          <a:p>
            <a:pPr lvl="0"/>
            <a:r>
              <a:rPr lang="en-US"/>
              <a:t>www.officeplus.cn</a:t>
            </a:r>
            <a:endParaRPr lang="en-US"/>
          </a:p>
        </p:txBody>
      </p:sp>
      <p:sp>
        <p:nvSpPr>
          <p:cNvPr id="4" name="Text Placeholder 3"/>
          <p:cNvSpPr>
            <a:spLocks noGrp="1"/>
          </p:cNvSpPr>
          <p:nvPr>
            <p:ph type="body" sz="quarter" idx="13" hasCustomPrompt="1"/>
          </p:nvPr>
        </p:nvSpPr>
        <p:spPr>
          <a:xfrm>
            <a:off x="660400" y="5390698"/>
            <a:ext cx="5680529" cy="365124"/>
          </a:xfrm>
          <a:prstGeom prst="roundRect">
            <a:avLst>
              <a:gd name="adj" fmla="val 0"/>
            </a:avLst>
          </a:prstGeom>
          <a:noFill/>
          <a:ln>
            <a:noFill/>
          </a:ln>
        </p:spPr>
        <p:txBody>
          <a:bodyPr wrap="square" lIns="90000" anchor="ctr">
            <a:normAutofit/>
          </a:bodyPr>
          <a:lstStyle>
            <a:lvl1pPr marL="0" indent="0" algn="l">
              <a:lnSpc>
                <a:spcPct val="100000"/>
              </a:lnSpc>
              <a:buNone/>
              <a:defRPr sz="1200">
                <a:solidFill>
                  <a:schemeClr val="tx1"/>
                </a:solidFill>
              </a:defRPr>
            </a:lvl1pPr>
          </a:lstStyle>
          <a:p>
            <a:pPr lvl="0"/>
            <a:r>
              <a:rPr lang="en-US"/>
              <a:t>Presenter name</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E68AEBC5-1D0D-411D-9EE3-C6F41EFD080C}" type="datetime1">
              <a:rPr lang="zh-CN" altLang="en-US" smtClean="0"/>
            </a:fld>
            <a:endParaRPr lang="en-US"/>
          </a:p>
        </p:txBody>
      </p:sp>
      <p:sp>
        <p:nvSpPr>
          <p:cNvPr id="5" name="Footer Placeholder 4"/>
          <p:cNvSpPr>
            <a:spLocks noGrp="1"/>
          </p:cNvSpPr>
          <p:nvPr>
            <p:ph type="ftr" sz="quarter" idx="11"/>
          </p:nvPr>
        </p:nvSpPr>
        <p:spPr/>
        <p:txBody>
          <a:bodyPr/>
          <a:lstStyle/>
          <a:p>
            <a:r>
              <a:rPr lang="en-US"/>
              <a:t>OfficePLUS</a:t>
            </a:r>
            <a:endParaRPr lang="en-US" dirty="0"/>
          </a:p>
        </p:txBody>
      </p:sp>
      <p:sp>
        <p:nvSpPr>
          <p:cNvPr id="6" name="Slide Number Placeholder 5"/>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E68AEBC5-1D0D-411D-9EE3-C6F41EFD080C}" type="datetime1">
              <a:rPr lang="zh-CN" altLang="en-US" smtClean="0"/>
            </a:fld>
            <a:endParaRPr lang="en-US"/>
          </a:p>
        </p:txBody>
      </p:sp>
      <p:sp>
        <p:nvSpPr>
          <p:cNvPr id="6" name="Footer Placeholder 5"/>
          <p:cNvSpPr>
            <a:spLocks noGrp="1"/>
          </p:cNvSpPr>
          <p:nvPr>
            <p:ph type="ftr" sz="quarter" idx="11"/>
          </p:nvPr>
        </p:nvSpPr>
        <p:spPr/>
        <p:txBody>
          <a:bodyPr/>
          <a:lstStyle/>
          <a:p>
            <a:r>
              <a:rPr lang="en-US"/>
              <a:t>OfficePLUS</a:t>
            </a:r>
            <a:endParaRPr lang="en-US" dirty="0"/>
          </a:p>
        </p:txBody>
      </p:sp>
      <p:sp>
        <p:nvSpPr>
          <p:cNvPr id="7" name="Slide Number Placeholder 6"/>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E68AEBC5-1D0D-411D-9EE3-C6F41EFD080C}" type="datetime1">
              <a:rPr lang="zh-CN" altLang="en-US" smtClean="0"/>
            </a:fld>
            <a:endParaRPr lang="en-US"/>
          </a:p>
        </p:txBody>
      </p:sp>
      <p:sp>
        <p:nvSpPr>
          <p:cNvPr id="8" name="Footer Placeholder 7"/>
          <p:cNvSpPr>
            <a:spLocks noGrp="1"/>
          </p:cNvSpPr>
          <p:nvPr>
            <p:ph type="ftr" sz="quarter" idx="11"/>
          </p:nvPr>
        </p:nvSpPr>
        <p:spPr/>
        <p:txBody>
          <a:bodyPr/>
          <a:lstStyle/>
          <a:p>
            <a:r>
              <a:rPr lang="en-US"/>
              <a:t>OfficePLUS</a:t>
            </a:r>
            <a:endParaRPr lang="en-US" dirty="0"/>
          </a:p>
        </p:txBody>
      </p:sp>
      <p:sp>
        <p:nvSpPr>
          <p:cNvPr id="9" name="Slide Number Placeholder 8"/>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68AEBC5-1D0D-411D-9EE3-C6F41EFD080C}" type="datetime1">
              <a:rPr lang="zh-CN" altLang="en-US" smtClean="0"/>
            </a:fld>
            <a:endParaRPr lang="en-US"/>
          </a:p>
        </p:txBody>
      </p:sp>
      <p:sp>
        <p:nvSpPr>
          <p:cNvPr id="4" name="Footer Placeholder 3"/>
          <p:cNvSpPr>
            <a:spLocks noGrp="1"/>
          </p:cNvSpPr>
          <p:nvPr>
            <p:ph type="ftr" sz="quarter" idx="11"/>
          </p:nvPr>
        </p:nvSpPr>
        <p:spPr/>
        <p:txBody>
          <a:bodyPr/>
          <a:lstStyle/>
          <a:p>
            <a:r>
              <a:rPr lang="en-US"/>
              <a:t>OfficePLUS</a:t>
            </a:r>
            <a:endParaRPr lang="en-US" dirty="0"/>
          </a:p>
        </p:txBody>
      </p:sp>
      <p:sp>
        <p:nvSpPr>
          <p:cNvPr id="5" name="Slide Number Placeholder 4"/>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AEBC5-1D0D-411D-9EE3-C6F41EFD080C}" type="datetime1">
              <a:rPr lang="zh-CN" altLang="en-US" smtClean="0"/>
            </a:fld>
            <a:endParaRPr lang="en-US"/>
          </a:p>
        </p:txBody>
      </p:sp>
      <p:sp>
        <p:nvSpPr>
          <p:cNvPr id="3" name="Footer Placeholder 2"/>
          <p:cNvSpPr>
            <a:spLocks noGrp="1"/>
          </p:cNvSpPr>
          <p:nvPr>
            <p:ph type="ftr" sz="quarter" idx="11"/>
          </p:nvPr>
        </p:nvSpPr>
        <p:spPr/>
        <p:txBody>
          <a:bodyPr/>
          <a:lstStyle/>
          <a:p>
            <a:r>
              <a:rPr lang="en-US"/>
              <a:t>OfficePLUS</a:t>
            </a:r>
            <a:endParaRPr lang="en-US" dirty="0"/>
          </a:p>
        </p:txBody>
      </p:sp>
      <p:sp>
        <p:nvSpPr>
          <p:cNvPr id="4" name="Slide Number Placeholder 3"/>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68AEBC5-1D0D-411D-9EE3-C6F41EFD080C}" type="datetime1">
              <a:rPr lang="zh-CN" altLang="en-US" smtClean="0"/>
            </a:fld>
            <a:endParaRPr lang="en-US"/>
          </a:p>
        </p:txBody>
      </p:sp>
      <p:sp>
        <p:nvSpPr>
          <p:cNvPr id="6" name="Footer Placeholder 5"/>
          <p:cNvSpPr>
            <a:spLocks noGrp="1"/>
          </p:cNvSpPr>
          <p:nvPr>
            <p:ph type="ftr" sz="quarter" idx="11"/>
          </p:nvPr>
        </p:nvSpPr>
        <p:spPr/>
        <p:txBody>
          <a:bodyPr/>
          <a:lstStyle/>
          <a:p>
            <a:r>
              <a:rPr lang="en-US"/>
              <a:t>OfficePLUS</a:t>
            </a:r>
            <a:endParaRPr lang="en-US" dirty="0"/>
          </a:p>
        </p:txBody>
      </p:sp>
      <p:sp>
        <p:nvSpPr>
          <p:cNvPr id="7" name="Slide Number Placeholder 6"/>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68AEBC5-1D0D-411D-9EE3-C6F41EFD080C}" type="datetime1">
              <a:rPr lang="zh-CN" altLang="en-US" smtClean="0"/>
            </a:fld>
            <a:endParaRPr lang="en-US"/>
          </a:p>
        </p:txBody>
      </p:sp>
      <p:sp>
        <p:nvSpPr>
          <p:cNvPr id="6" name="Footer Placeholder 5"/>
          <p:cNvSpPr>
            <a:spLocks noGrp="1"/>
          </p:cNvSpPr>
          <p:nvPr>
            <p:ph type="ftr" sz="quarter" idx="11"/>
          </p:nvPr>
        </p:nvSpPr>
        <p:spPr/>
        <p:txBody>
          <a:bodyPr/>
          <a:lstStyle/>
          <a:p>
            <a:r>
              <a:rPr lang="en-US"/>
              <a:t>OfficePLUS</a:t>
            </a:r>
            <a:endParaRPr lang="en-US" dirty="0"/>
          </a:p>
        </p:txBody>
      </p:sp>
      <p:sp>
        <p:nvSpPr>
          <p:cNvPr id="7" name="Slide Number Placeholder 6"/>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68AEBC5-1D0D-411D-9EE3-C6F41EFD080C}" type="datetime1">
              <a:rPr lang="zh-CN" altLang="en-US" smtClean="0"/>
            </a:fld>
            <a:endParaRPr lang="en-US"/>
          </a:p>
        </p:txBody>
      </p:sp>
      <p:sp>
        <p:nvSpPr>
          <p:cNvPr id="5" name="Footer Placeholder 4"/>
          <p:cNvSpPr>
            <a:spLocks noGrp="1"/>
          </p:cNvSpPr>
          <p:nvPr>
            <p:ph type="ftr" sz="quarter" idx="11"/>
          </p:nvPr>
        </p:nvSpPr>
        <p:spPr/>
        <p:txBody>
          <a:bodyPr/>
          <a:lstStyle/>
          <a:p>
            <a:r>
              <a:rPr lang="en-US"/>
              <a:t>OfficePLUS</a:t>
            </a:r>
            <a:endParaRPr lang="en-US" dirty="0"/>
          </a:p>
        </p:txBody>
      </p:sp>
      <p:sp>
        <p:nvSpPr>
          <p:cNvPr id="6" name="Slide Number Placeholder 5"/>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68AEBC5-1D0D-411D-9EE3-C6F41EFD080C}" type="datetime1">
              <a:rPr lang="zh-CN" altLang="en-US" smtClean="0"/>
            </a:fld>
            <a:endParaRPr lang="en-US"/>
          </a:p>
        </p:txBody>
      </p:sp>
      <p:sp>
        <p:nvSpPr>
          <p:cNvPr id="5" name="Footer Placeholder 4"/>
          <p:cNvSpPr>
            <a:spLocks noGrp="1"/>
          </p:cNvSpPr>
          <p:nvPr>
            <p:ph type="ftr" sz="quarter" idx="11"/>
          </p:nvPr>
        </p:nvSpPr>
        <p:spPr/>
        <p:txBody>
          <a:bodyPr/>
          <a:lstStyle/>
          <a:p>
            <a:r>
              <a:rPr lang="en-US"/>
              <a:t>OfficePLUS</a:t>
            </a:r>
            <a:endParaRPr lang="en-US" dirty="0"/>
          </a:p>
        </p:txBody>
      </p:sp>
      <p:sp>
        <p:nvSpPr>
          <p:cNvPr id="6" name="Slide Number Placeholder 5"/>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目录板式">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r="43193"/>
          <a:stretch>
            <a:fillRect/>
          </a:stretch>
        </p:blipFill>
        <p:spPr>
          <a:xfrm>
            <a:off x="9237869" y="1052513"/>
            <a:ext cx="2954132" cy="520033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660400" y="0"/>
            <a:ext cx="10858500" cy="1028700"/>
          </a:xfrm>
          <a:prstGeom prst="rect">
            <a:avLst/>
          </a:prstGeom>
        </p:spPr>
        <p:txBody>
          <a:bodyPr anchor="b" anchorCtr="0">
            <a:normAutofit/>
          </a:bodyPr>
          <a:lstStyle>
            <a:lvl1pPr>
              <a:lnSpc>
                <a:spcPct val="100000"/>
              </a:lnSpc>
              <a:defRPr>
                <a:solidFill>
                  <a:schemeClr val="tx1"/>
                </a:solidFill>
              </a:defRPr>
            </a:lvl1pPr>
          </a:lstStyle>
          <a:p>
            <a:pPr lvl="0"/>
            <a:r>
              <a:rPr lang="en-US" dirty="0"/>
              <a:t>Click to add title</a:t>
            </a:r>
            <a:endParaRPr lang="en-US" dirty="0"/>
          </a:p>
        </p:txBody>
      </p:sp>
      <p:sp>
        <p:nvSpPr>
          <p:cNvPr id="8" name="Content Placeholder 7"/>
          <p:cNvSpPr>
            <a:spLocks noGrp="1"/>
          </p:cNvSpPr>
          <p:nvPr>
            <p:ph idx="1" hasCustomPrompt="1"/>
          </p:nvPr>
        </p:nvSpPr>
        <p:spPr>
          <a:xfrm>
            <a:off x="660400" y="1092200"/>
            <a:ext cx="10858500" cy="5041900"/>
          </a:xfrm>
          <a:prstGeom prst="rect">
            <a:avLst/>
          </a:prstGeom>
        </p:spPr>
        <p:txBody>
          <a:bodyPr vert="horz" lIns="91440" tIns="45720" rIns="91440" bIns="45720" rtlCol="0">
            <a:normAutofit/>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Date Placeholder 1"/>
          <p:cNvSpPr>
            <a:spLocks noGrp="1"/>
          </p:cNvSpPr>
          <p:nvPr>
            <p:ph type="dt" sz="half" idx="10"/>
          </p:nvPr>
        </p:nvSpPr>
        <p:spPr/>
        <p:txBody>
          <a:bodyPr/>
          <a:lstStyle/>
          <a:p>
            <a:fld id="{0D3978B1-822A-48DD-9412-1B7D6807ED91}"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en-US" altLang="zh-CN"/>
              <a:t>OfficePLUS</a:t>
            </a:r>
            <a:endParaRPr lang="zh-CN" altLang="en-US"/>
          </a:p>
        </p:txBody>
      </p:sp>
      <p:sp>
        <p:nvSpPr>
          <p:cNvPr id="4" name="Slide Number Placeholder 3"/>
          <p:cNvSpPr>
            <a:spLocks noGrp="1"/>
          </p:cNvSpPr>
          <p:nvPr>
            <p:ph type="sldNum" sz="quarter" idx="12"/>
          </p:nvPr>
        </p:nvSpPr>
        <p:spPr/>
        <p:txBody>
          <a:bodyPr/>
          <a:lstStyle/>
          <a:p>
            <a:fld id="{7F65B630-C7FF-41C0-9923-C5E5E29EED81}"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16" name="图片 15"/>
          <p:cNvPicPr>
            <a:picLocks noChangeAspect="1"/>
          </p:cNvPicPr>
          <p:nvPr userDrawn="1"/>
        </p:nvPicPr>
        <p:blipFill rotWithShape="1">
          <a:blip r:embed="rId2"/>
          <a:srcRect l="14939" t="-331" r="309" b="27609"/>
          <a:stretch>
            <a:fillRect/>
          </a:stretch>
        </p:blipFill>
        <p:spPr>
          <a:xfrm>
            <a:off x="0" y="4925961"/>
            <a:ext cx="2251587" cy="1932039"/>
          </a:xfrm>
          <a:prstGeom prst="rect">
            <a:avLst/>
          </a:prstGeom>
        </p:spPr>
      </p:pic>
      <p:sp>
        <p:nvSpPr>
          <p:cNvPr id="2" name="标题 1"/>
          <p:cNvSpPr>
            <a:spLocks noGrp="1"/>
          </p:cNvSpPr>
          <p:nvPr>
            <p:ph type="ctrTitle" hasCustomPrompt="1"/>
          </p:nvPr>
        </p:nvSpPr>
        <p:spPr>
          <a:xfrm>
            <a:off x="2387598" y="2130199"/>
            <a:ext cx="6105427" cy="1130146"/>
          </a:xfrm>
        </p:spPr>
        <p:txBody>
          <a:bodyPr anchor="b">
            <a:normAutofit/>
          </a:bodyPr>
          <a:lstStyle>
            <a:lvl1pPr algn="l">
              <a:defRPr sz="3600"/>
            </a:lvl1pPr>
          </a:lstStyle>
          <a:p>
            <a:r>
              <a:rPr lang="zh-CN" altLang="en-US" dirty="0"/>
              <a:t>单击此处</a:t>
            </a:r>
            <a:br>
              <a:rPr lang="en-US" altLang="zh-CN" dirty="0"/>
            </a:br>
            <a:r>
              <a:rPr lang="zh-CN" altLang="en-US" dirty="0"/>
              <a:t>编辑母版标题样式</a:t>
            </a:r>
            <a:endParaRPr lang="zh-CN" altLang="en-US" dirty="0"/>
          </a:p>
        </p:txBody>
      </p:sp>
      <p:sp>
        <p:nvSpPr>
          <p:cNvPr id="3" name="副标题 2"/>
          <p:cNvSpPr>
            <a:spLocks noGrp="1"/>
          </p:cNvSpPr>
          <p:nvPr>
            <p:ph type="subTitle" idx="1" hasCustomPrompt="1"/>
          </p:nvPr>
        </p:nvSpPr>
        <p:spPr>
          <a:xfrm>
            <a:off x="2387599" y="3978670"/>
            <a:ext cx="2768863" cy="281576"/>
          </a:xfrm>
        </p:spPr>
        <p:txBody>
          <a:bodyPr>
            <a:normAutofit/>
          </a:bodyPr>
          <a:lstStyle>
            <a:lvl1pPr marL="0" indent="0" algn="l">
              <a:buNone/>
              <a:defRPr sz="15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单击此处编辑姓名</a:t>
            </a:r>
            <a:endParaRPr lang="en-US" altLang="zh-CN" dirty="0"/>
          </a:p>
          <a:p>
            <a:endParaRPr lang="zh-CN" altLang="en-US" dirty="0"/>
          </a:p>
        </p:txBody>
      </p:sp>
      <p:sp>
        <p:nvSpPr>
          <p:cNvPr id="9" name="任意多边形 25"/>
          <p:cNvSpPr/>
          <p:nvPr userDrawn="1"/>
        </p:nvSpPr>
        <p:spPr>
          <a:xfrm rot="10800000">
            <a:off x="3270515" y="1130300"/>
            <a:ext cx="8249973" cy="4597081"/>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 name="connsiteX0-1" fmla="*/ 6762786 w 6826313"/>
              <a:gd name="connsiteY0-2" fmla="*/ 1876457 h 4508626"/>
              <a:gd name="connsiteX1-3" fmla="*/ 6826313 w 6826313"/>
              <a:gd name="connsiteY1-4" fmla="*/ 1876457 h 4508626"/>
              <a:gd name="connsiteX2-5" fmla="*/ 6826313 w 6826313"/>
              <a:gd name="connsiteY2-6" fmla="*/ 2139756 h 4508626"/>
              <a:gd name="connsiteX3-7" fmla="*/ 6762786 w 6826313"/>
              <a:gd name="connsiteY3-8" fmla="*/ 2363957 h 4508626"/>
              <a:gd name="connsiteX4-9" fmla="*/ 6762786 w 6826313"/>
              <a:gd name="connsiteY4-10" fmla="*/ 1876457 h 4508626"/>
              <a:gd name="connsiteX5-11" fmla="*/ 0 w 6826313"/>
              <a:gd name="connsiteY5-12" fmla="*/ 0 h 4508626"/>
              <a:gd name="connsiteX6-13" fmla="*/ 6826313 w 6826313"/>
              <a:gd name="connsiteY6-14" fmla="*/ 0 h 4508626"/>
              <a:gd name="connsiteX7-15" fmla="*/ 6826313 w 6826313"/>
              <a:gd name="connsiteY7-16" fmla="*/ 959382 h 4508626"/>
              <a:gd name="connsiteX8-17" fmla="*/ 6762786 w 6826313"/>
              <a:gd name="connsiteY8-18" fmla="*/ 959382 h 4508626"/>
              <a:gd name="connsiteX9-19" fmla="*/ 6762786 w 6826313"/>
              <a:gd name="connsiteY9-20" fmla="*/ 63527 h 4508626"/>
              <a:gd name="connsiteX10-21" fmla="*/ 63527 w 6826313"/>
              <a:gd name="connsiteY10-22" fmla="*/ 63527 h 4508626"/>
              <a:gd name="connsiteX11-23" fmla="*/ 63527 w 6826313"/>
              <a:gd name="connsiteY11-24" fmla="*/ 4445099 h 4508626"/>
              <a:gd name="connsiteX12-25" fmla="*/ 6762786 w 6826313"/>
              <a:gd name="connsiteY12-26" fmla="*/ 4445099 h 4508626"/>
              <a:gd name="connsiteX13-27" fmla="*/ 6762786 w 6826313"/>
              <a:gd name="connsiteY13-28" fmla="*/ 3756057 h 4508626"/>
              <a:gd name="connsiteX14-29" fmla="*/ 6826313 w 6826313"/>
              <a:gd name="connsiteY14-30" fmla="*/ 3756057 h 4508626"/>
              <a:gd name="connsiteX15-31" fmla="*/ 6826313 w 6826313"/>
              <a:gd name="connsiteY15-32" fmla="*/ 4508626 h 4508626"/>
              <a:gd name="connsiteX16" fmla="*/ 0 w 6826313"/>
              <a:gd name="connsiteY16" fmla="*/ 4508626 h 4508626"/>
              <a:gd name="connsiteX17" fmla="*/ 0 w 6826313"/>
              <a:gd name="connsiteY17" fmla="*/ 0 h 4508626"/>
              <a:gd name="connsiteX0-33" fmla="*/ 6762786 w 6826313"/>
              <a:gd name="connsiteY0-34" fmla="*/ 1876457 h 4508626"/>
              <a:gd name="connsiteX1-35" fmla="*/ 6826313 w 6826313"/>
              <a:gd name="connsiteY1-36" fmla="*/ 1876457 h 4508626"/>
              <a:gd name="connsiteX2-37" fmla="*/ 6826313 w 6826313"/>
              <a:gd name="connsiteY2-38" fmla="*/ 2401324 h 4508626"/>
              <a:gd name="connsiteX3-39" fmla="*/ 6762786 w 6826313"/>
              <a:gd name="connsiteY3-40" fmla="*/ 2363957 h 4508626"/>
              <a:gd name="connsiteX4-41" fmla="*/ 6762786 w 6826313"/>
              <a:gd name="connsiteY4-42" fmla="*/ 1876457 h 4508626"/>
              <a:gd name="connsiteX5-43" fmla="*/ 0 w 6826313"/>
              <a:gd name="connsiteY5-44" fmla="*/ 0 h 4508626"/>
              <a:gd name="connsiteX6-45" fmla="*/ 6826313 w 6826313"/>
              <a:gd name="connsiteY6-46" fmla="*/ 0 h 4508626"/>
              <a:gd name="connsiteX7-47" fmla="*/ 6826313 w 6826313"/>
              <a:gd name="connsiteY7-48" fmla="*/ 959382 h 4508626"/>
              <a:gd name="connsiteX8-49" fmla="*/ 6762786 w 6826313"/>
              <a:gd name="connsiteY8-50" fmla="*/ 959382 h 4508626"/>
              <a:gd name="connsiteX9-51" fmla="*/ 6762786 w 6826313"/>
              <a:gd name="connsiteY9-52" fmla="*/ 63527 h 4508626"/>
              <a:gd name="connsiteX10-53" fmla="*/ 63527 w 6826313"/>
              <a:gd name="connsiteY10-54" fmla="*/ 63527 h 4508626"/>
              <a:gd name="connsiteX11-55" fmla="*/ 63527 w 6826313"/>
              <a:gd name="connsiteY11-56" fmla="*/ 4445099 h 4508626"/>
              <a:gd name="connsiteX12-57" fmla="*/ 6762786 w 6826313"/>
              <a:gd name="connsiteY12-58" fmla="*/ 4445099 h 4508626"/>
              <a:gd name="connsiteX13-59" fmla="*/ 6762786 w 6826313"/>
              <a:gd name="connsiteY13-60" fmla="*/ 3756057 h 4508626"/>
              <a:gd name="connsiteX14-61" fmla="*/ 6826313 w 6826313"/>
              <a:gd name="connsiteY14-62" fmla="*/ 3756057 h 4508626"/>
              <a:gd name="connsiteX15-63" fmla="*/ 6826313 w 6826313"/>
              <a:gd name="connsiteY15-64" fmla="*/ 4508626 h 4508626"/>
              <a:gd name="connsiteX16-65" fmla="*/ 0 w 6826313"/>
              <a:gd name="connsiteY16-66" fmla="*/ 4508626 h 4508626"/>
              <a:gd name="connsiteX17-67" fmla="*/ 0 w 6826313"/>
              <a:gd name="connsiteY17-68" fmla="*/ 0 h 4508626"/>
              <a:gd name="connsiteX0-69" fmla="*/ 6762786 w 6826313"/>
              <a:gd name="connsiteY0-70" fmla="*/ 1876457 h 4508626"/>
              <a:gd name="connsiteX1-71" fmla="*/ 6826313 w 6826313"/>
              <a:gd name="connsiteY1-72" fmla="*/ 1876457 h 4508626"/>
              <a:gd name="connsiteX2-73" fmla="*/ 6826313 w 6826313"/>
              <a:gd name="connsiteY2-74" fmla="*/ 2401324 h 4508626"/>
              <a:gd name="connsiteX3-75" fmla="*/ 6762786 w 6826313"/>
              <a:gd name="connsiteY3-76" fmla="*/ 2363957 h 4508626"/>
              <a:gd name="connsiteX4-77" fmla="*/ 6762786 w 6826313"/>
              <a:gd name="connsiteY4-78" fmla="*/ 1876457 h 4508626"/>
              <a:gd name="connsiteX5-79" fmla="*/ 0 w 6826313"/>
              <a:gd name="connsiteY5-80" fmla="*/ 0 h 4508626"/>
              <a:gd name="connsiteX6-81" fmla="*/ 6826313 w 6826313"/>
              <a:gd name="connsiteY6-82" fmla="*/ 0 h 4508626"/>
              <a:gd name="connsiteX7-83" fmla="*/ 6826313 w 6826313"/>
              <a:gd name="connsiteY7-84" fmla="*/ 959382 h 4508626"/>
              <a:gd name="connsiteX8-85" fmla="*/ 6762786 w 6826313"/>
              <a:gd name="connsiteY8-86" fmla="*/ 959382 h 4508626"/>
              <a:gd name="connsiteX9-87" fmla="*/ 6762786 w 6826313"/>
              <a:gd name="connsiteY9-88" fmla="*/ 63527 h 4508626"/>
              <a:gd name="connsiteX10-89" fmla="*/ 63527 w 6826313"/>
              <a:gd name="connsiteY10-90" fmla="*/ 63527 h 4508626"/>
              <a:gd name="connsiteX11-91" fmla="*/ 63527 w 6826313"/>
              <a:gd name="connsiteY11-92" fmla="*/ 4445099 h 4508626"/>
              <a:gd name="connsiteX12-93" fmla="*/ 6762786 w 6826313"/>
              <a:gd name="connsiteY12-94" fmla="*/ 4445099 h 4508626"/>
              <a:gd name="connsiteX13-95" fmla="*/ 6762786 w 6826313"/>
              <a:gd name="connsiteY13-96" fmla="*/ 3544311 h 4508626"/>
              <a:gd name="connsiteX14-97" fmla="*/ 6826313 w 6826313"/>
              <a:gd name="connsiteY14-98" fmla="*/ 3756057 h 4508626"/>
              <a:gd name="connsiteX15-99" fmla="*/ 6826313 w 6826313"/>
              <a:gd name="connsiteY15-100" fmla="*/ 4508626 h 4508626"/>
              <a:gd name="connsiteX16-101" fmla="*/ 0 w 6826313"/>
              <a:gd name="connsiteY16-102" fmla="*/ 4508626 h 4508626"/>
              <a:gd name="connsiteX17-103" fmla="*/ 0 w 6826313"/>
              <a:gd name="connsiteY17-104" fmla="*/ 0 h 4508626"/>
              <a:gd name="connsiteX0-105" fmla="*/ 6762786 w 6826313"/>
              <a:gd name="connsiteY0-106" fmla="*/ 1876457 h 4508626"/>
              <a:gd name="connsiteX1-107" fmla="*/ 6826313 w 6826313"/>
              <a:gd name="connsiteY1-108" fmla="*/ 1876457 h 4508626"/>
              <a:gd name="connsiteX2-109" fmla="*/ 6826313 w 6826313"/>
              <a:gd name="connsiteY2-110" fmla="*/ 2401324 h 4508626"/>
              <a:gd name="connsiteX3-111" fmla="*/ 6762786 w 6826313"/>
              <a:gd name="connsiteY3-112" fmla="*/ 2363957 h 4508626"/>
              <a:gd name="connsiteX4-113" fmla="*/ 6762786 w 6826313"/>
              <a:gd name="connsiteY4-114" fmla="*/ 1876457 h 4508626"/>
              <a:gd name="connsiteX5-115" fmla="*/ 0 w 6826313"/>
              <a:gd name="connsiteY5-116" fmla="*/ 0 h 4508626"/>
              <a:gd name="connsiteX6-117" fmla="*/ 6826313 w 6826313"/>
              <a:gd name="connsiteY6-118" fmla="*/ 0 h 4508626"/>
              <a:gd name="connsiteX7-119" fmla="*/ 6826313 w 6826313"/>
              <a:gd name="connsiteY7-120" fmla="*/ 959382 h 4508626"/>
              <a:gd name="connsiteX8-121" fmla="*/ 6762786 w 6826313"/>
              <a:gd name="connsiteY8-122" fmla="*/ 959382 h 4508626"/>
              <a:gd name="connsiteX9-123" fmla="*/ 6762786 w 6826313"/>
              <a:gd name="connsiteY9-124" fmla="*/ 63527 h 4508626"/>
              <a:gd name="connsiteX10-125" fmla="*/ 63527 w 6826313"/>
              <a:gd name="connsiteY10-126" fmla="*/ 63527 h 4508626"/>
              <a:gd name="connsiteX11-127" fmla="*/ 63527 w 6826313"/>
              <a:gd name="connsiteY11-128" fmla="*/ 4445099 h 4508626"/>
              <a:gd name="connsiteX12-129" fmla="*/ 6762786 w 6826313"/>
              <a:gd name="connsiteY12-130" fmla="*/ 4445099 h 4508626"/>
              <a:gd name="connsiteX13-131" fmla="*/ 6762786 w 6826313"/>
              <a:gd name="connsiteY13-132" fmla="*/ 3544311 h 4508626"/>
              <a:gd name="connsiteX14-133" fmla="*/ 6821059 w 6826313"/>
              <a:gd name="connsiteY14-134" fmla="*/ 3600361 h 4508626"/>
              <a:gd name="connsiteX15-135" fmla="*/ 6826313 w 6826313"/>
              <a:gd name="connsiteY15-136" fmla="*/ 4508626 h 4508626"/>
              <a:gd name="connsiteX16-137" fmla="*/ 0 w 6826313"/>
              <a:gd name="connsiteY16-138" fmla="*/ 4508626 h 4508626"/>
              <a:gd name="connsiteX17-139" fmla="*/ 0 w 6826313"/>
              <a:gd name="connsiteY17-140" fmla="*/ 0 h 45086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65" y="connsiteY16-66"/>
              </a:cxn>
              <a:cxn ang="0">
                <a:pos x="connsiteX17-67" y="connsiteY17-68"/>
              </a:cxn>
            </a:cxnLst>
            <a:rect l="l" t="t" r="r" b="b"/>
            <a:pathLst>
              <a:path w="6826313" h="4508626">
                <a:moveTo>
                  <a:pt x="6762786" y="1876457"/>
                </a:moveTo>
                <a:lnTo>
                  <a:pt x="6826313" y="1876457"/>
                </a:lnTo>
                <a:lnTo>
                  <a:pt x="6826313" y="2401324"/>
                </a:lnTo>
                <a:cubicBezTo>
                  <a:pt x="6805137" y="2401324"/>
                  <a:pt x="6783962" y="2363957"/>
                  <a:pt x="6762786" y="2363957"/>
                </a:cubicBezTo>
                <a:lnTo>
                  <a:pt x="6762786" y="1876457"/>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544311"/>
                </a:lnTo>
                <a:lnTo>
                  <a:pt x="6821059" y="3600361"/>
                </a:lnTo>
                <a:cubicBezTo>
                  <a:pt x="6822810" y="3903116"/>
                  <a:pt x="6824562" y="4205871"/>
                  <a:pt x="6826313" y="4508626"/>
                </a:cubicBezTo>
                <a:lnTo>
                  <a:pt x="0" y="4508626"/>
                </a:ln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日期占位符 3"/>
          <p:cNvSpPr>
            <a:spLocks noGrp="1"/>
          </p:cNvSpPr>
          <p:nvPr>
            <p:ph type="dt" sz="half" idx="2"/>
          </p:nvPr>
        </p:nvSpPr>
        <p:spPr>
          <a:xfrm>
            <a:off x="658813" y="6263142"/>
            <a:ext cx="2743200" cy="365125"/>
          </a:xfrm>
          <a:prstGeom prst="rect">
            <a:avLst/>
          </a:prstGeom>
        </p:spPr>
        <p:txBody>
          <a:bodyPr vert="horz" lIns="91440" tIns="45720" rIns="91440" bIns="45720" rtlCol="0" anchor="ctr"/>
          <a:lstStyle>
            <a:lvl1pPr algn="l">
              <a:defRPr sz="1000" b="1">
                <a:solidFill>
                  <a:schemeClr val="tx1">
                    <a:tint val="75000"/>
                  </a:schemeClr>
                </a:solidFill>
              </a:defRPr>
            </a:lvl1pPr>
          </a:lstStyle>
          <a:p>
            <a:endParaRPr lang="zh-CN" altLang="en-US" dirty="0"/>
          </a:p>
        </p:txBody>
      </p:sp>
      <p:sp>
        <p:nvSpPr>
          <p:cNvPr id="15" name="文本占位符 14"/>
          <p:cNvSpPr>
            <a:spLocks noGrp="1"/>
          </p:cNvSpPr>
          <p:nvPr>
            <p:ph type="body" sz="quarter" idx="10" hasCustomPrompt="1"/>
          </p:nvPr>
        </p:nvSpPr>
        <p:spPr>
          <a:xfrm>
            <a:off x="2389559" y="4369292"/>
            <a:ext cx="2766903" cy="317669"/>
          </a:xfrm>
        </p:spPr>
        <p:txBody>
          <a:bodyPr/>
          <a:lstStyle>
            <a:lvl1pPr marL="0" indent="0">
              <a:buNone/>
              <a:defRPr sz="1500" b="0"/>
            </a:lvl1pPr>
          </a:lstStyle>
          <a:p>
            <a:pPr lvl="0"/>
            <a:r>
              <a:rPr lang="zh-CN" altLang="en-US" dirty="0"/>
              <a:t>单击此处编辑单位或日期</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目录板式">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r="43193"/>
          <a:stretch>
            <a:fillRect/>
          </a:stretch>
        </p:blipFill>
        <p:spPr>
          <a:xfrm>
            <a:off x="9237869" y="1052513"/>
            <a:ext cx="2954132" cy="5200339"/>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r="43193"/>
          <a:stretch>
            <a:fillRect/>
          </a:stretch>
        </p:blipFill>
        <p:spPr>
          <a:xfrm>
            <a:off x="9237869" y="1052513"/>
            <a:ext cx="2954132" cy="5200339"/>
          </a:xfrm>
          <a:prstGeom prst="rect">
            <a:avLst/>
          </a:prstGeom>
        </p:spPr>
      </p:pic>
      <p:sp>
        <p:nvSpPr>
          <p:cNvPr id="2" name="标题 1"/>
          <p:cNvSpPr>
            <a:spLocks noGrp="1"/>
          </p:cNvSpPr>
          <p:nvPr>
            <p:ph type="title"/>
          </p:nvPr>
        </p:nvSpPr>
        <p:spPr>
          <a:xfrm>
            <a:off x="6096000" y="2891770"/>
            <a:ext cx="4588562" cy="537230"/>
          </a:xfrm>
        </p:spPr>
        <p:txBody>
          <a:bodyPr anchor="b">
            <a:normAutofit/>
          </a:bodyPr>
          <a:lstStyle>
            <a:lvl1pPr>
              <a:defRPr sz="28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6000" y="3618502"/>
            <a:ext cx="4588562" cy="1019485"/>
          </a:xfrm>
        </p:spPr>
        <p:txBody>
          <a:bodyPr>
            <a:normAutofit/>
          </a:bodyPr>
          <a:lstStyle>
            <a:lvl1pPr marL="0" indent="0">
              <a:buNone/>
              <a:defRPr sz="1400" b="0">
                <a:solidFill>
                  <a:schemeClr val="tx1">
                    <a:tint val="75000"/>
                  </a:schemeClr>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r="43193"/>
          <a:stretch>
            <a:fillRect/>
          </a:stretch>
        </p:blipFill>
        <p:spPr>
          <a:xfrm>
            <a:off x="11028320" y="4809503"/>
            <a:ext cx="1163680" cy="2048497"/>
          </a:xfrm>
          <a:prstGeom prst="rect">
            <a:avLst/>
          </a:prstGeom>
        </p:spPr>
      </p:pic>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 name="标题 9"/>
          <p:cNvSpPr>
            <a:spLocks noGrp="1"/>
          </p:cNvSpPr>
          <p:nvPr>
            <p:ph type="title"/>
          </p:nvPr>
        </p:nvSpPr>
        <p:spPr/>
        <p:txBody>
          <a:bodyPr/>
          <a:lstStyle/>
          <a:p>
            <a:r>
              <a:rPr lang="zh-CN" altLang="en-US"/>
              <a:t>单击此处编辑母版标题样式</a:t>
            </a:r>
            <a:endParaRPr lang="zh-CN" altLang="en-US"/>
          </a:p>
        </p:txBody>
      </p:sp>
      <p:sp>
        <p:nvSpPr>
          <p:cNvPr id="14" name="日期占位符 13"/>
          <p:cNvSpPr>
            <a:spLocks noGrp="1"/>
          </p:cNvSpPr>
          <p:nvPr>
            <p:ph type="dt" sz="half" idx="10"/>
          </p:nvPr>
        </p:nvSpPr>
        <p:spPr/>
        <p:txBody>
          <a:bodyPr/>
          <a:lstStyle/>
          <a:p>
            <a:endParaRPr lang="zh-CN" altLang="en-US" dirty="0"/>
          </a:p>
        </p:txBody>
      </p:sp>
      <p:sp>
        <p:nvSpPr>
          <p:cNvPr id="15" name="页脚占位符 14"/>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17B61D2E-5690-4C9D-A84F-76BBD1AD9F3C}"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srcRect r="43193"/>
          <a:stretch>
            <a:fillRect/>
          </a:stretch>
        </p:blipFill>
        <p:spPr>
          <a:xfrm>
            <a:off x="11028320" y="4809503"/>
            <a:ext cx="1163680" cy="2048497"/>
          </a:xfrm>
          <a:prstGeom prst="rect">
            <a:avLst/>
          </a:prstGeom>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5" name="灯片编号占位符 4"/>
          <p:cNvSpPr>
            <a:spLocks noGrp="1"/>
          </p:cNvSpPr>
          <p:nvPr>
            <p:ph type="sldNum" sz="quarter" idx="12"/>
          </p:nvPr>
        </p:nvSpPr>
        <p:spPr/>
        <p:txBody>
          <a:bodyPr/>
          <a:lstStyle/>
          <a:p>
            <a:fld id="{17B61D2E-5690-4C9D-A84F-76BBD1AD9F3C}"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a:srcRect r="43193"/>
          <a:stretch>
            <a:fillRect/>
          </a:stretch>
        </p:blipFill>
        <p:spPr>
          <a:xfrm>
            <a:off x="9237869" y="1052513"/>
            <a:ext cx="2954132" cy="5200339"/>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userDrawn="1">
  <p:cSld name="结尾幻灯片">
    <p:spTree>
      <p:nvGrpSpPr>
        <p:cNvPr id="1" name=""/>
        <p:cNvGrpSpPr/>
        <p:nvPr/>
      </p:nvGrpSpPr>
      <p:grpSpPr>
        <a:xfrm>
          <a:off x="0" y="0"/>
          <a:ext cx="0" cy="0"/>
          <a:chOff x="0" y="0"/>
          <a:chExt cx="0" cy="0"/>
        </a:xfrm>
      </p:grpSpPr>
      <p:grpSp>
        <p:nvGrpSpPr>
          <p:cNvPr id="11" name="组合 10"/>
          <p:cNvGrpSpPr/>
          <p:nvPr userDrawn="1"/>
        </p:nvGrpSpPr>
        <p:grpSpPr>
          <a:xfrm rot="19976833">
            <a:off x="677043" y="138257"/>
            <a:ext cx="6581166" cy="6581166"/>
            <a:chOff x="1337912" y="7055318"/>
            <a:chExt cx="4273616" cy="4273616"/>
          </a:xfrm>
        </p:grpSpPr>
        <p:pic>
          <p:nvPicPr>
            <p:cNvPr id="12" name="图片 11"/>
            <p:cNvPicPr>
              <a:picLocks noChangeAspect="1"/>
            </p:cNvPicPr>
            <p:nvPr userDrawn="1"/>
          </p:nvPicPr>
          <p:blipFill rotWithShape="1">
            <a:blip r:embed="rId2">
              <a:extLst>
                <a:ext uri="{28A0092B-C50C-407E-A947-70E740481C1C}">
                  <a14:useLocalDpi xmlns:a14="http://schemas.microsoft.com/office/drawing/2010/main" val="0"/>
                </a:ext>
              </a:extLst>
            </a:blip>
            <a:srcRect l="3021" t="2701" r="2778" b="2973"/>
            <a:stretch>
              <a:fillRect/>
            </a:stretch>
          </p:blipFill>
          <p:spPr>
            <a:xfrm>
              <a:off x="1337912" y="7064942"/>
              <a:ext cx="4273616" cy="4254367"/>
            </a:xfrm>
            <a:prstGeom prst="ellipse">
              <a:avLst/>
            </a:prstGeom>
          </p:spPr>
        </p:pic>
        <p:sp>
          <p:nvSpPr>
            <p:cNvPr id="13" name="椭圆 12"/>
            <p:cNvSpPr/>
            <p:nvPr userDrawn="1"/>
          </p:nvSpPr>
          <p:spPr>
            <a:xfrm>
              <a:off x="1337912" y="7055317"/>
              <a:ext cx="4273616" cy="4273616"/>
            </a:xfrm>
            <a:prstGeom prst="ellipse">
              <a:avLst/>
            </a:prstGeom>
            <a:solidFill>
              <a:schemeClr val="bg1">
                <a:alpha val="9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2387598" y="2391494"/>
            <a:ext cx="5134992" cy="719861"/>
          </a:xfrm>
        </p:spPr>
        <p:txBody>
          <a:bodyPr anchor="b">
            <a:normAutofit/>
          </a:bodyPr>
          <a:lstStyle>
            <a:lvl1pPr algn="l">
              <a:defRPr sz="3600"/>
            </a:lvl1pPr>
          </a:lstStyle>
          <a:p>
            <a:r>
              <a:rPr lang="zh-CN" altLang="en-US" dirty="0"/>
              <a:t>恳请指正</a:t>
            </a:r>
            <a:endParaRPr lang="zh-CN" altLang="en-US" dirty="0"/>
          </a:p>
        </p:txBody>
      </p:sp>
      <p:sp>
        <p:nvSpPr>
          <p:cNvPr id="9" name="任意多边形 25"/>
          <p:cNvSpPr/>
          <p:nvPr userDrawn="1"/>
        </p:nvSpPr>
        <p:spPr>
          <a:xfrm rot="10800000">
            <a:off x="3262047" y="1130300"/>
            <a:ext cx="8258441" cy="4597081"/>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 name="connsiteX0-1" fmla="*/ 6762786 w 6826313"/>
              <a:gd name="connsiteY0-2" fmla="*/ 1876457 h 4508626"/>
              <a:gd name="connsiteX1-3" fmla="*/ 6826313 w 6826313"/>
              <a:gd name="connsiteY1-4" fmla="*/ 1876457 h 4508626"/>
              <a:gd name="connsiteX2-5" fmla="*/ 6826313 w 6826313"/>
              <a:gd name="connsiteY2-6" fmla="*/ 2476058 h 4508626"/>
              <a:gd name="connsiteX3-7" fmla="*/ 6762786 w 6826313"/>
              <a:gd name="connsiteY3-8" fmla="*/ 2139756 h 4508626"/>
              <a:gd name="connsiteX4-9" fmla="*/ 6762786 w 6826313"/>
              <a:gd name="connsiteY4-10" fmla="*/ 1876457 h 4508626"/>
              <a:gd name="connsiteX5-11" fmla="*/ 0 w 6826313"/>
              <a:gd name="connsiteY5-12" fmla="*/ 0 h 4508626"/>
              <a:gd name="connsiteX6-13" fmla="*/ 6826313 w 6826313"/>
              <a:gd name="connsiteY6-14" fmla="*/ 0 h 4508626"/>
              <a:gd name="connsiteX7-15" fmla="*/ 6826313 w 6826313"/>
              <a:gd name="connsiteY7-16" fmla="*/ 959382 h 4508626"/>
              <a:gd name="connsiteX8-17" fmla="*/ 6762786 w 6826313"/>
              <a:gd name="connsiteY8-18" fmla="*/ 959382 h 4508626"/>
              <a:gd name="connsiteX9-19" fmla="*/ 6762786 w 6826313"/>
              <a:gd name="connsiteY9-20" fmla="*/ 63527 h 4508626"/>
              <a:gd name="connsiteX10-21" fmla="*/ 63527 w 6826313"/>
              <a:gd name="connsiteY10-22" fmla="*/ 63527 h 4508626"/>
              <a:gd name="connsiteX11-23" fmla="*/ 63527 w 6826313"/>
              <a:gd name="connsiteY11-24" fmla="*/ 4445099 h 4508626"/>
              <a:gd name="connsiteX12-25" fmla="*/ 6762786 w 6826313"/>
              <a:gd name="connsiteY12-26" fmla="*/ 4445099 h 4508626"/>
              <a:gd name="connsiteX13-27" fmla="*/ 6762786 w 6826313"/>
              <a:gd name="connsiteY13-28" fmla="*/ 3756057 h 4508626"/>
              <a:gd name="connsiteX14-29" fmla="*/ 6826313 w 6826313"/>
              <a:gd name="connsiteY14-30" fmla="*/ 3756057 h 4508626"/>
              <a:gd name="connsiteX15-31" fmla="*/ 6826313 w 6826313"/>
              <a:gd name="connsiteY15-32" fmla="*/ 4508626 h 4508626"/>
              <a:gd name="connsiteX16" fmla="*/ 0 w 6826313"/>
              <a:gd name="connsiteY16" fmla="*/ 4508626 h 4508626"/>
              <a:gd name="connsiteX17" fmla="*/ 0 w 6826313"/>
              <a:gd name="connsiteY17" fmla="*/ 0 h 4508626"/>
              <a:gd name="connsiteX0-33" fmla="*/ 6762786 w 6826313"/>
              <a:gd name="connsiteY0-34" fmla="*/ 1876457 h 4508626"/>
              <a:gd name="connsiteX1-35" fmla="*/ 6826313 w 6826313"/>
              <a:gd name="connsiteY1-36" fmla="*/ 1876457 h 4508626"/>
              <a:gd name="connsiteX2-37" fmla="*/ 6826313 w 6826313"/>
              <a:gd name="connsiteY2-38" fmla="*/ 2476058 h 4508626"/>
              <a:gd name="connsiteX3-39" fmla="*/ 6762786 w 6826313"/>
              <a:gd name="connsiteY3-40" fmla="*/ 2455298 h 4508626"/>
              <a:gd name="connsiteX4-41" fmla="*/ 6762786 w 6826313"/>
              <a:gd name="connsiteY4-42" fmla="*/ 1876457 h 4508626"/>
              <a:gd name="connsiteX5-43" fmla="*/ 0 w 6826313"/>
              <a:gd name="connsiteY5-44" fmla="*/ 0 h 4508626"/>
              <a:gd name="connsiteX6-45" fmla="*/ 6826313 w 6826313"/>
              <a:gd name="connsiteY6-46" fmla="*/ 0 h 4508626"/>
              <a:gd name="connsiteX7-47" fmla="*/ 6826313 w 6826313"/>
              <a:gd name="connsiteY7-48" fmla="*/ 959382 h 4508626"/>
              <a:gd name="connsiteX8-49" fmla="*/ 6762786 w 6826313"/>
              <a:gd name="connsiteY8-50" fmla="*/ 959382 h 4508626"/>
              <a:gd name="connsiteX9-51" fmla="*/ 6762786 w 6826313"/>
              <a:gd name="connsiteY9-52" fmla="*/ 63527 h 4508626"/>
              <a:gd name="connsiteX10-53" fmla="*/ 63527 w 6826313"/>
              <a:gd name="connsiteY10-54" fmla="*/ 63527 h 4508626"/>
              <a:gd name="connsiteX11-55" fmla="*/ 63527 w 6826313"/>
              <a:gd name="connsiteY11-56" fmla="*/ 4445099 h 4508626"/>
              <a:gd name="connsiteX12-57" fmla="*/ 6762786 w 6826313"/>
              <a:gd name="connsiteY12-58" fmla="*/ 4445099 h 4508626"/>
              <a:gd name="connsiteX13-59" fmla="*/ 6762786 w 6826313"/>
              <a:gd name="connsiteY13-60" fmla="*/ 3756057 h 4508626"/>
              <a:gd name="connsiteX14-61" fmla="*/ 6826313 w 6826313"/>
              <a:gd name="connsiteY14-62" fmla="*/ 3756057 h 4508626"/>
              <a:gd name="connsiteX15-63" fmla="*/ 6826313 w 6826313"/>
              <a:gd name="connsiteY15-64" fmla="*/ 4508626 h 4508626"/>
              <a:gd name="connsiteX16-65" fmla="*/ 0 w 6826313"/>
              <a:gd name="connsiteY16-66" fmla="*/ 4508626 h 4508626"/>
              <a:gd name="connsiteX17-67" fmla="*/ 0 w 6826313"/>
              <a:gd name="connsiteY17-68" fmla="*/ 0 h 4508626"/>
              <a:gd name="connsiteX0-69" fmla="*/ 6762786 w 6826313"/>
              <a:gd name="connsiteY0-70" fmla="*/ 1876457 h 4508626"/>
              <a:gd name="connsiteX1-71" fmla="*/ 6826313 w 6826313"/>
              <a:gd name="connsiteY1-72" fmla="*/ 1876457 h 4508626"/>
              <a:gd name="connsiteX2-73" fmla="*/ 6826313 w 6826313"/>
              <a:gd name="connsiteY2-74" fmla="*/ 2476058 h 4508626"/>
              <a:gd name="connsiteX3-75" fmla="*/ 6762786 w 6826313"/>
              <a:gd name="connsiteY3-76" fmla="*/ 2476058 h 4508626"/>
              <a:gd name="connsiteX4-77" fmla="*/ 6762786 w 6826313"/>
              <a:gd name="connsiteY4-78" fmla="*/ 1876457 h 4508626"/>
              <a:gd name="connsiteX5-79" fmla="*/ 0 w 6826313"/>
              <a:gd name="connsiteY5-80" fmla="*/ 0 h 4508626"/>
              <a:gd name="connsiteX6-81" fmla="*/ 6826313 w 6826313"/>
              <a:gd name="connsiteY6-82" fmla="*/ 0 h 4508626"/>
              <a:gd name="connsiteX7-83" fmla="*/ 6826313 w 6826313"/>
              <a:gd name="connsiteY7-84" fmla="*/ 959382 h 4508626"/>
              <a:gd name="connsiteX8-85" fmla="*/ 6762786 w 6826313"/>
              <a:gd name="connsiteY8-86" fmla="*/ 959382 h 4508626"/>
              <a:gd name="connsiteX9-87" fmla="*/ 6762786 w 6826313"/>
              <a:gd name="connsiteY9-88" fmla="*/ 63527 h 4508626"/>
              <a:gd name="connsiteX10-89" fmla="*/ 63527 w 6826313"/>
              <a:gd name="connsiteY10-90" fmla="*/ 63527 h 4508626"/>
              <a:gd name="connsiteX11-91" fmla="*/ 63527 w 6826313"/>
              <a:gd name="connsiteY11-92" fmla="*/ 4445099 h 4508626"/>
              <a:gd name="connsiteX12-93" fmla="*/ 6762786 w 6826313"/>
              <a:gd name="connsiteY12-94" fmla="*/ 4445099 h 4508626"/>
              <a:gd name="connsiteX13-95" fmla="*/ 6762786 w 6826313"/>
              <a:gd name="connsiteY13-96" fmla="*/ 3756057 h 4508626"/>
              <a:gd name="connsiteX14-97" fmla="*/ 6826313 w 6826313"/>
              <a:gd name="connsiteY14-98" fmla="*/ 3756057 h 4508626"/>
              <a:gd name="connsiteX15-99" fmla="*/ 6826313 w 6826313"/>
              <a:gd name="connsiteY15-100" fmla="*/ 4508626 h 4508626"/>
              <a:gd name="connsiteX16-101" fmla="*/ 0 w 6826313"/>
              <a:gd name="connsiteY16-102" fmla="*/ 4508626 h 4508626"/>
              <a:gd name="connsiteX17-103" fmla="*/ 0 w 6826313"/>
              <a:gd name="connsiteY17-104" fmla="*/ 0 h 4508626"/>
              <a:gd name="connsiteX0-105" fmla="*/ 6762786 w 6826313"/>
              <a:gd name="connsiteY0-106" fmla="*/ 1876457 h 4508626"/>
              <a:gd name="connsiteX1-107" fmla="*/ 6826313 w 6826313"/>
              <a:gd name="connsiteY1-108" fmla="*/ 1876457 h 4508626"/>
              <a:gd name="connsiteX2-109" fmla="*/ 6826313 w 6826313"/>
              <a:gd name="connsiteY2-110" fmla="*/ 2476058 h 4508626"/>
              <a:gd name="connsiteX3-111" fmla="*/ 6762786 w 6826313"/>
              <a:gd name="connsiteY3-112" fmla="*/ 2476058 h 4508626"/>
              <a:gd name="connsiteX4-113" fmla="*/ 6762786 w 6826313"/>
              <a:gd name="connsiteY4-114" fmla="*/ 1876457 h 4508626"/>
              <a:gd name="connsiteX5-115" fmla="*/ 0 w 6826313"/>
              <a:gd name="connsiteY5-116" fmla="*/ 0 h 4508626"/>
              <a:gd name="connsiteX6-117" fmla="*/ 6826313 w 6826313"/>
              <a:gd name="connsiteY6-118" fmla="*/ 0 h 4508626"/>
              <a:gd name="connsiteX7-119" fmla="*/ 6826313 w 6826313"/>
              <a:gd name="connsiteY7-120" fmla="*/ 959382 h 4508626"/>
              <a:gd name="connsiteX8-121" fmla="*/ 6762786 w 6826313"/>
              <a:gd name="connsiteY8-122" fmla="*/ 959382 h 4508626"/>
              <a:gd name="connsiteX9-123" fmla="*/ 6762786 w 6826313"/>
              <a:gd name="connsiteY9-124" fmla="*/ 63527 h 4508626"/>
              <a:gd name="connsiteX10-125" fmla="*/ 63527 w 6826313"/>
              <a:gd name="connsiteY10-126" fmla="*/ 63527 h 4508626"/>
              <a:gd name="connsiteX11-127" fmla="*/ 63527 w 6826313"/>
              <a:gd name="connsiteY11-128" fmla="*/ 4445099 h 4508626"/>
              <a:gd name="connsiteX12-129" fmla="*/ 6762786 w 6826313"/>
              <a:gd name="connsiteY12-130" fmla="*/ 4445099 h 4508626"/>
              <a:gd name="connsiteX13-131" fmla="*/ 6762786 w 6826313"/>
              <a:gd name="connsiteY13-132" fmla="*/ 3403147 h 4508626"/>
              <a:gd name="connsiteX14-133" fmla="*/ 6826313 w 6826313"/>
              <a:gd name="connsiteY14-134" fmla="*/ 3756057 h 4508626"/>
              <a:gd name="connsiteX15-135" fmla="*/ 6826313 w 6826313"/>
              <a:gd name="connsiteY15-136" fmla="*/ 4508626 h 4508626"/>
              <a:gd name="connsiteX16-137" fmla="*/ 0 w 6826313"/>
              <a:gd name="connsiteY16-138" fmla="*/ 4508626 h 4508626"/>
              <a:gd name="connsiteX17-139" fmla="*/ 0 w 6826313"/>
              <a:gd name="connsiteY17-140" fmla="*/ 0 h 4508626"/>
              <a:gd name="connsiteX0-141" fmla="*/ 6762786 w 6829816"/>
              <a:gd name="connsiteY0-142" fmla="*/ 1876457 h 4508626"/>
              <a:gd name="connsiteX1-143" fmla="*/ 6826313 w 6829816"/>
              <a:gd name="connsiteY1-144" fmla="*/ 1876457 h 4508626"/>
              <a:gd name="connsiteX2-145" fmla="*/ 6826313 w 6829816"/>
              <a:gd name="connsiteY2-146" fmla="*/ 2476058 h 4508626"/>
              <a:gd name="connsiteX3-147" fmla="*/ 6762786 w 6829816"/>
              <a:gd name="connsiteY3-148" fmla="*/ 2476058 h 4508626"/>
              <a:gd name="connsiteX4-149" fmla="*/ 6762786 w 6829816"/>
              <a:gd name="connsiteY4-150" fmla="*/ 1876457 h 4508626"/>
              <a:gd name="connsiteX5-151" fmla="*/ 0 w 6829816"/>
              <a:gd name="connsiteY5-152" fmla="*/ 0 h 4508626"/>
              <a:gd name="connsiteX6-153" fmla="*/ 6826313 w 6829816"/>
              <a:gd name="connsiteY6-154" fmla="*/ 0 h 4508626"/>
              <a:gd name="connsiteX7-155" fmla="*/ 6826313 w 6829816"/>
              <a:gd name="connsiteY7-156" fmla="*/ 959382 h 4508626"/>
              <a:gd name="connsiteX8-157" fmla="*/ 6762786 w 6829816"/>
              <a:gd name="connsiteY8-158" fmla="*/ 959382 h 4508626"/>
              <a:gd name="connsiteX9-159" fmla="*/ 6762786 w 6829816"/>
              <a:gd name="connsiteY9-160" fmla="*/ 63527 h 4508626"/>
              <a:gd name="connsiteX10-161" fmla="*/ 63527 w 6829816"/>
              <a:gd name="connsiteY10-162" fmla="*/ 63527 h 4508626"/>
              <a:gd name="connsiteX11-163" fmla="*/ 63527 w 6829816"/>
              <a:gd name="connsiteY11-164" fmla="*/ 4445099 h 4508626"/>
              <a:gd name="connsiteX12-165" fmla="*/ 6762786 w 6829816"/>
              <a:gd name="connsiteY12-166" fmla="*/ 4445099 h 4508626"/>
              <a:gd name="connsiteX13-167" fmla="*/ 6762786 w 6829816"/>
              <a:gd name="connsiteY13-168" fmla="*/ 3403147 h 4508626"/>
              <a:gd name="connsiteX14-169" fmla="*/ 6829816 w 6829816"/>
              <a:gd name="connsiteY14-170" fmla="*/ 3415603 h 4508626"/>
              <a:gd name="connsiteX15-171" fmla="*/ 6826313 w 6829816"/>
              <a:gd name="connsiteY15-172" fmla="*/ 4508626 h 4508626"/>
              <a:gd name="connsiteX16-173" fmla="*/ 0 w 6829816"/>
              <a:gd name="connsiteY16-174" fmla="*/ 4508626 h 4508626"/>
              <a:gd name="connsiteX17-175" fmla="*/ 0 w 6829816"/>
              <a:gd name="connsiteY17-176" fmla="*/ 0 h 4508626"/>
              <a:gd name="connsiteX0-177" fmla="*/ 6762786 w 6833319"/>
              <a:gd name="connsiteY0-178" fmla="*/ 1876457 h 4508626"/>
              <a:gd name="connsiteX1-179" fmla="*/ 6826313 w 6833319"/>
              <a:gd name="connsiteY1-180" fmla="*/ 1876457 h 4508626"/>
              <a:gd name="connsiteX2-181" fmla="*/ 6826313 w 6833319"/>
              <a:gd name="connsiteY2-182" fmla="*/ 2476058 h 4508626"/>
              <a:gd name="connsiteX3-183" fmla="*/ 6762786 w 6833319"/>
              <a:gd name="connsiteY3-184" fmla="*/ 2476058 h 4508626"/>
              <a:gd name="connsiteX4-185" fmla="*/ 6762786 w 6833319"/>
              <a:gd name="connsiteY4-186" fmla="*/ 1876457 h 4508626"/>
              <a:gd name="connsiteX5-187" fmla="*/ 0 w 6833319"/>
              <a:gd name="connsiteY5-188" fmla="*/ 0 h 4508626"/>
              <a:gd name="connsiteX6-189" fmla="*/ 6826313 w 6833319"/>
              <a:gd name="connsiteY6-190" fmla="*/ 0 h 4508626"/>
              <a:gd name="connsiteX7-191" fmla="*/ 6826313 w 6833319"/>
              <a:gd name="connsiteY7-192" fmla="*/ 959382 h 4508626"/>
              <a:gd name="connsiteX8-193" fmla="*/ 6762786 w 6833319"/>
              <a:gd name="connsiteY8-194" fmla="*/ 959382 h 4508626"/>
              <a:gd name="connsiteX9-195" fmla="*/ 6762786 w 6833319"/>
              <a:gd name="connsiteY9-196" fmla="*/ 63527 h 4508626"/>
              <a:gd name="connsiteX10-197" fmla="*/ 63527 w 6833319"/>
              <a:gd name="connsiteY10-198" fmla="*/ 63527 h 4508626"/>
              <a:gd name="connsiteX11-199" fmla="*/ 63527 w 6833319"/>
              <a:gd name="connsiteY11-200" fmla="*/ 4445099 h 4508626"/>
              <a:gd name="connsiteX12-201" fmla="*/ 6762786 w 6833319"/>
              <a:gd name="connsiteY12-202" fmla="*/ 4445099 h 4508626"/>
              <a:gd name="connsiteX13-203" fmla="*/ 6762786 w 6833319"/>
              <a:gd name="connsiteY13-204" fmla="*/ 3403147 h 4508626"/>
              <a:gd name="connsiteX14-205" fmla="*/ 6833319 w 6833319"/>
              <a:gd name="connsiteY14-206" fmla="*/ 3394844 h 4508626"/>
              <a:gd name="connsiteX15-207" fmla="*/ 6826313 w 6833319"/>
              <a:gd name="connsiteY15-208" fmla="*/ 4508626 h 4508626"/>
              <a:gd name="connsiteX16-209" fmla="*/ 0 w 6833319"/>
              <a:gd name="connsiteY16-210" fmla="*/ 4508626 h 4508626"/>
              <a:gd name="connsiteX17-211" fmla="*/ 0 w 6833319"/>
              <a:gd name="connsiteY17-212" fmla="*/ 0 h 45086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65" y="connsiteY16-66"/>
              </a:cxn>
              <a:cxn ang="0">
                <a:pos x="connsiteX17-67" y="connsiteY17-68"/>
              </a:cxn>
            </a:cxnLst>
            <a:rect l="l" t="t" r="r" b="b"/>
            <a:pathLst>
              <a:path w="6833319" h="4508626">
                <a:moveTo>
                  <a:pt x="6762786" y="1876457"/>
                </a:moveTo>
                <a:lnTo>
                  <a:pt x="6826313" y="1876457"/>
                </a:lnTo>
                <a:lnTo>
                  <a:pt x="6826313" y="2476058"/>
                </a:lnTo>
                <a:lnTo>
                  <a:pt x="6762786" y="2476058"/>
                </a:lnTo>
                <a:lnTo>
                  <a:pt x="6762786" y="1876457"/>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403147"/>
                </a:lnTo>
                <a:lnTo>
                  <a:pt x="6833319" y="3394844"/>
                </a:lnTo>
                <a:cubicBezTo>
                  <a:pt x="6832151" y="3759185"/>
                  <a:pt x="6827481" y="4144285"/>
                  <a:pt x="6826313" y="4508626"/>
                </a:cubicBezTo>
                <a:lnTo>
                  <a:pt x="0" y="4508626"/>
                </a:lnTo>
                <a:lnTo>
                  <a:pt x="0" y="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 name="日期占位符 3"/>
          <p:cNvSpPr>
            <a:spLocks noGrp="1"/>
          </p:cNvSpPr>
          <p:nvPr>
            <p:ph type="dt" sz="half" idx="2"/>
          </p:nvPr>
        </p:nvSpPr>
        <p:spPr>
          <a:xfrm>
            <a:off x="658813" y="6246372"/>
            <a:ext cx="2743200" cy="365125"/>
          </a:xfrm>
          <a:prstGeom prst="rect">
            <a:avLst/>
          </a:prstGeom>
        </p:spPr>
        <p:txBody>
          <a:bodyPr vert="horz" lIns="91440" tIns="45720" rIns="91440" bIns="45720" rtlCol="0" anchor="ctr"/>
          <a:lstStyle>
            <a:lvl1pPr algn="l">
              <a:defRPr sz="1000" b="1">
                <a:solidFill>
                  <a:schemeClr val="tx1">
                    <a:tint val="75000"/>
                  </a:schemeClr>
                </a:solidFill>
              </a:defRPr>
            </a:lvl1pPr>
          </a:lstStyle>
          <a:p>
            <a:endParaRPr lang="zh-CN" altLang="en-US" dirty="0"/>
          </a:p>
        </p:txBody>
      </p:sp>
      <p:sp>
        <p:nvSpPr>
          <p:cNvPr id="14" name="副标题 2"/>
          <p:cNvSpPr>
            <a:spLocks noGrp="1"/>
          </p:cNvSpPr>
          <p:nvPr>
            <p:ph type="subTitle" idx="1" hasCustomPrompt="1"/>
          </p:nvPr>
        </p:nvSpPr>
        <p:spPr>
          <a:xfrm>
            <a:off x="2387599" y="3978669"/>
            <a:ext cx="2768863" cy="310527"/>
          </a:xfrm>
        </p:spPr>
        <p:txBody>
          <a:bodyPr>
            <a:normAutofit/>
          </a:bodyPr>
          <a:lstStyle>
            <a:lvl1pPr marL="0" indent="0" algn="l">
              <a:buNone/>
              <a:defRPr sz="15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单击此处编辑姓名</a:t>
            </a:r>
            <a:endParaRPr lang="zh-CN" altLang="en-US" dirty="0"/>
          </a:p>
        </p:txBody>
      </p:sp>
      <p:sp>
        <p:nvSpPr>
          <p:cNvPr id="16" name="文本占位符 14"/>
          <p:cNvSpPr>
            <a:spLocks noGrp="1"/>
          </p:cNvSpPr>
          <p:nvPr>
            <p:ph type="body" sz="quarter" idx="10" hasCustomPrompt="1"/>
          </p:nvPr>
        </p:nvSpPr>
        <p:spPr>
          <a:xfrm>
            <a:off x="2389559" y="4369292"/>
            <a:ext cx="2766903" cy="317669"/>
          </a:xfrm>
        </p:spPr>
        <p:txBody>
          <a:bodyPr/>
          <a:lstStyle>
            <a:lvl1pPr marL="0" indent="0">
              <a:buNone/>
              <a:defRPr sz="1500" b="0"/>
            </a:lvl1pPr>
          </a:lstStyle>
          <a:p>
            <a:pPr lvl="0"/>
            <a:r>
              <a:rPr lang="zh-CN" altLang="en-US" dirty="0"/>
              <a:t>单击此处编辑单位或日期</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r="43193"/>
          <a:stretch>
            <a:fillRect/>
          </a:stretch>
        </p:blipFill>
        <p:spPr>
          <a:xfrm>
            <a:off x="11028320" y="4809503"/>
            <a:ext cx="1163680" cy="2048497"/>
          </a:xfrm>
          <a:prstGeom prst="rect">
            <a:avLst/>
          </a:prstGeom>
        </p:spPr>
      </p:pic>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 name="标题 9"/>
          <p:cNvSpPr>
            <a:spLocks noGrp="1"/>
          </p:cNvSpPr>
          <p:nvPr>
            <p:ph type="title"/>
          </p:nvPr>
        </p:nvSpPr>
        <p:spPr/>
        <p:txBody>
          <a:bodyPr/>
          <a:lstStyle/>
          <a:p>
            <a:r>
              <a:rPr lang="zh-CN" altLang="en-US"/>
              <a:t>单击此处编辑母版标题样式</a:t>
            </a:r>
            <a:endParaRPr lang="zh-CN" altLang="en-US"/>
          </a:p>
        </p:txBody>
      </p:sp>
      <p:sp>
        <p:nvSpPr>
          <p:cNvPr id="14" name="日期占位符 13"/>
          <p:cNvSpPr>
            <a:spLocks noGrp="1"/>
          </p:cNvSpPr>
          <p:nvPr>
            <p:ph type="dt" sz="half" idx="10"/>
          </p:nvPr>
        </p:nvSpPr>
        <p:spPr/>
        <p:txBody>
          <a:bodyPr/>
          <a:lstStyle/>
          <a:p>
            <a:endParaRPr lang="zh-CN" altLang="en-US" dirty="0"/>
          </a:p>
        </p:txBody>
      </p:sp>
      <p:sp>
        <p:nvSpPr>
          <p:cNvPr id="15" name="页脚占位符 14"/>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17B61D2E-5690-4C9D-A84F-76BBD1AD9F3C}"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Pr>
        <a:solidFill>
          <a:schemeClr val="accent1">
            <a:lumMod val="75000"/>
          </a:schemeClr>
        </a:solidFill>
        <a:effectLst/>
      </p:bgPr>
    </p:bg>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60400" y="1500188"/>
            <a:ext cx="2836800" cy="914400"/>
          </a:xfrm>
          <a:prstGeom prst="rect">
            <a:avLst/>
          </a:prstGeom>
        </p:spPr>
        <p:txBody>
          <a:bodyPr wrap="none" anchor="t">
            <a:normAutofit/>
          </a:bodyPr>
          <a:lstStyle>
            <a:lvl1pPr algn="r">
              <a:lnSpc>
                <a:spcPct val="100000"/>
              </a:lnSpc>
              <a:defRPr sz="2800"/>
            </a:lvl1pPr>
          </a:lstStyle>
          <a:p>
            <a:pPr lvl="0"/>
            <a:r>
              <a:rPr lang="en-US"/>
              <a:t>Agenda</a:t>
            </a:r>
            <a:endParaRPr lang="en-US"/>
          </a:p>
        </p:txBody>
      </p:sp>
      <p:sp>
        <p:nvSpPr>
          <p:cNvPr id="11" name="Content Placeholder 10"/>
          <p:cNvSpPr>
            <a:spLocks noGrp="1"/>
          </p:cNvSpPr>
          <p:nvPr>
            <p:ph sz="quarter" idx="1" hasCustomPrompt="1"/>
          </p:nvPr>
        </p:nvSpPr>
        <p:spPr>
          <a:xfrm>
            <a:off x="3746500" y="1500187"/>
            <a:ext cx="7772400" cy="4633200"/>
          </a:xfrm>
          <a:prstGeom prst="rect">
            <a:avLst/>
          </a:prstGeom>
        </p:spPr>
        <p:txBody>
          <a:bodyPr wrap="square">
            <a:normAutofit/>
          </a:bodyPr>
          <a:lstStyle>
            <a:lvl1pPr marL="457200" indent="-457200">
              <a:lnSpc>
                <a:spcPct val="130000"/>
              </a:lnSpc>
              <a:buFont typeface="+mj-lt"/>
              <a:buAutoNum type="arabicPeriod"/>
              <a:defRPr sz="2400" b="0">
                <a:solidFill>
                  <a:schemeClr val="tx1"/>
                </a:solidFill>
                <a:latin typeface="+mn-lt"/>
              </a:defRPr>
            </a:lvl1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 name="Date Placeholder 1"/>
          <p:cNvSpPr>
            <a:spLocks noGrp="1"/>
          </p:cNvSpPr>
          <p:nvPr>
            <p:ph type="dt" sz="half" idx="10"/>
          </p:nvPr>
        </p:nvSpPr>
        <p:spPr/>
        <p:txBody>
          <a:bodyPr/>
          <a:lstStyle/>
          <a:p>
            <a:fld id="{2A27A813-B2FD-42E1-9222-83B574E99074}" type="datetime1">
              <a:rPr lang="zh-CN" altLang="en-US" smtClean="0"/>
            </a:fld>
            <a:endParaRPr lang="en-US" altLang="zh-CN"/>
          </a:p>
        </p:txBody>
      </p:sp>
      <p:sp>
        <p:nvSpPr>
          <p:cNvPr id="3" name="Footer Placeholder 2"/>
          <p:cNvSpPr>
            <a:spLocks noGrp="1"/>
          </p:cNvSpPr>
          <p:nvPr>
            <p:ph type="ftr" sz="quarter" idx="11"/>
          </p:nvPr>
        </p:nvSpPr>
        <p:spPr/>
        <p:txBody>
          <a:bodyPr/>
          <a:lstStyle/>
          <a:p>
            <a:r>
              <a:rPr lang="en-US" altLang="zh-CN"/>
              <a:t>OfficePLUS</a:t>
            </a:r>
            <a:endParaRPr lang="zh-CN" altLang="en-US"/>
          </a:p>
        </p:txBody>
      </p:sp>
      <p:sp>
        <p:nvSpPr>
          <p:cNvPr id="4" name="Slide Number Placeholder 3"/>
          <p:cNvSpPr>
            <a:spLocks noGrp="1"/>
          </p:cNvSpPr>
          <p:nvPr>
            <p:ph type="sldNum" sz="quarter" idx="12"/>
          </p:nvPr>
        </p:nvSpPr>
        <p:spPr/>
        <p:txBody>
          <a:bodyPr/>
          <a:lstStyle/>
          <a:p>
            <a:fld id="{7F65B630-C7FF-41C0-9923-C5E5E29EED81}" type="slidenum">
              <a:rPr lang="en-US" altLang="zh-CN" smtClean="0"/>
            </a:fld>
            <a:endParaRPr lang="en-US" altLang="zh-CN"/>
          </a:p>
        </p:txBody>
      </p:sp>
      <p:grpSp>
        <p:nvGrpSpPr>
          <p:cNvPr id="9" name="Group 8"/>
          <p:cNvGrpSpPr/>
          <p:nvPr/>
        </p:nvGrpSpPr>
        <p:grpSpPr>
          <a:xfrm>
            <a:off x="2626456" y="1500188"/>
            <a:ext cx="994563" cy="4634686"/>
            <a:chOff x="2626456" y="1500188"/>
            <a:chExt cx="994563" cy="4634686"/>
          </a:xfrm>
        </p:grpSpPr>
        <p:cxnSp>
          <p:nvCxnSpPr>
            <p:cNvPr id="10" name="Straight Connector 9"/>
            <p:cNvCxnSpPr/>
            <p:nvPr/>
          </p:nvCxnSpPr>
          <p:spPr>
            <a:xfrm>
              <a:off x="3621019" y="1500188"/>
              <a:ext cx="0" cy="4633913"/>
            </a:xfrm>
            <a:prstGeom prst="line">
              <a:avLst/>
            </a:prstGeom>
            <a:solidFill>
              <a:srgbClr val="FFCC00"/>
            </a:solidFill>
            <a:ln w="3175" cap="flat" cmpd="sng" algn="ctr">
              <a:solidFill>
                <a:schemeClr val="tx1">
                  <a:alpha val="50000"/>
                </a:schemeClr>
              </a:solidFill>
              <a:prstDash val="solid"/>
              <a:round/>
              <a:headEnd type="none" w="med" len="med"/>
              <a:tailEnd type="none" w="med" len="med"/>
            </a:ln>
            <a:effectLst/>
          </p:spPr>
        </p:cxnSp>
        <p:sp>
          <p:nvSpPr>
            <p:cNvPr id="12" name="Freeform: Shape 11"/>
            <p:cNvSpPr>
              <a:spLocks noChangeAspect="1"/>
            </p:cNvSpPr>
            <p:nvPr/>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tx1">
                <a:alpha val="15000"/>
              </a:schemeClr>
            </a:solidFill>
            <a:ln>
              <a:noFill/>
            </a:ln>
          </p:spPr>
          <p:txBody>
            <a:bodyPr/>
            <a:lstStyle/>
            <a:p>
              <a:endParaRPr lang="zh-CN" altLang="en-US">
                <a:cs typeface="+mn-ea"/>
                <a:sym typeface="+mn-lt"/>
              </a:endParaRPr>
            </a:p>
          </p:txBody>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gradFill>
          <a:gsLst>
            <a:gs pos="62000">
              <a:schemeClr val="accent1"/>
            </a:gs>
            <a:gs pos="0">
              <a:schemeClr val="accent1">
                <a:alpha val="60000"/>
              </a:schemeClr>
            </a:gs>
          </a:gsLst>
          <a:lin ang="8100000" scaled="1"/>
        </a:gradFill>
        <a:effectLst/>
      </p:bgPr>
    </p:bg>
    <p:spTree>
      <p:nvGrpSpPr>
        <p:cNvPr id="1" name=""/>
        <p:cNvGrpSpPr/>
        <p:nvPr/>
      </p:nvGrpSpPr>
      <p:grpSpPr>
        <a:xfrm>
          <a:off x="0" y="0"/>
          <a:ext cx="0" cy="0"/>
          <a:chOff x="0" y="0"/>
          <a:chExt cx="0" cy="0"/>
        </a:xfrm>
      </p:grpSpPr>
      <p:grpSp>
        <p:nvGrpSpPr>
          <p:cNvPr id="14" name="Group 13"/>
          <p:cNvGrpSpPr/>
          <p:nvPr/>
        </p:nvGrpSpPr>
        <p:grpSpPr>
          <a:xfrm>
            <a:off x="1" y="-1"/>
            <a:ext cx="12191999" cy="6858001"/>
            <a:chOff x="1" y="-1"/>
            <a:chExt cx="12191999" cy="6858001"/>
          </a:xfrm>
        </p:grpSpPr>
        <p:grpSp>
          <p:nvGrpSpPr>
            <p:cNvPr id="15" name="Group 14"/>
            <p:cNvGrpSpPr/>
            <p:nvPr/>
          </p:nvGrpSpPr>
          <p:grpSpPr>
            <a:xfrm>
              <a:off x="3473241" y="-1"/>
              <a:ext cx="8718759" cy="5755823"/>
              <a:chOff x="3473241" y="-1"/>
              <a:chExt cx="8718759" cy="5755823"/>
            </a:xfrm>
          </p:grpSpPr>
          <p:grpSp>
            <p:nvGrpSpPr>
              <p:cNvPr id="19" name="Group 18"/>
              <p:cNvGrpSpPr/>
              <p:nvPr/>
            </p:nvGrpSpPr>
            <p:grpSpPr>
              <a:xfrm>
                <a:off x="4249458" y="-1"/>
                <a:ext cx="7942542" cy="5755823"/>
                <a:chOff x="4249458" y="-1"/>
                <a:chExt cx="7942542" cy="5755823"/>
              </a:xfrm>
            </p:grpSpPr>
            <p:sp>
              <p:nvSpPr>
                <p:cNvPr id="21" name="Freeform: Shape 20"/>
                <p:cNvSpPr/>
                <p:nvPr/>
              </p:nvSpPr>
              <p:spPr>
                <a:xfrm>
                  <a:off x="4249458" y="0"/>
                  <a:ext cx="7811914" cy="5755822"/>
                </a:xfrm>
                <a:custGeom>
                  <a:avLst/>
                  <a:gdLst>
                    <a:gd name="connsiteX0" fmla="*/ 0 w 7977291"/>
                    <a:gd name="connsiteY0" fmla="*/ 0 h 5458070"/>
                    <a:gd name="connsiteX1" fmla="*/ 7977291 w 7977291"/>
                    <a:gd name="connsiteY1" fmla="*/ 0 h 5458070"/>
                    <a:gd name="connsiteX2" fmla="*/ 7977291 w 7977291"/>
                    <a:gd name="connsiteY2" fmla="*/ 5402595 h 5458070"/>
                    <a:gd name="connsiteX3" fmla="*/ 7827490 w 7977291"/>
                    <a:gd name="connsiteY3" fmla="*/ 5420409 h 5458070"/>
                    <a:gd name="connsiteX4" fmla="*/ 7083969 w 7977291"/>
                    <a:gd name="connsiteY4" fmla="*/ 5458070 h 5458070"/>
                    <a:gd name="connsiteX5" fmla="*/ 34748 w 7977291"/>
                    <a:gd name="connsiteY5" fmla="*/ 128686 h 5458070"/>
                    <a:gd name="connsiteX0-1" fmla="*/ 0 w 7977291"/>
                    <a:gd name="connsiteY0-2" fmla="*/ 0 h 5458070"/>
                    <a:gd name="connsiteX1-3" fmla="*/ 7977291 w 7977291"/>
                    <a:gd name="connsiteY1-4" fmla="*/ 0 h 5458070"/>
                    <a:gd name="connsiteX2-5" fmla="*/ 7977291 w 7977291"/>
                    <a:gd name="connsiteY2-6" fmla="*/ 5402595 h 5458070"/>
                    <a:gd name="connsiteX3-7" fmla="*/ 7827490 w 7977291"/>
                    <a:gd name="connsiteY3-8" fmla="*/ 5420409 h 5458070"/>
                    <a:gd name="connsiteX4-9" fmla="*/ 7083969 w 7977291"/>
                    <a:gd name="connsiteY4-10" fmla="*/ 5458070 h 5458070"/>
                    <a:gd name="connsiteX5-11" fmla="*/ 34748 w 7977291"/>
                    <a:gd name="connsiteY5-12" fmla="*/ 128686 h 5458070"/>
                    <a:gd name="connsiteX6" fmla="*/ 91440 w 7977291"/>
                    <a:gd name="connsiteY6" fmla="*/ 91440 h 5458070"/>
                    <a:gd name="connsiteX0-13" fmla="*/ 7943867 w 7943867"/>
                    <a:gd name="connsiteY0-14" fmla="*/ 0 h 5458070"/>
                    <a:gd name="connsiteX1-15" fmla="*/ 7943867 w 7943867"/>
                    <a:gd name="connsiteY1-16" fmla="*/ 5402595 h 5458070"/>
                    <a:gd name="connsiteX2-17" fmla="*/ 7794066 w 7943867"/>
                    <a:gd name="connsiteY2-18" fmla="*/ 5420409 h 5458070"/>
                    <a:gd name="connsiteX3-19" fmla="*/ 7050545 w 7943867"/>
                    <a:gd name="connsiteY3-20" fmla="*/ 5458070 h 5458070"/>
                    <a:gd name="connsiteX4-21" fmla="*/ 1324 w 7943867"/>
                    <a:gd name="connsiteY4-22" fmla="*/ 128686 h 5458070"/>
                    <a:gd name="connsiteX5-23" fmla="*/ 58016 w 7943867"/>
                    <a:gd name="connsiteY5-24" fmla="*/ 91440 h 5458070"/>
                    <a:gd name="connsiteX0-25" fmla="*/ 7942543 w 7942543"/>
                    <a:gd name="connsiteY0-26" fmla="*/ 0 h 5458070"/>
                    <a:gd name="connsiteX1-27" fmla="*/ 7942543 w 7942543"/>
                    <a:gd name="connsiteY1-28" fmla="*/ 5402595 h 5458070"/>
                    <a:gd name="connsiteX2-29" fmla="*/ 7792742 w 7942543"/>
                    <a:gd name="connsiteY2-30" fmla="*/ 5420409 h 5458070"/>
                    <a:gd name="connsiteX3-31" fmla="*/ 7049221 w 7942543"/>
                    <a:gd name="connsiteY3-32" fmla="*/ 5458070 h 5458070"/>
                    <a:gd name="connsiteX4-33" fmla="*/ 0 w 7942543"/>
                    <a:gd name="connsiteY4-34" fmla="*/ 128686 h 5458070"/>
                    <a:gd name="connsiteX0-35" fmla="*/ 7942543 w 7942543"/>
                    <a:gd name="connsiteY0-36" fmla="*/ 0 h 5458070"/>
                    <a:gd name="connsiteX1-37" fmla="*/ 7942543 w 7942543"/>
                    <a:gd name="connsiteY1-38" fmla="*/ 5402595 h 5458070"/>
                    <a:gd name="connsiteX2-39" fmla="*/ 7792742 w 7942543"/>
                    <a:gd name="connsiteY2-40" fmla="*/ 5420409 h 5458070"/>
                    <a:gd name="connsiteX3-41" fmla="*/ 7049221 w 7942543"/>
                    <a:gd name="connsiteY3-42" fmla="*/ 5458070 h 5458070"/>
                    <a:gd name="connsiteX4-43" fmla="*/ 0 w 7942543"/>
                    <a:gd name="connsiteY4-44" fmla="*/ 14386 h 5458070"/>
                    <a:gd name="connsiteX0-45" fmla="*/ 7942543 w 7942543"/>
                    <a:gd name="connsiteY0-46" fmla="*/ 0 h 5458070"/>
                    <a:gd name="connsiteX1-47" fmla="*/ 7942543 w 7942543"/>
                    <a:gd name="connsiteY1-48" fmla="*/ 5402595 h 5458070"/>
                    <a:gd name="connsiteX2-49" fmla="*/ 7792742 w 7942543"/>
                    <a:gd name="connsiteY2-50" fmla="*/ 5420409 h 5458070"/>
                    <a:gd name="connsiteX3-51" fmla="*/ 7049221 w 7942543"/>
                    <a:gd name="connsiteY3-52" fmla="*/ 5458070 h 5458070"/>
                    <a:gd name="connsiteX4-53" fmla="*/ 0 w 7942543"/>
                    <a:gd name="connsiteY4-54" fmla="*/ 14386 h 54580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42543" h="5458070">
                      <a:moveTo>
                        <a:pt x="7942543" y="0"/>
                      </a:moveTo>
                      <a:lnTo>
                        <a:pt x="7942543" y="5402595"/>
                      </a:lnTo>
                      <a:lnTo>
                        <a:pt x="7792742" y="5420409"/>
                      </a:lnTo>
                      <a:cubicBezTo>
                        <a:pt x="7548236" y="5445315"/>
                        <a:pt x="7300197" y="5458070"/>
                        <a:pt x="7049221" y="5458070"/>
                      </a:cubicBezTo>
                      <a:cubicBezTo>
                        <a:pt x="3717756" y="5458070"/>
                        <a:pt x="694178" y="3143925"/>
                        <a:pt x="0" y="14386"/>
                      </a:cubicBezTo>
                    </a:path>
                  </a:pathLst>
                </a:custGeom>
                <a:noFill/>
                <a:ln w="50800">
                  <a:gradFill flip="none" rotWithShape="1">
                    <a:gsLst>
                      <a:gs pos="0">
                        <a:schemeClr val="accent1">
                          <a:alpha val="0"/>
                        </a:schemeClr>
                      </a:gs>
                      <a:gs pos="100000">
                        <a:schemeClr val="accent2"/>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2" name="Freeform: Shape 21"/>
                <p:cNvSpPr/>
                <p:nvPr/>
              </p:nvSpPr>
              <p:spPr>
                <a:xfrm>
                  <a:off x="4580225" y="-1"/>
                  <a:ext cx="7611775" cy="5631543"/>
                </a:xfrm>
                <a:custGeom>
                  <a:avLst/>
                  <a:gdLst>
                    <a:gd name="connsiteX0" fmla="*/ 0 w 7499473"/>
                    <a:gd name="connsiteY0" fmla="*/ 0 h 5377543"/>
                    <a:gd name="connsiteX1" fmla="*/ 7499473 w 7499473"/>
                    <a:gd name="connsiteY1" fmla="*/ 0 h 5377543"/>
                    <a:gd name="connsiteX2" fmla="*/ 7499473 w 7499473"/>
                    <a:gd name="connsiteY2" fmla="*/ 5316351 h 5377543"/>
                    <a:gd name="connsiteX3" fmla="*/ 7492071 w 7499473"/>
                    <a:gd name="connsiteY3" fmla="*/ 5317510 h 5377543"/>
                    <a:gd name="connsiteX4" fmla="*/ 6589611 w 7499473"/>
                    <a:gd name="connsiteY4" fmla="*/ 5377543 h 5377543"/>
                    <a:gd name="connsiteX5" fmla="*/ 1431 w 7499473"/>
                    <a:gd name="connsiteY5" fmla="*/ 8020 h 5377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9473" h="5377543">
                      <a:moveTo>
                        <a:pt x="0" y="0"/>
                      </a:moveTo>
                      <a:lnTo>
                        <a:pt x="7499473" y="0"/>
                      </a:lnTo>
                      <a:lnTo>
                        <a:pt x="7499473" y="5316351"/>
                      </a:lnTo>
                      <a:lnTo>
                        <a:pt x="7492071" y="5317510"/>
                      </a:lnTo>
                      <a:cubicBezTo>
                        <a:pt x="7196886" y="5357102"/>
                        <a:pt x="6895636" y="5377543"/>
                        <a:pt x="6589611" y="5377543"/>
                      </a:cubicBezTo>
                      <a:cubicBezTo>
                        <a:pt x="3339855" y="5377543"/>
                        <a:pt x="628496" y="3072400"/>
                        <a:pt x="1431" y="8020"/>
                      </a:cubicBezTo>
                      <a:close/>
                    </a:path>
                  </a:pathLst>
                </a:custGeom>
                <a:blipFill rotWithShape="0">
                  <a:blip r:embed="rId2"/>
                  <a:srcRect/>
                  <a:stretch>
                    <a:fillRect r="-31979"/>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zh-CN" altLang="en-US"/>
                </a:p>
              </p:txBody>
            </p:sp>
          </p:grpSp>
          <p:sp>
            <p:nvSpPr>
              <p:cNvPr id="20" name="Freeform: Shape 19"/>
              <p:cNvSpPr/>
              <p:nvPr/>
            </p:nvSpPr>
            <p:spPr>
              <a:xfrm flipH="1">
                <a:off x="3473241" y="0"/>
                <a:ext cx="2213968" cy="1030522"/>
              </a:xfrm>
              <a:custGeom>
                <a:avLst/>
                <a:gdLst>
                  <a:gd name="connsiteX0" fmla="*/ 2213968 w 2213968"/>
                  <a:gd name="connsiteY0" fmla="*/ 0 h 1030522"/>
                  <a:gd name="connsiteX1" fmla="*/ 0 w 2213968"/>
                  <a:gd name="connsiteY1" fmla="*/ 0 h 1030522"/>
                  <a:gd name="connsiteX2" fmla="*/ 1670 w 2213968"/>
                  <a:gd name="connsiteY2" fmla="*/ 33071 h 1030522"/>
                  <a:gd name="connsiteX3" fmla="*/ 1106984 w 2213968"/>
                  <a:gd name="connsiteY3" fmla="*/ 1030522 h 1030522"/>
                  <a:gd name="connsiteX4" fmla="*/ 2212298 w 2213968"/>
                  <a:gd name="connsiteY4" fmla="*/ 33071 h 1030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3968" h="1030522">
                    <a:moveTo>
                      <a:pt x="2213968" y="0"/>
                    </a:moveTo>
                    <a:lnTo>
                      <a:pt x="0" y="0"/>
                    </a:lnTo>
                    <a:lnTo>
                      <a:pt x="1670" y="33071"/>
                    </a:lnTo>
                    <a:cubicBezTo>
                      <a:pt x="58567" y="593324"/>
                      <a:pt x="531719" y="1030522"/>
                      <a:pt x="1106984" y="1030522"/>
                    </a:cubicBezTo>
                    <a:cubicBezTo>
                      <a:pt x="1682249" y="1030522"/>
                      <a:pt x="2155401" y="593324"/>
                      <a:pt x="2212298" y="33071"/>
                    </a:cubicBezTo>
                    <a:close/>
                  </a:path>
                </a:pathLst>
              </a:custGeom>
              <a:gradFill flip="none" rotWithShape="1">
                <a:gsLst>
                  <a:gs pos="32000">
                    <a:schemeClr val="accent1"/>
                  </a:gs>
                  <a:gs pos="100000">
                    <a:schemeClr val="accent1">
                      <a:lumMod val="60000"/>
                      <a:lumOff val="40000"/>
                    </a:schemeClr>
                  </a:gs>
                </a:gsLst>
                <a:lin ang="81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chemeClr val="lt1"/>
                  </a:solidFill>
                </a:endParaRPr>
              </a:p>
            </p:txBody>
          </p:sp>
        </p:grpSp>
        <p:sp>
          <p:nvSpPr>
            <p:cNvPr id="16" name="Freeform: Shape 15"/>
            <p:cNvSpPr/>
            <p:nvPr/>
          </p:nvSpPr>
          <p:spPr>
            <a:xfrm flipH="1">
              <a:off x="1" y="5927780"/>
              <a:ext cx="1114877" cy="930220"/>
            </a:xfrm>
            <a:custGeom>
              <a:avLst/>
              <a:gdLst>
                <a:gd name="connsiteX0" fmla="*/ 1114877 w 1114877"/>
                <a:gd name="connsiteY0" fmla="*/ 0 h 930220"/>
                <a:gd name="connsiteX1" fmla="*/ 1036942 w 1114877"/>
                <a:gd name="connsiteY1" fmla="*/ 3445 h 930220"/>
                <a:gd name="connsiteX2" fmla="*/ 248 w 1114877"/>
                <a:gd name="connsiteY2" fmla="*/ 928832 h 930220"/>
                <a:gd name="connsiteX3" fmla="*/ 0 w 1114877"/>
                <a:gd name="connsiteY3" fmla="*/ 930220 h 930220"/>
                <a:gd name="connsiteX4" fmla="*/ 1114877 w 1114877"/>
                <a:gd name="connsiteY4" fmla="*/ 930220 h 930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877" h="930220">
                  <a:moveTo>
                    <a:pt x="1114877" y="0"/>
                  </a:moveTo>
                  <a:lnTo>
                    <a:pt x="1036942" y="3445"/>
                  </a:lnTo>
                  <a:cubicBezTo>
                    <a:pt x="521171" y="49251"/>
                    <a:pt x="102067" y="431254"/>
                    <a:pt x="248" y="928832"/>
                  </a:cubicBezTo>
                  <a:lnTo>
                    <a:pt x="0" y="930220"/>
                  </a:lnTo>
                  <a:lnTo>
                    <a:pt x="1114877" y="930220"/>
                  </a:lnTo>
                  <a:close/>
                </a:path>
              </a:pathLst>
            </a:custGeom>
            <a:gradFill flip="none" rotWithShape="1">
              <a:gsLst>
                <a:gs pos="32000">
                  <a:schemeClr val="accent1">
                    <a:lumMod val="60000"/>
                    <a:lumOff val="40000"/>
                    <a:alpha val="40000"/>
                  </a:schemeClr>
                </a:gs>
                <a:gs pos="100000">
                  <a:schemeClr val="accent1">
                    <a:lumMod val="60000"/>
                    <a:lumOff val="40000"/>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17" name="Freeform: Shape 16"/>
            <p:cNvSpPr/>
            <p:nvPr/>
          </p:nvSpPr>
          <p:spPr>
            <a:xfrm>
              <a:off x="5054477" y="3414252"/>
              <a:ext cx="7137523" cy="3443748"/>
            </a:xfrm>
            <a:custGeom>
              <a:avLst/>
              <a:gdLst>
                <a:gd name="connsiteX0" fmla="*/ 4219951 w 7137523"/>
                <a:gd name="connsiteY0" fmla="*/ 0 h 3443748"/>
                <a:gd name="connsiteX1" fmla="*/ 6969261 w 7137523"/>
                <a:gd name="connsiteY1" fmla="*/ 991645 h 3443748"/>
                <a:gd name="connsiteX2" fmla="*/ 7137523 w 7137523"/>
                <a:gd name="connsiteY2" fmla="*/ 1142298 h 3443748"/>
                <a:gd name="connsiteX3" fmla="*/ 7137523 w 7137523"/>
                <a:gd name="connsiteY3" fmla="*/ 3443748 h 3443748"/>
                <a:gd name="connsiteX4" fmla="*/ 0 w 7137523"/>
                <a:gd name="connsiteY4" fmla="*/ 3443748 h 3443748"/>
                <a:gd name="connsiteX5" fmla="*/ 916 w 7137523"/>
                <a:gd name="connsiteY5" fmla="*/ 3438614 h 3443748"/>
                <a:gd name="connsiteX6" fmla="*/ 4219951 w 7137523"/>
                <a:gd name="connsiteY6" fmla="*/ 0 h 344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7523" h="3443748">
                  <a:moveTo>
                    <a:pt x="4219951" y="0"/>
                  </a:moveTo>
                  <a:cubicBezTo>
                    <a:pt x="5265159" y="0"/>
                    <a:pt x="6223400" y="372353"/>
                    <a:pt x="6969261" y="991645"/>
                  </a:cubicBezTo>
                  <a:lnTo>
                    <a:pt x="7137523" y="1142298"/>
                  </a:lnTo>
                  <a:lnTo>
                    <a:pt x="7137523" y="3443748"/>
                  </a:lnTo>
                  <a:lnTo>
                    <a:pt x="0" y="3443748"/>
                  </a:lnTo>
                  <a:lnTo>
                    <a:pt x="916" y="3438614"/>
                  </a:lnTo>
                  <a:cubicBezTo>
                    <a:pt x="402485" y="1476201"/>
                    <a:pt x="2138825" y="0"/>
                    <a:pt x="4219951" y="0"/>
                  </a:cubicBezTo>
                  <a:close/>
                </a:path>
              </a:pathLst>
            </a:custGeom>
            <a:gradFill flip="none" rotWithShape="1">
              <a:gsLst>
                <a:gs pos="32000">
                  <a:schemeClr val="accent1">
                    <a:lumMod val="60000"/>
                    <a:lumOff val="40000"/>
                    <a:alpha val="40000"/>
                  </a:schemeClr>
                </a:gs>
                <a:gs pos="100000">
                  <a:schemeClr val="accent1">
                    <a:lumMod val="60000"/>
                    <a:lumOff val="40000"/>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18" name="Circle: Hollow 17"/>
            <p:cNvSpPr/>
            <p:nvPr/>
          </p:nvSpPr>
          <p:spPr>
            <a:xfrm>
              <a:off x="278494" y="1834593"/>
              <a:ext cx="1114877" cy="1114877"/>
            </a:xfrm>
            <a:prstGeom prst="donut">
              <a:avLst/>
            </a:prstGeom>
            <a:gradFill flip="none" rotWithShape="1">
              <a:gsLst>
                <a:gs pos="0">
                  <a:schemeClr val="accent2">
                    <a:alpha val="82000"/>
                  </a:schemeClr>
                </a:gs>
                <a:gs pos="64000">
                  <a:schemeClr val="accent2">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grpSp>
      <p:sp>
        <p:nvSpPr>
          <p:cNvPr id="5" name="Title 4"/>
          <p:cNvSpPr>
            <a:spLocks noGrp="1"/>
          </p:cNvSpPr>
          <p:nvPr>
            <p:ph type="title" hasCustomPrompt="1"/>
          </p:nvPr>
        </p:nvSpPr>
        <p:spPr>
          <a:xfrm>
            <a:off x="660400" y="3090289"/>
            <a:ext cx="4882719" cy="584775"/>
          </a:xfrm>
          <a:prstGeom prst="rect">
            <a:avLst/>
          </a:prstGeom>
        </p:spPr>
        <p:txBody>
          <a:bodyPr>
            <a:normAutofit/>
          </a:bodyPr>
          <a:lstStyle>
            <a:lvl1pPr algn="l">
              <a:lnSpc>
                <a:spcPct val="100000"/>
              </a:lnSpc>
              <a:defRPr sz="3200"/>
            </a:lvl1pPr>
          </a:lstStyle>
          <a:p>
            <a:pPr lvl="0"/>
            <a:r>
              <a:rPr lang="en-US"/>
              <a:t>Click to add title</a:t>
            </a:r>
            <a:endParaRPr lang="en-US"/>
          </a:p>
        </p:txBody>
      </p:sp>
      <p:sp>
        <p:nvSpPr>
          <p:cNvPr id="25" name="Text Placeholder 24"/>
          <p:cNvSpPr>
            <a:spLocks noGrp="1"/>
          </p:cNvSpPr>
          <p:nvPr>
            <p:ph type="body" sz="quarter" idx="1" hasCustomPrompt="1"/>
          </p:nvPr>
        </p:nvSpPr>
        <p:spPr>
          <a:xfrm>
            <a:off x="660400" y="3686918"/>
            <a:ext cx="4882719" cy="1104991"/>
          </a:xfrm>
          <a:prstGeom prst="rect">
            <a:avLst/>
          </a:prstGeom>
        </p:spPr>
        <p:txBody>
          <a:bodyPr anchor="t">
            <a:normAutofit/>
          </a:bodyPr>
          <a:lstStyle>
            <a:lvl1pPr marL="0" indent="0" algn="l">
              <a:lnSpc>
                <a:spcPct val="120000"/>
              </a:lnSpc>
              <a:buFont typeface="+mj-lt"/>
              <a:buNone/>
              <a:defRPr sz="2000" b="0">
                <a:solidFill>
                  <a:schemeClr val="tx1"/>
                </a:solidFill>
                <a:latin typeface="+mn-lt"/>
              </a:defRPr>
            </a:lvl1pPr>
          </a:lstStyle>
          <a:p>
            <a:pPr lvl="0"/>
            <a:r>
              <a:rPr lang="en-US"/>
              <a:t>Click to add text</a:t>
            </a:r>
            <a:endParaRPr lang="en-US"/>
          </a:p>
        </p:txBody>
      </p:sp>
      <p:sp>
        <p:nvSpPr>
          <p:cNvPr id="4" name="Date Placeholder 3"/>
          <p:cNvSpPr>
            <a:spLocks noGrp="1"/>
          </p:cNvSpPr>
          <p:nvPr>
            <p:ph type="dt" sz="half" idx="10"/>
          </p:nvPr>
        </p:nvSpPr>
        <p:spPr/>
        <p:txBody>
          <a:bodyPr/>
          <a:lstStyle/>
          <a:p>
            <a:fld id="{2A27A813-B2FD-42E1-9222-83B574E99074}" type="datetime1">
              <a:rPr lang="zh-CN" altLang="en-US" smtClean="0"/>
            </a:fld>
            <a:endParaRPr lang="en-US" altLang="zh-CN"/>
          </a:p>
        </p:txBody>
      </p:sp>
      <p:sp>
        <p:nvSpPr>
          <p:cNvPr id="6" name="Footer Placeholder 5"/>
          <p:cNvSpPr>
            <a:spLocks noGrp="1"/>
          </p:cNvSpPr>
          <p:nvPr>
            <p:ph type="ftr" sz="quarter" idx="11"/>
          </p:nvPr>
        </p:nvSpPr>
        <p:spPr/>
        <p:txBody>
          <a:bodyPr/>
          <a:lstStyle/>
          <a:p>
            <a:r>
              <a:rPr lang="en-US" altLang="zh-CN"/>
              <a:t>OfficePLUS</a:t>
            </a:r>
            <a:endParaRPr lang="zh-CN" altLang="en-US"/>
          </a:p>
        </p:txBody>
      </p:sp>
      <p:sp>
        <p:nvSpPr>
          <p:cNvPr id="8" name="Slide Number Placeholder 7"/>
          <p:cNvSpPr>
            <a:spLocks noGrp="1"/>
          </p:cNvSpPr>
          <p:nvPr>
            <p:ph type="sldNum" sz="quarter" idx="12"/>
          </p:nvPr>
        </p:nvSpPr>
        <p:spPr/>
        <p:txBody>
          <a:bodyPr/>
          <a:lstStyle/>
          <a:p>
            <a:fld id="{7F65B630-C7FF-41C0-9923-C5E5E29EED81}" type="slidenum">
              <a:rPr lang="en-US" altLang="zh-CN" smtClean="0"/>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660399" y="0"/>
            <a:ext cx="10858500" cy="1028700"/>
          </a:xfrm>
          <a:prstGeom prst="rect">
            <a:avLst/>
          </a:prstGeom>
        </p:spPr>
        <p:txBody>
          <a:bodyPr anchor="b" anchorCtr="0">
            <a:normAutofit/>
          </a:bodyPr>
          <a:lstStyle>
            <a:lvl1pPr>
              <a:lnSpc>
                <a:spcPct val="100000"/>
              </a:lnSpc>
              <a:defRPr>
                <a:solidFill>
                  <a:schemeClr val="tx1"/>
                </a:solidFill>
              </a:defRPr>
            </a:lvl1pPr>
          </a:lstStyle>
          <a:p>
            <a:pPr lvl="0"/>
            <a:r>
              <a:rPr lang="en-US" dirty="0"/>
              <a:t>Click to add title</a:t>
            </a:r>
            <a:endParaRPr lang="en-US" dirty="0"/>
          </a:p>
        </p:txBody>
      </p:sp>
      <p:sp>
        <p:nvSpPr>
          <p:cNvPr id="2" name="Date Placeholder 1"/>
          <p:cNvSpPr>
            <a:spLocks noGrp="1"/>
          </p:cNvSpPr>
          <p:nvPr>
            <p:ph type="dt" sz="half" idx="10"/>
          </p:nvPr>
        </p:nvSpPr>
        <p:spPr/>
        <p:txBody>
          <a:bodyPr/>
          <a:lstStyle/>
          <a:p>
            <a:fld id="{0D3978B1-822A-48DD-9412-1B7D6807ED91}"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en-US" altLang="zh-CN"/>
              <a:t>OfficePLUS</a:t>
            </a:r>
            <a:endParaRPr lang="zh-CN" altLang="en-US"/>
          </a:p>
        </p:txBody>
      </p:sp>
      <p:sp>
        <p:nvSpPr>
          <p:cNvPr id="4" name="Slide Number Placeholder 3"/>
          <p:cNvSpPr>
            <a:spLocks noGrp="1"/>
          </p:cNvSpPr>
          <p:nvPr>
            <p:ph type="sldNum" sz="quarter" idx="12"/>
          </p:nvPr>
        </p:nvSpPr>
        <p:spPr/>
        <p:txBody>
          <a:bodyPr/>
          <a:lstStyle/>
          <a:p>
            <a:fld id="{7F65B630-C7FF-41C0-9923-C5E5E29EED81}"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3D36A-0885-4071-9EF1-0FE4286E17CF}" type="datetime1">
              <a:rPr lang="zh-CN" altLang="en-US" smtClean="0"/>
            </a:fld>
            <a:endParaRPr lang="en-US"/>
          </a:p>
        </p:txBody>
      </p:sp>
      <p:sp>
        <p:nvSpPr>
          <p:cNvPr id="3" name="Footer Placeholder 2"/>
          <p:cNvSpPr>
            <a:spLocks noGrp="1"/>
          </p:cNvSpPr>
          <p:nvPr>
            <p:ph type="ftr" sz="quarter" idx="11"/>
          </p:nvPr>
        </p:nvSpPr>
        <p:spPr/>
        <p:txBody>
          <a:bodyPr/>
          <a:lstStyle/>
          <a:p>
            <a:r>
              <a:rPr lang="en-US"/>
              <a:t>OfficePLUS</a:t>
            </a:r>
            <a:endParaRPr lang="en-US" dirty="0"/>
          </a:p>
        </p:txBody>
      </p:sp>
      <p:sp>
        <p:nvSpPr>
          <p:cNvPr id="4" name="Slide Number Placeholder 3"/>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p:cSld name="Closing">
    <p:bg>
      <p:bgPr>
        <a:gradFill>
          <a:gsLst>
            <a:gs pos="62000">
              <a:schemeClr val="accent1"/>
            </a:gs>
            <a:gs pos="0">
              <a:schemeClr val="accent1">
                <a:alpha val="60000"/>
              </a:schemeClr>
            </a:gs>
          </a:gsLst>
          <a:lin ang="8100000" scaled="1"/>
        </a:gradFill>
        <a:effectLst/>
      </p:bgPr>
    </p:bg>
    <p:spTree>
      <p:nvGrpSpPr>
        <p:cNvPr id="1" name=""/>
        <p:cNvGrpSpPr/>
        <p:nvPr/>
      </p:nvGrpSpPr>
      <p:grpSpPr>
        <a:xfrm>
          <a:off x="0" y="0"/>
          <a:ext cx="0" cy="0"/>
          <a:chOff x="0" y="0"/>
          <a:chExt cx="0" cy="0"/>
        </a:xfrm>
      </p:grpSpPr>
      <p:grpSp>
        <p:nvGrpSpPr>
          <p:cNvPr id="43" name="Group 42"/>
          <p:cNvGrpSpPr/>
          <p:nvPr/>
        </p:nvGrpSpPr>
        <p:grpSpPr>
          <a:xfrm>
            <a:off x="1" y="-1"/>
            <a:ext cx="12191999" cy="6858001"/>
            <a:chOff x="1" y="-1"/>
            <a:chExt cx="12191999" cy="6858001"/>
          </a:xfrm>
        </p:grpSpPr>
        <p:grpSp>
          <p:nvGrpSpPr>
            <p:cNvPr id="42" name="Group 41"/>
            <p:cNvGrpSpPr/>
            <p:nvPr/>
          </p:nvGrpSpPr>
          <p:grpSpPr>
            <a:xfrm>
              <a:off x="3473241" y="-1"/>
              <a:ext cx="8718759" cy="5755823"/>
              <a:chOff x="3473241" y="-1"/>
              <a:chExt cx="8718759" cy="5755823"/>
            </a:xfrm>
          </p:grpSpPr>
          <p:grpSp>
            <p:nvGrpSpPr>
              <p:cNvPr id="41" name="Group 40"/>
              <p:cNvGrpSpPr/>
              <p:nvPr/>
            </p:nvGrpSpPr>
            <p:grpSpPr>
              <a:xfrm>
                <a:off x="4249458" y="-1"/>
                <a:ext cx="7942542" cy="5755823"/>
                <a:chOff x="4249458" y="-1"/>
                <a:chExt cx="7942542" cy="5755823"/>
              </a:xfrm>
            </p:grpSpPr>
            <p:sp>
              <p:nvSpPr>
                <p:cNvPr id="26" name="Freeform: Shape 25"/>
                <p:cNvSpPr/>
                <p:nvPr/>
              </p:nvSpPr>
              <p:spPr>
                <a:xfrm>
                  <a:off x="4249458" y="0"/>
                  <a:ext cx="7811914" cy="5755822"/>
                </a:xfrm>
                <a:custGeom>
                  <a:avLst/>
                  <a:gdLst>
                    <a:gd name="connsiteX0" fmla="*/ 0 w 7977291"/>
                    <a:gd name="connsiteY0" fmla="*/ 0 h 5458070"/>
                    <a:gd name="connsiteX1" fmla="*/ 7977291 w 7977291"/>
                    <a:gd name="connsiteY1" fmla="*/ 0 h 5458070"/>
                    <a:gd name="connsiteX2" fmla="*/ 7977291 w 7977291"/>
                    <a:gd name="connsiteY2" fmla="*/ 5402595 h 5458070"/>
                    <a:gd name="connsiteX3" fmla="*/ 7827490 w 7977291"/>
                    <a:gd name="connsiteY3" fmla="*/ 5420409 h 5458070"/>
                    <a:gd name="connsiteX4" fmla="*/ 7083969 w 7977291"/>
                    <a:gd name="connsiteY4" fmla="*/ 5458070 h 5458070"/>
                    <a:gd name="connsiteX5" fmla="*/ 34748 w 7977291"/>
                    <a:gd name="connsiteY5" fmla="*/ 128686 h 5458070"/>
                    <a:gd name="connsiteX0-1" fmla="*/ 0 w 7977291"/>
                    <a:gd name="connsiteY0-2" fmla="*/ 0 h 5458070"/>
                    <a:gd name="connsiteX1-3" fmla="*/ 7977291 w 7977291"/>
                    <a:gd name="connsiteY1-4" fmla="*/ 0 h 5458070"/>
                    <a:gd name="connsiteX2-5" fmla="*/ 7977291 w 7977291"/>
                    <a:gd name="connsiteY2-6" fmla="*/ 5402595 h 5458070"/>
                    <a:gd name="connsiteX3-7" fmla="*/ 7827490 w 7977291"/>
                    <a:gd name="connsiteY3-8" fmla="*/ 5420409 h 5458070"/>
                    <a:gd name="connsiteX4-9" fmla="*/ 7083969 w 7977291"/>
                    <a:gd name="connsiteY4-10" fmla="*/ 5458070 h 5458070"/>
                    <a:gd name="connsiteX5-11" fmla="*/ 34748 w 7977291"/>
                    <a:gd name="connsiteY5-12" fmla="*/ 128686 h 5458070"/>
                    <a:gd name="connsiteX6" fmla="*/ 91440 w 7977291"/>
                    <a:gd name="connsiteY6" fmla="*/ 91440 h 5458070"/>
                    <a:gd name="connsiteX0-13" fmla="*/ 7943867 w 7943867"/>
                    <a:gd name="connsiteY0-14" fmla="*/ 0 h 5458070"/>
                    <a:gd name="connsiteX1-15" fmla="*/ 7943867 w 7943867"/>
                    <a:gd name="connsiteY1-16" fmla="*/ 5402595 h 5458070"/>
                    <a:gd name="connsiteX2-17" fmla="*/ 7794066 w 7943867"/>
                    <a:gd name="connsiteY2-18" fmla="*/ 5420409 h 5458070"/>
                    <a:gd name="connsiteX3-19" fmla="*/ 7050545 w 7943867"/>
                    <a:gd name="connsiteY3-20" fmla="*/ 5458070 h 5458070"/>
                    <a:gd name="connsiteX4-21" fmla="*/ 1324 w 7943867"/>
                    <a:gd name="connsiteY4-22" fmla="*/ 128686 h 5458070"/>
                    <a:gd name="connsiteX5-23" fmla="*/ 58016 w 7943867"/>
                    <a:gd name="connsiteY5-24" fmla="*/ 91440 h 5458070"/>
                    <a:gd name="connsiteX0-25" fmla="*/ 7942543 w 7942543"/>
                    <a:gd name="connsiteY0-26" fmla="*/ 0 h 5458070"/>
                    <a:gd name="connsiteX1-27" fmla="*/ 7942543 w 7942543"/>
                    <a:gd name="connsiteY1-28" fmla="*/ 5402595 h 5458070"/>
                    <a:gd name="connsiteX2-29" fmla="*/ 7792742 w 7942543"/>
                    <a:gd name="connsiteY2-30" fmla="*/ 5420409 h 5458070"/>
                    <a:gd name="connsiteX3-31" fmla="*/ 7049221 w 7942543"/>
                    <a:gd name="connsiteY3-32" fmla="*/ 5458070 h 5458070"/>
                    <a:gd name="connsiteX4-33" fmla="*/ 0 w 7942543"/>
                    <a:gd name="connsiteY4-34" fmla="*/ 128686 h 5458070"/>
                    <a:gd name="connsiteX0-35" fmla="*/ 7942543 w 7942543"/>
                    <a:gd name="connsiteY0-36" fmla="*/ 0 h 5458070"/>
                    <a:gd name="connsiteX1-37" fmla="*/ 7942543 w 7942543"/>
                    <a:gd name="connsiteY1-38" fmla="*/ 5402595 h 5458070"/>
                    <a:gd name="connsiteX2-39" fmla="*/ 7792742 w 7942543"/>
                    <a:gd name="connsiteY2-40" fmla="*/ 5420409 h 5458070"/>
                    <a:gd name="connsiteX3-41" fmla="*/ 7049221 w 7942543"/>
                    <a:gd name="connsiteY3-42" fmla="*/ 5458070 h 5458070"/>
                    <a:gd name="connsiteX4-43" fmla="*/ 0 w 7942543"/>
                    <a:gd name="connsiteY4-44" fmla="*/ 14386 h 5458070"/>
                    <a:gd name="connsiteX0-45" fmla="*/ 7942543 w 7942543"/>
                    <a:gd name="connsiteY0-46" fmla="*/ 0 h 5458070"/>
                    <a:gd name="connsiteX1-47" fmla="*/ 7942543 w 7942543"/>
                    <a:gd name="connsiteY1-48" fmla="*/ 5402595 h 5458070"/>
                    <a:gd name="connsiteX2-49" fmla="*/ 7792742 w 7942543"/>
                    <a:gd name="connsiteY2-50" fmla="*/ 5420409 h 5458070"/>
                    <a:gd name="connsiteX3-51" fmla="*/ 7049221 w 7942543"/>
                    <a:gd name="connsiteY3-52" fmla="*/ 5458070 h 5458070"/>
                    <a:gd name="connsiteX4-53" fmla="*/ 0 w 7942543"/>
                    <a:gd name="connsiteY4-54" fmla="*/ 14386 h 54580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42543" h="5458070">
                      <a:moveTo>
                        <a:pt x="7942543" y="0"/>
                      </a:moveTo>
                      <a:lnTo>
                        <a:pt x="7942543" y="5402595"/>
                      </a:lnTo>
                      <a:lnTo>
                        <a:pt x="7792742" y="5420409"/>
                      </a:lnTo>
                      <a:cubicBezTo>
                        <a:pt x="7548236" y="5445315"/>
                        <a:pt x="7300197" y="5458070"/>
                        <a:pt x="7049221" y="5458070"/>
                      </a:cubicBezTo>
                      <a:cubicBezTo>
                        <a:pt x="3717756" y="5458070"/>
                        <a:pt x="694178" y="3143925"/>
                        <a:pt x="0" y="14386"/>
                      </a:cubicBezTo>
                    </a:path>
                  </a:pathLst>
                </a:custGeom>
                <a:noFill/>
                <a:ln w="50800">
                  <a:gradFill flip="none" rotWithShape="1">
                    <a:gsLst>
                      <a:gs pos="0">
                        <a:schemeClr val="accent1">
                          <a:alpha val="0"/>
                        </a:schemeClr>
                      </a:gs>
                      <a:gs pos="100000">
                        <a:schemeClr val="accent2"/>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2" name="Freeform: Shape 21"/>
                <p:cNvSpPr/>
                <p:nvPr/>
              </p:nvSpPr>
              <p:spPr>
                <a:xfrm>
                  <a:off x="4580225" y="-1"/>
                  <a:ext cx="7611775" cy="5631543"/>
                </a:xfrm>
                <a:custGeom>
                  <a:avLst/>
                  <a:gdLst>
                    <a:gd name="connsiteX0" fmla="*/ 0 w 7499473"/>
                    <a:gd name="connsiteY0" fmla="*/ 0 h 5377543"/>
                    <a:gd name="connsiteX1" fmla="*/ 7499473 w 7499473"/>
                    <a:gd name="connsiteY1" fmla="*/ 0 h 5377543"/>
                    <a:gd name="connsiteX2" fmla="*/ 7499473 w 7499473"/>
                    <a:gd name="connsiteY2" fmla="*/ 5316351 h 5377543"/>
                    <a:gd name="connsiteX3" fmla="*/ 7492071 w 7499473"/>
                    <a:gd name="connsiteY3" fmla="*/ 5317510 h 5377543"/>
                    <a:gd name="connsiteX4" fmla="*/ 6589611 w 7499473"/>
                    <a:gd name="connsiteY4" fmla="*/ 5377543 h 5377543"/>
                    <a:gd name="connsiteX5" fmla="*/ 1431 w 7499473"/>
                    <a:gd name="connsiteY5" fmla="*/ 8020 h 5377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9473" h="5377543">
                      <a:moveTo>
                        <a:pt x="0" y="0"/>
                      </a:moveTo>
                      <a:lnTo>
                        <a:pt x="7499473" y="0"/>
                      </a:lnTo>
                      <a:lnTo>
                        <a:pt x="7499473" y="5316351"/>
                      </a:lnTo>
                      <a:lnTo>
                        <a:pt x="7492071" y="5317510"/>
                      </a:lnTo>
                      <a:cubicBezTo>
                        <a:pt x="7196886" y="5357102"/>
                        <a:pt x="6895636" y="5377543"/>
                        <a:pt x="6589611" y="5377543"/>
                      </a:cubicBezTo>
                      <a:cubicBezTo>
                        <a:pt x="3339855" y="5377543"/>
                        <a:pt x="628496" y="3072400"/>
                        <a:pt x="1431" y="8020"/>
                      </a:cubicBezTo>
                      <a:close/>
                    </a:path>
                  </a:pathLst>
                </a:custGeom>
                <a:blipFill rotWithShape="0">
                  <a:blip r:embed="rId2"/>
                  <a:srcRect/>
                  <a:stretch>
                    <a:fillRect r="-31979"/>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zh-CN" altLang="en-US"/>
                </a:p>
              </p:txBody>
            </p:sp>
          </p:grpSp>
          <p:sp>
            <p:nvSpPr>
              <p:cNvPr id="31" name="Freeform: Shape 30"/>
              <p:cNvSpPr/>
              <p:nvPr/>
            </p:nvSpPr>
            <p:spPr>
              <a:xfrm flipH="1">
                <a:off x="3473241" y="0"/>
                <a:ext cx="2213968" cy="1030522"/>
              </a:xfrm>
              <a:custGeom>
                <a:avLst/>
                <a:gdLst>
                  <a:gd name="connsiteX0" fmla="*/ 2213968 w 2213968"/>
                  <a:gd name="connsiteY0" fmla="*/ 0 h 1030522"/>
                  <a:gd name="connsiteX1" fmla="*/ 0 w 2213968"/>
                  <a:gd name="connsiteY1" fmla="*/ 0 h 1030522"/>
                  <a:gd name="connsiteX2" fmla="*/ 1670 w 2213968"/>
                  <a:gd name="connsiteY2" fmla="*/ 33071 h 1030522"/>
                  <a:gd name="connsiteX3" fmla="*/ 1106984 w 2213968"/>
                  <a:gd name="connsiteY3" fmla="*/ 1030522 h 1030522"/>
                  <a:gd name="connsiteX4" fmla="*/ 2212298 w 2213968"/>
                  <a:gd name="connsiteY4" fmla="*/ 33071 h 1030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3968" h="1030522">
                    <a:moveTo>
                      <a:pt x="2213968" y="0"/>
                    </a:moveTo>
                    <a:lnTo>
                      <a:pt x="0" y="0"/>
                    </a:lnTo>
                    <a:lnTo>
                      <a:pt x="1670" y="33071"/>
                    </a:lnTo>
                    <a:cubicBezTo>
                      <a:pt x="58567" y="593324"/>
                      <a:pt x="531719" y="1030522"/>
                      <a:pt x="1106984" y="1030522"/>
                    </a:cubicBezTo>
                    <a:cubicBezTo>
                      <a:pt x="1682249" y="1030522"/>
                      <a:pt x="2155401" y="593324"/>
                      <a:pt x="2212298" y="33071"/>
                    </a:cubicBezTo>
                    <a:close/>
                  </a:path>
                </a:pathLst>
              </a:custGeom>
              <a:gradFill flip="none" rotWithShape="1">
                <a:gsLst>
                  <a:gs pos="32000">
                    <a:schemeClr val="accent1"/>
                  </a:gs>
                  <a:gs pos="100000">
                    <a:schemeClr val="accent1">
                      <a:lumMod val="60000"/>
                      <a:lumOff val="40000"/>
                    </a:schemeClr>
                  </a:gs>
                </a:gsLst>
                <a:lin ang="81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chemeClr val="lt1"/>
                  </a:solidFill>
                </a:endParaRPr>
              </a:p>
            </p:txBody>
          </p:sp>
        </p:grpSp>
        <p:sp>
          <p:nvSpPr>
            <p:cNvPr id="40" name="Freeform: Shape 39"/>
            <p:cNvSpPr/>
            <p:nvPr/>
          </p:nvSpPr>
          <p:spPr>
            <a:xfrm flipH="1">
              <a:off x="1" y="5927780"/>
              <a:ext cx="1114877" cy="930220"/>
            </a:xfrm>
            <a:custGeom>
              <a:avLst/>
              <a:gdLst>
                <a:gd name="connsiteX0" fmla="*/ 1114877 w 1114877"/>
                <a:gd name="connsiteY0" fmla="*/ 0 h 930220"/>
                <a:gd name="connsiteX1" fmla="*/ 1036942 w 1114877"/>
                <a:gd name="connsiteY1" fmla="*/ 3445 h 930220"/>
                <a:gd name="connsiteX2" fmla="*/ 248 w 1114877"/>
                <a:gd name="connsiteY2" fmla="*/ 928832 h 930220"/>
                <a:gd name="connsiteX3" fmla="*/ 0 w 1114877"/>
                <a:gd name="connsiteY3" fmla="*/ 930220 h 930220"/>
                <a:gd name="connsiteX4" fmla="*/ 1114877 w 1114877"/>
                <a:gd name="connsiteY4" fmla="*/ 930220 h 930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877" h="930220">
                  <a:moveTo>
                    <a:pt x="1114877" y="0"/>
                  </a:moveTo>
                  <a:lnTo>
                    <a:pt x="1036942" y="3445"/>
                  </a:lnTo>
                  <a:cubicBezTo>
                    <a:pt x="521171" y="49251"/>
                    <a:pt x="102067" y="431254"/>
                    <a:pt x="248" y="928832"/>
                  </a:cubicBezTo>
                  <a:lnTo>
                    <a:pt x="0" y="930220"/>
                  </a:lnTo>
                  <a:lnTo>
                    <a:pt x="1114877" y="930220"/>
                  </a:lnTo>
                  <a:close/>
                </a:path>
              </a:pathLst>
            </a:custGeom>
            <a:gradFill flip="none" rotWithShape="1">
              <a:gsLst>
                <a:gs pos="32000">
                  <a:schemeClr val="accent1">
                    <a:lumMod val="60000"/>
                    <a:lumOff val="40000"/>
                    <a:alpha val="40000"/>
                  </a:schemeClr>
                </a:gs>
                <a:gs pos="100000">
                  <a:schemeClr val="accent1">
                    <a:lumMod val="60000"/>
                    <a:lumOff val="40000"/>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3" name="Freeform: Shape 2"/>
            <p:cNvSpPr/>
            <p:nvPr/>
          </p:nvSpPr>
          <p:spPr>
            <a:xfrm>
              <a:off x="5054477" y="3414252"/>
              <a:ext cx="7137523" cy="3443748"/>
            </a:xfrm>
            <a:custGeom>
              <a:avLst/>
              <a:gdLst>
                <a:gd name="connsiteX0" fmla="*/ 4219951 w 7137523"/>
                <a:gd name="connsiteY0" fmla="*/ 0 h 3443748"/>
                <a:gd name="connsiteX1" fmla="*/ 6969261 w 7137523"/>
                <a:gd name="connsiteY1" fmla="*/ 991645 h 3443748"/>
                <a:gd name="connsiteX2" fmla="*/ 7137523 w 7137523"/>
                <a:gd name="connsiteY2" fmla="*/ 1142298 h 3443748"/>
                <a:gd name="connsiteX3" fmla="*/ 7137523 w 7137523"/>
                <a:gd name="connsiteY3" fmla="*/ 3443748 h 3443748"/>
                <a:gd name="connsiteX4" fmla="*/ 0 w 7137523"/>
                <a:gd name="connsiteY4" fmla="*/ 3443748 h 3443748"/>
                <a:gd name="connsiteX5" fmla="*/ 916 w 7137523"/>
                <a:gd name="connsiteY5" fmla="*/ 3438614 h 3443748"/>
                <a:gd name="connsiteX6" fmla="*/ 4219951 w 7137523"/>
                <a:gd name="connsiteY6" fmla="*/ 0 h 344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7523" h="3443748">
                  <a:moveTo>
                    <a:pt x="4219951" y="0"/>
                  </a:moveTo>
                  <a:cubicBezTo>
                    <a:pt x="5265159" y="0"/>
                    <a:pt x="6223400" y="372353"/>
                    <a:pt x="6969261" y="991645"/>
                  </a:cubicBezTo>
                  <a:lnTo>
                    <a:pt x="7137523" y="1142298"/>
                  </a:lnTo>
                  <a:lnTo>
                    <a:pt x="7137523" y="3443748"/>
                  </a:lnTo>
                  <a:lnTo>
                    <a:pt x="0" y="3443748"/>
                  </a:lnTo>
                  <a:lnTo>
                    <a:pt x="916" y="3438614"/>
                  </a:lnTo>
                  <a:cubicBezTo>
                    <a:pt x="402485" y="1476201"/>
                    <a:pt x="2138825" y="0"/>
                    <a:pt x="4219951" y="0"/>
                  </a:cubicBezTo>
                  <a:close/>
                </a:path>
              </a:pathLst>
            </a:custGeom>
            <a:gradFill flip="none" rotWithShape="1">
              <a:gsLst>
                <a:gs pos="32000">
                  <a:schemeClr val="accent1">
                    <a:lumMod val="60000"/>
                    <a:lumOff val="40000"/>
                    <a:alpha val="40000"/>
                  </a:schemeClr>
                </a:gs>
                <a:gs pos="100000">
                  <a:schemeClr val="accent1">
                    <a:lumMod val="60000"/>
                    <a:lumOff val="40000"/>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3" name="Circle: Hollow 22"/>
            <p:cNvSpPr/>
            <p:nvPr/>
          </p:nvSpPr>
          <p:spPr>
            <a:xfrm>
              <a:off x="278494" y="1834593"/>
              <a:ext cx="1114877" cy="1114877"/>
            </a:xfrm>
            <a:prstGeom prst="donut">
              <a:avLst/>
            </a:prstGeom>
            <a:gradFill flip="none" rotWithShape="1">
              <a:gsLst>
                <a:gs pos="0">
                  <a:schemeClr val="accent2">
                    <a:alpha val="82000"/>
                  </a:schemeClr>
                </a:gs>
                <a:gs pos="64000">
                  <a:schemeClr val="accent2">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grpSp>
      <p:sp>
        <p:nvSpPr>
          <p:cNvPr id="5" name="Title 4"/>
          <p:cNvSpPr>
            <a:spLocks noGrp="1"/>
          </p:cNvSpPr>
          <p:nvPr>
            <p:ph type="ctrTitle" hasCustomPrompt="1"/>
          </p:nvPr>
        </p:nvSpPr>
        <p:spPr>
          <a:xfrm>
            <a:off x="660400" y="1478459"/>
            <a:ext cx="5680529" cy="2313808"/>
          </a:xfrm>
          <a:prstGeom prst="rect">
            <a:avLst/>
          </a:prstGeom>
        </p:spPr>
        <p:txBody>
          <a:bodyPr wrap="square" anchor="b">
            <a:normAutofit/>
          </a:bodyPr>
          <a:lstStyle>
            <a:lvl1pPr algn="l">
              <a:lnSpc>
                <a:spcPct val="100000"/>
              </a:lnSpc>
              <a:defRPr sz="5400">
                <a:ln w="19050">
                  <a:noFill/>
                </a:ln>
                <a:solidFill>
                  <a:schemeClr val="tx1"/>
                </a:solidFill>
              </a:defRPr>
            </a:lvl1pPr>
          </a:lstStyle>
          <a:p>
            <a:pPr lvl="0"/>
            <a:r>
              <a:rPr lang="en-US"/>
              <a:t>Click to add title</a:t>
            </a:r>
            <a:endParaRPr lang="en-US"/>
          </a:p>
        </p:txBody>
      </p:sp>
      <p:sp>
        <p:nvSpPr>
          <p:cNvPr id="7" name="Text Placeholder 6"/>
          <p:cNvSpPr>
            <a:spLocks noGrp="1"/>
          </p:cNvSpPr>
          <p:nvPr>
            <p:ph type="body" sz="quarter" idx="14" hasCustomPrompt="1"/>
          </p:nvPr>
        </p:nvSpPr>
        <p:spPr>
          <a:xfrm>
            <a:off x="660400" y="5068794"/>
            <a:ext cx="5680529" cy="365124"/>
          </a:xfrm>
          <a:prstGeom prst="roundRect">
            <a:avLst>
              <a:gd name="adj" fmla="val 0"/>
            </a:avLst>
          </a:prstGeom>
          <a:noFill/>
          <a:ln>
            <a:noFill/>
          </a:ln>
        </p:spPr>
        <p:txBody>
          <a:bodyPr wrap="none" anchor="ctr">
            <a:normAutofit/>
          </a:bodyPr>
          <a:lstStyle>
            <a:lvl1pPr marL="0" indent="0" algn="l">
              <a:lnSpc>
                <a:spcPct val="100000"/>
              </a:lnSpc>
              <a:buNone/>
              <a:defRPr sz="1200">
                <a:solidFill>
                  <a:schemeClr val="tx1"/>
                </a:solidFill>
              </a:defRPr>
            </a:lvl1pPr>
          </a:lstStyle>
          <a:p>
            <a:pPr lvl="0"/>
            <a:r>
              <a:rPr lang="en-US"/>
              <a:t>www.officeplus.cn</a:t>
            </a:r>
            <a:endParaRPr lang="en-US"/>
          </a:p>
        </p:txBody>
      </p:sp>
      <p:sp>
        <p:nvSpPr>
          <p:cNvPr id="4" name="Text Placeholder 3"/>
          <p:cNvSpPr>
            <a:spLocks noGrp="1"/>
          </p:cNvSpPr>
          <p:nvPr>
            <p:ph type="body" sz="quarter" idx="13" hasCustomPrompt="1"/>
          </p:nvPr>
        </p:nvSpPr>
        <p:spPr>
          <a:xfrm>
            <a:off x="660400" y="4690516"/>
            <a:ext cx="5680529" cy="365124"/>
          </a:xfrm>
          <a:prstGeom prst="roundRect">
            <a:avLst>
              <a:gd name="adj" fmla="val 0"/>
            </a:avLst>
          </a:prstGeom>
          <a:noFill/>
          <a:ln>
            <a:noFill/>
          </a:ln>
        </p:spPr>
        <p:txBody>
          <a:bodyPr wrap="square" lIns="90000" anchor="ctr">
            <a:normAutofit/>
          </a:bodyPr>
          <a:lstStyle>
            <a:lvl1pPr marL="0" indent="0" algn="l">
              <a:lnSpc>
                <a:spcPct val="100000"/>
              </a:lnSpc>
              <a:buNone/>
              <a:defRPr sz="1200">
                <a:solidFill>
                  <a:schemeClr val="tx1"/>
                </a:solidFill>
              </a:defRPr>
            </a:lvl1pPr>
          </a:lstStyle>
          <a:p>
            <a:pPr lvl="0"/>
            <a:r>
              <a:rPr lang="en-US"/>
              <a:t>Presenter name</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68AEBC5-1D0D-411D-9EE3-C6F41EFD080C}" type="datetime1">
              <a:rPr lang="zh-CN" altLang="en-US" smtClean="0"/>
            </a:fld>
            <a:endParaRPr lang="en-US"/>
          </a:p>
        </p:txBody>
      </p:sp>
      <p:sp>
        <p:nvSpPr>
          <p:cNvPr id="5" name="Footer Placeholder 4"/>
          <p:cNvSpPr>
            <a:spLocks noGrp="1"/>
          </p:cNvSpPr>
          <p:nvPr>
            <p:ph type="ftr" sz="quarter" idx="11"/>
          </p:nvPr>
        </p:nvSpPr>
        <p:spPr/>
        <p:txBody>
          <a:bodyPr/>
          <a:lstStyle/>
          <a:p>
            <a:r>
              <a:rPr lang="en-US"/>
              <a:t>OfficePLUS</a:t>
            </a:r>
            <a:endParaRPr lang="en-US" dirty="0"/>
          </a:p>
        </p:txBody>
      </p:sp>
      <p:sp>
        <p:nvSpPr>
          <p:cNvPr id="6" name="Slide Number Placeholder 5"/>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68AEBC5-1D0D-411D-9EE3-C6F41EFD080C}" type="datetime1">
              <a:rPr lang="zh-CN" altLang="en-US" smtClean="0"/>
            </a:fld>
            <a:endParaRPr lang="en-US"/>
          </a:p>
        </p:txBody>
      </p:sp>
      <p:sp>
        <p:nvSpPr>
          <p:cNvPr id="5" name="Footer Placeholder 4"/>
          <p:cNvSpPr>
            <a:spLocks noGrp="1"/>
          </p:cNvSpPr>
          <p:nvPr>
            <p:ph type="ftr" sz="quarter" idx="11"/>
          </p:nvPr>
        </p:nvSpPr>
        <p:spPr/>
        <p:txBody>
          <a:bodyPr/>
          <a:lstStyle/>
          <a:p>
            <a:r>
              <a:rPr lang="en-US"/>
              <a:t>OfficePLUS</a:t>
            </a:r>
            <a:endParaRPr lang="en-US" dirty="0"/>
          </a:p>
        </p:txBody>
      </p:sp>
      <p:sp>
        <p:nvSpPr>
          <p:cNvPr id="6" name="Slide Number Placeholder 5"/>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slideLayout" Target="../slideLayouts/slideLayout15.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9.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r>
              <a:rPr lang="en-US" dirty="0"/>
              <a:t>Click to add title</a:t>
            </a:r>
            <a:endParaRPr lang="en-US" dirty="0"/>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dirty="0"/>
              <a:t>Click to </a:t>
            </a:r>
            <a:r>
              <a:rPr lang="en-US" altLang="zh-CN" dirty="0"/>
              <a:t>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fld id="{E68AEBC5-1D0D-411D-9EE3-C6F41EFD080C}" type="datetime1">
              <a:rPr lang="zh-CN" altLang="en-US" smtClean="0"/>
            </a:fld>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OfficePLUS</a:t>
            </a:r>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000">
                <a:solidFill>
                  <a:schemeClr val="tx1">
                    <a:tint val="75000"/>
                  </a:schemeClr>
                </a:solidFill>
              </a:defRPr>
            </a:lvl1pPr>
          </a:lstStyle>
          <a:p>
            <a:fld id="{C8BB1146-E542-4D4E-B8E9-6919A11DDD4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8AEBC5-1D0D-411D-9EE3-C6F41EFD080C}" type="datetime1">
              <a:rPr lang="zh-CN" alt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OfficePLUS</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58812" y="365126"/>
            <a:ext cx="10874375" cy="687388"/>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58812" y="1129287"/>
            <a:ext cx="10874375" cy="504031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658813" y="6246372"/>
            <a:ext cx="2743200" cy="365125"/>
          </a:xfrm>
          <a:prstGeom prst="rect">
            <a:avLst/>
          </a:prstGeom>
        </p:spPr>
        <p:txBody>
          <a:bodyPr vert="horz" lIns="91440" tIns="45720" rIns="91440" bIns="45720" rtlCol="0" anchor="ctr"/>
          <a:lstStyle>
            <a:lvl1pPr algn="l">
              <a:defRPr sz="1000" b="1">
                <a:solidFill>
                  <a:schemeClr val="tx1">
                    <a:tint val="75000"/>
                  </a:schemeClr>
                </a:solidFill>
              </a:defRPr>
            </a:lvl1pPr>
          </a:lstStyle>
          <a:p>
            <a:endParaRPr lang="zh-CN" altLang="en-US" dirty="0"/>
          </a:p>
        </p:txBody>
      </p:sp>
      <p:sp>
        <p:nvSpPr>
          <p:cNvPr id="5" name="页脚占位符 4"/>
          <p:cNvSpPr>
            <a:spLocks noGrp="1"/>
          </p:cNvSpPr>
          <p:nvPr>
            <p:ph type="ftr" sz="quarter" idx="3"/>
          </p:nvPr>
        </p:nvSpPr>
        <p:spPr>
          <a:xfrm>
            <a:off x="4038600" y="623887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599" y="6238876"/>
            <a:ext cx="2922587" cy="372621"/>
          </a:xfrm>
          <a:prstGeom prst="rect">
            <a:avLst/>
          </a:prstGeom>
        </p:spPr>
        <p:txBody>
          <a:bodyPr vert="horz" lIns="91440" tIns="45720" rIns="91440" bIns="45720" rtlCol="0" anchor="ctr"/>
          <a:lstStyle>
            <a:lvl1pPr algn="r">
              <a:defRPr sz="1200">
                <a:solidFill>
                  <a:schemeClr val="tx1">
                    <a:tint val="75000"/>
                  </a:schemeClr>
                </a:solidFill>
              </a:defRPr>
            </a:lvl1pPr>
          </a:lstStyle>
          <a:p>
            <a:fld id="{17B61D2E-5690-4C9D-A84F-76BBD1AD9F3C}" type="slidenum">
              <a:rPr lang="zh-CN" altLang="en-US" smtClean="0"/>
            </a:fld>
            <a:endParaRPr lang="zh-CN" altLang="en-US"/>
          </a:p>
        </p:txBody>
      </p:sp>
      <p:cxnSp>
        <p:nvCxnSpPr>
          <p:cNvPr id="8" name="直接连接符 7"/>
          <p:cNvCxnSpPr/>
          <p:nvPr userDrawn="1"/>
        </p:nvCxnSpPr>
        <p:spPr>
          <a:xfrm flipV="1">
            <a:off x="658813" y="1052514"/>
            <a:ext cx="10874375" cy="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Lst>
  <p:txStyles>
    <p:title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58812" y="365126"/>
            <a:ext cx="10874375" cy="687388"/>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58812" y="1129287"/>
            <a:ext cx="10874375" cy="504031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658813" y="6246372"/>
            <a:ext cx="2743200" cy="365125"/>
          </a:xfrm>
          <a:prstGeom prst="rect">
            <a:avLst/>
          </a:prstGeom>
        </p:spPr>
        <p:txBody>
          <a:bodyPr vert="horz" lIns="91440" tIns="45720" rIns="91440" bIns="45720" rtlCol="0" anchor="ctr"/>
          <a:lstStyle>
            <a:lvl1pPr algn="l">
              <a:defRPr sz="1000" b="1">
                <a:solidFill>
                  <a:schemeClr val="tx1">
                    <a:tint val="75000"/>
                  </a:schemeClr>
                </a:solidFill>
              </a:defRPr>
            </a:lvl1pPr>
          </a:lstStyle>
          <a:p>
            <a:endParaRPr lang="zh-CN" altLang="en-US" dirty="0"/>
          </a:p>
        </p:txBody>
      </p:sp>
      <p:sp>
        <p:nvSpPr>
          <p:cNvPr id="5" name="页脚占位符 4"/>
          <p:cNvSpPr>
            <a:spLocks noGrp="1"/>
          </p:cNvSpPr>
          <p:nvPr>
            <p:ph type="ftr" sz="quarter" idx="3"/>
          </p:nvPr>
        </p:nvSpPr>
        <p:spPr>
          <a:xfrm>
            <a:off x="4038600" y="623887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599" y="6238876"/>
            <a:ext cx="2922587" cy="372621"/>
          </a:xfrm>
          <a:prstGeom prst="rect">
            <a:avLst/>
          </a:prstGeom>
        </p:spPr>
        <p:txBody>
          <a:bodyPr vert="horz" lIns="91440" tIns="45720" rIns="91440" bIns="45720" rtlCol="0" anchor="ctr"/>
          <a:lstStyle>
            <a:lvl1pPr algn="r">
              <a:defRPr sz="1200">
                <a:solidFill>
                  <a:schemeClr val="tx1">
                    <a:tint val="75000"/>
                  </a:schemeClr>
                </a:solidFill>
              </a:defRPr>
            </a:lvl1pPr>
          </a:lstStyle>
          <a:p>
            <a:fld id="{17B61D2E-5690-4C9D-A84F-76BBD1AD9F3C}" type="slidenum">
              <a:rPr lang="zh-CN" altLang="en-US" smtClean="0"/>
            </a:fld>
            <a:endParaRPr lang="zh-CN" altLang="en-US"/>
          </a:p>
        </p:txBody>
      </p:sp>
      <p:cxnSp>
        <p:nvCxnSpPr>
          <p:cNvPr id="8" name="直接连接符 7"/>
          <p:cNvCxnSpPr/>
          <p:nvPr userDrawn="1"/>
        </p:nvCxnSpPr>
        <p:spPr>
          <a:xfrm flipV="1">
            <a:off x="658813" y="1052514"/>
            <a:ext cx="10874375" cy="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8" r:id="rId1"/>
    <p:sldLayoutId id="2147483679" r:id="rId2"/>
  </p:sldLayoutIdLst>
  <p:txStyles>
    <p:title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5" Type="http://schemas.openxmlformats.org/officeDocument/2006/relationships/notesSlide" Target="../notesSlides/notesSlide7.xml"/><Relationship Id="rId14" Type="http://schemas.openxmlformats.org/officeDocument/2006/relationships/slideLayout" Target="../slideLayouts/slideLayout24.xml"/><Relationship Id="rId13" Type="http://schemas.openxmlformats.org/officeDocument/2006/relationships/tags" Target="../tags/tag61.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tags" Target="../tags/tag49.xml"/></Relationships>
</file>

<file path=ppt/slides/_rels/slide13.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5" Type="http://schemas.openxmlformats.org/officeDocument/2006/relationships/notesSlide" Target="../notesSlides/notesSlide8.xml"/><Relationship Id="rId14" Type="http://schemas.openxmlformats.org/officeDocument/2006/relationships/slideLayout" Target="../slideLayouts/slideLayout24.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tags" Target="../tags/tag6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4.xml"/><Relationship Id="rId3" Type="http://schemas.openxmlformats.org/officeDocument/2006/relationships/tags" Target="../tags/tag76.xml"/><Relationship Id="rId2" Type="http://schemas.openxmlformats.org/officeDocument/2006/relationships/image" Target="../media/image9.png"/><Relationship Id="rId1" Type="http://schemas.openxmlformats.org/officeDocument/2006/relationships/tags" Target="../tags/tag75.xml"/></Relationships>
</file>

<file path=ppt/slides/_rels/slide15.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2" Type="http://schemas.openxmlformats.org/officeDocument/2006/relationships/notesSlide" Target="../notesSlides/notesSlide10.xml"/><Relationship Id="rId21" Type="http://schemas.openxmlformats.org/officeDocument/2006/relationships/slideLayout" Target="../slideLayouts/slideLayout24.xml"/><Relationship Id="rId20" Type="http://schemas.openxmlformats.org/officeDocument/2006/relationships/tags" Target="../tags/tag96.xml"/><Relationship Id="rId2" Type="http://schemas.openxmlformats.org/officeDocument/2006/relationships/tags" Target="../tags/tag78.xml"/><Relationship Id="rId19" Type="http://schemas.openxmlformats.org/officeDocument/2006/relationships/tags" Target="../tags/tag95.xml"/><Relationship Id="rId18" Type="http://schemas.openxmlformats.org/officeDocument/2006/relationships/tags" Target="../tags/tag94.xml"/><Relationship Id="rId17" Type="http://schemas.openxmlformats.org/officeDocument/2006/relationships/tags" Target="../tags/tag93.xml"/><Relationship Id="rId16" Type="http://schemas.openxmlformats.org/officeDocument/2006/relationships/tags" Target="../tags/tag92.xml"/><Relationship Id="rId15" Type="http://schemas.openxmlformats.org/officeDocument/2006/relationships/tags" Target="../tags/tag91.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3.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17.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2" Type="http://schemas.openxmlformats.org/officeDocument/2006/relationships/slideLayout" Target="../slideLayouts/slideLayout23.xml"/><Relationship Id="rId31" Type="http://schemas.openxmlformats.org/officeDocument/2006/relationships/tags" Target="../tags/tag134.xml"/><Relationship Id="rId30" Type="http://schemas.openxmlformats.org/officeDocument/2006/relationships/tags" Target="../tags/tag133.xml"/><Relationship Id="rId3" Type="http://schemas.openxmlformats.org/officeDocument/2006/relationships/tags" Target="../tags/tag106.xml"/><Relationship Id="rId29" Type="http://schemas.openxmlformats.org/officeDocument/2006/relationships/tags" Target="../tags/tag132.xml"/><Relationship Id="rId28" Type="http://schemas.openxmlformats.org/officeDocument/2006/relationships/tags" Target="../tags/tag131.xml"/><Relationship Id="rId27" Type="http://schemas.openxmlformats.org/officeDocument/2006/relationships/tags" Target="../tags/tag130.xml"/><Relationship Id="rId26" Type="http://schemas.openxmlformats.org/officeDocument/2006/relationships/tags" Target="../tags/tag129.xml"/><Relationship Id="rId25" Type="http://schemas.openxmlformats.org/officeDocument/2006/relationships/tags" Target="../tags/tag128.xml"/><Relationship Id="rId24" Type="http://schemas.openxmlformats.org/officeDocument/2006/relationships/tags" Target="../tags/tag127.xml"/><Relationship Id="rId23" Type="http://schemas.openxmlformats.org/officeDocument/2006/relationships/tags" Target="../tags/tag126.xml"/><Relationship Id="rId22" Type="http://schemas.openxmlformats.org/officeDocument/2006/relationships/tags" Target="../tags/tag125.xml"/><Relationship Id="rId21" Type="http://schemas.openxmlformats.org/officeDocument/2006/relationships/tags" Target="../tags/tag124.xml"/><Relationship Id="rId20" Type="http://schemas.openxmlformats.org/officeDocument/2006/relationships/tags" Target="../tags/tag123.xml"/><Relationship Id="rId2" Type="http://schemas.openxmlformats.org/officeDocument/2006/relationships/tags" Target="../tags/tag105.xml"/><Relationship Id="rId19" Type="http://schemas.openxmlformats.org/officeDocument/2006/relationships/tags" Target="../tags/tag122.xml"/><Relationship Id="rId18" Type="http://schemas.openxmlformats.org/officeDocument/2006/relationships/tags" Target="../tags/tag121.xml"/><Relationship Id="rId17" Type="http://schemas.openxmlformats.org/officeDocument/2006/relationships/tags" Target="../tags/tag120.xml"/><Relationship Id="rId16" Type="http://schemas.openxmlformats.org/officeDocument/2006/relationships/tags" Target="../tags/tag119.xml"/><Relationship Id="rId15" Type="http://schemas.openxmlformats.org/officeDocument/2006/relationships/tags" Target="../tags/tag118.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tags" Target="../tags/tag10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24.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135.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4.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jpeg"/><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jpeg"/><Relationship Id="rId10" Type="http://schemas.openxmlformats.org/officeDocument/2006/relationships/slideLayout" Target="../slideLayouts/slideLayout24.xml"/><Relationship Id="rId1" Type="http://schemas.openxmlformats.org/officeDocument/2006/relationships/tags" Target="../tags/tag13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4.xml"/><Relationship Id="rId1" Type="http://schemas.openxmlformats.org/officeDocument/2006/relationships/tags" Target="../tags/tag13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2" Type="http://schemas.openxmlformats.org/officeDocument/2006/relationships/notesSlide" Target="../notesSlides/notesSlide2.xml"/><Relationship Id="rId11" Type="http://schemas.openxmlformats.org/officeDocument/2006/relationships/slideLayout" Target="../slideLayouts/slideLayout19.xml"/><Relationship Id="rId10" Type="http://schemas.openxmlformats.org/officeDocument/2006/relationships/tags" Target="../tags/tag16.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9" Type="http://schemas.openxmlformats.org/officeDocument/2006/relationships/image" Target="../media/image6.jpeg"/><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3" Type="http://schemas.openxmlformats.org/officeDocument/2006/relationships/notesSlide" Target="../notesSlides/notesSlide3.xml"/><Relationship Id="rId12" Type="http://schemas.openxmlformats.org/officeDocument/2006/relationships/slideLayout" Target="../slideLayouts/slideLayout24.xml"/><Relationship Id="rId11" Type="http://schemas.openxmlformats.org/officeDocument/2006/relationships/image" Target="../media/image7.jpeg"/><Relationship Id="rId10" Type="http://schemas.openxmlformats.org/officeDocument/2006/relationships/tags" Target="../tags/tag25.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4.xml"/><Relationship Id="rId1" Type="http://schemas.openxmlformats.org/officeDocument/2006/relationships/tags" Target="../tags/tag26.xml"/></Relationships>
</file>

<file path=ppt/slides/_rels/slide7.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2" Type="http://schemas.openxmlformats.org/officeDocument/2006/relationships/slideLayout" Target="../slideLayouts/slideLayout27.xml"/><Relationship Id="rId21" Type="http://schemas.openxmlformats.org/officeDocument/2006/relationships/tags" Target="../tags/tag47.xml"/><Relationship Id="rId20" Type="http://schemas.openxmlformats.org/officeDocument/2006/relationships/tags" Target="../tags/tag46.xml"/><Relationship Id="rId2" Type="http://schemas.openxmlformats.org/officeDocument/2006/relationships/tags" Target="../tags/tag28.xml"/><Relationship Id="rId19" Type="http://schemas.openxmlformats.org/officeDocument/2006/relationships/tags" Target="../tags/tag45.xml"/><Relationship Id="rId18" Type="http://schemas.openxmlformats.org/officeDocument/2006/relationships/tags" Target="../tags/tag44.xml"/><Relationship Id="rId17" Type="http://schemas.openxmlformats.org/officeDocument/2006/relationships/tags" Target="../tags/tag43.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4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文本框 4"/>
          <p:cNvSpPr txBox="1"/>
          <p:nvPr/>
        </p:nvSpPr>
        <p:spPr>
          <a:xfrm>
            <a:off x="1456055" y="1467485"/>
            <a:ext cx="3035300" cy="768350"/>
          </a:xfrm>
          <a:prstGeom prst="rect">
            <a:avLst/>
          </a:prstGeom>
          <a:noFill/>
        </p:spPr>
        <p:txBody>
          <a:bodyPr wrap="square" rtlCol="0">
            <a:spAutoFit/>
          </a:bodyPr>
          <a:p>
            <a:r>
              <a:rPr lang="en-US" altLang="zh-CN" sz="4400" b="1" i="1">
                <a:solidFill>
                  <a:schemeClr val="bg1"/>
                </a:solidFill>
                <a:latin typeface="+mj-ea"/>
                <a:ea typeface="+mj-ea"/>
              </a:rPr>
              <a:t>Momento</a:t>
            </a:r>
            <a:endParaRPr lang="en-US" altLang="zh-CN" sz="4400" b="1" i="1">
              <a:solidFill>
                <a:schemeClr val="bg1"/>
              </a:solidFill>
              <a:latin typeface="+mj-ea"/>
              <a:ea typeface="+mj-ea"/>
            </a:endParaRPr>
          </a:p>
        </p:txBody>
      </p:sp>
      <p:sp>
        <p:nvSpPr>
          <p:cNvPr id="6" name="文本框 5"/>
          <p:cNvSpPr txBox="1"/>
          <p:nvPr/>
        </p:nvSpPr>
        <p:spPr>
          <a:xfrm>
            <a:off x="3776980" y="4646295"/>
            <a:ext cx="1677670" cy="368300"/>
          </a:xfrm>
          <a:prstGeom prst="rect">
            <a:avLst/>
          </a:prstGeom>
          <a:noFill/>
        </p:spPr>
        <p:txBody>
          <a:bodyPr wrap="square" rtlCol="0">
            <a:spAutoFit/>
          </a:bodyPr>
          <a:p>
            <a:r>
              <a:rPr lang="en-US" altLang="zh-CN" b="1" i="1">
                <a:solidFill>
                  <a:schemeClr val="bg1"/>
                </a:solidFill>
                <a:latin typeface="+mn-ea"/>
              </a:rPr>
              <a:t>2024.10.23</a:t>
            </a:r>
            <a:endParaRPr lang="en-US" altLang="zh-CN" b="1" i="1">
              <a:solidFill>
                <a:schemeClr val="bg1"/>
              </a:solidFill>
              <a:latin typeface="+mn-ea"/>
            </a:endParaRPr>
          </a:p>
        </p:txBody>
      </p:sp>
      <p:sp>
        <p:nvSpPr>
          <p:cNvPr id="7" name="文本框 6"/>
          <p:cNvSpPr txBox="1"/>
          <p:nvPr/>
        </p:nvSpPr>
        <p:spPr>
          <a:xfrm>
            <a:off x="6807835" y="3619500"/>
            <a:ext cx="4626610" cy="337185"/>
          </a:xfrm>
          <a:prstGeom prst="rect">
            <a:avLst/>
          </a:prstGeom>
        </p:spPr>
        <p:txBody>
          <a:bodyPr wrap="square">
            <a:spAutoFit/>
          </a:bodyPr>
          <a:p>
            <a:r>
              <a:rPr lang="en-US" altLang="zh-CN" sz="1600" b="1" i="1">
                <a:solidFill>
                  <a:schemeClr val="bg1"/>
                </a:solidFill>
              </a:rPr>
              <a:t>——日常生活</a:t>
            </a:r>
            <a:r>
              <a:rPr lang="zh-CN" altLang="en-US" sz="1600" b="1" i="1">
                <a:solidFill>
                  <a:schemeClr val="bg1"/>
                </a:solidFill>
              </a:rPr>
              <a:t>的分享与社交互动平台</a:t>
            </a:r>
            <a:endParaRPr lang="zh-CN" altLang="en-US" sz="1600" b="1" i="1">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43001" y="2644169"/>
            <a:ext cx="2035548" cy="156966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rPr>
              <a:t>03</a:t>
            </a:r>
            <a:endParaRPr kumimoji="0" lang="zh-CN" altLang="en-US"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p:cNvPicPr>
            <a:picLocks noChangeAspect="1"/>
          </p:cNvPicPr>
          <p:nvPr/>
        </p:nvPicPr>
        <p:blipFill>
          <a:blip r:embed="rId1"/>
          <a:stretch>
            <a:fillRect/>
          </a:stretch>
        </p:blipFill>
        <p:spPr>
          <a:xfrm>
            <a:off x="3178548" y="2127445"/>
            <a:ext cx="2992938" cy="2603109"/>
          </a:xfrm>
          <a:prstGeom prst="rect">
            <a:avLst/>
          </a:prstGeom>
        </p:spPr>
      </p:pic>
      <p:sp>
        <p:nvSpPr>
          <p:cNvPr id="4" name="文本框 3"/>
          <p:cNvSpPr txBox="1"/>
          <p:nvPr/>
        </p:nvSpPr>
        <p:spPr>
          <a:xfrm>
            <a:off x="4427527" y="2907122"/>
            <a:ext cx="7764473" cy="783590"/>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lang="en-US" altLang="zh-CN" sz="3600" b="1" noProof="0" dirty="0">
                <a:ln>
                  <a:noFill/>
                </a:ln>
                <a:effectLst/>
                <a:uLnTx/>
                <a:uFillTx/>
                <a:latin typeface="微软雅黑" panose="020B0503020204020204" pitchFamily="34" charset="-122"/>
                <a:ea typeface="微软雅黑" panose="020B0503020204020204" pitchFamily="34" charset="-122"/>
                <a:sym typeface="+mn-ea"/>
              </a:rPr>
              <a:t>初步逻辑架构</a:t>
            </a:r>
            <a:r>
              <a:rPr lang="en-US" altLang="zh-CN" sz="3600" b="1" noProof="0" dirty="0">
                <a:ln>
                  <a:noFill/>
                </a:ln>
                <a:effectLst/>
                <a:uLnTx/>
                <a:uFillTx/>
                <a:latin typeface="微软雅黑" panose="020B0503020204020204" pitchFamily="34" charset="-122"/>
                <a:ea typeface="微软雅黑" panose="020B0503020204020204" pitchFamily="34" charset="-122"/>
                <a:sym typeface="+mn-ea"/>
              </a:rPr>
              <a:t> </a:t>
            </a:r>
            <a:endPar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iagram"/>
          <p:cNvPicPr>
            <a:picLocks noChangeAspect="1"/>
          </p:cNvPicPr>
          <p:nvPr/>
        </p:nvPicPr>
        <p:blipFill>
          <a:blip r:embed="rId1"/>
          <a:stretch>
            <a:fillRect/>
          </a:stretch>
        </p:blipFill>
        <p:spPr>
          <a:xfrm>
            <a:off x="1427480" y="0"/>
            <a:ext cx="8108315"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noProof="0" dirty="0">
                <a:ln>
                  <a:noFill/>
                </a:ln>
                <a:effectLst/>
                <a:uLnTx/>
                <a:uFillTx/>
                <a:latin typeface="微软雅黑" panose="020B0503020204020204" pitchFamily="34" charset="-122"/>
                <a:ea typeface="微软雅黑" panose="020B0503020204020204" pitchFamily="34" charset="-122"/>
                <a:sym typeface="+mn-ea"/>
              </a:rPr>
              <a:t>逻辑架构</a:t>
            </a:r>
            <a:endPar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31" name="矩形 11"/>
          <p:cNvSpPr/>
          <p:nvPr>
            <p:custDataLst>
              <p:tags r:id="rId2"/>
            </p:custDataLst>
          </p:nvPr>
        </p:nvSpPr>
        <p:spPr>
          <a:xfrm>
            <a:off x="1464310" y="2850675"/>
            <a:ext cx="8839271" cy="3649233"/>
          </a:xfrm>
          <a:prstGeom prst="rect">
            <a:avLst/>
          </a:prstGeom>
          <a:solidFill>
            <a:schemeClr val="lt1"/>
          </a:solidFill>
          <a:ln w="25400">
            <a:noFill/>
          </a:ln>
          <a:effectLst>
            <a:outerShdw blurRad="50800" dist="76200" dir="5400000" sx="101000" sy="101000" algn="t" rotWithShape="0">
              <a:schemeClr val="dk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5" name="矩形 34"/>
          <p:cNvSpPr/>
          <p:nvPr>
            <p:custDataLst>
              <p:tags r:id="rId3"/>
            </p:custDataLst>
          </p:nvPr>
        </p:nvSpPr>
        <p:spPr>
          <a:xfrm>
            <a:off x="1464310" y="1470667"/>
            <a:ext cx="8839271" cy="1160144"/>
          </a:xfrm>
          <a:prstGeom prst="rect">
            <a:avLst/>
          </a:prstGeom>
          <a:solidFill>
            <a:schemeClr val="lt1"/>
          </a:solidFill>
          <a:ln w="25400">
            <a:noFill/>
          </a:ln>
          <a:effectLst>
            <a:outerShdw blurRad="50800" dist="76200" dir="5400000" sx="101000" sy="101000" algn="t" rotWithShape="0">
              <a:schemeClr val="dk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zh-CN" altLang="en-US"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custDataLst>
              <p:tags r:id="rId4"/>
            </p:custDataLst>
          </p:nvPr>
        </p:nvSpPr>
        <p:spPr>
          <a:xfrm>
            <a:off x="1769110" y="1699264"/>
            <a:ext cx="8229664" cy="702944"/>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zh-CN" altLang="en-US" sz="4000" b="1" spc="240">
                <a:solidFill>
                  <a:schemeClr val="accent1"/>
                </a:solidFill>
                <a:uFillTx/>
                <a:latin typeface="微软雅黑" panose="020B0503020204020204" pitchFamily="34" charset="-122"/>
                <a:ea typeface="微软雅黑" panose="020B0503020204020204" pitchFamily="34" charset="-122"/>
              </a:rPr>
              <a:t>表现</a:t>
            </a:r>
            <a:r>
              <a:rPr lang="zh-CN" altLang="en-US" sz="4000" b="1" spc="240">
                <a:solidFill>
                  <a:schemeClr val="accent1"/>
                </a:solidFill>
                <a:uFillTx/>
                <a:latin typeface="微软雅黑" panose="020B0503020204020204" pitchFamily="34" charset="-122"/>
                <a:ea typeface="微软雅黑" panose="020B0503020204020204" pitchFamily="34" charset="-122"/>
              </a:rPr>
              <a:t>层</a:t>
            </a:r>
            <a:endParaRPr lang="zh-CN" altLang="en-US" sz="4000" b="1" spc="240">
              <a:solidFill>
                <a:schemeClr val="accent1"/>
              </a:solidFill>
              <a:uFillTx/>
              <a:latin typeface="微软雅黑" panose="020B0503020204020204" pitchFamily="34" charset="-122"/>
              <a:ea typeface="微软雅黑" panose="020B0503020204020204" pitchFamily="34" charset="-122"/>
            </a:endParaRPr>
          </a:p>
        </p:txBody>
      </p:sp>
      <p:sp>
        <p:nvSpPr>
          <p:cNvPr id="8" name="文本框 7"/>
          <p:cNvSpPr txBox="1"/>
          <p:nvPr>
            <p:custDataLst>
              <p:tags r:id="rId5"/>
            </p:custDataLst>
          </p:nvPr>
        </p:nvSpPr>
        <p:spPr>
          <a:xfrm>
            <a:off x="1899021" y="4119571"/>
            <a:ext cx="2365708" cy="2074488"/>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lang="zh-CN" altLang="en-US" sz="1600" spc="120">
                <a:solidFill>
                  <a:schemeClr val="tx1">
                    <a:lumMod val="75000"/>
                    <a:lumOff val="25000"/>
                  </a:schemeClr>
                </a:solidFill>
                <a:latin typeface="Arial" panose="020B0604020202020204" pitchFamily="34" charset="0"/>
                <a:ea typeface="微软雅黑" panose="020B0503020204020204" pitchFamily="34" charset="-122"/>
              </a:rPr>
              <a:t>基于Vue框架开发，提供桌面用户界面，用户可以发布笔记、查看内容、互动并执行其他操作。</a:t>
            </a:r>
            <a:endParaRPr lang="zh-CN" altLang="en-US" sz="1600" spc="12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9" name="文本框 6"/>
          <p:cNvSpPr txBox="1"/>
          <p:nvPr>
            <p:custDataLst>
              <p:tags r:id="rId6"/>
            </p:custDataLst>
          </p:nvPr>
        </p:nvSpPr>
        <p:spPr>
          <a:xfrm>
            <a:off x="1899021" y="3154949"/>
            <a:ext cx="2365708" cy="580974"/>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pPr>
            <a:r>
              <a:rPr lang="zh-CN" altLang="en-US" sz="2400" spc="180">
                <a:solidFill>
                  <a:schemeClr val="accent1"/>
                </a:solidFill>
                <a:latin typeface="Arial" panose="020B0604020202020204" pitchFamily="34" charset="0"/>
                <a:ea typeface="微软雅黑" panose="020B0503020204020204" pitchFamily="34" charset="-122"/>
              </a:rPr>
              <a:t>Web客户端</a:t>
            </a:r>
            <a:endParaRPr lang="zh-CN" altLang="en-US" sz="2400" spc="180">
              <a:solidFill>
                <a:schemeClr val="accent1"/>
              </a:solidFill>
              <a:latin typeface="Arial" panose="020B0604020202020204" pitchFamily="34" charset="0"/>
              <a:ea typeface="微软雅黑" panose="020B0503020204020204" pitchFamily="34" charset="-122"/>
            </a:endParaRPr>
          </a:p>
        </p:txBody>
      </p:sp>
      <p:cxnSp>
        <p:nvCxnSpPr>
          <p:cNvPr id="14" name="直接连接符 13"/>
          <p:cNvCxnSpPr/>
          <p:nvPr>
            <p:custDataLst>
              <p:tags r:id="rId7"/>
            </p:custDataLst>
          </p:nvPr>
        </p:nvCxnSpPr>
        <p:spPr>
          <a:xfrm>
            <a:off x="2790288" y="3927379"/>
            <a:ext cx="583175"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5" name="文本框 4"/>
          <p:cNvSpPr txBox="1"/>
          <p:nvPr>
            <p:custDataLst>
              <p:tags r:id="rId8"/>
            </p:custDataLst>
          </p:nvPr>
        </p:nvSpPr>
        <p:spPr>
          <a:xfrm>
            <a:off x="4701423" y="4119571"/>
            <a:ext cx="2365708" cy="2074488"/>
          </a:xfrm>
          <a:prstGeom prst="rect">
            <a:avLst/>
          </a:prstGeom>
          <a:noFill/>
        </p:spPr>
        <p:txBody>
          <a:bodyPr wrap="square" rtlCol="0">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lang="zh-CN" altLang="en-US" sz="1600" spc="120">
                <a:solidFill>
                  <a:schemeClr val="tx1">
                    <a:lumMod val="75000"/>
                    <a:lumOff val="25000"/>
                  </a:schemeClr>
                </a:solidFill>
                <a:latin typeface="Arial" panose="020B0604020202020204" pitchFamily="34" charset="0"/>
                <a:ea typeface="微软雅黑" panose="020B0503020204020204" pitchFamily="34" charset="-122"/>
              </a:rPr>
              <a:t>使用uni-app框架开发，提供移动用户界面，确保用户能够通过移动设备便捷访问平台。</a:t>
            </a:r>
            <a:endParaRPr lang="zh-CN" altLang="en-US" sz="1600" spc="12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16" name="文本框 6"/>
          <p:cNvSpPr txBox="1"/>
          <p:nvPr>
            <p:custDataLst>
              <p:tags r:id="rId9"/>
            </p:custDataLst>
          </p:nvPr>
        </p:nvSpPr>
        <p:spPr>
          <a:xfrm>
            <a:off x="4701423" y="3154949"/>
            <a:ext cx="2365708" cy="580974"/>
          </a:xfrm>
          <a:prstGeom prst="rect">
            <a:avLst/>
          </a:prstGeom>
          <a:noFill/>
        </p:spPr>
        <p:txBody>
          <a:bodyPr wrap="square" rtlCol="0">
            <a:normAutofit fontScale="8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pPr>
            <a:r>
              <a:rPr lang="zh-CN" altLang="en-US" sz="2400" spc="180">
                <a:solidFill>
                  <a:schemeClr val="accent3">
                    <a:lumMod val="75000"/>
                  </a:schemeClr>
                </a:solidFill>
                <a:latin typeface="Arial" panose="020B0604020202020204" pitchFamily="34" charset="0"/>
                <a:ea typeface="微软雅黑" panose="020B0503020204020204" pitchFamily="34" charset="-122"/>
              </a:rPr>
              <a:t>移动端界面（如有） </a:t>
            </a:r>
            <a:endParaRPr lang="en-US" altLang="zh-CN" sz="2400" spc="180">
              <a:solidFill>
                <a:schemeClr val="accent3">
                  <a:lumMod val="75000"/>
                </a:schemeClr>
              </a:solidFill>
              <a:latin typeface="Arial" panose="020B0604020202020204" pitchFamily="34" charset="0"/>
              <a:ea typeface="微软雅黑" panose="020B0503020204020204" pitchFamily="34" charset="-122"/>
            </a:endParaRPr>
          </a:p>
        </p:txBody>
      </p:sp>
      <p:cxnSp>
        <p:nvCxnSpPr>
          <p:cNvPr id="17" name="直接连接符 16"/>
          <p:cNvCxnSpPr/>
          <p:nvPr>
            <p:custDataLst>
              <p:tags r:id="rId10"/>
            </p:custDataLst>
          </p:nvPr>
        </p:nvCxnSpPr>
        <p:spPr>
          <a:xfrm>
            <a:off x="5592690" y="3927379"/>
            <a:ext cx="583175"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8" name="文本框 4"/>
          <p:cNvSpPr txBox="1"/>
          <p:nvPr>
            <p:custDataLst>
              <p:tags r:id="rId11"/>
            </p:custDataLst>
          </p:nvPr>
        </p:nvSpPr>
        <p:spPr>
          <a:xfrm>
            <a:off x="7503824" y="4119571"/>
            <a:ext cx="2365708" cy="2074488"/>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lang="zh-CN" altLang="en-US" sz="1600" spc="80">
                <a:solidFill>
                  <a:schemeClr val="tx1">
                    <a:lumMod val="75000"/>
                    <a:lumOff val="25000"/>
                  </a:schemeClr>
                </a:solidFill>
                <a:latin typeface="Arial" panose="020B0604020202020204" pitchFamily="34" charset="0"/>
                <a:ea typeface="微软雅黑" panose="020B0503020204020204" pitchFamily="34" charset="-122"/>
              </a:rPr>
              <a:t>用户请求通过Nginx反向代理服务器分发到后端微服务，实现前后端解耦和负载均衡。这样可以确保用户请求的可靠分发以及快速的访问速度。</a:t>
            </a:r>
            <a:endParaRPr lang="zh-CN" altLang="en-US" sz="1600" spc="8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19" name="文本框 6"/>
          <p:cNvSpPr txBox="1"/>
          <p:nvPr>
            <p:custDataLst>
              <p:tags r:id="rId12"/>
            </p:custDataLst>
          </p:nvPr>
        </p:nvSpPr>
        <p:spPr>
          <a:xfrm>
            <a:off x="7503795" y="3154680"/>
            <a:ext cx="2632710" cy="58102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00000"/>
              </a:lnSpc>
              <a:spcBef>
                <a:spcPts val="0"/>
              </a:spcBef>
              <a:spcAft>
                <a:spcPts val="0"/>
              </a:spcAft>
              <a:buSzPct val="100000"/>
            </a:pPr>
            <a:r>
              <a:rPr lang="zh-CN" altLang="en-US" sz="2000" spc="160">
                <a:solidFill>
                  <a:schemeClr val="accent1"/>
                </a:solidFill>
                <a:latin typeface="Arial" panose="020B0604020202020204" pitchFamily="34" charset="0"/>
                <a:ea typeface="微软雅黑" panose="020B0503020204020204" pitchFamily="34" charset="-122"/>
              </a:rPr>
              <a:t>Nginx反向代理</a:t>
            </a:r>
            <a:endParaRPr lang="zh-CN" altLang="en-US" sz="2000" spc="160">
              <a:solidFill>
                <a:schemeClr val="accent1"/>
              </a:solidFill>
              <a:latin typeface="Arial" panose="020B0604020202020204" pitchFamily="34" charset="0"/>
              <a:ea typeface="微软雅黑" panose="020B0503020204020204" pitchFamily="34" charset="-122"/>
            </a:endParaRPr>
          </a:p>
        </p:txBody>
      </p:sp>
      <p:cxnSp>
        <p:nvCxnSpPr>
          <p:cNvPr id="20" name="直接连接符 19"/>
          <p:cNvCxnSpPr/>
          <p:nvPr>
            <p:custDataLst>
              <p:tags r:id="rId13"/>
            </p:custDataLst>
          </p:nvPr>
        </p:nvCxnSpPr>
        <p:spPr>
          <a:xfrm>
            <a:off x="8395091" y="3927379"/>
            <a:ext cx="583175"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noProof="0" dirty="0">
                <a:ln>
                  <a:noFill/>
                </a:ln>
                <a:effectLst/>
                <a:uLnTx/>
                <a:uFillTx/>
                <a:latin typeface="微软雅黑" panose="020B0503020204020204" pitchFamily="34" charset="-122"/>
                <a:ea typeface="微软雅黑" panose="020B0503020204020204" pitchFamily="34" charset="-122"/>
                <a:sym typeface="+mn-ea"/>
              </a:rPr>
              <a:t>逻辑架构</a:t>
            </a:r>
            <a:endPar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31" name="矩形 11"/>
          <p:cNvSpPr/>
          <p:nvPr>
            <p:custDataLst>
              <p:tags r:id="rId2"/>
            </p:custDataLst>
          </p:nvPr>
        </p:nvSpPr>
        <p:spPr>
          <a:xfrm>
            <a:off x="1464310" y="2850675"/>
            <a:ext cx="8839271" cy="3649233"/>
          </a:xfrm>
          <a:prstGeom prst="rect">
            <a:avLst/>
          </a:prstGeom>
          <a:solidFill>
            <a:schemeClr val="lt1"/>
          </a:solidFill>
          <a:ln w="25400">
            <a:noFill/>
          </a:ln>
          <a:effectLst>
            <a:outerShdw blurRad="50800" dist="76200" dir="5400000" sx="101000" sy="101000" algn="t" rotWithShape="0">
              <a:schemeClr val="dk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5" name="矩形 34"/>
          <p:cNvSpPr/>
          <p:nvPr>
            <p:custDataLst>
              <p:tags r:id="rId3"/>
            </p:custDataLst>
          </p:nvPr>
        </p:nvSpPr>
        <p:spPr>
          <a:xfrm>
            <a:off x="1464310" y="1470667"/>
            <a:ext cx="8839271" cy="1160144"/>
          </a:xfrm>
          <a:prstGeom prst="rect">
            <a:avLst/>
          </a:prstGeom>
          <a:solidFill>
            <a:schemeClr val="lt1"/>
          </a:solidFill>
          <a:ln w="25400">
            <a:noFill/>
          </a:ln>
          <a:effectLst>
            <a:outerShdw blurRad="50800" dist="76200" dir="5400000" sx="101000" sy="101000" algn="t" rotWithShape="0">
              <a:schemeClr val="dk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zh-CN" altLang="en-US"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custDataLst>
              <p:tags r:id="rId4"/>
            </p:custDataLst>
          </p:nvPr>
        </p:nvSpPr>
        <p:spPr>
          <a:xfrm>
            <a:off x="1769110" y="1699264"/>
            <a:ext cx="8229664" cy="702944"/>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zh-CN" altLang="en-US" sz="4000" b="1" spc="240">
                <a:solidFill>
                  <a:schemeClr val="accent1"/>
                </a:solidFill>
                <a:uFillTx/>
                <a:latin typeface="微软雅黑" panose="020B0503020204020204" pitchFamily="34" charset="-122"/>
                <a:ea typeface="微软雅黑" panose="020B0503020204020204" pitchFamily="34" charset="-122"/>
              </a:rPr>
              <a:t>网关</a:t>
            </a:r>
            <a:r>
              <a:rPr lang="zh-CN" altLang="en-US" sz="4000" b="1" spc="240">
                <a:solidFill>
                  <a:schemeClr val="accent1"/>
                </a:solidFill>
                <a:uFillTx/>
                <a:latin typeface="微软雅黑" panose="020B0503020204020204" pitchFamily="34" charset="-122"/>
                <a:ea typeface="微软雅黑" panose="020B0503020204020204" pitchFamily="34" charset="-122"/>
              </a:rPr>
              <a:t>层</a:t>
            </a:r>
            <a:endParaRPr lang="zh-CN" altLang="en-US" sz="4000" b="1" spc="240">
              <a:solidFill>
                <a:schemeClr val="accent1"/>
              </a:solidFill>
              <a:uFillTx/>
              <a:latin typeface="微软雅黑" panose="020B0503020204020204" pitchFamily="34" charset="-122"/>
              <a:ea typeface="微软雅黑" panose="020B0503020204020204" pitchFamily="34" charset="-122"/>
            </a:endParaRPr>
          </a:p>
        </p:txBody>
      </p:sp>
      <p:sp>
        <p:nvSpPr>
          <p:cNvPr id="8" name="文本框 7"/>
          <p:cNvSpPr txBox="1"/>
          <p:nvPr>
            <p:custDataLst>
              <p:tags r:id="rId5"/>
            </p:custDataLst>
          </p:nvPr>
        </p:nvSpPr>
        <p:spPr>
          <a:xfrm>
            <a:off x="1899021" y="4119571"/>
            <a:ext cx="2365708" cy="2074488"/>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lang="zh-CN" altLang="en-US" sz="1600" spc="120">
                <a:solidFill>
                  <a:schemeClr val="tx1">
                    <a:lumMod val="75000"/>
                    <a:lumOff val="25000"/>
                  </a:schemeClr>
                </a:solidFill>
                <a:latin typeface="Arial" panose="020B0604020202020204" pitchFamily="34" charset="0"/>
                <a:ea typeface="微软雅黑" panose="020B0503020204020204" pitchFamily="34" charset="-122"/>
              </a:rPr>
              <a:t>使用Spring Cloud Gateway作为微服务的统一入口，提供请求路由和负载均衡功能。</a:t>
            </a:r>
            <a:endParaRPr lang="zh-CN" altLang="en-US" sz="1600" spc="12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9" name="文本框 6"/>
          <p:cNvSpPr txBox="1"/>
          <p:nvPr>
            <p:custDataLst>
              <p:tags r:id="rId6"/>
            </p:custDataLst>
          </p:nvPr>
        </p:nvSpPr>
        <p:spPr>
          <a:xfrm>
            <a:off x="1899021" y="3154949"/>
            <a:ext cx="2365708" cy="580974"/>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pPr>
            <a:r>
              <a:rPr lang="zh-CN" altLang="en-US" sz="2400" spc="180">
                <a:solidFill>
                  <a:schemeClr val="accent1"/>
                </a:solidFill>
                <a:latin typeface="Arial" panose="020B0604020202020204" pitchFamily="34" charset="0"/>
                <a:ea typeface="微软雅黑" panose="020B0503020204020204" pitchFamily="34" charset="-122"/>
              </a:rPr>
              <a:t>服务网关层</a:t>
            </a:r>
            <a:endParaRPr lang="zh-CN" altLang="en-US" sz="2400" spc="180">
              <a:solidFill>
                <a:schemeClr val="accent1"/>
              </a:solidFill>
              <a:latin typeface="Arial" panose="020B0604020202020204" pitchFamily="34" charset="0"/>
              <a:ea typeface="微软雅黑" panose="020B0503020204020204" pitchFamily="34" charset="-122"/>
            </a:endParaRPr>
          </a:p>
        </p:txBody>
      </p:sp>
      <p:cxnSp>
        <p:nvCxnSpPr>
          <p:cNvPr id="14" name="直接连接符 13"/>
          <p:cNvCxnSpPr/>
          <p:nvPr>
            <p:custDataLst>
              <p:tags r:id="rId7"/>
            </p:custDataLst>
          </p:nvPr>
        </p:nvCxnSpPr>
        <p:spPr>
          <a:xfrm>
            <a:off x="2790288" y="3927379"/>
            <a:ext cx="583175"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5" name="文本框 4"/>
          <p:cNvSpPr txBox="1"/>
          <p:nvPr>
            <p:custDataLst>
              <p:tags r:id="rId8"/>
            </p:custDataLst>
          </p:nvPr>
        </p:nvSpPr>
        <p:spPr>
          <a:xfrm>
            <a:off x="4701423" y="4119571"/>
            <a:ext cx="2365708" cy="2074488"/>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lang="zh-CN" altLang="en-US" sz="1600" spc="120">
                <a:solidFill>
                  <a:schemeClr val="tx1">
                    <a:lumMod val="75000"/>
                    <a:lumOff val="25000"/>
                  </a:schemeClr>
                </a:solidFill>
                <a:latin typeface="Arial" panose="020B0604020202020204" pitchFamily="34" charset="0"/>
                <a:ea typeface="微软雅黑" panose="020B0503020204020204" pitchFamily="34" charset="-122"/>
              </a:rPr>
              <a:t>用户请求被路由到相应的微服务，确保高效分发。支持动态路由和金丝雀发布（灰度发布）功能。</a:t>
            </a:r>
            <a:endParaRPr lang="zh-CN" altLang="en-US" sz="1600" spc="12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16" name="文本框 6"/>
          <p:cNvSpPr txBox="1"/>
          <p:nvPr>
            <p:custDataLst>
              <p:tags r:id="rId9"/>
            </p:custDataLst>
          </p:nvPr>
        </p:nvSpPr>
        <p:spPr>
          <a:xfrm>
            <a:off x="4701423" y="3154949"/>
            <a:ext cx="2365708" cy="580974"/>
          </a:xfrm>
          <a:prstGeom prst="rect">
            <a:avLst/>
          </a:prstGeom>
          <a:noFill/>
        </p:spPr>
        <p:txBody>
          <a:bodyPr wrap="square" rtlCol="0">
            <a:normAutofit fontScale="7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pPr>
            <a:r>
              <a:rPr lang="zh-CN" altLang="en-US" sz="2400" spc="180">
                <a:solidFill>
                  <a:schemeClr val="accent3">
                    <a:lumMod val="75000"/>
                  </a:schemeClr>
                </a:solidFill>
                <a:latin typeface="Arial" panose="020B0604020202020204" pitchFamily="34" charset="0"/>
                <a:ea typeface="微软雅黑" panose="020B0503020204020204" pitchFamily="34" charset="-122"/>
              </a:rPr>
              <a:t>请求路由与负载均衡</a:t>
            </a:r>
            <a:endParaRPr lang="zh-CN" altLang="en-US" sz="2400" spc="180">
              <a:solidFill>
                <a:schemeClr val="accent3">
                  <a:lumMod val="75000"/>
                </a:schemeClr>
              </a:solidFill>
              <a:latin typeface="Arial" panose="020B0604020202020204" pitchFamily="34" charset="0"/>
              <a:ea typeface="微软雅黑" panose="020B0503020204020204" pitchFamily="34" charset="-122"/>
            </a:endParaRPr>
          </a:p>
        </p:txBody>
      </p:sp>
      <p:cxnSp>
        <p:nvCxnSpPr>
          <p:cNvPr id="17" name="直接连接符 16"/>
          <p:cNvCxnSpPr/>
          <p:nvPr>
            <p:custDataLst>
              <p:tags r:id="rId10"/>
            </p:custDataLst>
          </p:nvPr>
        </p:nvCxnSpPr>
        <p:spPr>
          <a:xfrm>
            <a:off x="5592690" y="3927379"/>
            <a:ext cx="583175"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8" name="文本框 4"/>
          <p:cNvSpPr txBox="1"/>
          <p:nvPr>
            <p:custDataLst>
              <p:tags r:id="rId11"/>
            </p:custDataLst>
          </p:nvPr>
        </p:nvSpPr>
        <p:spPr>
          <a:xfrm>
            <a:off x="7503824" y="4118936"/>
            <a:ext cx="2365708" cy="2074488"/>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lang="zh-CN" altLang="en-US" sz="1600" spc="80">
                <a:solidFill>
                  <a:schemeClr val="tx1">
                    <a:lumMod val="75000"/>
                    <a:lumOff val="25000"/>
                  </a:schemeClr>
                </a:solidFill>
                <a:latin typeface="Arial" panose="020B0604020202020204" pitchFamily="34" charset="0"/>
                <a:ea typeface="微软雅黑" panose="020B0503020204020204" pitchFamily="34" charset="-122"/>
              </a:rPr>
              <a:t>使用SaToken进行用户认证与授权，解析令牌并将用户信息传递给下游服务，确保系统安全。</a:t>
            </a:r>
            <a:endParaRPr lang="zh-CN" altLang="en-US" sz="1600" spc="8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19" name="文本框 6"/>
          <p:cNvSpPr txBox="1"/>
          <p:nvPr>
            <p:custDataLst>
              <p:tags r:id="rId12"/>
            </p:custDataLst>
          </p:nvPr>
        </p:nvSpPr>
        <p:spPr>
          <a:xfrm>
            <a:off x="7503795" y="3154680"/>
            <a:ext cx="2632710" cy="58102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00000"/>
              </a:lnSpc>
              <a:spcBef>
                <a:spcPts val="0"/>
              </a:spcBef>
              <a:spcAft>
                <a:spcPts val="0"/>
              </a:spcAft>
              <a:buSzPct val="100000"/>
            </a:pPr>
            <a:r>
              <a:rPr lang="zh-CN" altLang="en-US" sz="2000" spc="160">
                <a:solidFill>
                  <a:schemeClr val="accent1"/>
                </a:solidFill>
                <a:latin typeface="Arial" panose="020B0604020202020204" pitchFamily="34" charset="0"/>
                <a:ea typeface="微软雅黑" panose="020B0503020204020204" pitchFamily="34" charset="-122"/>
              </a:rPr>
              <a:t>统一认证</a:t>
            </a:r>
            <a:endParaRPr lang="zh-CN" altLang="en-US" sz="2000" spc="160">
              <a:solidFill>
                <a:schemeClr val="accent1"/>
              </a:solidFill>
              <a:latin typeface="Arial" panose="020B0604020202020204" pitchFamily="34" charset="0"/>
              <a:ea typeface="微软雅黑" panose="020B0503020204020204" pitchFamily="34" charset="-122"/>
            </a:endParaRPr>
          </a:p>
        </p:txBody>
      </p:sp>
      <p:cxnSp>
        <p:nvCxnSpPr>
          <p:cNvPr id="20" name="直接连接符 19"/>
          <p:cNvCxnSpPr/>
          <p:nvPr>
            <p:custDataLst>
              <p:tags r:id="rId13"/>
            </p:custDataLst>
          </p:nvPr>
        </p:nvCxnSpPr>
        <p:spPr>
          <a:xfrm>
            <a:off x="8395091" y="3927379"/>
            <a:ext cx="583175"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0" y="409575"/>
            <a:ext cx="5650230" cy="647700"/>
          </a:xfrm>
          <a:prstGeom prst="rect">
            <a:avLst/>
          </a:prstGeom>
        </p:spPr>
        <p:txBody>
          <a:bodyPr vert="horz" lIns="91440" tIns="45720" rIns="91440" bIns="45720" rtlCol="0" anchor="ctr">
            <a:normAutofit fontScale="87500" lnSpcReduction="10000"/>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noProof="0" dirty="0">
                <a:ln>
                  <a:noFill/>
                </a:ln>
                <a:effectLst/>
                <a:uLnTx/>
                <a:uFillTx/>
                <a:latin typeface="微软雅黑" panose="020B0503020204020204" pitchFamily="34" charset="-122"/>
                <a:ea typeface="微软雅黑" panose="020B0503020204020204" pitchFamily="34" charset="-122"/>
                <a:sym typeface="+mn-ea"/>
              </a:rPr>
              <a:t>逻辑架构</a:t>
            </a:r>
            <a:endPar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8793638" y="54483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9741375" y="56007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pic>
        <p:nvPicPr>
          <p:cNvPr id="7" name="图片 6" descr="service_flow"/>
          <p:cNvPicPr>
            <a:picLocks noChangeAspect="1"/>
          </p:cNvPicPr>
          <p:nvPr/>
        </p:nvPicPr>
        <p:blipFill>
          <a:blip r:embed="rId2"/>
          <a:stretch>
            <a:fillRect/>
          </a:stretch>
        </p:blipFill>
        <p:spPr>
          <a:xfrm>
            <a:off x="3425825" y="1057275"/>
            <a:ext cx="7625715" cy="5725160"/>
          </a:xfrm>
          <a:prstGeom prst="rect">
            <a:avLst/>
          </a:prstGeom>
        </p:spPr>
      </p:pic>
      <p:sp>
        <p:nvSpPr>
          <p:cNvPr id="8" name="文本框 7"/>
          <p:cNvSpPr txBox="1"/>
          <p:nvPr>
            <p:custDataLst>
              <p:tags r:id="rId3"/>
            </p:custDataLst>
          </p:nvPr>
        </p:nvSpPr>
        <p:spPr>
          <a:xfrm>
            <a:off x="402536" y="1573330"/>
            <a:ext cx="2411167" cy="1291590"/>
          </a:xfrm>
          <a:prstGeom prst="rect">
            <a:avLst/>
          </a:prstGeom>
          <a:noFill/>
        </p:spPr>
        <p:txBody>
          <a:bodyPr wrap="square" rtlCol="0">
            <a:spAutoFit/>
          </a:bodyPr>
          <a:p>
            <a:pPr algn="ctr">
              <a:lnSpc>
                <a:spcPct val="150000"/>
              </a:lnSpc>
            </a:pPr>
            <a:r>
              <a:rPr lang="zh-CN" altLang="en-US" b="1" dirty="0" err="1">
                <a:solidFill>
                  <a:schemeClr val="accent1">
                    <a:lumMod val="60000"/>
                    <a:lumOff val="40000"/>
                  </a:schemeClr>
                </a:solidFill>
              </a:rPr>
              <a:t>业务逻辑层</a:t>
            </a:r>
            <a:endParaRPr lang="zh-CN" altLang="en-US" b="1" dirty="0" err="1">
              <a:solidFill>
                <a:schemeClr val="accent1">
                  <a:lumMod val="60000"/>
                  <a:lumOff val="40000"/>
                </a:schemeClr>
              </a:solidFill>
            </a:endParaRPr>
          </a:p>
          <a:p>
            <a:pPr algn="ctr">
              <a:lnSpc>
                <a:spcPct val="150000"/>
              </a:lnSpc>
            </a:pPr>
            <a:endParaRPr lang="zh-CN" altLang="en-US" b="1" dirty="0" err="1">
              <a:solidFill>
                <a:schemeClr val="accent1">
                  <a:lumMod val="60000"/>
                  <a:lumOff val="40000"/>
                </a:schemeClr>
              </a:solidFill>
            </a:endParaRPr>
          </a:p>
          <a:p>
            <a:pPr algn="ctr">
              <a:lnSpc>
                <a:spcPct val="150000"/>
              </a:lnSpc>
            </a:pPr>
            <a:r>
              <a:rPr lang="zh-CN" altLang="en-US" sz="1600" b="1" dirty="0" err="1">
                <a:solidFill>
                  <a:schemeClr val="accent1">
                    <a:lumMod val="60000"/>
                    <a:lumOff val="40000"/>
                  </a:schemeClr>
                </a:solidFill>
              </a:rPr>
              <a:t>服务流程</a:t>
            </a:r>
            <a:r>
              <a:rPr lang="zh-CN" altLang="en-US" sz="1600" b="1" dirty="0" err="1">
                <a:solidFill>
                  <a:schemeClr val="accent1">
                    <a:lumMod val="60000"/>
                    <a:lumOff val="40000"/>
                  </a:schemeClr>
                </a:solidFill>
              </a:rPr>
              <a:t>图</a:t>
            </a:r>
            <a:endParaRPr lang="zh-CN" altLang="en-US" sz="1600" b="1" dirty="0" err="1">
              <a:solidFill>
                <a:schemeClr val="accent1">
                  <a:lumMod val="60000"/>
                  <a:lumOff val="4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0" y="409575"/>
            <a:ext cx="5650230" cy="647700"/>
          </a:xfrm>
          <a:prstGeom prst="rect">
            <a:avLst/>
          </a:prstGeom>
        </p:spPr>
        <p:txBody>
          <a:bodyPr vert="horz" lIns="91440" tIns="45720" rIns="91440" bIns="45720" rtlCol="0" anchor="ctr">
            <a:normAutofit fontScale="87500" lnSpcReduction="10000"/>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noProof="0" dirty="0">
                <a:ln>
                  <a:noFill/>
                </a:ln>
                <a:effectLst/>
                <a:uLnTx/>
                <a:uFillTx/>
                <a:latin typeface="微软雅黑" panose="020B0503020204020204" pitchFamily="34" charset="-122"/>
                <a:ea typeface="微软雅黑" panose="020B0503020204020204" pitchFamily="34" charset="-122"/>
                <a:sym typeface="+mn-ea"/>
              </a:rPr>
              <a:t>逻辑架构</a:t>
            </a:r>
            <a:endPar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8793638" y="54483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9741375" y="56007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grpSp>
        <p:nvGrpSpPr>
          <p:cNvPr id="30" name="组合 29"/>
          <p:cNvGrpSpPr/>
          <p:nvPr>
            <p:custDataLst>
              <p:tags r:id="rId2"/>
            </p:custDataLst>
          </p:nvPr>
        </p:nvGrpSpPr>
        <p:grpSpPr>
          <a:xfrm>
            <a:off x="1301750" y="1190625"/>
            <a:ext cx="8732520" cy="5306473"/>
            <a:chOff x="4140422" y="1601984"/>
            <a:chExt cx="7693026" cy="4903226"/>
          </a:xfrm>
        </p:grpSpPr>
        <p:grpSp>
          <p:nvGrpSpPr>
            <p:cNvPr id="2" name="组合 1"/>
            <p:cNvGrpSpPr/>
            <p:nvPr/>
          </p:nvGrpSpPr>
          <p:grpSpPr>
            <a:xfrm>
              <a:off x="6096001" y="1971316"/>
              <a:ext cx="4210910" cy="4210910"/>
              <a:chOff x="3358458" y="970497"/>
              <a:chExt cx="5412308" cy="5412308"/>
            </a:xfrm>
          </p:grpSpPr>
          <p:sp>
            <p:nvSpPr>
              <p:cNvPr id="32" name="圆: 空心 26"/>
              <p:cNvSpPr/>
              <p:nvPr>
                <p:custDataLst>
                  <p:tags r:id="rId3"/>
                </p:custDataLst>
              </p:nvPr>
            </p:nvSpPr>
            <p:spPr>
              <a:xfrm>
                <a:off x="3723560" y="1335599"/>
                <a:ext cx="4682104" cy="4682103"/>
              </a:xfrm>
              <a:prstGeom prst="donut">
                <a:avLst>
                  <a:gd name="adj" fmla="val 21523"/>
                </a:avLst>
              </a:prstGeom>
              <a:pattFill prst="pct5">
                <a:fgClr>
                  <a:srgbClr val="E4E6EA"/>
                </a:fgClr>
                <a:bgClr>
                  <a:srgbClr val="ADB5BF"/>
                </a:bgClr>
              </a:patt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33" name="圆: 空心 28"/>
              <p:cNvSpPr/>
              <p:nvPr>
                <p:custDataLst>
                  <p:tags r:id="rId4"/>
                </p:custDataLst>
              </p:nvPr>
            </p:nvSpPr>
            <p:spPr>
              <a:xfrm>
                <a:off x="4178662" y="1790702"/>
                <a:ext cx="3771900" cy="3771898"/>
              </a:xfrm>
              <a:prstGeom prst="donut">
                <a:avLst>
                  <a:gd name="adj" fmla="val 21523"/>
                </a:avLst>
              </a:prstGeom>
              <a:solidFill>
                <a:schemeClr val="bg1">
                  <a:lumMod val="95000"/>
                  <a:alpha val="4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34" name="椭圆 33"/>
              <p:cNvSpPr/>
              <p:nvPr>
                <p:custDataLst>
                  <p:tags r:id="rId5"/>
                </p:custDataLst>
              </p:nvPr>
            </p:nvSpPr>
            <p:spPr>
              <a:xfrm>
                <a:off x="4162257" y="1511757"/>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8</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5" name="椭圆 4"/>
              <p:cNvSpPr/>
              <p:nvPr>
                <p:custDataLst>
                  <p:tags r:id="rId6"/>
                </p:custDataLst>
              </p:nvPr>
            </p:nvSpPr>
            <p:spPr>
              <a:xfrm>
                <a:off x="4162257" y="5015071"/>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6</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6" name="椭圆 35"/>
              <p:cNvSpPr/>
              <p:nvPr>
                <p:custDataLst>
                  <p:tags r:id="rId7"/>
                </p:custDataLst>
              </p:nvPr>
            </p:nvSpPr>
            <p:spPr>
              <a:xfrm>
                <a:off x="7294677" y="1511757"/>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2</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7" name="椭圆 36"/>
              <p:cNvSpPr/>
              <p:nvPr>
                <p:custDataLst>
                  <p:tags r:id="rId8"/>
                </p:custDataLst>
              </p:nvPr>
            </p:nvSpPr>
            <p:spPr>
              <a:xfrm>
                <a:off x="7294677" y="5015071"/>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4</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8" name="椭圆 37"/>
              <p:cNvSpPr/>
              <p:nvPr>
                <p:custDataLst>
                  <p:tags r:id="rId9"/>
                </p:custDataLst>
              </p:nvPr>
            </p:nvSpPr>
            <p:spPr>
              <a:xfrm>
                <a:off x="5728467" y="970497"/>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1</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9" name="椭圆 38"/>
              <p:cNvSpPr/>
              <p:nvPr>
                <p:custDataLst>
                  <p:tags r:id="rId10"/>
                </p:custDataLst>
              </p:nvPr>
            </p:nvSpPr>
            <p:spPr>
              <a:xfrm>
                <a:off x="5728467" y="5652601"/>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5</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40" name="椭圆 39"/>
              <p:cNvSpPr/>
              <p:nvPr>
                <p:custDataLst>
                  <p:tags r:id="rId11"/>
                </p:custDataLst>
              </p:nvPr>
            </p:nvSpPr>
            <p:spPr>
              <a:xfrm>
                <a:off x="3358458" y="3311548"/>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7</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41" name="椭圆 40"/>
              <p:cNvSpPr/>
              <p:nvPr>
                <p:custDataLst>
                  <p:tags r:id="rId12"/>
                </p:custDataLst>
              </p:nvPr>
            </p:nvSpPr>
            <p:spPr>
              <a:xfrm>
                <a:off x="8040562" y="3311548"/>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3</a:t>
                </a:r>
                <a:endParaRPr lang="en-US" b="1" kern="0" dirty="0">
                  <a:solidFill>
                    <a:srgbClr val="FFFFFF"/>
                  </a:solidFill>
                  <a:latin typeface="微软雅黑" panose="020B0503020204020204" pitchFamily="34" charset="-122"/>
                  <a:ea typeface="微软雅黑" panose="020B0503020204020204" pitchFamily="34" charset="-122"/>
                </a:endParaRPr>
              </a:p>
            </p:txBody>
          </p:sp>
        </p:grpSp>
        <p:sp>
          <p:nvSpPr>
            <p:cNvPr id="42" name="文本框 41"/>
            <p:cNvSpPr txBox="1"/>
            <p:nvPr/>
          </p:nvSpPr>
          <p:spPr>
            <a:xfrm>
              <a:off x="7218304" y="1601984"/>
              <a:ext cx="2449663" cy="340312"/>
            </a:xfrm>
            <a:prstGeom prst="rect">
              <a:avLst/>
            </a:prstGeom>
            <a:noFill/>
          </p:spPr>
          <p:txBody>
            <a:bodyPr wrap="square" rtlCol="0">
              <a:spAutoFit/>
            </a:bodyPr>
            <a:lstStyle/>
            <a:p>
              <a:pPr algn="ctr"/>
              <a:r>
                <a:rPr lang="zh-CN" altLang="en-US" b="1" dirty="0"/>
                <a:t>认证服务</a:t>
              </a:r>
              <a:endParaRPr lang="zh-CN" altLang="en-US" b="1" dirty="0"/>
            </a:p>
          </p:txBody>
        </p:sp>
        <p:sp>
          <p:nvSpPr>
            <p:cNvPr id="43" name="文本框 42"/>
            <p:cNvSpPr txBox="1"/>
            <p:nvPr>
              <p:custDataLst>
                <p:tags r:id="rId13"/>
              </p:custDataLst>
            </p:nvPr>
          </p:nvSpPr>
          <p:spPr>
            <a:xfrm>
              <a:off x="9726594" y="2490161"/>
              <a:ext cx="1960582" cy="340312"/>
            </a:xfrm>
            <a:prstGeom prst="rect">
              <a:avLst/>
            </a:prstGeom>
            <a:noFill/>
          </p:spPr>
          <p:txBody>
            <a:bodyPr wrap="square" rtlCol="0">
              <a:spAutoFit/>
            </a:bodyPr>
            <a:lstStyle/>
            <a:p>
              <a:r>
                <a:rPr lang="zh-CN" altLang="en-US" b="1" dirty="0"/>
                <a:t>用户服务</a:t>
              </a:r>
              <a:endParaRPr lang="zh-CN" altLang="en-US" b="1" dirty="0"/>
            </a:p>
          </p:txBody>
        </p:sp>
        <p:sp>
          <p:nvSpPr>
            <p:cNvPr id="44" name="文本框 43"/>
            <p:cNvSpPr txBox="1"/>
            <p:nvPr>
              <p:custDataLst>
                <p:tags r:id="rId14"/>
              </p:custDataLst>
            </p:nvPr>
          </p:nvSpPr>
          <p:spPr>
            <a:xfrm>
              <a:off x="10306908" y="3891794"/>
              <a:ext cx="1526540" cy="340312"/>
            </a:xfrm>
            <a:prstGeom prst="rect">
              <a:avLst/>
            </a:prstGeom>
            <a:noFill/>
          </p:spPr>
          <p:txBody>
            <a:bodyPr wrap="square" rtlCol="0">
              <a:spAutoFit/>
            </a:bodyPr>
            <a:lstStyle/>
            <a:p>
              <a:r>
                <a:rPr lang="zh-CN" altLang="en-US" b="1" dirty="0"/>
                <a:t>笔记服务</a:t>
              </a:r>
              <a:endParaRPr lang="zh-CN" altLang="en-US" b="1" dirty="0"/>
            </a:p>
          </p:txBody>
        </p:sp>
        <p:sp>
          <p:nvSpPr>
            <p:cNvPr id="45" name="文本框 44"/>
            <p:cNvSpPr txBox="1"/>
            <p:nvPr>
              <p:custDataLst>
                <p:tags r:id="rId15"/>
              </p:custDataLst>
            </p:nvPr>
          </p:nvSpPr>
          <p:spPr>
            <a:xfrm>
              <a:off x="9726594" y="5217487"/>
              <a:ext cx="1960582" cy="340312"/>
            </a:xfrm>
            <a:prstGeom prst="rect">
              <a:avLst/>
            </a:prstGeom>
            <a:noFill/>
          </p:spPr>
          <p:txBody>
            <a:bodyPr wrap="square" rtlCol="0">
              <a:spAutoFit/>
            </a:bodyPr>
            <a:lstStyle/>
            <a:p>
              <a:r>
                <a:rPr lang="zh-CN" altLang="en-US" b="1" dirty="0"/>
                <a:t>用户关系服务</a:t>
              </a:r>
              <a:endParaRPr lang="zh-CN" altLang="en-US" b="1" dirty="0"/>
            </a:p>
          </p:txBody>
        </p:sp>
        <p:sp>
          <p:nvSpPr>
            <p:cNvPr id="46" name="文本框 45"/>
            <p:cNvSpPr txBox="1"/>
            <p:nvPr>
              <p:custDataLst>
                <p:tags r:id="rId16"/>
              </p:custDataLst>
            </p:nvPr>
          </p:nvSpPr>
          <p:spPr>
            <a:xfrm>
              <a:off x="6835934" y="6164898"/>
              <a:ext cx="2769142" cy="340312"/>
            </a:xfrm>
            <a:prstGeom prst="rect">
              <a:avLst/>
            </a:prstGeom>
            <a:noFill/>
          </p:spPr>
          <p:txBody>
            <a:bodyPr wrap="square" rtlCol="0">
              <a:spAutoFit/>
            </a:bodyPr>
            <a:lstStyle/>
            <a:p>
              <a:pPr algn="ctr"/>
              <a:r>
                <a:rPr lang="zh-CN" altLang="en-US" b="1" dirty="0"/>
                <a:t>分布式ID生成服务</a:t>
              </a:r>
              <a:endParaRPr lang="zh-CN" altLang="en-US" b="1" dirty="0"/>
            </a:p>
          </p:txBody>
        </p:sp>
        <p:sp>
          <p:nvSpPr>
            <p:cNvPr id="47" name="文本框 46"/>
            <p:cNvSpPr txBox="1"/>
            <p:nvPr>
              <p:custDataLst>
                <p:tags r:id="rId17"/>
              </p:custDataLst>
            </p:nvPr>
          </p:nvSpPr>
          <p:spPr>
            <a:xfrm>
              <a:off x="4140422" y="5217674"/>
              <a:ext cx="2523490" cy="340312"/>
            </a:xfrm>
            <a:prstGeom prst="rect">
              <a:avLst/>
            </a:prstGeom>
            <a:noFill/>
          </p:spPr>
          <p:txBody>
            <a:bodyPr wrap="square" rtlCol="0">
              <a:spAutoFit/>
            </a:bodyPr>
            <a:lstStyle/>
            <a:p>
              <a:pPr algn="r"/>
              <a:r>
                <a:rPr lang="zh-CN" altLang="en-US" b="1" dirty="0"/>
                <a:t>计数服务</a:t>
              </a:r>
              <a:endParaRPr lang="zh-CN" altLang="en-US" b="1" dirty="0"/>
            </a:p>
          </p:txBody>
        </p:sp>
        <p:sp>
          <p:nvSpPr>
            <p:cNvPr id="48" name="文本框 47"/>
            <p:cNvSpPr txBox="1"/>
            <p:nvPr>
              <p:custDataLst>
                <p:tags r:id="rId18"/>
              </p:custDataLst>
            </p:nvPr>
          </p:nvSpPr>
          <p:spPr>
            <a:xfrm>
              <a:off x="4598986" y="3766064"/>
              <a:ext cx="1849120" cy="340312"/>
            </a:xfrm>
            <a:prstGeom prst="rect">
              <a:avLst/>
            </a:prstGeom>
            <a:noFill/>
          </p:spPr>
          <p:txBody>
            <a:bodyPr wrap="square" rtlCol="0">
              <a:spAutoFit/>
            </a:bodyPr>
            <a:lstStyle/>
            <a:p>
              <a:pPr algn="ctr"/>
              <a:r>
                <a:rPr lang="zh-CN" altLang="en-US" b="1" dirty="0"/>
                <a:t>对象存储服务</a:t>
              </a:r>
              <a:endParaRPr lang="zh-CN" altLang="en-US" b="1" dirty="0"/>
            </a:p>
          </p:txBody>
        </p:sp>
        <p:sp>
          <p:nvSpPr>
            <p:cNvPr id="49" name="文本框 48"/>
            <p:cNvSpPr txBox="1"/>
            <p:nvPr>
              <p:custDataLst>
                <p:tags r:id="rId19"/>
              </p:custDataLst>
            </p:nvPr>
          </p:nvSpPr>
          <p:spPr>
            <a:xfrm>
              <a:off x="4715735" y="2496795"/>
              <a:ext cx="2018404" cy="340312"/>
            </a:xfrm>
            <a:prstGeom prst="rect">
              <a:avLst/>
            </a:prstGeom>
            <a:noFill/>
          </p:spPr>
          <p:txBody>
            <a:bodyPr wrap="square" rtlCol="0">
              <a:spAutoFit/>
            </a:bodyPr>
            <a:lstStyle/>
            <a:p>
              <a:pPr algn="r"/>
              <a:r>
                <a:rPr lang="zh-CN" altLang="en-US" b="1" dirty="0"/>
                <a:t>KV短文本存储服务</a:t>
              </a:r>
              <a:endParaRPr lang="zh-CN" altLang="en-US" b="1" dirty="0"/>
            </a:p>
          </p:txBody>
        </p:sp>
        <p:sp>
          <p:nvSpPr>
            <p:cNvPr id="52" name="文本框 51"/>
            <p:cNvSpPr txBox="1"/>
            <p:nvPr>
              <p:custDataLst>
                <p:tags r:id="rId20"/>
              </p:custDataLst>
            </p:nvPr>
          </p:nvSpPr>
          <p:spPr>
            <a:xfrm>
              <a:off x="7157840" y="3315096"/>
              <a:ext cx="2124149" cy="1534339"/>
            </a:xfrm>
            <a:prstGeom prst="rect">
              <a:avLst/>
            </a:prstGeom>
            <a:noFill/>
          </p:spPr>
          <p:txBody>
            <a:bodyPr wrap="square" rtlCol="0">
              <a:spAutoFit/>
            </a:bodyPr>
            <a:lstStyle/>
            <a:p>
              <a:pPr algn="ctr">
                <a:lnSpc>
                  <a:spcPct val="150000"/>
                </a:lnSpc>
              </a:pPr>
              <a:r>
                <a:rPr lang="zh-CN" altLang="en-US" b="1" dirty="0" err="1">
                  <a:solidFill>
                    <a:schemeClr val="accent1">
                      <a:lumMod val="60000"/>
                      <a:lumOff val="40000"/>
                    </a:schemeClr>
                  </a:solidFill>
                </a:rPr>
                <a:t>业务逻辑层</a:t>
              </a:r>
              <a:endParaRPr lang="zh-CN" altLang="en-US" b="1" dirty="0" err="1">
                <a:solidFill>
                  <a:schemeClr val="accent1">
                    <a:lumMod val="60000"/>
                    <a:lumOff val="40000"/>
                  </a:schemeClr>
                </a:solidFill>
              </a:endParaRPr>
            </a:p>
            <a:p>
              <a:pPr algn="ctr">
                <a:lnSpc>
                  <a:spcPct val="150000"/>
                </a:lnSpc>
              </a:pPr>
              <a:endParaRPr lang="zh-CN" altLang="en-US" b="1" dirty="0" err="1">
                <a:solidFill>
                  <a:schemeClr val="accent1">
                    <a:lumMod val="60000"/>
                    <a:lumOff val="40000"/>
                  </a:schemeClr>
                </a:solidFill>
              </a:endParaRPr>
            </a:p>
            <a:p>
              <a:pPr algn="ctr">
                <a:lnSpc>
                  <a:spcPct val="150000"/>
                </a:lnSpc>
              </a:pPr>
              <a:r>
                <a:rPr lang="zh-CN" altLang="en-US" sz="1600" b="1" dirty="0" err="1">
                  <a:solidFill>
                    <a:schemeClr val="accent1">
                      <a:lumMod val="60000"/>
                      <a:lumOff val="40000"/>
                    </a:schemeClr>
                  </a:solidFill>
                </a:rPr>
                <a:t>Spring Cloud Alibaba 生态系统</a:t>
              </a:r>
              <a:endParaRPr lang="zh-CN" altLang="en-US" sz="1600" b="1" dirty="0" err="1">
                <a:solidFill>
                  <a:schemeClr val="accent1">
                    <a:lumMod val="60000"/>
                    <a:lumOff val="40000"/>
                  </a:schemeClr>
                </a:solidFill>
              </a:endParaRPr>
            </a:p>
          </p:txBody>
        </p:sp>
      </p:grpSp>
      <p:sp>
        <p:nvSpPr>
          <p:cNvPr id="21" name="文本框 20"/>
          <p:cNvSpPr txBox="1"/>
          <p:nvPr/>
        </p:nvSpPr>
        <p:spPr>
          <a:xfrm>
            <a:off x="6998335" y="1129030"/>
            <a:ext cx="4123055" cy="521970"/>
          </a:xfrm>
          <a:prstGeom prst="rect">
            <a:avLst/>
          </a:prstGeom>
          <a:noFill/>
        </p:spPr>
        <p:txBody>
          <a:bodyPr wrap="square" rtlCol="0">
            <a:spAutoFit/>
          </a:bodyPr>
          <a:lstStyle/>
          <a:p>
            <a:r>
              <a:rPr lang="zh-CN" altLang="en-US" sz="1400" b="1"/>
              <a:t>技术</a:t>
            </a:r>
            <a:r>
              <a:rPr lang="zh-CN" altLang="en-US" sz="1400"/>
              <a:t>：提供用户的身份认证、授权和权限管理功能</a:t>
            </a:r>
            <a:endParaRPr lang="zh-CN" altLang="en-US" sz="1400"/>
          </a:p>
          <a:p>
            <a:r>
              <a:rPr lang="zh-CN" altLang="en-US" sz="1400" b="1"/>
              <a:t>功能</a:t>
            </a:r>
            <a:r>
              <a:rPr lang="zh-CN" altLang="en-US" sz="1400"/>
              <a:t>：通过 SaToken 实现用户的 JWT 登录认证</a:t>
            </a:r>
            <a:endParaRPr lang="zh-CN" altLang="en-US" sz="1400"/>
          </a:p>
        </p:txBody>
      </p:sp>
      <p:sp>
        <p:nvSpPr>
          <p:cNvPr id="22" name="文本框 21"/>
          <p:cNvSpPr txBox="1"/>
          <p:nvPr/>
        </p:nvSpPr>
        <p:spPr>
          <a:xfrm>
            <a:off x="8675370" y="2084070"/>
            <a:ext cx="3615055" cy="822325"/>
          </a:xfrm>
          <a:prstGeom prst="rect">
            <a:avLst/>
          </a:prstGeom>
          <a:noFill/>
        </p:spPr>
        <p:txBody>
          <a:bodyPr wrap="square" rtlCol="0">
            <a:noAutofit/>
          </a:bodyPr>
          <a:lstStyle/>
          <a:p>
            <a:r>
              <a:rPr lang="zh-CN" altLang="en-US" sz="1400" b="1"/>
              <a:t>技术</a:t>
            </a:r>
            <a:r>
              <a:rPr lang="zh-CN" altLang="en-US" sz="1400"/>
              <a:t>：使用 Redis + Caffeine 构建二级缓存</a:t>
            </a:r>
            <a:endParaRPr lang="zh-CN" altLang="en-US" sz="1400"/>
          </a:p>
          <a:p>
            <a:r>
              <a:rPr lang="zh-CN" altLang="en-US" sz="1400" b="1"/>
              <a:t>功能</a:t>
            </a:r>
            <a:r>
              <a:rPr lang="zh-CN" altLang="en-US" sz="1400"/>
              <a:t>：管理用户的基本信息</a:t>
            </a:r>
            <a:endParaRPr lang="zh-CN" altLang="en-US" sz="1400"/>
          </a:p>
        </p:txBody>
      </p:sp>
      <p:sp>
        <p:nvSpPr>
          <p:cNvPr id="23" name="文本框 22"/>
          <p:cNvSpPr txBox="1"/>
          <p:nvPr/>
        </p:nvSpPr>
        <p:spPr>
          <a:xfrm>
            <a:off x="9341485" y="3552190"/>
            <a:ext cx="2997200" cy="959485"/>
          </a:xfrm>
          <a:prstGeom prst="rect">
            <a:avLst/>
          </a:prstGeom>
          <a:noFill/>
        </p:spPr>
        <p:txBody>
          <a:bodyPr wrap="square" rtlCol="0">
            <a:noAutofit/>
          </a:bodyPr>
          <a:lstStyle/>
          <a:p>
            <a:r>
              <a:rPr lang="zh-CN" altLang="en-US" sz="1400" b="1"/>
              <a:t>技术</a:t>
            </a:r>
            <a:r>
              <a:rPr lang="zh-CN" altLang="en-US" sz="1400"/>
              <a:t>：Redis + Caffeine</a:t>
            </a:r>
            <a:endParaRPr lang="zh-CN" altLang="en-US" sz="1400"/>
          </a:p>
          <a:p>
            <a:r>
              <a:rPr lang="zh-CN" altLang="en-US" sz="1400" b="1"/>
              <a:t>功能</a:t>
            </a:r>
            <a:r>
              <a:rPr lang="zh-CN" altLang="en-US" sz="1400"/>
              <a:t>：支持笔记的发布、编辑、查询、置顶及权限修改等功能</a:t>
            </a:r>
            <a:endParaRPr lang="zh-CN" altLang="en-US" sz="1400"/>
          </a:p>
        </p:txBody>
      </p:sp>
      <p:sp>
        <p:nvSpPr>
          <p:cNvPr id="24" name="文本框 23"/>
          <p:cNvSpPr txBox="1"/>
          <p:nvPr/>
        </p:nvSpPr>
        <p:spPr>
          <a:xfrm>
            <a:off x="9268460" y="4930775"/>
            <a:ext cx="2922905" cy="959485"/>
          </a:xfrm>
          <a:prstGeom prst="rect">
            <a:avLst/>
          </a:prstGeom>
          <a:noFill/>
        </p:spPr>
        <p:txBody>
          <a:bodyPr wrap="square" rtlCol="0">
            <a:noAutofit/>
          </a:bodyPr>
          <a:lstStyle/>
          <a:p>
            <a:r>
              <a:rPr lang="zh-CN" altLang="en-US" sz="1400" b="1"/>
              <a:t>技术</a:t>
            </a:r>
            <a:r>
              <a:rPr lang="zh-CN" altLang="en-US" sz="1400"/>
              <a:t>：</a:t>
            </a:r>
            <a:r>
              <a:rPr lang="zh-CN" altLang="en-US" sz="1400">
                <a:sym typeface="+mn-ea"/>
              </a:rPr>
              <a:t>使用Redis缓存和消息队列</a:t>
            </a:r>
            <a:endParaRPr lang="zh-CN" altLang="en-US" sz="1400"/>
          </a:p>
          <a:p>
            <a:r>
              <a:rPr lang="zh-CN" altLang="en-US" sz="1400" b="1"/>
              <a:t>功能</a:t>
            </a:r>
            <a:r>
              <a:rPr lang="zh-CN" altLang="en-US" sz="1400"/>
              <a:t>：管理用户之间的关注和取关操作，维护社交关系图。</a:t>
            </a:r>
            <a:endParaRPr lang="zh-CN" altLang="en-US" sz="1400"/>
          </a:p>
        </p:txBody>
      </p:sp>
      <p:sp>
        <p:nvSpPr>
          <p:cNvPr id="26" name="文本框 25"/>
          <p:cNvSpPr txBox="1"/>
          <p:nvPr/>
        </p:nvSpPr>
        <p:spPr>
          <a:xfrm>
            <a:off x="6985635" y="6056630"/>
            <a:ext cx="4687570" cy="699770"/>
          </a:xfrm>
          <a:prstGeom prst="rect">
            <a:avLst/>
          </a:prstGeom>
          <a:noFill/>
        </p:spPr>
        <p:txBody>
          <a:bodyPr wrap="square" rtlCol="0">
            <a:noAutofit/>
          </a:bodyPr>
          <a:lstStyle/>
          <a:p>
            <a:r>
              <a:rPr lang="zh-CN" altLang="en-US" sz="1400" b="1"/>
              <a:t>技术</a:t>
            </a:r>
            <a:r>
              <a:rPr lang="zh-CN" altLang="en-US" sz="1400"/>
              <a:t>：美团 Leaf 项目的号段 ID 生成， 雪花算法 ID 生成</a:t>
            </a:r>
            <a:endParaRPr lang="zh-CN" altLang="en-US" sz="1400"/>
          </a:p>
          <a:p>
            <a:r>
              <a:rPr lang="zh-CN" altLang="en-US" sz="1400" b="1"/>
              <a:t>功能</a:t>
            </a:r>
            <a:r>
              <a:rPr lang="zh-CN" altLang="en-US" sz="1400"/>
              <a:t>：负责生成系统中的唯一标识符。</a:t>
            </a:r>
            <a:endParaRPr lang="zh-CN" altLang="en-US" sz="1400"/>
          </a:p>
        </p:txBody>
      </p:sp>
      <p:sp>
        <p:nvSpPr>
          <p:cNvPr id="27" name="文本框 26"/>
          <p:cNvSpPr txBox="1"/>
          <p:nvPr/>
        </p:nvSpPr>
        <p:spPr>
          <a:xfrm>
            <a:off x="0" y="5239385"/>
            <a:ext cx="3148330" cy="1025525"/>
          </a:xfrm>
          <a:prstGeom prst="rect">
            <a:avLst/>
          </a:prstGeom>
          <a:noFill/>
        </p:spPr>
        <p:txBody>
          <a:bodyPr wrap="square" rtlCol="0">
            <a:noAutofit/>
          </a:bodyPr>
          <a:lstStyle/>
          <a:p>
            <a:r>
              <a:rPr lang="zh-CN" altLang="en-US" sz="1400" b="1"/>
              <a:t>技术</a:t>
            </a:r>
            <a:r>
              <a:rPr lang="zh-CN" altLang="en-US" sz="1400"/>
              <a:t>：RocketMQBufferTrigger</a:t>
            </a:r>
            <a:endParaRPr lang="zh-CN" altLang="en-US" sz="1400"/>
          </a:p>
          <a:p>
            <a:r>
              <a:rPr lang="zh-CN" altLang="en-US" sz="1400" b="1"/>
              <a:t>功能</a:t>
            </a:r>
            <a:r>
              <a:rPr lang="zh-CN" altLang="en-US" sz="1400"/>
              <a:t>：统计关注、粉丝和点赞等指标</a:t>
            </a:r>
            <a:endParaRPr lang="zh-CN" altLang="en-US" sz="1400"/>
          </a:p>
        </p:txBody>
      </p:sp>
      <p:sp>
        <p:nvSpPr>
          <p:cNvPr id="28" name="文本框 27"/>
          <p:cNvSpPr txBox="1"/>
          <p:nvPr/>
        </p:nvSpPr>
        <p:spPr>
          <a:xfrm>
            <a:off x="95885" y="3319145"/>
            <a:ext cx="2230120" cy="1314450"/>
          </a:xfrm>
          <a:prstGeom prst="rect">
            <a:avLst/>
          </a:prstGeom>
          <a:noFill/>
        </p:spPr>
        <p:txBody>
          <a:bodyPr wrap="square" rtlCol="0">
            <a:noAutofit/>
          </a:bodyPr>
          <a:lstStyle/>
          <a:p>
            <a:r>
              <a:rPr lang="zh-CN" altLang="en-US" sz="1400" b="1"/>
              <a:t>技术</a:t>
            </a:r>
            <a:r>
              <a:rPr lang="zh-CN" altLang="en-US" sz="1400"/>
              <a:t>：工厂模式 、策略模式 ，Nacos 分布式配置 </a:t>
            </a:r>
            <a:endParaRPr lang="zh-CN" altLang="en-US" sz="1400"/>
          </a:p>
          <a:p>
            <a:r>
              <a:rPr lang="zh-CN" altLang="en-US" sz="1400" b="1"/>
              <a:t>功能</a:t>
            </a:r>
            <a:r>
              <a:rPr lang="zh-CN" altLang="en-US" sz="1400"/>
              <a:t>：负责存储平台上的非结构化数据，支持高并发下的文件上传和下载需求。</a:t>
            </a:r>
            <a:endParaRPr lang="zh-CN" altLang="en-US" sz="1400"/>
          </a:p>
        </p:txBody>
      </p:sp>
      <p:sp>
        <p:nvSpPr>
          <p:cNvPr id="29" name="文本框 28"/>
          <p:cNvSpPr txBox="1"/>
          <p:nvPr/>
        </p:nvSpPr>
        <p:spPr>
          <a:xfrm>
            <a:off x="0" y="1730375"/>
            <a:ext cx="3093720" cy="1314450"/>
          </a:xfrm>
          <a:prstGeom prst="rect">
            <a:avLst/>
          </a:prstGeom>
          <a:noFill/>
        </p:spPr>
        <p:txBody>
          <a:bodyPr wrap="square" rtlCol="0">
            <a:noAutofit/>
          </a:bodyPr>
          <a:lstStyle/>
          <a:p>
            <a:r>
              <a:rPr lang="zh-CN" altLang="en-US" sz="1400" b="1"/>
              <a:t>技术</a:t>
            </a:r>
            <a:r>
              <a:rPr lang="zh-CN" altLang="en-US" sz="1400"/>
              <a:t>：ApacheCassandra数据库</a:t>
            </a:r>
            <a:endParaRPr lang="zh-CN" altLang="en-US" sz="1400"/>
          </a:p>
          <a:p>
            <a:r>
              <a:rPr lang="zh-CN" altLang="en-US" sz="1400" b="1"/>
              <a:t>功能</a:t>
            </a:r>
            <a:r>
              <a:rPr lang="zh-CN" altLang="en-US" sz="1400"/>
              <a:t>：存储平台上的短文本数据</a:t>
            </a:r>
            <a:endParaRPr lang="zh-CN"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8" name="PA-直接连接符 9"/>
          <p:cNvCxnSpPr/>
          <p:nvPr>
            <p:custDataLst>
              <p:tags r:id="rId1"/>
            </p:custDataLst>
          </p:nvPr>
        </p:nvCxnSpPr>
        <p:spPr>
          <a:xfrm flipH="1" flipV="1">
            <a:off x="9601835" y="0"/>
            <a:ext cx="2557145" cy="2571115"/>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PA-直角三角形 5"/>
          <p:cNvSpPr/>
          <p:nvPr>
            <p:custDataLst>
              <p:tags r:id="rId2"/>
            </p:custDataLst>
          </p:nvPr>
        </p:nvSpPr>
        <p:spPr>
          <a:xfrm>
            <a:off x="9923145" y="635"/>
            <a:ext cx="2268855" cy="2284730"/>
          </a:xfrm>
          <a:custGeom>
            <a:avLst/>
            <a:gdLst>
              <a:gd name="connsiteX0" fmla="*/ 0 w 2268855"/>
              <a:gd name="connsiteY0" fmla="*/ 0 h 2284730"/>
              <a:gd name="connsiteX1" fmla="*/ 2268855 w 2268855"/>
              <a:gd name="connsiteY1" fmla="*/ 0 h 2284730"/>
              <a:gd name="connsiteX2" fmla="*/ 2268855 w 2268855"/>
              <a:gd name="connsiteY2" fmla="*/ 2284730 h 2284730"/>
            </a:gdLst>
            <a:ahLst/>
            <a:cxnLst>
              <a:cxn ang="0">
                <a:pos x="connsiteX0" y="connsiteY0"/>
              </a:cxn>
              <a:cxn ang="0">
                <a:pos x="connsiteX1" y="connsiteY1"/>
              </a:cxn>
              <a:cxn ang="0">
                <a:pos x="connsiteX2" y="connsiteY2"/>
              </a:cxn>
            </a:cxnLst>
            <a:rect l="l" t="t" r="r" b="b"/>
            <a:pathLst>
              <a:path w="2268855" h="2284730">
                <a:moveTo>
                  <a:pt x="0" y="0"/>
                </a:moveTo>
                <a:lnTo>
                  <a:pt x="2268855" y="0"/>
                </a:lnTo>
                <a:lnTo>
                  <a:pt x="2268855" y="2284730"/>
                </a:ln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PA-直角三角形 8"/>
          <p:cNvSpPr/>
          <p:nvPr>
            <p:custDataLst>
              <p:tags r:id="rId3"/>
            </p:custDataLst>
          </p:nvPr>
        </p:nvSpPr>
        <p:spPr>
          <a:xfrm>
            <a:off x="0" y="5401945"/>
            <a:ext cx="1459865" cy="1456055"/>
          </a:xfrm>
          <a:prstGeom prst="rtTriangle">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cxnSp>
        <p:nvCxnSpPr>
          <p:cNvPr id="21" name="PA-直接连接符 9"/>
          <p:cNvCxnSpPr/>
          <p:nvPr>
            <p:custDataLst>
              <p:tags r:id="rId4"/>
            </p:custDataLst>
          </p:nvPr>
        </p:nvCxnSpPr>
        <p:spPr>
          <a:xfrm flipH="1" flipV="1">
            <a:off x="10160" y="4983480"/>
            <a:ext cx="1980565" cy="1905000"/>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5"/>
            </p:custDataLst>
          </p:nvPr>
        </p:nvSpPr>
        <p:spPr>
          <a:xfrm>
            <a:off x="609562" y="1090938"/>
            <a:ext cx="10972876" cy="762000"/>
          </a:xfrm>
          <a:prstGeom prst="rect">
            <a:avLst/>
          </a:prstGeom>
          <a:noFill/>
        </p:spPr>
        <p:txBody>
          <a:bodyPr wrap="square" lIns="63500" tIns="25400" rIns="63500" bIns="25400" rtlCol="0" anchor="t" anchorCtr="0">
            <a:normAutofit/>
          </a:bodyPr>
          <a:p>
            <a:pPr marL="0" indent="0" algn="ctr">
              <a:lnSpc>
                <a:spcPct val="100000"/>
              </a:lnSpc>
              <a:spcBef>
                <a:spcPts val="0"/>
              </a:spcBef>
              <a:spcAft>
                <a:spcPts val="0"/>
              </a:spcAft>
              <a:buSzPct val="100000"/>
              <a:buNone/>
            </a:pPr>
            <a:r>
              <a:rPr lang="zh-CN" altLang="en-US" sz="3600" b="1" spc="200">
                <a:solidFill>
                  <a:schemeClr val="accent1"/>
                </a:solidFill>
                <a:uFillTx/>
                <a:latin typeface="微软雅黑" panose="020B0503020204020204" pitchFamily="34" charset="-122"/>
                <a:ea typeface="微软雅黑" panose="020B0503020204020204" pitchFamily="34" charset="-122"/>
              </a:rPr>
              <a:t>数据访问</a:t>
            </a:r>
            <a:r>
              <a:rPr lang="zh-CN" altLang="en-US" sz="3600" b="1" spc="200">
                <a:solidFill>
                  <a:schemeClr val="accent1"/>
                </a:solidFill>
                <a:uFillTx/>
                <a:latin typeface="微软雅黑" panose="020B0503020204020204" pitchFamily="34" charset="-122"/>
                <a:ea typeface="微软雅黑" panose="020B0503020204020204" pitchFamily="34" charset="-122"/>
              </a:rPr>
              <a:t>层</a:t>
            </a:r>
            <a:endParaRPr lang="zh-CN" altLang="en-US" sz="3600" b="1" spc="200">
              <a:solidFill>
                <a:schemeClr val="accent1"/>
              </a:solidFill>
              <a:uFillTx/>
              <a:latin typeface="微软雅黑" panose="020B0503020204020204" pitchFamily="34" charset="-122"/>
              <a:ea typeface="微软雅黑" panose="020B0503020204020204" pitchFamily="34" charset="-122"/>
            </a:endParaRPr>
          </a:p>
        </p:txBody>
      </p:sp>
      <p:sp>
        <p:nvSpPr>
          <p:cNvPr id="23" name="Title 6"/>
          <p:cNvSpPr txBox="1"/>
          <p:nvPr>
            <p:custDataLst>
              <p:tags r:id="rId6"/>
            </p:custDataLst>
          </p:nvPr>
        </p:nvSpPr>
        <p:spPr>
          <a:xfrm>
            <a:off x="1794510" y="1304925"/>
            <a:ext cx="8996680" cy="540067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Wingdings" panose="05000000000000000000" charset="0"/>
            </a:pPr>
            <a:endParaRPr lang="zh-CN" altLang="en-US" sz="10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0" indent="-254000" algn="l" fontAlgn="ctr">
              <a:lnSpc>
                <a:spcPct val="150000"/>
              </a:lnSpc>
              <a:spcBef>
                <a:spcPts val="0"/>
              </a:spcBef>
              <a:spcAft>
                <a:spcPts val="800"/>
              </a:spcAft>
              <a:buSzPct val="100000"/>
              <a:buFont typeface="Wingdings" panose="05000000000000000000" charset="0"/>
              <a:buChar char="l"/>
            </a:pPr>
            <a:r>
              <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MySQL
</a:t>
            </a:r>
            <a:r>
              <a:rPr lang="zh-CN" altLang="en-US" sz="1400"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用于存储关系型业务数据，提供事务性保证，确保数据的一致性和持久性。</a:t>
            </a:r>
            <a:endParaRPr lang="zh-CN" altLang="en-US" sz="1200"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0" indent="-254000" algn="l" fontAlgn="ctr">
              <a:lnSpc>
                <a:spcPct val="150000"/>
              </a:lnSpc>
              <a:spcBef>
                <a:spcPts val="0"/>
              </a:spcBef>
              <a:spcAft>
                <a:spcPts val="800"/>
              </a:spcAft>
              <a:buSzPct val="100000"/>
              <a:buFont typeface="Wingdings" panose="05000000000000000000" charset="0"/>
              <a:buChar char="l"/>
            </a:pPr>
            <a:r>
              <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Redis</a:t>
            </a:r>
            <a:endPar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1" indent="0" algn="l" fontAlgn="ctr">
              <a:lnSpc>
                <a:spcPct val="150000"/>
              </a:lnSpc>
              <a:spcBef>
                <a:spcPts val="0"/>
              </a:spcBef>
              <a:spcAft>
                <a:spcPts val="800"/>
              </a:spcAft>
              <a:buSzPct val="100000"/>
              <a:buFont typeface="Arial" panose="020B0604020202020204" pitchFamily="34" charset="0"/>
              <a:buNone/>
            </a:pPr>
            <a:r>
              <a:rPr lang="zh-CN" altLang="en-US" sz="14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用于缓存频繁访问的数据，大幅提升系统响应速度，减少数据库的负载。</a:t>
            </a:r>
            <a:endParaRPr lang="zh-CN" altLang="en-US" sz="14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0" indent="-254000" algn="l" fontAlgn="ctr">
              <a:lnSpc>
                <a:spcPct val="150000"/>
              </a:lnSpc>
              <a:spcBef>
                <a:spcPts val="0"/>
              </a:spcBef>
              <a:spcAft>
                <a:spcPts val="800"/>
              </a:spcAft>
              <a:buSzPct val="100000"/>
              <a:buFont typeface="Wingdings" panose="05000000000000000000" charset="0"/>
              <a:buChar char="l"/>
            </a:pPr>
            <a:r>
              <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Elasticsearch (ES)</a:t>
            </a:r>
            <a:endPar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1" indent="0" algn="l" fontAlgn="ctr">
              <a:lnSpc>
                <a:spcPct val="150000"/>
              </a:lnSpc>
              <a:spcBef>
                <a:spcPts val="0"/>
              </a:spcBef>
              <a:spcAft>
                <a:spcPts val="800"/>
              </a:spcAft>
              <a:buSzPct val="100000"/>
              <a:buFont typeface="Arial" panose="020B0604020202020204" pitchFamily="34" charset="0"/>
              <a:buNone/>
            </a:pPr>
            <a:r>
              <a:rPr lang="zh-CN" altLang="en-US" sz="14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用于全文搜索和高效数据查询，实现快速检索笔记内容和用户数据。</a:t>
            </a:r>
            <a:endParaRPr lang="zh-CN" altLang="en-US" sz="14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0" indent="-254000" algn="l" fontAlgn="ctr">
              <a:lnSpc>
                <a:spcPct val="150000"/>
              </a:lnSpc>
              <a:spcBef>
                <a:spcPts val="0"/>
              </a:spcBef>
              <a:spcAft>
                <a:spcPts val="800"/>
              </a:spcAft>
              <a:buSzPct val="100000"/>
              <a:buFont typeface="Wingdings" panose="05000000000000000000" charset="0"/>
              <a:buChar char="l"/>
            </a:pPr>
            <a:r>
              <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Apache Cassandra</a:t>
            </a:r>
            <a:endPar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1" indent="0" algn="l" fontAlgn="ctr">
              <a:lnSpc>
                <a:spcPct val="150000"/>
              </a:lnSpc>
              <a:spcBef>
                <a:spcPts val="0"/>
              </a:spcBef>
              <a:spcAft>
                <a:spcPts val="800"/>
              </a:spcAft>
              <a:buSzPct val="100000"/>
              <a:buFont typeface="Arial" panose="020B0604020202020204" pitchFamily="34" charset="0"/>
              <a:buNone/>
            </a:pPr>
            <a:r>
              <a:rPr lang="zh-CN" altLang="en-US" sz="14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用于存储短文本数据，支持高并发的读写操作，确保在大规模用户交互下的数据可访问性。</a:t>
            </a:r>
            <a:endParaRPr lang="zh-CN" altLang="en-US" sz="14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0" indent="-254000" algn="l" fontAlgn="ctr">
              <a:lnSpc>
                <a:spcPct val="150000"/>
              </a:lnSpc>
              <a:spcBef>
                <a:spcPts val="0"/>
              </a:spcBef>
              <a:spcAft>
                <a:spcPts val="800"/>
              </a:spcAft>
              <a:buSzPct val="100000"/>
              <a:buFont typeface="Wingdings" panose="05000000000000000000" charset="0"/>
              <a:buChar char="l"/>
            </a:pPr>
            <a:r>
              <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对象存储（Minio）</a:t>
            </a:r>
            <a:endPar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1" indent="0" algn="l" fontAlgn="ctr">
              <a:lnSpc>
                <a:spcPct val="150000"/>
              </a:lnSpc>
              <a:spcBef>
                <a:spcPts val="0"/>
              </a:spcBef>
              <a:spcAft>
                <a:spcPts val="800"/>
              </a:spcAft>
              <a:buSzPct val="100000"/>
              <a:buFont typeface="Arial" panose="020B0604020202020204" pitchFamily="34" charset="0"/>
              <a:buNone/>
            </a:pPr>
            <a:r>
              <a:rPr lang="zh-CN" altLang="en-US" sz="14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用于存储非结构化数据，如图片和视频，确保大规模文件存储的可靠性和可扩展性。</a:t>
            </a:r>
            <a:endParaRPr lang="zh-CN" altLang="en-US" sz="14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609600" y="389255"/>
            <a:ext cx="6096000" cy="645160"/>
          </a:xfrm>
          <a:prstGeom prst="rect">
            <a:avLst/>
          </a:prstGeom>
          <a:noFill/>
        </p:spPr>
        <p:txBody>
          <a:bodyPr wrap="square" rtlCol="0" anchor="t">
            <a:spAutoFit/>
          </a:bodyPr>
          <a:p>
            <a:pPr marL="0" marR="0" lvl="0" indent="0" algn="l" defTabSz="914400" rtl="0" eaLnBrk="1" fontAlgn="auto" latinLnBrk="0" hangingPunct="1">
              <a:lnSpc>
                <a:spcPct val="150000"/>
              </a:lnSpc>
              <a:spcBef>
                <a:spcPts val="0"/>
              </a:spcBef>
              <a:spcAft>
                <a:spcPts val="0"/>
              </a:spcAft>
              <a:buClrTx/>
              <a:buSzTx/>
              <a:buFontTx/>
              <a:buNone/>
              <a:defRPr/>
            </a:pPr>
            <a:r>
              <a:rPr lang="zh-CN" altLang="en-US" sz="2400" b="1" noProof="0" dirty="0">
                <a:ln>
                  <a:noFill/>
                </a:ln>
                <a:effectLst/>
                <a:uLnTx/>
                <a:uFillTx/>
                <a:latin typeface="微软雅黑" panose="020B0503020204020204" pitchFamily="34" charset="-122"/>
                <a:ea typeface="微软雅黑" panose="020B0503020204020204" pitchFamily="34" charset="-122"/>
                <a:sym typeface="+mn-ea"/>
              </a:rPr>
              <a:t>逻辑架构</a:t>
            </a:r>
            <a:endParaRPr lang="en-US" altLang="zh-CN" sz="2400" b="1" noProof="0" dirty="0">
              <a:ln>
                <a:noFill/>
              </a:ln>
              <a:effectLst/>
              <a:uLnTx/>
              <a:uFillTx/>
              <a:latin typeface="微软雅黑" panose="020B0503020204020204" pitchFamily="34" charset="-122"/>
              <a:ea typeface="微软雅黑" panose="020B0503020204020204" pitchFamily="34" charset="-122"/>
              <a:sym typeface="+mn-ea"/>
            </a:endParaRPr>
          </a:p>
        </p:txBody>
      </p:sp>
    </p:spTree>
    <p:custDataLst>
      <p:tags r:id="rId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PA-直接连接符 9"/>
          <p:cNvCxnSpPr/>
          <p:nvPr>
            <p:custDataLst>
              <p:tags r:id="rId1"/>
            </p:custDataLst>
          </p:nvPr>
        </p:nvCxnSpPr>
        <p:spPr>
          <a:xfrm flipH="1" flipV="1">
            <a:off x="9601835" y="0"/>
            <a:ext cx="2557145" cy="2571115"/>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PA-直角三角形 5"/>
          <p:cNvSpPr/>
          <p:nvPr>
            <p:custDataLst>
              <p:tags r:id="rId2"/>
            </p:custDataLst>
          </p:nvPr>
        </p:nvSpPr>
        <p:spPr>
          <a:xfrm>
            <a:off x="9923145" y="635"/>
            <a:ext cx="2268855" cy="2284730"/>
          </a:xfrm>
          <a:custGeom>
            <a:avLst/>
            <a:gdLst>
              <a:gd name="connsiteX0" fmla="*/ 0 w 2268855"/>
              <a:gd name="connsiteY0" fmla="*/ 0 h 2284730"/>
              <a:gd name="connsiteX1" fmla="*/ 2268855 w 2268855"/>
              <a:gd name="connsiteY1" fmla="*/ 0 h 2284730"/>
              <a:gd name="connsiteX2" fmla="*/ 2268855 w 2268855"/>
              <a:gd name="connsiteY2" fmla="*/ 2284730 h 2284730"/>
            </a:gdLst>
            <a:ahLst/>
            <a:cxnLst>
              <a:cxn ang="0">
                <a:pos x="connsiteX0" y="connsiteY0"/>
              </a:cxn>
              <a:cxn ang="0">
                <a:pos x="connsiteX1" y="connsiteY1"/>
              </a:cxn>
              <a:cxn ang="0">
                <a:pos x="connsiteX2" y="connsiteY2"/>
              </a:cxn>
            </a:cxnLst>
            <a:rect l="l" t="t" r="r" b="b"/>
            <a:pathLst>
              <a:path w="2268855" h="2284730">
                <a:moveTo>
                  <a:pt x="0" y="0"/>
                </a:moveTo>
                <a:lnTo>
                  <a:pt x="2268855" y="0"/>
                </a:lnTo>
                <a:lnTo>
                  <a:pt x="2268855" y="2284730"/>
                </a:ln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PA-直角三角形 8"/>
          <p:cNvSpPr/>
          <p:nvPr>
            <p:custDataLst>
              <p:tags r:id="rId3"/>
            </p:custDataLst>
          </p:nvPr>
        </p:nvSpPr>
        <p:spPr>
          <a:xfrm>
            <a:off x="0" y="5401945"/>
            <a:ext cx="1459865" cy="1456055"/>
          </a:xfrm>
          <a:prstGeom prst="rtTriangle">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cxnSp>
        <p:nvCxnSpPr>
          <p:cNvPr id="21" name="PA-直接连接符 9"/>
          <p:cNvCxnSpPr/>
          <p:nvPr>
            <p:custDataLst>
              <p:tags r:id="rId4"/>
            </p:custDataLst>
          </p:nvPr>
        </p:nvCxnSpPr>
        <p:spPr>
          <a:xfrm flipH="1" flipV="1">
            <a:off x="10160" y="4983480"/>
            <a:ext cx="1980565" cy="1905000"/>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5"/>
            </p:custDataLst>
          </p:nvPr>
        </p:nvSpPr>
        <p:spPr>
          <a:xfrm>
            <a:off x="609562" y="1090938"/>
            <a:ext cx="10972876" cy="762000"/>
          </a:xfrm>
          <a:prstGeom prst="rect">
            <a:avLst/>
          </a:prstGeom>
          <a:noFill/>
        </p:spPr>
        <p:txBody>
          <a:bodyPr wrap="square" lIns="63500" tIns="25400" rIns="63500" bIns="25400" rtlCol="0" anchor="t" anchorCtr="0">
            <a:normAutofit/>
          </a:bodyPr>
          <a:lstStyle/>
          <a:p>
            <a:pPr marL="0" indent="0" algn="ctr">
              <a:lnSpc>
                <a:spcPct val="100000"/>
              </a:lnSpc>
              <a:spcBef>
                <a:spcPts val="0"/>
              </a:spcBef>
              <a:spcAft>
                <a:spcPts val="0"/>
              </a:spcAft>
              <a:buSzPct val="100000"/>
              <a:buNone/>
            </a:pPr>
            <a:r>
              <a:rPr lang="zh-CN" altLang="en-US" sz="3600" b="1" spc="200">
                <a:solidFill>
                  <a:schemeClr val="accent1"/>
                </a:solidFill>
                <a:uFillTx/>
                <a:latin typeface="微软雅黑" panose="020B0503020204020204" pitchFamily="34" charset="-122"/>
                <a:ea typeface="微软雅黑" panose="020B0503020204020204" pitchFamily="34" charset="-122"/>
              </a:rPr>
              <a:t>服务治理与中间件层</a:t>
            </a:r>
            <a:endParaRPr lang="zh-CN" altLang="en-US" sz="3600" b="1" spc="200">
              <a:solidFill>
                <a:schemeClr val="accent1"/>
              </a:solidFill>
              <a:uFillTx/>
              <a:latin typeface="微软雅黑" panose="020B0503020204020204" pitchFamily="34" charset="-122"/>
              <a:ea typeface="微软雅黑" panose="020B0503020204020204" pitchFamily="34" charset="-122"/>
            </a:endParaRPr>
          </a:p>
        </p:txBody>
      </p:sp>
      <p:sp>
        <p:nvSpPr>
          <p:cNvPr id="2" name="文本框 1"/>
          <p:cNvSpPr txBox="1"/>
          <p:nvPr/>
        </p:nvSpPr>
        <p:spPr>
          <a:xfrm>
            <a:off x="647700" y="389255"/>
            <a:ext cx="6096000" cy="645160"/>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2400" b="1" noProof="0" dirty="0">
                <a:ln>
                  <a:noFill/>
                </a:ln>
                <a:effectLst/>
                <a:uLnTx/>
                <a:uFillTx/>
                <a:latin typeface="微软雅黑" panose="020B0503020204020204" pitchFamily="34" charset="-122"/>
                <a:ea typeface="微软雅黑" panose="020B0503020204020204" pitchFamily="34" charset="-122"/>
                <a:sym typeface="+mn-ea"/>
              </a:rPr>
              <a:t>逻辑架构</a:t>
            </a:r>
            <a:endParaRPr lang="en-US" altLang="zh-CN" sz="2400" b="1" noProof="0" dirty="0">
              <a:ln>
                <a:noFill/>
              </a:ln>
              <a:effectLst/>
              <a:uLnTx/>
              <a:uFillTx/>
              <a:latin typeface="微软雅黑" panose="020B0503020204020204" pitchFamily="34" charset="-122"/>
              <a:ea typeface="微软雅黑" panose="020B0503020204020204" pitchFamily="34" charset="-122"/>
              <a:sym typeface="+mn-ea"/>
            </a:endParaRPr>
          </a:p>
        </p:txBody>
      </p:sp>
      <p:sp>
        <p:nvSpPr>
          <p:cNvPr id="3" name="矩形: 圆角 2"/>
          <p:cNvSpPr/>
          <p:nvPr>
            <p:custDataLst>
              <p:tags r:id="rId6"/>
            </p:custDataLst>
          </p:nvPr>
        </p:nvSpPr>
        <p:spPr>
          <a:xfrm>
            <a:off x="707390" y="2754390"/>
            <a:ext cx="1959253" cy="3247599"/>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pPr algn="l"/>
            <a:endParaRPr lang="zh-CN" altLang="en-US" sz="1440">
              <a:solidFill>
                <a:schemeClr val="bg1"/>
              </a:solidFill>
              <a:latin typeface="+mj-ea"/>
              <a:ea typeface="+mj-ea"/>
            </a:endParaRPr>
          </a:p>
        </p:txBody>
      </p:sp>
      <p:sp>
        <p:nvSpPr>
          <p:cNvPr id="4" name="矩形 3"/>
          <p:cNvSpPr/>
          <p:nvPr>
            <p:custDataLst>
              <p:tags r:id="rId7"/>
            </p:custDataLst>
          </p:nvPr>
        </p:nvSpPr>
        <p:spPr>
          <a:xfrm>
            <a:off x="972825" y="3829497"/>
            <a:ext cx="1443660" cy="1993626"/>
          </a:xfrm>
          <a:prstGeom prst="rect">
            <a:avLst/>
          </a:prstGeom>
          <a:noFill/>
        </p:spPr>
        <p:txBody>
          <a:bodyPr wrap="square" lIns="0" tIns="0" rIns="0" bIns="0" rtlCol="0" anchor="t" anchorCtr="0">
            <a:noAutofit/>
          </a:bodyPr>
          <a:lstStyle/>
          <a:p>
            <a:pPr algn="l">
              <a:lnSpc>
                <a:spcPct val="160000"/>
              </a:lnSpc>
              <a:spcBef>
                <a:spcPct val="0"/>
              </a:spcBef>
              <a:spcAft>
                <a:spcPct val="0"/>
              </a:spcAft>
            </a:pPr>
            <a:r>
              <a:rPr lang="zh-CN" altLang="en-US" dirty="0">
                <a:solidFill>
                  <a:schemeClr val="tx1">
                    <a:lumMod val="85000"/>
                    <a:lumOff val="15000"/>
                  </a:schemeClr>
                </a:solidFill>
                <a:latin typeface="+mn-ea"/>
                <a:cs typeface="+mn-ea"/>
              </a:rPr>
              <a:t>负责管理微服务的注册、发现和配置。</a:t>
            </a:r>
            <a:endParaRPr lang="zh-CN" altLang="en-US" dirty="0">
              <a:solidFill>
                <a:schemeClr val="tx1">
                  <a:lumMod val="85000"/>
                  <a:lumOff val="15000"/>
                </a:schemeClr>
              </a:solidFill>
              <a:latin typeface="+mn-ea"/>
              <a:cs typeface="+mn-ea"/>
            </a:endParaRPr>
          </a:p>
        </p:txBody>
      </p:sp>
      <p:sp>
        <p:nvSpPr>
          <p:cNvPr id="10" name="圆角矩形 9"/>
          <p:cNvSpPr/>
          <p:nvPr>
            <p:custDataLst>
              <p:tags r:id="rId8"/>
            </p:custDataLst>
          </p:nvPr>
        </p:nvSpPr>
        <p:spPr>
          <a:xfrm>
            <a:off x="972825" y="2339369"/>
            <a:ext cx="660086" cy="658813"/>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lstStyle/>
          <a:p>
            <a:pPr algn="ctr">
              <a:spcBef>
                <a:spcPct val="0"/>
              </a:spcBef>
              <a:spcAft>
                <a:spcPct val="0"/>
              </a:spcAft>
            </a:pPr>
            <a:r>
              <a:rPr lang="en-US" altLang="zh-CN" sz="2000" b="1" dirty="0">
                <a:latin typeface="+mn-ea"/>
                <a:cs typeface="+mn-ea"/>
                <a:sym typeface="+mn-ea"/>
              </a:rPr>
              <a:t>01</a:t>
            </a:r>
            <a:endParaRPr lang="en-US" altLang="zh-CN" sz="2000" b="1" dirty="0">
              <a:latin typeface="+mn-ea"/>
              <a:cs typeface="+mn-ea"/>
              <a:sym typeface="+mn-ea"/>
            </a:endParaRPr>
          </a:p>
        </p:txBody>
      </p:sp>
      <p:cxnSp>
        <p:nvCxnSpPr>
          <p:cNvPr id="11" name="直接连接符 10"/>
          <p:cNvCxnSpPr/>
          <p:nvPr>
            <p:custDataLst>
              <p:tags r:id="rId9"/>
            </p:custDataLst>
          </p:nvPr>
        </p:nvCxnSpPr>
        <p:spPr>
          <a:xfrm flipV="1">
            <a:off x="893258" y="3695825"/>
            <a:ext cx="1622526"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12" name="矩形 11"/>
          <p:cNvSpPr/>
          <p:nvPr>
            <p:custDataLst>
              <p:tags r:id="rId10"/>
            </p:custDataLst>
          </p:nvPr>
        </p:nvSpPr>
        <p:spPr>
          <a:xfrm>
            <a:off x="976008" y="3124853"/>
            <a:ext cx="1443660" cy="444301"/>
          </a:xfrm>
          <a:prstGeom prst="rect">
            <a:avLst/>
          </a:prstGeom>
          <a:noFill/>
        </p:spPr>
        <p:txBody>
          <a:bodyPr wrap="square" lIns="0" tIns="0" rIns="0" bIns="0" rtlCol="0" anchor="ctr" anchorCtr="0">
            <a:noAutofit/>
          </a:bodyPr>
          <a:lstStyle/>
          <a:p>
            <a:pPr>
              <a:spcBef>
                <a:spcPct val="0"/>
              </a:spcBef>
              <a:spcAft>
                <a:spcPct val="0"/>
              </a:spcAft>
            </a:pPr>
            <a:r>
              <a:rPr lang="zh-CN" altLang="en-US" b="1" dirty="0">
                <a:solidFill>
                  <a:schemeClr val="accent1"/>
                </a:solidFill>
                <a:latin typeface="+mn-ea"/>
                <a:cs typeface="+mn-ea"/>
              </a:rPr>
              <a:t>Nacos</a:t>
            </a:r>
            <a:endParaRPr lang="zh-CN" altLang="en-US" b="1" dirty="0">
              <a:solidFill>
                <a:schemeClr val="accent1"/>
              </a:solidFill>
              <a:latin typeface="+mn-ea"/>
              <a:cs typeface="+mn-ea"/>
            </a:endParaRPr>
          </a:p>
        </p:txBody>
      </p:sp>
      <p:sp>
        <p:nvSpPr>
          <p:cNvPr id="13" name="矩形: 圆角 2"/>
          <p:cNvSpPr/>
          <p:nvPr>
            <p:custDataLst>
              <p:tags r:id="rId11"/>
            </p:custDataLst>
          </p:nvPr>
        </p:nvSpPr>
        <p:spPr>
          <a:xfrm>
            <a:off x="2917438" y="2769667"/>
            <a:ext cx="1959253" cy="3247599"/>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pPr algn="l"/>
            <a:endParaRPr lang="zh-CN" altLang="en-US" sz="1440">
              <a:solidFill>
                <a:schemeClr val="bg1"/>
              </a:solidFill>
              <a:latin typeface="+mj-ea"/>
              <a:ea typeface="+mj-ea"/>
            </a:endParaRPr>
          </a:p>
        </p:txBody>
      </p:sp>
      <p:sp>
        <p:nvSpPr>
          <p:cNvPr id="14" name="矩形 13"/>
          <p:cNvSpPr/>
          <p:nvPr>
            <p:custDataLst>
              <p:tags r:id="rId12"/>
            </p:custDataLst>
          </p:nvPr>
        </p:nvSpPr>
        <p:spPr>
          <a:xfrm>
            <a:off x="3182873" y="3871508"/>
            <a:ext cx="1443660" cy="2025453"/>
          </a:xfrm>
          <a:prstGeom prst="rect">
            <a:avLst/>
          </a:prstGeom>
          <a:noFill/>
        </p:spPr>
        <p:txBody>
          <a:bodyPr wrap="square" lIns="0" tIns="0" rIns="0" bIns="0" rtlCol="0" anchor="t" anchorCtr="0">
            <a:noAutofit/>
          </a:bodyPr>
          <a:lstStyle/>
          <a:p>
            <a:pPr algn="l">
              <a:lnSpc>
                <a:spcPct val="150000"/>
              </a:lnSpc>
              <a:spcBef>
                <a:spcPct val="0"/>
              </a:spcBef>
              <a:spcAft>
                <a:spcPct val="0"/>
              </a:spcAft>
            </a:pPr>
            <a:r>
              <a:rPr lang="zh-CN" altLang="en-US" dirty="0">
                <a:solidFill>
                  <a:schemeClr val="tx1">
                    <a:lumMod val="85000"/>
                    <a:lumOff val="15000"/>
                  </a:schemeClr>
                </a:solidFill>
                <a:latin typeface="+mn-ea"/>
                <a:cs typeface="+mn-ea"/>
              </a:rPr>
              <a:t>用于流量控制和熔断限流。</a:t>
            </a:r>
            <a:endParaRPr lang="zh-CN" altLang="en-US" dirty="0">
              <a:solidFill>
                <a:schemeClr val="tx1">
                  <a:lumMod val="85000"/>
                  <a:lumOff val="15000"/>
                </a:schemeClr>
              </a:solidFill>
              <a:latin typeface="+mn-ea"/>
              <a:cs typeface="+mn-ea"/>
            </a:endParaRPr>
          </a:p>
        </p:txBody>
      </p:sp>
      <p:sp>
        <p:nvSpPr>
          <p:cNvPr id="15" name="圆角矩形 14"/>
          <p:cNvSpPr/>
          <p:nvPr>
            <p:custDataLst>
              <p:tags r:id="rId13"/>
            </p:custDataLst>
          </p:nvPr>
        </p:nvSpPr>
        <p:spPr>
          <a:xfrm>
            <a:off x="3182873" y="2324729"/>
            <a:ext cx="660086" cy="660723"/>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lstStyle/>
          <a:p>
            <a:pPr algn="ctr">
              <a:spcBef>
                <a:spcPct val="0"/>
              </a:spcBef>
              <a:spcAft>
                <a:spcPct val="0"/>
              </a:spcAft>
            </a:pPr>
            <a:r>
              <a:rPr lang="en-US" altLang="zh-CN" sz="2000" b="1" dirty="0">
                <a:latin typeface="+mn-ea"/>
                <a:cs typeface="+mn-ea"/>
                <a:sym typeface="+mn-ea"/>
              </a:rPr>
              <a:t>02</a:t>
            </a:r>
            <a:endParaRPr lang="en-US" altLang="zh-CN" sz="2000" b="1" dirty="0">
              <a:latin typeface="+mn-ea"/>
              <a:cs typeface="+mn-ea"/>
              <a:sym typeface="+mn-ea"/>
            </a:endParaRPr>
          </a:p>
        </p:txBody>
      </p:sp>
      <p:cxnSp>
        <p:nvCxnSpPr>
          <p:cNvPr id="16" name="直接连接符 15"/>
          <p:cNvCxnSpPr/>
          <p:nvPr>
            <p:custDataLst>
              <p:tags r:id="rId14"/>
            </p:custDataLst>
          </p:nvPr>
        </p:nvCxnSpPr>
        <p:spPr>
          <a:xfrm flipV="1">
            <a:off x="3103306" y="3724469"/>
            <a:ext cx="1623800"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17" name="矩形 16"/>
          <p:cNvSpPr/>
          <p:nvPr>
            <p:custDataLst>
              <p:tags r:id="rId15"/>
            </p:custDataLst>
          </p:nvPr>
        </p:nvSpPr>
        <p:spPr>
          <a:xfrm>
            <a:off x="3188602" y="3129309"/>
            <a:ext cx="1443660" cy="451303"/>
          </a:xfrm>
          <a:prstGeom prst="rect">
            <a:avLst/>
          </a:prstGeom>
          <a:noFill/>
        </p:spPr>
        <p:txBody>
          <a:bodyPr wrap="square" lIns="0" tIns="0" rIns="0" bIns="0" rtlCol="0" anchor="ctr" anchorCtr="0">
            <a:noAutofit/>
          </a:bodyPr>
          <a:lstStyle/>
          <a:p>
            <a:pPr>
              <a:spcBef>
                <a:spcPct val="0"/>
              </a:spcBef>
              <a:spcAft>
                <a:spcPct val="0"/>
              </a:spcAft>
            </a:pPr>
            <a:r>
              <a:rPr lang="zh-CN" altLang="en-US" b="1">
                <a:solidFill>
                  <a:schemeClr val="accent1"/>
                </a:solidFill>
                <a:latin typeface="+mn-ea"/>
                <a:cs typeface="+mn-ea"/>
              </a:rPr>
              <a:t>Sentinel</a:t>
            </a:r>
            <a:endParaRPr lang="zh-CN" altLang="en-US" b="1">
              <a:solidFill>
                <a:schemeClr val="accent1"/>
              </a:solidFill>
              <a:latin typeface="+mn-ea"/>
              <a:cs typeface="+mn-ea"/>
            </a:endParaRPr>
          </a:p>
        </p:txBody>
      </p:sp>
      <p:sp>
        <p:nvSpPr>
          <p:cNvPr id="63" name="矩形: 圆角 2"/>
          <p:cNvSpPr/>
          <p:nvPr>
            <p:custDataLst>
              <p:tags r:id="rId16"/>
            </p:custDataLst>
          </p:nvPr>
        </p:nvSpPr>
        <p:spPr>
          <a:xfrm>
            <a:off x="5127486" y="2765848"/>
            <a:ext cx="1959253" cy="3247599"/>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pPr algn="l"/>
            <a:endParaRPr lang="zh-CN" altLang="en-US" sz="1440">
              <a:solidFill>
                <a:schemeClr val="bg1"/>
              </a:solidFill>
              <a:latin typeface="+mj-ea"/>
              <a:ea typeface="+mj-ea"/>
            </a:endParaRPr>
          </a:p>
        </p:txBody>
      </p:sp>
      <p:sp>
        <p:nvSpPr>
          <p:cNvPr id="5" name="矩形 4"/>
          <p:cNvSpPr/>
          <p:nvPr>
            <p:custDataLst>
              <p:tags r:id="rId17"/>
            </p:custDataLst>
          </p:nvPr>
        </p:nvSpPr>
        <p:spPr>
          <a:xfrm>
            <a:off x="5392921" y="3842227"/>
            <a:ext cx="1443660" cy="1993626"/>
          </a:xfrm>
          <a:prstGeom prst="rect">
            <a:avLst/>
          </a:prstGeom>
          <a:noFill/>
        </p:spPr>
        <p:txBody>
          <a:bodyPr wrap="square" lIns="0" tIns="0" rIns="0" bIns="0" rtlCol="0" anchor="t" anchorCtr="0">
            <a:noAutofit/>
          </a:bodyPr>
          <a:lstStyle/>
          <a:p>
            <a:pPr algn="l">
              <a:lnSpc>
                <a:spcPct val="150000"/>
              </a:lnSpc>
              <a:spcBef>
                <a:spcPct val="0"/>
              </a:spcBef>
              <a:spcAft>
                <a:spcPct val="0"/>
              </a:spcAft>
            </a:pPr>
            <a:r>
              <a:rPr lang="zh-CN" altLang="en-US" dirty="0">
                <a:solidFill>
                  <a:schemeClr val="tx1">
                    <a:lumMod val="85000"/>
                    <a:lumOff val="15000"/>
                  </a:schemeClr>
                </a:solidFill>
                <a:latin typeface="+mn-ea"/>
                <a:cs typeface="+mn-ea"/>
              </a:rPr>
              <a:t>通过消息队列实现微服务的解耦和异步处理。</a:t>
            </a:r>
            <a:endParaRPr lang="zh-CN" altLang="en-US" dirty="0">
              <a:solidFill>
                <a:schemeClr val="tx1">
                  <a:lumMod val="85000"/>
                  <a:lumOff val="15000"/>
                </a:schemeClr>
              </a:solidFill>
              <a:latin typeface="+mn-ea"/>
              <a:cs typeface="+mn-ea"/>
            </a:endParaRPr>
          </a:p>
          <a:p>
            <a:pPr algn="l">
              <a:lnSpc>
                <a:spcPct val="150000"/>
              </a:lnSpc>
              <a:spcBef>
                <a:spcPct val="0"/>
              </a:spcBef>
              <a:spcAft>
                <a:spcPct val="0"/>
              </a:spcAft>
            </a:pPr>
            <a:endParaRPr lang="zh-CN" altLang="en-US" dirty="0">
              <a:solidFill>
                <a:schemeClr val="tx1">
                  <a:lumMod val="85000"/>
                  <a:lumOff val="15000"/>
                </a:schemeClr>
              </a:solidFill>
              <a:latin typeface="+mn-ea"/>
              <a:cs typeface="+mn-ea"/>
            </a:endParaRPr>
          </a:p>
          <a:p>
            <a:pPr algn="l">
              <a:lnSpc>
                <a:spcPct val="150000"/>
              </a:lnSpc>
              <a:spcBef>
                <a:spcPct val="0"/>
              </a:spcBef>
              <a:spcAft>
                <a:spcPct val="0"/>
              </a:spcAft>
            </a:pPr>
            <a:endParaRPr lang="zh-CN" altLang="en-US" dirty="0">
              <a:solidFill>
                <a:schemeClr val="tx1">
                  <a:lumMod val="85000"/>
                  <a:lumOff val="15000"/>
                </a:schemeClr>
              </a:solidFill>
              <a:latin typeface="+mn-ea"/>
              <a:cs typeface="+mn-ea"/>
            </a:endParaRPr>
          </a:p>
          <a:p>
            <a:pPr algn="l">
              <a:lnSpc>
                <a:spcPct val="150000"/>
              </a:lnSpc>
              <a:spcBef>
                <a:spcPct val="0"/>
              </a:spcBef>
              <a:spcAft>
                <a:spcPct val="0"/>
              </a:spcAft>
            </a:pPr>
            <a:endParaRPr lang="zh-CN" altLang="en-US" dirty="0">
              <a:solidFill>
                <a:schemeClr val="tx1">
                  <a:lumMod val="85000"/>
                  <a:lumOff val="15000"/>
                </a:schemeClr>
              </a:solidFill>
              <a:latin typeface="+mn-ea"/>
              <a:cs typeface="+mn-ea"/>
            </a:endParaRPr>
          </a:p>
        </p:txBody>
      </p:sp>
      <p:sp>
        <p:nvSpPr>
          <p:cNvPr id="65" name="圆角矩形 64"/>
          <p:cNvSpPr/>
          <p:nvPr>
            <p:custDataLst>
              <p:tags r:id="rId18"/>
            </p:custDataLst>
          </p:nvPr>
        </p:nvSpPr>
        <p:spPr>
          <a:xfrm>
            <a:off x="5392921" y="2327912"/>
            <a:ext cx="660086" cy="660086"/>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lstStyle/>
          <a:p>
            <a:pPr algn="ctr">
              <a:spcBef>
                <a:spcPct val="0"/>
              </a:spcBef>
              <a:spcAft>
                <a:spcPct val="0"/>
              </a:spcAft>
            </a:pPr>
            <a:r>
              <a:rPr lang="en-US" altLang="zh-CN" sz="2000" b="1" dirty="0">
                <a:latin typeface="+mn-ea"/>
                <a:cs typeface="+mn-ea"/>
                <a:sym typeface="+mn-ea"/>
              </a:rPr>
              <a:t>03</a:t>
            </a:r>
            <a:endParaRPr lang="en-US" altLang="zh-CN" sz="2000" b="1" dirty="0">
              <a:latin typeface="+mn-ea"/>
              <a:cs typeface="+mn-ea"/>
              <a:sym typeface="+mn-ea"/>
            </a:endParaRPr>
          </a:p>
        </p:txBody>
      </p:sp>
      <p:cxnSp>
        <p:nvCxnSpPr>
          <p:cNvPr id="75" name="直接连接符 74"/>
          <p:cNvCxnSpPr/>
          <p:nvPr>
            <p:custDataLst>
              <p:tags r:id="rId19"/>
            </p:custDataLst>
          </p:nvPr>
        </p:nvCxnSpPr>
        <p:spPr>
          <a:xfrm flipV="1">
            <a:off x="5313354" y="3703463"/>
            <a:ext cx="1623800"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6" name="矩形 5"/>
          <p:cNvSpPr/>
          <p:nvPr>
            <p:custDataLst>
              <p:tags r:id="rId20"/>
            </p:custDataLst>
          </p:nvPr>
        </p:nvSpPr>
        <p:spPr>
          <a:xfrm>
            <a:off x="5392921" y="3123580"/>
            <a:ext cx="1443660" cy="444301"/>
          </a:xfrm>
          <a:prstGeom prst="rect">
            <a:avLst/>
          </a:prstGeom>
          <a:noFill/>
        </p:spPr>
        <p:txBody>
          <a:bodyPr wrap="square" lIns="0" tIns="0" rIns="0" bIns="0" rtlCol="0" anchor="ctr" anchorCtr="0">
            <a:noAutofit/>
          </a:bodyPr>
          <a:lstStyle/>
          <a:p>
            <a:pPr>
              <a:spcBef>
                <a:spcPct val="0"/>
              </a:spcBef>
              <a:spcAft>
                <a:spcPct val="0"/>
              </a:spcAft>
            </a:pPr>
            <a:r>
              <a:rPr lang="zh-CN" altLang="en-US" b="1">
                <a:solidFill>
                  <a:schemeClr val="accent1"/>
                </a:solidFill>
                <a:latin typeface="+mn-ea"/>
                <a:cs typeface="+mn-ea"/>
              </a:rPr>
              <a:t>RocketMQ</a:t>
            </a:r>
            <a:endParaRPr lang="zh-CN" altLang="en-US" b="1">
              <a:solidFill>
                <a:schemeClr val="accent1"/>
              </a:solidFill>
              <a:latin typeface="+mn-ea"/>
              <a:cs typeface="+mn-ea"/>
            </a:endParaRPr>
          </a:p>
        </p:txBody>
      </p:sp>
      <p:sp>
        <p:nvSpPr>
          <p:cNvPr id="69" name="矩形: 圆角 2"/>
          <p:cNvSpPr/>
          <p:nvPr>
            <p:custDataLst>
              <p:tags r:id="rId21"/>
            </p:custDataLst>
          </p:nvPr>
        </p:nvSpPr>
        <p:spPr>
          <a:xfrm>
            <a:off x="7337534" y="2765848"/>
            <a:ext cx="1959253" cy="3247599"/>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pPr algn="l"/>
            <a:endParaRPr lang="zh-CN" altLang="en-US" sz="1440">
              <a:solidFill>
                <a:schemeClr val="bg1"/>
              </a:solidFill>
              <a:latin typeface="+mj-ea"/>
              <a:ea typeface="+mj-ea"/>
            </a:endParaRPr>
          </a:p>
        </p:txBody>
      </p:sp>
      <p:sp>
        <p:nvSpPr>
          <p:cNvPr id="7" name="矩形 6"/>
          <p:cNvSpPr/>
          <p:nvPr>
            <p:custDataLst>
              <p:tags r:id="rId22"/>
            </p:custDataLst>
          </p:nvPr>
        </p:nvSpPr>
        <p:spPr>
          <a:xfrm>
            <a:off x="7602969" y="3846047"/>
            <a:ext cx="1443660" cy="1993626"/>
          </a:xfrm>
          <a:prstGeom prst="rect">
            <a:avLst/>
          </a:prstGeom>
          <a:noFill/>
        </p:spPr>
        <p:txBody>
          <a:bodyPr wrap="square" lIns="0" tIns="0" rIns="0" bIns="0" rtlCol="0" anchor="t" anchorCtr="0">
            <a:noAutofit/>
          </a:bodyPr>
          <a:lstStyle/>
          <a:p>
            <a:pPr algn="l">
              <a:lnSpc>
                <a:spcPct val="150000"/>
              </a:lnSpc>
              <a:spcBef>
                <a:spcPct val="0"/>
              </a:spcBef>
              <a:spcAft>
                <a:spcPct val="0"/>
              </a:spcAft>
            </a:pPr>
            <a:r>
              <a:rPr lang="zh-CN" altLang="en-US" dirty="0">
                <a:solidFill>
                  <a:schemeClr val="tx1">
                    <a:lumMod val="85000"/>
                    <a:lumOff val="15000"/>
                  </a:schemeClr>
                </a:solidFill>
                <a:latin typeface="+mn-ea"/>
                <a:cs typeface="+mn-ea"/>
              </a:rPr>
              <a:t>用于分布式系统的协调与管理。</a:t>
            </a:r>
            <a:endParaRPr lang="zh-CN" altLang="en-US" dirty="0">
              <a:solidFill>
                <a:schemeClr val="tx1">
                  <a:lumMod val="85000"/>
                  <a:lumOff val="15000"/>
                </a:schemeClr>
              </a:solidFill>
              <a:latin typeface="+mn-ea"/>
              <a:cs typeface="+mn-ea"/>
            </a:endParaRPr>
          </a:p>
        </p:txBody>
      </p:sp>
      <p:sp>
        <p:nvSpPr>
          <p:cNvPr id="71" name="圆角矩形 70"/>
          <p:cNvSpPr/>
          <p:nvPr>
            <p:custDataLst>
              <p:tags r:id="rId23"/>
            </p:custDataLst>
          </p:nvPr>
        </p:nvSpPr>
        <p:spPr>
          <a:xfrm>
            <a:off x="7602969" y="2327912"/>
            <a:ext cx="660086" cy="660086"/>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lstStyle/>
          <a:p>
            <a:pPr algn="ctr">
              <a:spcBef>
                <a:spcPct val="0"/>
              </a:spcBef>
              <a:spcAft>
                <a:spcPct val="0"/>
              </a:spcAft>
            </a:pPr>
            <a:r>
              <a:rPr lang="en-US" altLang="zh-CN" sz="2000" b="1">
                <a:latin typeface="+mn-ea"/>
                <a:cs typeface="+mn-ea"/>
                <a:sym typeface="+mn-ea"/>
              </a:rPr>
              <a:t>04</a:t>
            </a:r>
            <a:endParaRPr lang="en-US" altLang="zh-CN" sz="2000" b="1" dirty="0">
              <a:latin typeface="+mn-ea"/>
              <a:cs typeface="+mn-ea"/>
              <a:sym typeface="+mn-ea"/>
            </a:endParaRPr>
          </a:p>
        </p:txBody>
      </p:sp>
      <p:cxnSp>
        <p:nvCxnSpPr>
          <p:cNvPr id="76" name="直接连接符 75"/>
          <p:cNvCxnSpPr/>
          <p:nvPr>
            <p:custDataLst>
              <p:tags r:id="rId24"/>
            </p:custDataLst>
          </p:nvPr>
        </p:nvCxnSpPr>
        <p:spPr>
          <a:xfrm flipV="1">
            <a:off x="7523402" y="3706009"/>
            <a:ext cx="1623800"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8" name="矩形 7"/>
          <p:cNvSpPr/>
          <p:nvPr>
            <p:custDataLst>
              <p:tags r:id="rId25"/>
            </p:custDataLst>
          </p:nvPr>
        </p:nvSpPr>
        <p:spPr>
          <a:xfrm>
            <a:off x="7602969" y="3124853"/>
            <a:ext cx="1443660" cy="444301"/>
          </a:xfrm>
          <a:prstGeom prst="rect">
            <a:avLst/>
          </a:prstGeom>
          <a:noFill/>
        </p:spPr>
        <p:txBody>
          <a:bodyPr wrap="square" lIns="0" tIns="0" rIns="0" bIns="0" rtlCol="0" anchor="ctr" anchorCtr="0">
            <a:noAutofit/>
          </a:bodyPr>
          <a:lstStyle/>
          <a:p>
            <a:pPr>
              <a:spcBef>
                <a:spcPct val="0"/>
              </a:spcBef>
              <a:spcAft>
                <a:spcPct val="0"/>
              </a:spcAft>
            </a:pPr>
            <a:r>
              <a:rPr lang="zh-CN" altLang="en-US" b="1">
                <a:solidFill>
                  <a:schemeClr val="accent1"/>
                </a:solidFill>
                <a:latin typeface="+mn-ea"/>
                <a:cs typeface="+mn-ea"/>
              </a:rPr>
              <a:t>ZooKeeper</a:t>
            </a:r>
            <a:endParaRPr lang="zh-CN" altLang="en-US" b="1">
              <a:solidFill>
                <a:schemeClr val="accent1"/>
              </a:solidFill>
              <a:latin typeface="+mn-ea"/>
              <a:cs typeface="+mn-ea"/>
            </a:endParaRPr>
          </a:p>
        </p:txBody>
      </p:sp>
      <p:sp>
        <p:nvSpPr>
          <p:cNvPr id="9" name="矩形: 圆角 2"/>
          <p:cNvSpPr/>
          <p:nvPr>
            <p:custDataLst>
              <p:tags r:id="rId26"/>
            </p:custDataLst>
          </p:nvPr>
        </p:nvSpPr>
        <p:spPr>
          <a:xfrm>
            <a:off x="9547582" y="2765848"/>
            <a:ext cx="1959253" cy="3247599"/>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pPr algn="l"/>
            <a:endParaRPr lang="zh-CN" altLang="en-US" sz="1440">
              <a:solidFill>
                <a:schemeClr val="bg1"/>
              </a:solidFill>
              <a:latin typeface="+mj-ea"/>
              <a:ea typeface="+mj-ea"/>
            </a:endParaRPr>
          </a:p>
        </p:txBody>
      </p:sp>
      <p:sp>
        <p:nvSpPr>
          <p:cNvPr id="24" name="矩形 23"/>
          <p:cNvSpPr/>
          <p:nvPr>
            <p:custDataLst>
              <p:tags r:id="rId27"/>
            </p:custDataLst>
          </p:nvPr>
        </p:nvSpPr>
        <p:spPr>
          <a:xfrm>
            <a:off x="9813017" y="3842227"/>
            <a:ext cx="1443660" cy="1993626"/>
          </a:xfrm>
          <a:prstGeom prst="rect">
            <a:avLst/>
          </a:prstGeom>
          <a:noFill/>
        </p:spPr>
        <p:txBody>
          <a:bodyPr wrap="square" lIns="0" tIns="0" rIns="0" bIns="0" rtlCol="0" anchor="t" anchorCtr="0">
            <a:noAutofit/>
          </a:bodyPr>
          <a:lstStyle/>
          <a:p>
            <a:pPr algn="l">
              <a:lnSpc>
                <a:spcPct val="150000"/>
              </a:lnSpc>
              <a:spcBef>
                <a:spcPct val="0"/>
              </a:spcBef>
              <a:spcAft>
                <a:spcPct val="0"/>
              </a:spcAft>
            </a:pPr>
            <a:r>
              <a:rPr lang="zh-CN" altLang="en-US" dirty="0">
                <a:solidFill>
                  <a:schemeClr val="tx1">
                    <a:lumMod val="85000"/>
                    <a:lumOff val="15000"/>
                  </a:schemeClr>
                </a:solidFill>
                <a:latin typeface="+mn-ea"/>
                <a:cs typeface="+mn-ea"/>
              </a:rPr>
              <a:t>提供分布式定时任务调度能力，支持在集群环境中执行定时任务。</a:t>
            </a:r>
            <a:endParaRPr lang="zh-CN" altLang="en-US" dirty="0">
              <a:solidFill>
                <a:schemeClr val="tx1">
                  <a:lumMod val="85000"/>
                  <a:lumOff val="15000"/>
                </a:schemeClr>
              </a:solidFill>
              <a:latin typeface="+mn-ea"/>
              <a:cs typeface="+mn-ea"/>
            </a:endParaRPr>
          </a:p>
        </p:txBody>
      </p:sp>
      <p:sp>
        <p:nvSpPr>
          <p:cNvPr id="25" name="圆角矩形 24"/>
          <p:cNvSpPr/>
          <p:nvPr>
            <p:custDataLst>
              <p:tags r:id="rId28"/>
            </p:custDataLst>
          </p:nvPr>
        </p:nvSpPr>
        <p:spPr>
          <a:xfrm>
            <a:off x="9813017" y="2327912"/>
            <a:ext cx="660086" cy="660086"/>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lstStyle/>
          <a:p>
            <a:pPr algn="ctr">
              <a:spcBef>
                <a:spcPct val="0"/>
              </a:spcBef>
              <a:spcAft>
                <a:spcPct val="0"/>
              </a:spcAft>
            </a:pPr>
            <a:r>
              <a:rPr lang="en-US" altLang="zh-CN" sz="2000" b="1">
                <a:latin typeface="+mn-ea"/>
                <a:cs typeface="+mn-ea"/>
                <a:sym typeface="+mn-ea"/>
              </a:rPr>
              <a:t>05</a:t>
            </a:r>
            <a:endParaRPr lang="en-US" altLang="zh-CN" sz="2000" b="1" dirty="0">
              <a:latin typeface="+mn-ea"/>
              <a:cs typeface="+mn-ea"/>
              <a:sym typeface="+mn-ea"/>
            </a:endParaRPr>
          </a:p>
        </p:txBody>
      </p:sp>
      <p:cxnSp>
        <p:nvCxnSpPr>
          <p:cNvPr id="26" name="直接连接符 25"/>
          <p:cNvCxnSpPr/>
          <p:nvPr>
            <p:custDataLst>
              <p:tags r:id="rId29"/>
            </p:custDataLst>
          </p:nvPr>
        </p:nvCxnSpPr>
        <p:spPr>
          <a:xfrm flipV="1">
            <a:off x="9733450" y="3703463"/>
            <a:ext cx="1623800"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27" name="矩形 26"/>
          <p:cNvSpPr/>
          <p:nvPr>
            <p:custDataLst>
              <p:tags r:id="rId30"/>
            </p:custDataLst>
          </p:nvPr>
        </p:nvSpPr>
        <p:spPr>
          <a:xfrm>
            <a:off x="9813017" y="3123580"/>
            <a:ext cx="1443660" cy="444301"/>
          </a:xfrm>
          <a:prstGeom prst="rect">
            <a:avLst/>
          </a:prstGeom>
          <a:noFill/>
        </p:spPr>
        <p:txBody>
          <a:bodyPr wrap="square" lIns="0" tIns="0" rIns="0" bIns="0" rtlCol="0" anchor="ctr" anchorCtr="0">
            <a:noAutofit/>
          </a:bodyPr>
          <a:lstStyle/>
          <a:p>
            <a:pPr>
              <a:spcBef>
                <a:spcPct val="0"/>
              </a:spcBef>
              <a:spcAft>
                <a:spcPct val="0"/>
              </a:spcAft>
            </a:pPr>
            <a:r>
              <a:rPr lang="zh-CN" altLang="en-US" b="1">
                <a:solidFill>
                  <a:schemeClr val="accent1"/>
                </a:solidFill>
                <a:latin typeface="+mn-ea"/>
                <a:cs typeface="+mn-ea"/>
              </a:rPr>
              <a:t>XXL-JOB</a:t>
            </a:r>
            <a:endParaRPr lang="zh-CN" altLang="en-US" b="1">
              <a:solidFill>
                <a:schemeClr val="accent1"/>
              </a:solidFill>
              <a:latin typeface="+mn-ea"/>
              <a:cs typeface="+mn-ea"/>
            </a:endParaRPr>
          </a:p>
        </p:txBody>
      </p:sp>
      <p:sp>
        <p:nvSpPr>
          <p:cNvPr id="23" name="椭圆 22"/>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28" name="椭圆 27"/>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29" name="椭圆 28"/>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30" name="椭圆 29"/>
          <p:cNvSpPr/>
          <p:nvPr/>
        </p:nvSpPr>
        <p:spPr>
          <a:xfrm>
            <a:off x="8793956"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31" name="椭圆 30"/>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32" name="椭圆 31"/>
          <p:cNvSpPr/>
          <p:nvPr/>
        </p:nvSpPr>
        <p:spPr>
          <a:xfrm>
            <a:off x="10699590"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Tree>
    <p:custDataLst>
      <p:tags r:id="rId3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43001" y="2644169"/>
            <a:ext cx="2035548" cy="156966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rPr>
              <a:t>04</a:t>
            </a:r>
            <a:endParaRPr kumimoji="0" lang="zh-CN" altLang="en-US"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p:cNvPicPr>
            <a:picLocks noChangeAspect="1"/>
          </p:cNvPicPr>
          <p:nvPr/>
        </p:nvPicPr>
        <p:blipFill>
          <a:blip r:embed="rId1"/>
          <a:stretch>
            <a:fillRect/>
          </a:stretch>
        </p:blipFill>
        <p:spPr>
          <a:xfrm>
            <a:off x="3178548" y="2127445"/>
            <a:ext cx="2992938" cy="2603109"/>
          </a:xfrm>
          <a:prstGeom prst="rect">
            <a:avLst/>
          </a:prstGeom>
        </p:spPr>
      </p:pic>
      <p:sp>
        <p:nvSpPr>
          <p:cNvPr id="4" name="文本框 3"/>
          <p:cNvSpPr txBox="1"/>
          <p:nvPr/>
        </p:nvSpPr>
        <p:spPr>
          <a:xfrm>
            <a:off x="4427527" y="2907122"/>
            <a:ext cx="7764473" cy="92202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技术栈</a:t>
            </a:r>
            <a:endPar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rPr>
              <a:t>Technology Stack</a:t>
            </a:r>
            <a:endPar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24" name="矩形: 圆角 23"/>
          <p:cNvSpPr/>
          <p:nvPr/>
        </p:nvSpPr>
        <p:spPr>
          <a:xfrm>
            <a:off x="1625600" y="162019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dirty="0">
                <a:solidFill>
                  <a:srgbClr val="002060"/>
                </a:solidFill>
                <a:latin typeface="Arial" panose="020B0604020202020204" pitchFamily="34" charset="0"/>
                <a:cs typeface="Arial" panose="020B0604020202020204" pitchFamily="34" charset="0"/>
              </a:rPr>
              <a:t>Java是一种功能强大、跨平台的编程语言，而Maven是一种构建自动化工具，它简化了Java应用程序的依赖管理和项目配置。</a:t>
            </a:r>
            <a:endParaRPr lang="en-US" altLang="zh-CN" sz="1100" dirty="0">
              <a:solidFill>
                <a:srgbClr val="002060"/>
              </a:solidFill>
              <a:latin typeface="Arial" panose="020B0604020202020204" pitchFamily="34" charset="0"/>
              <a:cs typeface="Arial" panose="020B0604020202020204" pitchFamily="34" charset="0"/>
            </a:endParaRPr>
          </a:p>
        </p:txBody>
      </p:sp>
      <p:sp>
        <p:nvSpPr>
          <p:cNvPr id="26" name="矩形: 圆角 25"/>
          <p:cNvSpPr/>
          <p:nvPr/>
        </p:nvSpPr>
        <p:spPr>
          <a:xfrm>
            <a:off x="2460709" y="121920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Java&amp;Maven</a:t>
            </a:r>
            <a:endParaRPr lang="en-US" altLang="zh-CN" sz="1400" b="1" dirty="0">
              <a:solidFill>
                <a:schemeClr val="lt1">
                  <a:lumMod val="100000"/>
                </a:schemeClr>
              </a:solidFill>
              <a:latin typeface="+mj-lt"/>
            </a:endParaRPr>
          </a:p>
        </p:txBody>
      </p:sp>
      <p:pic>
        <p:nvPicPr>
          <p:cNvPr id="35" name="图片 34" descr="G:/university/前端/下载 (5).png下载 (5)"/>
          <p:cNvPicPr>
            <a:picLocks noChangeAspect="1"/>
          </p:cNvPicPr>
          <p:nvPr/>
        </p:nvPicPr>
        <p:blipFill>
          <a:blip r:embed="rId2"/>
          <a:srcRect t="22" b="22"/>
          <a:stretch>
            <a:fillRect/>
          </a:stretch>
        </p:blipFill>
        <p:spPr>
          <a:xfrm>
            <a:off x="6330533" y="3002198"/>
            <a:ext cx="797905" cy="797905"/>
          </a:xfrm>
          <a:prstGeom prst="rect">
            <a:avLst/>
          </a:prstGeom>
        </p:spPr>
      </p:pic>
      <p:pic>
        <p:nvPicPr>
          <p:cNvPr id="37" name="图片 36" descr="G:/university/前端/下载 (2).png下载 (2)"/>
          <p:cNvPicPr>
            <a:picLocks noChangeAspect="1"/>
          </p:cNvPicPr>
          <p:nvPr/>
        </p:nvPicPr>
        <p:blipFill rotWithShape="1">
          <a:blip r:embed="rId3"/>
          <a:srcRect l="16884" r="16884"/>
          <a:stretch>
            <a:fillRect/>
          </a:stretch>
        </p:blipFill>
        <p:spPr>
          <a:xfrm>
            <a:off x="666750" y="1619885"/>
            <a:ext cx="777240" cy="798830"/>
          </a:xfrm>
          <a:prstGeom prst="rect">
            <a:avLst/>
          </a:prstGeom>
        </p:spPr>
      </p:pic>
      <p:pic>
        <p:nvPicPr>
          <p:cNvPr id="39" name="图片 38" descr="G:/university/前端/下载 (3).png下载 (3)"/>
          <p:cNvPicPr>
            <a:picLocks noChangeAspect="1"/>
          </p:cNvPicPr>
          <p:nvPr/>
        </p:nvPicPr>
        <p:blipFill>
          <a:blip r:embed="rId4"/>
          <a:srcRect t="29270" b="29270"/>
          <a:stretch>
            <a:fillRect/>
          </a:stretch>
        </p:blipFill>
        <p:spPr>
          <a:xfrm>
            <a:off x="500749" y="5941498"/>
            <a:ext cx="1087412" cy="451276"/>
          </a:xfrm>
          <a:prstGeom prst="rect">
            <a:avLst/>
          </a:prstGeom>
        </p:spPr>
      </p:pic>
      <p:pic>
        <p:nvPicPr>
          <p:cNvPr id="41" name="图片 40" descr="G:/university/前端/下载 (1).png下载 (1)"/>
          <p:cNvPicPr>
            <a:picLocks noChangeAspect="1"/>
          </p:cNvPicPr>
          <p:nvPr/>
        </p:nvPicPr>
        <p:blipFill>
          <a:blip r:embed="rId5"/>
          <a:srcRect l="5882" r="5882"/>
          <a:stretch>
            <a:fillRect/>
          </a:stretch>
        </p:blipFill>
        <p:spPr>
          <a:xfrm>
            <a:off x="666751" y="2962196"/>
            <a:ext cx="777028" cy="880140"/>
          </a:xfrm>
          <a:prstGeom prst="rect">
            <a:avLst/>
          </a:prstGeom>
        </p:spPr>
      </p:pic>
      <p:pic>
        <p:nvPicPr>
          <p:cNvPr id="43" name="图片 42" descr="G:/university/前端/下载 (6).png下载 (6)"/>
          <p:cNvPicPr>
            <a:picLocks noChangeAspect="1"/>
          </p:cNvPicPr>
          <p:nvPr/>
        </p:nvPicPr>
        <p:blipFill>
          <a:blip r:embed="rId6"/>
          <a:srcRect l="23250" r="23250"/>
          <a:stretch>
            <a:fillRect/>
          </a:stretch>
        </p:blipFill>
        <p:spPr>
          <a:xfrm>
            <a:off x="645132" y="4369561"/>
            <a:ext cx="808080" cy="805902"/>
          </a:xfrm>
          <a:prstGeom prst="rect">
            <a:avLst/>
          </a:prstGeom>
        </p:spPr>
      </p:pic>
      <p:sp>
        <p:nvSpPr>
          <p:cNvPr id="59" name="矩形: 圆角 58"/>
          <p:cNvSpPr/>
          <p:nvPr/>
        </p:nvSpPr>
        <p:spPr>
          <a:xfrm>
            <a:off x="1625600" y="300294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200">
                <a:solidFill>
                  <a:srgbClr val="002060"/>
                </a:solidFill>
                <a:latin typeface="Arial" panose="020B0604020202020204" pitchFamily="34" charset="0"/>
                <a:cs typeface="Arial" panose="020B0604020202020204" pitchFamily="34" charset="0"/>
              </a:rPr>
              <a:t>Spring Cloud Alibaba 是一个基于 Spring Cloud 的解决方案，为分布式应用程序提供了一系列阿里巴巴生态系统的工具和服务集成，如 Nacos、Dubbo 和 RocketMQ，简化了微服务的开发与管理。</a:t>
            </a:r>
            <a:endParaRPr lang="en-US" altLang="zh-CN" sz="1200">
              <a:solidFill>
                <a:srgbClr val="002060"/>
              </a:solidFill>
              <a:latin typeface="Arial" panose="020B0604020202020204" pitchFamily="34" charset="0"/>
              <a:cs typeface="Arial" panose="020B0604020202020204" pitchFamily="34" charset="0"/>
            </a:endParaRPr>
          </a:p>
        </p:txBody>
      </p:sp>
      <p:sp>
        <p:nvSpPr>
          <p:cNvPr id="60" name="矩形: 圆角 59"/>
          <p:cNvSpPr/>
          <p:nvPr/>
        </p:nvSpPr>
        <p:spPr>
          <a:xfrm>
            <a:off x="2460709" y="260195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Spring Cloud A</a:t>
            </a:r>
            <a:r>
              <a:rPr lang="en-US" altLang="zh-CN" sz="1400" b="1" dirty="0">
                <a:solidFill>
                  <a:schemeClr val="lt1">
                    <a:lumMod val="100000"/>
                  </a:schemeClr>
                </a:solidFill>
                <a:latin typeface="+mj-lt"/>
              </a:rPr>
              <a:t>libaba</a:t>
            </a:r>
            <a:endParaRPr lang="en-US" altLang="zh-CN" sz="1400" b="1" dirty="0">
              <a:solidFill>
                <a:schemeClr val="lt1">
                  <a:lumMod val="100000"/>
                </a:schemeClr>
              </a:solidFill>
              <a:latin typeface="+mj-lt"/>
            </a:endParaRPr>
          </a:p>
        </p:txBody>
      </p:sp>
      <p:sp>
        <p:nvSpPr>
          <p:cNvPr id="63" name="矩形: 圆角 62"/>
          <p:cNvSpPr/>
          <p:nvPr/>
        </p:nvSpPr>
        <p:spPr>
          <a:xfrm>
            <a:off x="1625600" y="438569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a:solidFill>
                  <a:srgbClr val="002060"/>
                </a:solidFill>
                <a:latin typeface="Arial" panose="020B0604020202020204" pitchFamily="34" charset="0"/>
                <a:cs typeface="Arial" panose="020B0604020202020204" pitchFamily="34" charset="0"/>
              </a:rPr>
              <a:t>Nacos 是阿里巴巴开源的一个服务注册与发现、配置管理和动态 DNS 的平台，专为构建现代微服务架构设计，能够帮助开发者轻松实现服务的动态管理与配置。</a:t>
            </a:r>
            <a:endParaRPr lang="en-US" altLang="zh-CN" sz="1100">
              <a:solidFill>
                <a:srgbClr val="002060"/>
              </a:solidFill>
              <a:latin typeface="Arial" panose="020B0604020202020204" pitchFamily="34" charset="0"/>
              <a:cs typeface="Arial" panose="020B0604020202020204" pitchFamily="34" charset="0"/>
            </a:endParaRPr>
          </a:p>
        </p:txBody>
      </p:sp>
      <p:sp>
        <p:nvSpPr>
          <p:cNvPr id="64" name="矩形: 圆角 63"/>
          <p:cNvSpPr/>
          <p:nvPr/>
        </p:nvSpPr>
        <p:spPr>
          <a:xfrm>
            <a:off x="2460709" y="398470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 Nacos</a:t>
            </a:r>
            <a:endParaRPr lang="en-US" altLang="zh-CN" sz="1400" b="1" dirty="0">
              <a:solidFill>
                <a:schemeClr val="lt1">
                  <a:lumMod val="100000"/>
                </a:schemeClr>
              </a:solidFill>
              <a:latin typeface="+mj-lt"/>
            </a:endParaRPr>
          </a:p>
        </p:txBody>
      </p:sp>
      <p:sp>
        <p:nvSpPr>
          <p:cNvPr id="67" name="矩形: 圆角 66"/>
          <p:cNvSpPr/>
          <p:nvPr/>
        </p:nvSpPr>
        <p:spPr>
          <a:xfrm>
            <a:off x="1625600" y="5768443"/>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200">
                <a:solidFill>
                  <a:srgbClr val="002060"/>
                </a:solidFill>
                <a:latin typeface="Arial" panose="020B0604020202020204" pitchFamily="34" charset="0"/>
                <a:cs typeface="Arial" panose="020B0604020202020204" pitchFamily="34" charset="0"/>
              </a:rPr>
              <a:t>MySQL 是一种流行的开源关系型数据库管理系统，以其可靠性、可扩展性以及对使用 SQL 查询处理结构化数据的支持而闻名。</a:t>
            </a:r>
            <a:endParaRPr lang="en-US" altLang="zh-CN" sz="1200">
              <a:solidFill>
                <a:srgbClr val="002060"/>
              </a:solidFill>
              <a:latin typeface="Arial" panose="020B0604020202020204" pitchFamily="34" charset="0"/>
              <a:cs typeface="Arial" panose="020B0604020202020204" pitchFamily="34" charset="0"/>
            </a:endParaRPr>
          </a:p>
        </p:txBody>
      </p:sp>
      <p:sp>
        <p:nvSpPr>
          <p:cNvPr id="68" name="矩形: 圆角 67"/>
          <p:cNvSpPr/>
          <p:nvPr/>
        </p:nvSpPr>
        <p:spPr>
          <a:xfrm>
            <a:off x="2460709" y="5367451"/>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MySQL</a:t>
            </a:r>
            <a:endParaRPr lang="en-US" altLang="zh-CN" sz="1400" b="1" dirty="0">
              <a:solidFill>
                <a:schemeClr val="lt1">
                  <a:lumMod val="100000"/>
                </a:schemeClr>
              </a:solidFill>
              <a:latin typeface="+mj-lt"/>
            </a:endParaRPr>
          </a:p>
        </p:txBody>
      </p:sp>
      <p:sp>
        <p:nvSpPr>
          <p:cNvPr id="71" name="矩形: 圆角 70"/>
          <p:cNvSpPr/>
          <p:nvPr/>
        </p:nvSpPr>
        <p:spPr>
          <a:xfrm>
            <a:off x="7308849" y="162019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400">
                <a:solidFill>
                  <a:srgbClr val="002060"/>
                </a:solidFill>
                <a:latin typeface="Arial" panose="020B0604020202020204" pitchFamily="34" charset="0"/>
                <a:cs typeface="Arial" panose="020B0604020202020204" pitchFamily="34" charset="0"/>
              </a:rPr>
              <a:t>Feign 是一个用于简化服务间通信的声明式HTTP客户端库。</a:t>
            </a:r>
            <a:endParaRPr lang="en-US" altLang="zh-CN" sz="1400">
              <a:solidFill>
                <a:srgbClr val="002060"/>
              </a:solidFill>
              <a:latin typeface="Arial" panose="020B0604020202020204" pitchFamily="34" charset="0"/>
              <a:cs typeface="Arial" panose="020B0604020202020204" pitchFamily="34" charset="0"/>
            </a:endParaRPr>
          </a:p>
        </p:txBody>
      </p:sp>
      <p:sp>
        <p:nvSpPr>
          <p:cNvPr id="72" name="矩形: 圆角 71"/>
          <p:cNvSpPr/>
          <p:nvPr/>
        </p:nvSpPr>
        <p:spPr>
          <a:xfrm>
            <a:off x="8143958" y="121920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 Feign</a:t>
            </a:r>
            <a:endParaRPr lang="en-US" altLang="zh-CN" sz="1400" b="1" dirty="0">
              <a:solidFill>
                <a:schemeClr val="lt1">
                  <a:lumMod val="100000"/>
                </a:schemeClr>
              </a:solidFill>
              <a:latin typeface="+mj-lt"/>
            </a:endParaRPr>
          </a:p>
        </p:txBody>
      </p:sp>
      <p:sp>
        <p:nvSpPr>
          <p:cNvPr id="75" name="矩形: 圆角 74"/>
          <p:cNvSpPr/>
          <p:nvPr/>
        </p:nvSpPr>
        <p:spPr>
          <a:xfrm>
            <a:off x="7308849" y="300294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a:solidFill>
                  <a:srgbClr val="002060"/>
                </a:solidFill>
                <a:latin typeface="Arial" panose="020B0604020202020204" pitchFamily="34" charset="0"/>
                <a:cs typeface="Arial" panose="020B0604020202020204" pitchFamily="34" charset="0"/>
              </a:rPr>
              <a:t>Redis 是一种内存数据结构存储，用于缓存、实时分析和高性能数据存储，支持键值存储、发布/订阅消息传递等操作。</a:t>
            </a:r>
            <a:endParaRPr lang="en-US" altLang="zh-CN" sz="1100">
              <a:solidFill>
                <a:srgbClr val="002060"/>
              </a:solidFill>
              <a:latin typeface="Arial" panose="020B0604020202020204" pitchFamily="34" charset="0"/>
              <a:cs typeface="Arial" panose="020B0604020202020204" pitchFamily="34" charset="0"/>
            </a:endParaRPr>
          </a:p>
        </p:txBody>
      </p:sp>
      <p:sp>
        <p:nvSpPr>
          <p:cNvPr id="76" name="矩形: 圆角 75"/>
          <p:cNvSpPr/>
          <p:nvPr/>
        </p:nvSpPr>
        <p:spPr>
          <a:xfrm>
            <a:off x="8143958" y="260195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Redis</a:t>
            </a:r>
            <a:endParaRPr lang="en-US" altLang="zh-CN" sz="1400" b="1" dirty="0">
              <a:solidFill>
                <a:schemeClr val="lt1">
                  <a:lumMod val="100000"/>
                </a:schemeClr>
              </a:solidFill>
              <a:latin typeface="+mj-lt"/>
            </a:endParaRPr>
          </a:p>
        </p:txBody>
      </p:sp>
      <p:sp>
        <p:nvSpPr>
          <p:cNvPr id="79" name="矩形: 圆角 78"/>
          <p:cNvSpPr/>
          <p:nvPr/>
        </p:nvSpPr>
        <p:spPr>
          <a:xfrm>
            <a:off x="7308849" y="438569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a:solidFill>
                  <a:srgbClr val="002060"/>
                </a:solidFill>
                <a:latin typeface="Arial" panose="020B0604020202020204" pitchFamily="34" charset="0"/>
                <a:cs typeface="Arial" panose="020B0604020202020204" pitchFamily="34" charset="0"/>
              </a:rPr>
              <a:t>Gateway 是一个微服务架构中的 API 网关，负责请求路由、负载均衡、鉴权和限流等功能，它充当了客户端与后端服务之间的入口，简化了流量管理并增强了系统的安全性和可靠性。</a:t>
            </a:r>
            <a:endParaRPr lang="en-US" altLang="zh-CN" sz="1100">
              <a:solidFill>
                <a:srgbClr val="002060"/>
              </a:solidFill>
              <a:latin typeface="Arial" panose="020B0604020202020204" pitchFamily="34" charset="0"/>
              <a:cs typeface="Arial" panose="020B0604020202020204" pitchFamily="34" charset="0"/>
            </a:endParaRPr>
          </a:p>
        </p:txBody>
      </p:sp>
      <p:sp>
        <p:nvSpPr>
          <p:cNvPr id="80" name="矩形: 圆角 79"/>
          <p:cNvSpPr/>
          <p:nvPr/>
        </p:nvSpPr>
        <p:spPr>
          <a:xfrm>
            <a:off x="8143958" y="398470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 Gateway</a:t>
            </a:r>
            <a:endParaRPr lang="en-US" altLang="zh-CN" sz="1400" b="1" dirty="0">
              <a:solidFill>
                <a:schemeClr val="lt1">
                  <a:lumMod val="100000"/>
                </a:schemeClr>
              </a:solidFill>
              <a:latin typeface="+mj-lt"/>
            </a:endParaRPr>
          </a:p>
        </p:txBody>
      </p:sp>
      <p:sp>
        <p:nvSpPr>
          <p:cNvPr id="83" name="矩形: 圆角 82"/>
          <p:cNvSpPr/>
          <p:nvPr/>
        </p:nvSpPr>
        <p:spPr>
          <a:xfrm>
            <a:off x="7308849" y="5768443"/>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a:solidFill>
                  <a:srgbClr val="002060"/>
                </a:solidFill>
                <a:latin typeface="Arial" panose="020B0604020202020204" pitchFamily="34" charset="0"/>
                <a:cs typeface="Arial" panose="020B0604020202020204" pitchFamily="34" charset="0"/>
              </a:rPr>
              <a:t>Docker 是一个平台，它使开发人员能够在轻量级、可移植的容器中自动化部署和管理应用程序，确保在不同环境中的一致性。</a:t>
            </a:r>
            <a:endParaRPr lang="en-US" altLang="zh-CN" sz="1100">
              <a:solidFill>
                <a:srgbClr val="002060"/>
              </a:solidFill>
              <a:latin typeface="Arial" panose="020B0604020202020204" pitchFamily="34" charset="0"/>
              <a:cs typeface="Arial" panose="020B0604020202020204" pitchFamily="34" charset="0"/>
            </a:endParaRPr>
          </a:p>
        </p:txBody>
      </p:sp>
      <p:sp>
        <p:nvSpPr>
          <p:cNvPr id="84" name="矩形: 圆角 83"/>
          <p:cNvSpPr/>
          <p:nvPr/>
        </p:nvSpPr>
        <p:spPr>
          <a:xfrm>
            <a:off x="8143958" y="5367451"/>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Docker</a:t>
            </a:r>
            <a:endParaRPr lang="en-US" altLang="zh-CN" sz="1400" b="1" dirty="0">
              <a:solidFill>
                <a:schemeClr val="lt1">
                  <a:lumMod val="100000"/>
                </a:schemeClr>
              </a:solidFill>
              <a:latin typeface="+mj-lt"/>
            </a:endParaRPr>
          </a:p>
        </p:txBody>
      </p:sp>
      <p:pic>
        <p:nvPicPr>
          <p:cNvPr id="85" name="图片 84" descr="G:/university/前端/下载 (4).png下载 (4)"/>
          <p:cNvPicPr>
            <a:picLocks noChangeAspect="1"/>
          </p:cNvPicPr>
          <p:nvPr/>
        </p:nvPicPr>
        <p:blipFill>
          <a:blip r:embed="rId7"/>
          <a:srcRect l="22013" r="22013"/>
          <a:stretch>
            <a:fillRect/>
          </a:stretch>
        </p:blipFill>
        <p:spPr>
          <a:xfrm>
            <a:off x="6328380" y="5768443"/>
            <a:ext cx="798649" cy="798649"/>
          </a:xfrm>
          <a:prstGeom prst="rect">
            <a:avLst/>
          </a:prstGeom>
        </p:spPr>
      </p:pic>
      <p:pic>
        <p:nvPicPr>
          <p:cNvPr id="2" name="图片 1" descr="G:/university/前端/下载 (1).png下载 (1)"/>
          <p:cNvPicPr>
            <a:picLocks noChangeAspect="1"/>
          </p:cNvPicPr>
          <p:nvPr/>
        </p:nvPicPr>
        <p:blipFill>
          <a:blip r:embed="rId5"/>
          <a:srcRect l="5882" r="5882"/>
          <a:stretch>
            <a:fillRect/>
          </a:stretch>
        </p:blipFill>
        <p:spPr>
          <a:xfrm>
            <a:off x="6348096" y="4343956"/>
            <a:ext cx="777028" cy="880140"/>
          </a:xfrm>
          <a:prstGeom prst="rect">
            <a:avLst/>
          </a:prstGeom>
        </p:spPr>
      </p:pic>
      <p:pic>
        <p:nvPicPr>
          <p:cNvPr id="5" name="图片 4" descr="G:/university/前端/下载 (1).png下载 (1)"/>
          <p:cNvPicPr>
            <a:picLocks noChangeAspect="1"/>
          </p:cNvPicPr>
          <p:nvPr/>
        </p:nvPicPr>
        <p:blipFill>
          <a:blip r:embed="rId5"/>
          <a:srcRect l="5882" r="5882"/>
          <a:stretch>
            <a:fillRect/>
          </a:stretch>
        </p:blipFill>
        <p:spPr>
          <a:xfrm>
            <a:off x="6276341" y="1577896"/>
            <a:ext cx="777028" cy="8801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a:xfrm>
            <a:off x="608330" y="459740"/>
            <a:ext cx="7620000" cy="705485"/>
          </a:xfrm>
        </p:spPr>
        <p:txBody>
          <a:bodyPr lIns="0">
            <a:normAutofit fontScale="90000"/>
          </a:bodyPr>
          <a:lstStyle/>
          <a:p>
            <a:pPr algn="l"/>
            <a:r>
              <a:rPr lang="zh-CN" altLang="en-US" dirty="0">
                <a:solidFill>
                  <a:schemeClr val="accent1"/>
                </a:solidFill>
                <a:latin typeface="+mj-ea"/>
                <a:ea typeface="+mj-ea"/>
              </a:rPr>
              <a:t>Momento Development Team</a:t>
            </a:r>
            <a:endParaRPr lang="zh-CN" altLang="en-US" dirty="0">
              <a:solidFill>
                <a:schemeClr val="accent1"/>
              </a:solidFill>
              <a:latin typeface="+mj-ea"/>
              <a:ea typeface="+mj-ea"/>
            </a:endParaRPr>
          </a:p>
        </p:txBody>
      </p:sp>
      <p:sp>
        <p:nvSpPr>
          <p:cNvPr id="2" name="正文"/>
          <p:cNvSpPr txBox="1"/>
          <p:nvPr>
            <p:custDataLst>
              <p:tags r:id="rId2"/>
            </p:custDataLst>
          </p:nvPr>
        </p:nvSpPr>
        <p:spPr>
          <a:xfrm>
            <a:off x="608330" y="1407795"/>
            <a:ext cx="7620000" cy="452120"/>
          </a:xfrm>
          <a:prstGeom prst="rect">
            <a:avLst/>
          </a:prstGeom>
          <a:noFill/>
        </p:spPr>
        <p:txBody>
          <a:bodyPr wrap="square" lIns="0" tIns="0" rIns="0" bIns="0" rtlCol="0" anchor="t" anchorCtr="0">
            <a:normAutofit/>
          </a:bodyPr>
          <a:lstStyle/>
          <a:p>
            <a:pPr indent="0" algn="l" fontAlgn="auto">
              <a:lnSpc>
                <a:spcPct val="130000"/>
              </a:lnSpc>
            </a:pPr>
            <a:r>
              <a:rPr lang="zh-CN" altLang="en-US" sz="1600" b="1" spc="150" dirty="0">
                <a:latin typeface="+mn-ea"/>
                <a:sym typeface="+mn-ea"/>
              </a:rPr>
              <a:t>项目地址：https://github.com/Yuen647/Momento</a:t>
            </a:r>
            <a:endParaRPr lang="zh-CN" altLang="en-US" sz="1600" b="1" spc="150" dirty="0">
              <a:latin typeface="+mn-ea"/>
              <a:sym typeface="+mn-ea"/>
            </a:endParaRPr>
          </a:p>
        </p:txBody>
      </p:sp>
      <p:graphicFrame>
        <p:nvGraphicFramePr>
          <p:cNvPr id="32" name="表格 31"/>
          <p:cNvGraphicFramePr>
            <a:graphicFrameLocks noGrp="1"/>
          </p:cNvGraphicFramePr>
          <p:nvPr/>
        </p:nvGraphicFramePr>
        <p:xfrm>
          <a:off x="608330" y="2161540"/>
          <a:ext cx="10798175" cy="4537075"/>
        </p:xfrm>
        <a:graphic>
          <a:graphicData uri="http://schemas.openxmlformats.org/drawingml/2006/table">
            <a:tbl>
              <a:tblPr firstRow="1" bandRow="1">
                <a:tableStyleId>{5C22544A-7EE6-4342-B048-85BDC9FD1C3A}</a:tableStyleId>
              </a:tblPr>
              <a:tblGrid>
                <a:gridCol w="1510030"/>
                <a:gridCol w="1617345"/>
                <a:gridCol w="7670800"/>
              </a:tblGrid>
              <a:tr h="949960">
                <a:tc>
                  <a:txBody>
                    <a:bodyPr/>
                    <a:p>
                      <a:pPr algn="ctr">
                        <a:lnSpc>
                          <a:spcPct val="120000"/>
                        </a:lnSpc>
                        <a:spcBef>
                          <a:spcPts val="0"/>
                        </a:spcBef>
                        <a:spcAft>
                          <a:spcPts val="0"/>
                        </a:spcAft>
                      </a:pPr>
                      <a:r>
                        <a:rPr lang="en-US" altLang="zh-CN" sz="2100" b="1" dirty="0">
                          <a:effectLst/>
                          <a:latin typeface="微软雅黑" panose="020B0503020204020204" pitchFamily="34" charset="-122"/>
                          <a:ea typeface="微软雅黑" panose="020B0503020204020204" pitchFamily="34" charset="-122"/>
                        </a:rPr>
                        <a:t>Name</a:t>
                      </a:r>
                      <a:endParaRPr lang="en-US" altLang="zh-CN" sz="2100" b="1"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altLang="zh-CN" sz="2100" b="1" dirty="0">
                          <a:effectLst/>
                          <a:latin typeface="微软雅黑" panose="020B0503020204020204" pitchFamily="34" charset="-122"/>
                          <a:ea typeface="微软雅黑" panose="020B0503020204020204" pitchFamily="34" charset="-122"/>
                        </a:rPr>
                        <a:t>ID</a:t>
                      </a:r>
                      <a:endParaRPr lang="en-US" altLang="zh-CN" sz="2100" b="1"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altLang="zh-CN" sz="2100" b="1" dirty="0">
                          <a:effectLst/>
                          <a:latin typeface="微软雅黑" panose="020B0503020204020204" pitchFamily="34" charset="-122"/>
                          <a:ea typeface="微软雅黑" panose="020B0503020204020204" pitchFamily="34" charset="-122"/>
                        </a:rPr>
                        <a:t>Division of Labor</a:t>
                      </a:r>
                      <a:endParaRPr lang="en-US" altLang="zh-CN" sz="2100" b="1" dirty="0">
                        <a:effectLst/>
                        <a:latin typeface="微软雅黑" panose="020B0503020204020204" pitchFamily="34" charset="-122"/>
                        <a:ea typeface="微软雅黑" panose="020B0503020204020204" pitchFamily="34" charset="-122"/>
                      </a:endParaRPr>
                    </a:p>
                  </a:txBody>
                  <a:tcPr marL="215900" marR="215900" marT="133350" marB="133350" anchor="ctr"/>
                </a:tc>
              </a:tr>
              <a:tr h="896620">
                <a:tc>
                  <a:txBody>
                    <a:bodyPr/>
                    <a:p>
                      <a:pPr algn="ctr">
                        <a:lnSpc>
                          <a:spcPct val="120000"/>
                        </a:lnSpc>
                        <a:spcBef>
                          <a:spcPts val="0"/>
                        </a:spcBef>
                        <a:spcAft>
                          <a:spcPts val="0"/>
                        </a:spcAft>
                      </a:pPr>
                      <a:r>
                        <a:rPr lang="zh-CN" altLang="en-US" sz="1900" b="0" spc="130" dirty="0">
                          <a:effectLst/>
                          <a:latin typeface="微软雅黑" panose="020B0503020204020204" pitchFamily="34" charset="-122"/>
                          <a:ea typeface="微软雅黑" panose="020B0503020204020204" pitchFamily="34" charset="-122"/>
                        </a:rPr>
                        <a:t>李沅衡</a:t>
                      </a:r>
                      <a:endParaRPr lang="zh-CN" altLang="en-US"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sz="1900" b="0" spc="130" dirty="0">
                          <a:effectLst/>
                          <a:latin typeface="微软雅黑" panose="020B0503020204020204" pitchFamily="34" charset="-122"/>
                          <a:ea typeface="微软雅黑" panose="020B0503020204020204" pitchFamily="34" charset="-122"/>
                        </a:rPr>
                        <a:t>2253551</a:t>
                      </a:r>
                      <a:endParaRPr lang="en-US"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altLang="zh-CN" sz="1900" b="0" spc="130" dirty="0">
                          <a:effectLst/>
                          <a:latin typeface="微软雅黑" panose="020B0503020204020204" pitchFamily="34" charset="-122"/>
                          <a:ea typeface="微软雅黑" panose="020B0503020204020204" pitchFamily="34" charset="-122"/>
                        </a:rPr>
                        <a:t>项目协调，技术开发</a:t>
                      </a:r>
                      <a:endParaRPr lang="en-US" altLang="zh-CN"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r>
              <a:tr h="896620">
                <a:tc>
                  <a:txBody>
                    <a:bodyPr/>
                    <a:p>
                      <a:pPr algn="ctr">
                        <a:lnSpc>
                          <a:spcPct val="120000"/>
                        </a:lnSpc>
                        <a:spcBef>
                          <a:spcPts val="0"/>
                        </a:spcBef>
                        <a:spcAft>
                          <a:spcPts val="0"/>
                        </a:spcAft>
                      </a:pPr>
                      <a:r>
                        <a:rPr lang="zh-CN" altLang="en-US" sz="1900" b="0" spc="130" dirty="0">
                          <a:effectLst/>
                          <a:latin typeface="微软雅黑" panose="020B0503020204020204" pitchFamily="34" charset="-122"/>
                          <a:ea typeface="微软雅黑" panose="020B0503020204020204" pitchFamily="34" charset="-122"/>
                        </a:rPr>
                        <a:t>李俊</a:t>
                      </a:r>
                      <a:r>
                        <a:rPr lang="zh-CN" altLang="en-US" sz="1900" b="0" spc="130" dirty="0">
                          <a:effectLst/>
                          <a:latin typeface="微软雅黑" panose="020B0503020204020204" pitchFamily="34" charset="-122"/>
                          <a:ea typeface="微软雅黑" panose="020B0503020204020204" pitchFamily="34" charset="-122"/>
                        </a:rPr>
                        <a:t>旻</a:t>
                      </a:r>
                      <a:endParaRPr lang="zh-CN" altLang="en-US"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altLang="zh-CN" sz="1900" b="0" spc="130" dirty="0">
                          <a:effectLst/>
                          <a:latin typeface="微软雅黑" panose="020B0503020204020204" pitchFamily="34" charset="-122"/>
                          <a:ea typeface="微软雅黑" panose="020B0503020204020204" pitchFamily="34" charset="-122"/>
                        </a:rPr>
                        <a:t>2250286</a:t>
                      </a:r>
                      <a:endParaRPr lang="en-US" altLang="zh-CN"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altLang="zh-CN" sz="1900" b="0" spc="130" dirty="0">
                          <a:effectLst/>
                          <a:latin typeface="微软雅黑" panose="020B0503020204020204" pitchFamily="34" charset="-122"/>
                          <a:ea typeface="微软雅黑" panose="020B0503020204020204" pitchFamily="34" charset="-122"/>
                        </a:rPr>
                        <a:t>框架构建，技术开发</a:t>
                      </a:r>
                      <a:endParaRPr lang="en-US" altLang="zh-CN"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r>
              <a:tr h="896620">
                <a:tc>
                  <a:txBody>
                    <a:bodyPr/>
                    <a:p>
                      <a:pPr algn="ctr">
                        <a:lnSpc>
                          <a:spcPct val="120000"/>
                        </a:lnSpc>
                        <a:spcBef>
                          <a:spcPts val="0"/>
                        </a:spcBef>
                        <a:spcAft>
                          <a:spcPts val="0"/>
                        </a:spcAft>
                      </a:pPr>
                      <a:r>
                        <a:rPr lang="zh-CN" sz="1900" b="0" spc="130" dirty="0">
                          <a:effectLst/>
                          <a:latin typeface="微软雅黑" panose="020B0503020204020204" pitchFamily="34" charset="-122"/>
                          <a:ea typeface="微软雅黑" panose="020B0503020204020204" pitchFamily="34" charset="-122"/>
                        </a:rPr>
                        <a:t>赵子毅</a:t>
                      </a:r>
                      <a:endParaRPr lang="zh-CN"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sz="1900" b="0" spc="130" dirty="0">
                          <a:effectLst/>
                          <a:latin typeface="微软雅黑" panose="020B0503020204020204" pitchFamily="34" charset="-122"/>
                          <a:ea typeface="微软雅黑" panose="020B0503020204020204" pitchFamily="34" charset="-122"/>
                        </a:rPr>
                        <a:t>2254272</a:t>
                      </a:r>
                      <a:endParaRPr lang="en-US"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altLang="zh-CN" sz="1900" b="0" spc="130" dirty="0">
                          <a:effectLst/>
                          <a:latin typeface="微软雅黑" panose="020B0503020204020204" pitchFamily="34" charset="-122"/>
                          <a:ea typeface="微软雅黑" panose="020B0503020204020204" pitchFamily="34" charset="-122"/>
                        </a:rPr>
                        <a:t>需求调研，技术开发</a:t>
                      </a:r>
                      <a:endParaRPr lang="en-US" altLang="zh-CN"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r>
            </a:tbl>
          </a:graphicData>
        </a:graphic>
      </p:graphicFrame>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rPr>
              <a:t>Technology Stack</a:t>
            </a:r>
            <a:endPar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24" name="矩形: 圆角 23"/>
          <p:cNvSpPr/>
          <p:nvPr/>
        </p:nvSpPr>
        <p:spPr>
          <a:xfrm>
            <a:off x="1625600" y="162019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dirty="0">
                <a:solidFill>
                  <a:srgbClr val="002060"/>
                </a:solidFill>
                <a:latin typeface="Arial" panose="020B0604020202020204" pitchFamily="34" charset="0"/>
                <a:cs typeface="Arial" panose="020B0604020202020204" pitchFamily="34" charset="0"/>
              </a:rPr>
              <a:t>MyBatis 是一个优秀的持久层框架，它通过映射SQL语句与Java对象，简化了数据库操作，支持自定义SQL、存储过程以及高级映射功能，使开发者能够灵活地处理数据库查询和结果集。</a:t>
            </a:r>
            <a:endParaRPr lang="en-US" altLang="zh-CN" sz="1100" dirty="0">
              <a:solidFill>
                <a:srgbClr val="002060"/>
              </a:solidFill>
              <a:latin typeface="Arial" panose="020B0604020202020204" pitchFamily="34" charset="0"/>
              <a:cs typeface="Arial" panose="020B0604020202020204" pitchFamily="34" charset="0"/>
            </a:endParaRPr>
          </a:p>
        </p:txBody>
      </p:sp>
      <p:sp>
        <p:nvSpPr>
          <p:cNvPr id="26" name="矩形: 圆角 25"/>
          <p:cNvSpPr/>
          <p:nvPr/>
        </p:nvSpPr>
        <p:spPr>
          <a:xfrm>
            <a:off x="2460709" y="121920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Mybatis</a:t>
            </a:r>
            <a:endParaRPr lang="en-US" altLang="zh-CN" sz="1400" b="1" dirty="0">
              <a:solidFill>
                <a:schemeClr val="lt1">
                  <a:lumMod val="100000"/>
                </a:schemeClr>
              </a:solidFill>
              <a:latin typeface="+mj-lt"/>
            </a:endParaRPr>
          </a:p>
        </p:txBody>
      </p:sp>
      <p:pic>
        <p:nvPicPr>
          <p:cNvPr id="31" name="图片 30" descr="G:/university/前端/下载 (1).jpg下载 (1)"/>
          <p:cNvPicPr>
            <a:picLocks noChangeAspect="1"/>
          </p:cNvPicPr>
          <p:nvPr/>
        </p:nvPicPr>
        <p:blipFill>
          <a:blip r:embed="rId2"/>
          <a:srcRect t="22" b="22"/>
          <a:stretch>
            <a:fillRect/>
          </a:stretch>
        </p:blipFill>
        <p:spPr>
          <a:xfrm>
            <a:off x="6391771" y="5702156"/>
            <a:ext cx="797905" cy="797905"/>
          </a:xfrm>
          <a:prstGeom prst="rect">
            <a:avLst/>
          </a:prstGeom>
        </p:spPr>
      </p:pic>
      <p:pic>
        <p:nvPicPr>
          <p:cNvPr id="33" name="图片 32" descr="G:/university/前端/下载 (8).png下载 (8)"/>
          <p:cNvPicPr>
            <a:picLocks noChangeAspect="1"/>
          </p:cNvPicPr>
          <p:nvPr/>
        </p:nvPicPr>
        <p:blipFill>
          <a:blip r:embed="rId3"/>
          <a:srcRect t="22" b="22"/>
          <a:stretch>
            <a:fillRect/>
          </a:stretch>
        </p:blipFill>
        <p:spPr>
          <a:xfrm>
            <a:off x="6330533" y="1620192"/>
            <a:ext cx="797905" cy="797905"/>
          </a:xfrm>
          <a:prstGeom prst="rect">
            <a:avLst/>
          </a:prstGeom>
        </p:spPr>
      </p:pic>
      <p:pic>
        <p:nvPicPr>
          <p:cNvPr id="35" name="图片 34" descr="G:/university/前端/下载 (10).png下载 (10)"/>
          <p:cNvPicPr>
            <a:picLocks noChangeAspect="1"/>
          </p:cNvPicPr>
          <p:nvPr/>
        </p:nvPicPr>
        <p:blipFill>
          <a:blip r:embed="rId4"/>
          <a:srcRect t="22" b="22"/>
          <a:stretch>
            <a:fillRect/>
          </a:stretch>
        </p:blipFill>
        <p:spPr>
          <a:xfrm>
            <a:off x="6330533" y="3002198"/>
            <a:ext cx="797905" cy="797905"/>
          </a:xfrm>
          <a:prstGeom prst="rect">
            <a:avLst/>
          </a:prstGeom>
        </p:spPr>
      </p:pic>
      <p:pic>
        <p:nvPicPr>
          <p:cNvPr id="37" name="图片 36" descr="G:/university/前端/下载 (2).jpg下载 (2)"/>
          <p:cNvPicPr>
            <a:picLocks noChangeAspect="1"/>
          </p:cNvPicPr>
          <p:nvPr/>
        </p:nvPicPr>
        <p:blipFill rotWithShape="1">
          <a:blip r:embed="rId5"/>
          <a:srcRect l="5922" r="5922"/>
          <a:stretch>
            <a:fillRect/>
          </a:stretch>
        </p:blipFill>
        <p:spPr>
          <a:xfrm>
            <a:off x="666750" y="1619885"/>
            <a:ext cx="777240" cy="798830"/>
          </a:xfrm>
          <a:prstGeom prst="rect">
            <a:avLst/>
          </a:prstGeom>
        </p:spPr>
      </p:pic>
      <p:pic>
        <p:nvPicPr>
          <p:cNvPr id="41" name="图片 40" descr="G:/university/前端/下载 (9).png下载 (9)"/>
          <p:cNvPicPr>
            <a:picLocks noChangeAspect="1"/>
          </p:cNvPicPr>
          <p:nvPr/>
        </p:nvPicPr>
        <p:blipFill>
          <a:blip r:embed="rId6"/>
          <a:srcRect l="5882" r="5882"/>
          <a:stretch>
            <a:fillRect/>
          </a:stretch>
        </p:blipFill>
        <p:spPr>
          <a:xfrm>
            <a:off x="666751" y="2962196"/>
            <a:ext cx="777028" cy="880140"/>
          </a:xfrm>
          <a:prstGeom prst="rect">
            <a:avLst/>
          </a:prstGeom>
        </p:spPr>
      </p:pic>
      <p:pic>
        <p:nvPicPr>
          <p:cNvPr id="43" name="图片 42" descr="G:/university/前端/下载.jpg下载"/>
          <p:cNvPicPr>
            <a:picLocks noChangeAspect="1"/>
          </p:cNvPicPr>
          <p:nvPr/>
        </p:nvPicPr>
        <p:blipFill>
          <a:blip r:embed="rId7"/>
          <a:srcRect t="140" b="140"/>
          <a:stretch>
            <a:fillRect/>
          </a:stretch>
        </p:blipFill>
        <p:spPr>
          <a:xfrm>
            <a:off x="635607" y="5702426"/>
            <a:ext cx="808080" cy="805902"/>
          </a:xfrm>
          <a:prstGeom prst="rect">
            <a:avLst/>
          </a:prstGeom>
        </p:spPr>
      </p:pic>
      <p:sp>
        <p:nvSpPr>
          <p:cNvPr id="59" name="矩形: 圆角 58"/>
          <p:cNvSpPr/>
          <p:nvPr/>
        </p:nvSpPr>
        <p:spPr>
          <a:xfrm>
            <a:off x="1625600" y="300294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200">
                <a:solidFill>
                  <a:srgbClr val="002060"/>
                </a:solidFill>
                <a:latin typeface="Arial" panose="020B0604020202020204" pitchFamily="34" charset="0"/>
                <a:cs typeface="Arial" panose="020B0604020202020204" pitchFamily="34" charset="0"/>
              </a:rPr>
              <a:t>Sa-Token 是一款轻量级的 Java 权限认证框架，支持登录认证、权限校验、单点登录（SSO）、分布式会话等功能，简化了开发过程中复杂的权限管理逻辑。</a:t>
            </a:r>
            <a:endParaRPr lang="en-US" altLang="zh-CN" sz="1200">
              <a:solidFill>
                <a:srgbClr val="002060"/>
              </a:solidFill>
              <a:latin typeface="Arial" panose="020B0604020202020204" pitchFamily="34" charset="0"/>
              <a:cs typeface="Arial" panose="020B0604020202020204" pitchFamily="34" charset="0"/>
            </a:endParaRPr>
          </a:p>
        </p:txBody>
      </p:sp>
      <p:sp>
        <p:nvSpPr>
          <p:cNvPr id="60" name="矩形: 圆角 59"/>
          <p:cNvSpPr/>
          <p:nvPr/>
        </p:nvSpPr>
        <p:spPr>
          <a:xfrm>
            <a:off x="2460709" y="260195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SaToken</a:t>
            </a:r>
            <a:endParaRPr lang="en-US" altLang="zh-CN" sz="1400" b="1" dirty="0">
              <a:solidFill>
                <a:schemeClr val="lt1">
                  <a:lumMod val="100000"/>
                </a:schemeClr>
              </a:solidFill>
              <a:latin typeface="+mj-lt"/>
            </a:endParaRPr>
          </a:p>
        </p:txBody>
      </p:sp>
      <p:sp>
        <p:nvSpPr>
          <p:cNvPr id="63" name="矩形: 圆角 62"/>
          <p:cNvSpPr/>
          <p:nvPr/>
        </p:nvSpPr>
        <p:spPr>
          <a:xfrm>
            <a:off x="1625600" y="438569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a:solidFill>
                  <a:srgbClr val="002060"/>
                </a:solidFill>
                <a:latin typeface="Arial" panose="020B0604020202020204" pitchFamily="34" charset="0"/>
                <a:cs typeface="Arial" panose="020B0604020202020204" pitchFamily="34" charset="0"/>
              </a:rPr>
              <a:t>Cassandra 是一个开源的分布式 NoSQL 数据库，具备高度可扩展性和高可用性，擅长处理大规模数据，并支持多数据中心的复制，广泛应用于需要快速写入和读取的大型分布式系统中。</a:t>
            </a:r>
            <a:endParaRPr lang="en-US" altLang="zh-CN" sz="1100">
              <a:solidFill>
                <a:srgbClr val="002060"/>
              </a:solidFill>
              <a:latin typeface="Arial" panose="020B0604020202020204" pitchFamily="34" charset="0"/>
              <a:cs typeface="Arial" panose="020B0604020202020204" pitchFamily="34" charset="0"/>
            </a:endParaRPr>
          </a:p>
        </p:txBody>
      </p:sp>
      <p:sp>
        <p:nvSpPr>
          <p:cNvPr id="64" name="矩形: 圆角 63"/>
          <p:cNvSpPr/>
          <p:nvPr/>
        </p:nvSpPr>
        <p:spPr>
          <a:xfrm>
            <a:off x="2460709" y="398470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 Cassandra</a:t>
            </a:r>
            <a:endParaRPr lang="en-US" altLang="zh-CN" sz="1400" b="1" dirty="0">
              <a:solidFill>
                <a:schemeClr val="lt1">
                  <a:lumMod val="100000"/>
                </a:schemeClr>
              </a:solidFill>
              <a:latin typeface="+mj-lt"/>
            </a:endParaRPr>
          </a:p>
        </p:txBody>
      </p:sp>
      <p:sp>
        <p:nvSpPr>
          <p:cNvPr id="67" name="矩形: 圆角 66"/>
          <p:cNvSpPr/>
          <p:nvPr/>
        </p:nvSpPr>
        <p:spPr>
          <a:xfrm>
            <a:off x="1625600" y="5768443"/>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200">
                <a:solidFill>
                  <a:srgbClr val="002060"/>
                </a:solidFill>
                <a:latin typeface="Arial" panose="020B0604020202020204" pitchFamily="34" charset="0"/>
                <a:cs typeface="Arial" panose="020B0604020202020204" pitchFamily="34" charset="0"/>
              </a:rPr>
              <a:t>IntelliJ IDEA 是一个功能强大、特性丰富的集成开发环境（IDE），支持 Java 及其他语言，以其智能代码辅助和开发者生产力工具而闻名。</a:t>
            </a:r>
            <a:endParaRPr lang="en-US" altLang="zh-CN" sz="1200">
              <a:solidFill>
                <a:srgbClr val="002060"/>
              </a:solidFill>
              <a:latin typeface="Arial" panose="020B0604020202020204" pitchFamily="34" charset="0"/>
              <a:cs typeface="Arial" panose="020B0604020202020204" pitchFamily="34" charset="0"/>
            </a:endParaRPr>
          </a:p>
        </p:txBody>
      </p:sp>
      <p:sp>
        <p:nvSpPr>
          <p:cNvPr id="68" name="矩形: 圆角 67"/>
          <p:cNvSpPr/>
          <p:nvPr/>
        </p:nvSpPr>
        <p:spPr>
          <a:xfrm>
            <a:off x="2460709" y="5367451"/>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a:solidFill>
                  <a:schemeClr val="bg1"/>
                </a:solidFill>
                <a:latin typeface="Arial" panose="020B0604020202020204" pitchFamily="34" charset="0"/>
                <a:cs typeface="Arial" panose="020B0604020202020204" pitchFamily="34" charset="0"/>
                <a:sym typeface="+mn-ea"/>
              </a:rPr>
              <a:t>IntelliJ IDEA</a:t>
            </a:r>
            <a:endParaRPr lang="en-US" altLang="zh-CN" sz="1400" b="1" dirty="0">
              <a:solidFill>
                <a:schemeClr val="bg1"/>
              </a:solidFill>
              <a:latin typeface="Arial" panose="020B0604020202020204" pitchFamily="34" charset="0"/>
              <a:cs typeface="Arial" panose="020B0604020202020204" pitchFamily="34" charset="0"/>
              <a:sym typeface="+mn-ea"/>
            </a:endParaRPr>
          </a:p>
        </p:txBody>
      </p:sp>
      <p:sp>
        <p:nvSpPr>
          <p:cNvPr id="71" name="矩形: 圆角 70"/>
          <p:cNvSpPr/>
          <p:nvPr/>
        </p:nvSpPr>
        <p:spPr>
          <a:xfrm>
            <a:off x="7308849" y="162019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200">
                <a:solidFill>
                  <a:srgbClr val="002060"/>
                </a:solidFill>
                <a:latin typeface="Arial" panose="020B0604020202020204" pitchFamily="34" charset="0"/>
                <a:cs typeface="Arial" panose="020B0604020202020204" pitchFamily="34" charset="0"/>
              </a:rPr>
              <a:t>RocketMQ 是一款开源的分布式消息中间件，支持高吞吐量、低延迟的消息发布与订阅，适用于实时消息处理、流式计算和分布式事务等场景，广泛应用于大型分布式系统中。</a:t>
            </a:r>
            <a:endParaRPr lang="en-US" altLang="zh-CN" sz="1200">
              <a:solidFill>
                <a:srgbClr val="002060"/>
              </a:solidFill>
              <a:latin typeface="Arial" panose="020B0604020202020204" pitchFamily="34" charset="0"/>
              <a:cs typeface="Arial" panose="020B0604020202020204" pitchFamily="34" charset="0"/>
            </a:endParaRPr>
          </a:p>
        </p:txBody>
      </p:sp>
      <p:sp>
        <p:nvSpPr>
          <p:cNvPr id="72" name="矩形: 圆角 71"/>
          <p:cNvSpPr/>
          <p:nvPr/>
        </p:nvSpPr>
        <p:spPr>
          <a:xfrm>
            <a:off x="8143958" y="121920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RocketMQ</a:t>
            </a:r>
            <a:endParaRPr lang="en-US" altLang="zh-CN" sz="1400" b="1" dirty="0">
              <a:solidFill>
                <a:schemeClr val="lt1">
                  <a:lumMod val="100000"/>
                </a:schemeClr>
              </a:solidFill>
              <a:latin typeface="+mj-lt"/>
            </a:endParaRPr>
          </a:p>
        </p:txBody>
      </p:sp>
      <p:sp>
        <p:nvSpPr>
          <p:cNvPr id="75" name="矩形: 圆角 74"/>
          <p:cNvSpPr/>
          <p:nvPr/>
        </p:nvSpPr>
        <p:spPr>
          <a:xfrm>
            <a:off x="7308849" y="300294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a:solidFill>
                  <a:srgbClr val="002060"/>
                </a:solidFill>
                <a:latin typeface="Arial" panose="020B0604020202020204" pitchFamily="34" charset="0"/>
                <a:cs typeface="Arial" panose="020B0604020202020204" pitchFamily="34" charset="0"/>
              </a:rPr>
              <a:t>MinIO 是一个高性能的开源对象存储服务，兼容亚马逊 S3 API，专为大规模数据存储设计，常用于构建私有云存储、备份系统和大数据应用，支持海量非结构化数据的高效管理与访问。</a:t>
            </a:r>
            <a:endParaRPr lang="en-US" altLang="zh-CN" sz="1100">
              <a:solidFill>
                <a:srgbClr val="002060"/>
              </a:solidFill>
              <a:latin typeface="Arial" panose="020B0604020202020204" pitchFamily="34" charset="0"/>
              <a:cs typeface="Arial" panose="020B0604020202020204" pitchFamily="34" charset="0"/>
            </a:endParaRPr>
          </a:p>
        </p:txBody>
      </p:sp>
      <p:sp>
        <p:nvSpPr>
          <p:cNvPr id="76" name="矩形: 圆角 75"/>
          <p:cNvSpPr/>
          <p:nvPr/>
        </p:nvSpPr>
        <p:spPr>
          <a:xfrm>
            <a:off x="8143958" y="260195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 Minio</a:t>
            </a:r>
            <a:endParaRPr lang="en-US" altLang="zh-CN" sz="1400" b="1" dirty="0">
              <a:solidFill>
                <a:schemeClr val="lt1">
                  <a:lumMod val="100000"/>
                </a:schemeClr>
              </a:solidFill>
              <a:latin typeface="+mj-lt"/>
            </a:endParaRPr>
          </a:p>
        </p:txBody>
      </p:sp>
      <p:sp>
        <p:nvSpPr>
          <p:cNvPr id="79" name="矩形: 圆角 78"/>
          <p:cNvSpPr/>
          <p:nvPr/>
        </p:nvSpPr>
        <p:spPr>
          <a:xfrm>
            <a:off x="7308849" y="438569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a:solidFill>
                  <a:srgbClr val="002060"/>
                </a:solidFill>
                <a:latin typeface="Arial" panose="020B0604020202020204" pitchFamily="34" charset="0"/>
                <a:cs typeface="Arial" panose="020B0604020202020204" pitchFamily="34" charset="0"/>
              </a:rPr>
              <a:t>Zookeeper 是一个分布式协调服务，主要用于分布式应用中的配置管理、服务注册、选举和分布式锁等任务，确保集群中各节点的一致性与可靠性，是许多分布式系统的核心组件。</a:t>
            </a:r>
            <a:endParaRPr lang="en-US" altLang="zh-CN" sz="1100">
              <a:solidFill>
                <a:srgbClr val="002060"/>
              </a:solidFill>
              <a:latin typeface="Arial" panose="020B0604020202020204" pitchFamily="34" charset="0"/>
              <a:cs typeface="Arial" panose="020B0604020202020204" pitchFamily="34" charset="0"/>
            </a:endParaRPr>
          </a:p>
        </p:txBody>
      </p:sp>
      <p:sp>
        <p:nvSpPr>
          <p:cNvPr id="80" name="矩形: 圆角 79"/>
          <p:cNvSpPr/>
          <p:nvPr/>
        </p:nvSpPr>
        <p:spPr>
          <a:xfrm>
            <a:off x="8143958" y="398470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 Zookeeper</a:t>
            </a:r>
            <a:endParaRPr lang="en-US" altLang="zh-CN" sz="1400" b="1" dirty="0">
              <a:solidFill>
                <a:schemeClr val="lt1">
                  <a:lumMod val="100000"/>
                </a:schemeClr>
              </a:solidFill>
              <a:latin typeface="+mj-lt"/>
            </a:endParaRPr>
          </a:p>
        </p:txBody>
      </p:sp>
      <p:sp>
        <p:nvSpPr>
          <p:cNvPr id="83" name="矩形: 圆角 82"/>
          <p:cNvSpPr/>
          <p:nvPr/>
        </p:nvSpPr>
        <p:spPr>
          <a:xfrm>
            <a:off x="7308849" y="5768443"/>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a:solidFill>
                  <a:srgbClr val="002060"/>
                </a:solidFill>
                <a:latin typeface="Arial" panose="020B0604020202020204" pitchFamily="34" charset="0"/>
                <a:cs typeface="Arial" panose="020B0604020202020204" pitchFamily="34" charset="0"/>
              </a:rPr>
              <a:t>Visual Studio Code 是一个轻量级且多功能的代码编辑器，支持多种编程语言，提供调试、版本控制以及扩展功能，以提升开发者的生产力。</a:t>
            </a:r>
            <a:endParaRPr lang="en-US" altLang="zh-CN" sz="1100">
              <a:solidFill>
                <a:srgbClr val="002060"/>
              </a:solidFill>
              <a:latin typeface="Arial" panose="020B0604020202020204" pitchFamily="34" charset="0"/>
              <a:cs typeface="Arial" panose="020B0604020202020204" pitchFamily="34" charset="0"/>
            </a:endParaRPr>
          </a:p>
        </p:txBody>
      </p:sp>
      <p:sp>
        <p:nvSpPr>
          <p:cNvPr id="84" name="矩形: 圆角 83"/>
          <p:cNvSpPr/>
          <p:nvPr/>
        </p:nvSpPr>
        <p:spPr>
          <a:xfrm>
            <a:off x="8143958" y="5367451"/>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a:solidFill>
                  <a:schemeClr val="bg1"/>
                </a:solidFill>
                <a:latin typeface="Arial" panose="020B0604020202020204" pitchFamily="34" charset="0"/>
                <a:cs typeface="Arial" panose="020B0604020202020204" pitchFamily="34" charset="0"/>
                <a:sym typeface="+mn-ea"/>
              </a:rPr>
              <a:t>Visual Studio</a:t>
            </a:r>
            <a:endParaRPr lang="en-US" altLang="zh-CN" sz="1400" b="1" dirty="0">
              <a:solidFill>
                <a:schemeClr val="bg1"/>
              </a:solidFill>
              <a:latin typeface="Arial" panose="020B0604020202020204" pitchFamily="34" charset="0"/>
              <a:cs typeface="Arial" panose="020B0604020202020204" pitchFamily="34" charset="0"/>
              <a:sym typeface="+mn-ea"/>
            </a:endParaRPr>
          </a:p>
        </p:txBody>
      </p:sp>
      <p:pic>
        <p:nvPicPr>
          <p:cNvPr id="2" name="图片 1" descr="G:/university/前端/下载 (11).png下载 (11)"/>
          <p:cNvPicPr>
            <a:picLocks noChangeAspect="1"/>
          </p:cNvPicPr>
          <p:nvPr/>
        </p:nvPicPr>
        <p:blipFill>
          <a:blip r:embed="rId8"/>
          <a:srcRect l="16355" r="16355"/>
          <a:stretch>
            <a:fillRect/>
          </a:stretch>
        </p:blipFill>
        <p:spPr>
          <a:xfrm>
            <a:off x="635607" y="4369561"/>
            <a:ext cx="808080" cy="805902"/>
          </a:xfrm>
          <a:prstGeom prst="rect">
            <a:avLst/>
          </a:prstGeom>
        </p:spPr>
      </p:pic>
      <p:pic>
        <p:nvPicPr>
          <p:cNvPr id="5" name="图片 4" descr="G:/university/前端/下载 (12).png下载 (12)"/>
          <p:cNvPicPr>
            <a:picLocks noChangeAspect="1"/>
          </p:cNvPicPr>
          <p:nvPr/>
        </p:nvPicPr>
        <p:blipFill>
          <a:blip r:embed="rId9"/>
          <a:srcRect l="22895" r="22895"/>
          <a:stretch>
            <a:fillRect/>
          </a:stretch>
        </p:blipFill>
        <p:spPr>
          <a:xfrm>
            <a:off x="6320127" y="4384166"/>
            <a:ext cx="808080" cy="80590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43001" y="2644169"/>
            <a:ext cx="2035548" cy="156966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rPr>
              <a:t>05</a:t>
            </a:r>
            <a:endParaRPr kumimoji="0" lang="zh-CN" altLang="en-US"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p:cNvPicPr>
            <a:picLocks noChangeAspect="1"/>
          </p:cNvPicPr>
          <p:nvPr/>
        </p:nvPicPr>
        <p:blipFill>
          <a:blip r:embed="rId1"/>
          <a:stretch>
            <a:fillRect/>
          </a:stretch>
        </p:blipFill>
        <p:spPr>
          <a:xfrm>
            <a:off x="3178548" y="2127445"/>
            <a:ext cx="2992938" cy="2603109"/>
          </a:xfrm>
          <a:prstGeom prst="rect">
            <a:avLst/>
          </a:prstGeom>
        </p:spPr>
      </p:pic>
      <p:sp>
        <p:nvSpPr>
          <p:cNvPr id="4" name="文本框 3"/>
          <p:cNvSpPr txBox="1"/>
          <p:nvPr/>
        </p:nvSpPr>
        <p:spPr>
          <a:xfrm>
            <a:off x="4427527" y="2907122"/>
            <a:ext cx="7764473" cy="175323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sz="3600" b="1" noProof="0" dirty="0">
                <a:ln>
                  <a:noFill/>
                </a:ln>
                <a:effectLst/>
                <a:uLnTx/>
                <a:uFillTx/>
                <a:latin typeface="微软雅黑" panose="020B0503020204020204" pitchFamily="34" charset="-122"/>
                <a:ea typeface="微软雅黑" panose="020B0503020204020204" pitchFamily="34" charset="-122"/>
                <a:sym typeface="+mn-ea"/>
              </a:rPr>
              <a:t>项目进度</a:t>
            </a:r>
            <a:endParaRPr kumimoji="0" lang="en-US" altLang="zh-CN" sz="3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noProof="0" dirty="0">
                <a:ln>
                  <a:noFill/>
                </a:ln>
                <a:effectLst/>
                <a:uLnTx/>
                <a:uFillTx/>
                <a:latin typeface="微软雅黑" panose="020B0503020204020204" pitchFamily="34" charset="-122"/>
                <a:ea typeface="微软雅黑" panose="020B0503020204020204" pitchFamily="34" charset="-122"/>
                <a:sym typeface="+mn-ea"/>
              </a:rPr>
              <a:t>项目进度</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微软雅黑" panose="020B0503020204020204" pitchFamily="34" charset="-122"/>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微软雅黑" panose="020B0503020204020204" pitchFamily="34" charset="-122"/>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微软雅黑" panose="020B0503020204020204" pitchFamily="34" charset="-122"/>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微软雅黑" panose="020B0503020204020204" pitchFamily="34" charset="-122"/>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2" name="表格 1"/>
          <p:cNvGraphicFramePr>
            <a:graphicFrameLocks noGrp="1"/>
          </p:cNvGraphicFramePr>
          <p:nvPr/>
        </p:nvGraphicFramePr>
        <p:xfrm>
          <a:off x="666745" y="1347701"/>
          <a:ext cx="10858500" cy="5100396"/>
        </p:xfrm>
        <a:graphic>
          <a:graphicData uri="http://schemas.openxmlformats.org/drawingml/2006/table">
            <a:tbl>
              <a:tblPr firstRow="1" bandRow="1">
                <a:tableStyleId>{2D5ABB26-0587-4C30-8999-92F81FD0307C}</a:tableStyleId>
              </a:tblPr>
              <a:tblGrid>
                <a:gridCol w="2011176"/>
                <a:gridCol w="1105915"/>
                <a:gridCol w="1105915"/>
                <a:gridCol w="1105915"/>
                <a:gridCol w="1105915"/>
                <a:gridCol w="1105915"/>
                <a:gridCol w="1105915"/>
                <a:gridCol w="1105915"/>
                <a:gridCol w="1105915"/>
              </a:tblGrid>
              <a:tr h="566747">
                <a:tc row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tx1"/>
                          </a:solidFill>
                          <a:effectLst/>
                          <a:latin typeface="+mn-lt"/>
                          <a:ea typeface="+mn-ea"/>
                          <a:cs typeface="+mn-cs"/>
                        </a:rPr>
                        <a:t>Planning Phase</a:t>
                      </a:r>
                      <a:endParaRPr lang="en-US" altLang="zh-CN" sz="1600" b="0" kern="1200" dirty="0">
                        <a:solidFill>
                          <a:schemeClr val="tx1"/>
                        </a:solidFill>
                        <a:effectLst/>
                        <a:latin typeface="+mn-lt"/>
                        <a:ea typeface="+mn-ea"/>
                        <a:cs typeface="+mn-cs"/>
                      </a:endParaRPr>
                    </a:p>
                  </a:txBody>
                  <a:tcPr anchor="ct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solidFill>
                      <a:schemeClr val="accent5">
                        <a:lumMod val="20000"/>
                        <a:lumOff val="80000"/>
                      </a:schemeClr>
                    </a:solidFill>
                  </a:tcPr>
                </a:tc>
              </a:tr>
              <a:tr h="566747">
                <a:tc vMerge="1">
                  <a:tcPr>
                    <a:lnR w="12700" cap="flat" cmpd="sng" algn="ctr">
                      <a:solidFill>
                        <a:schemeClr val="tx1"/>
                      </a:solidFill>
                      <a:prstDash val="solid"/>
                      <a:round/>
                      <a:headEnd type="none" w="med" len="med"/>
                      <a:tailEnd type="none" w="med" len="med"/>
                    </a:lnR>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solidFill>
                      <a:schemeClr val="accent5">
                        <a:lumMod val="20000"/>
                        <a:lumOff val="80000"/>
                      </a:schemeClr>
                    </a:solidFill>
                  </a:tcPr>
                </a:tc>
              </a:tr>
              <a:tr h="566747">
                <a:tc row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dirty="0">
                          <a:effectLst/>
                          <a:sym typeface="+mn-ea"/>
                        </a:rPr>
                        <a:t>Development Phase</a:t>
                      </a:r>
                      <a:endParaRPr lang="en-US" altLang="zh-CN" sz="1600" b="0" kern="1200" dirty="0">
                        <a:solidFill>
                          <a:schemeClr val="tx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600" b="0" kern="1200" dirty="0">
                        <a:solidFill>
                          <a:schemeClr val="tx1"/>
                        </a:solidFill>
                        <a:effectLst/>
                        <a:latin typeface="+mn-lt"/>
                        <a:ea typeface="+mn-ea"/>
                        <a:cs typeface="+mn-cs"/>
                      </a:endParaRPr>
                    </a:p>
                  </a:txBody>
                  <a:tcPr anchor="ctr">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solidFill>
                      <a:schemeClr val="accent6">
                        <a:lumMod val="20000"/>
                        <a:lumOff val="80000"/>
                      </a:schemeClr>
                    </a:solidFill>
                  </a:tcPr>
                </a:tc>
              </a:tr>
              <a:tr h="566747">
                <a:tc vMerge="1">
                  <a:tcPr>
                    <a:lnR w="12700" cap="flat" cmpd="sng" algn="ctr">
                      <a:solidFill>
                        <a:schemeClr val="tx1"/>
                      </a:solidFill>
                      <a:prstDash val="solid"/>
                      <a:round/>
                      <a:headEnd type="none" w="med" len="med"/>
                      <a:tailEnd type="none" w="med" len="med"/>
                    </a:lnR>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solidFill>
                      <a:schemeClr val="accent6">
                        <a:lumMod val="20000"/>
                        <a:lumOff val="80000"/>
                      </a:schemeClr>
                    </a:solidFill>
                  </a:tcPr>
                </a:tc>
              </a:tr>
              <a:tr h="566747">
                <a:tc rowSpan="3">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tx1"/>
                          </a:solidFill>
                          <a:effectLst/>
                          <a:latin typeface="+mn-lt"/>
                          <a:ea typeface="+mn-ea"/>
                          <a:cs typeface="+mn-cs"/>
                        </a:rPr>
                        <a:t>Implementation</a:t>
                      </a:r>
                      <a:endParaRPr lang="en-US" altLang="zh-CN" sz="1600" b="0" kern="1200" dirty="0">
                        <a:solidFill>
                          <a:schemeClr val="tx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tx1"/>
                          </a:solidFill>
                          <a:effectLst/>
                          <a:latin typeface="+mn-lt"/>
                          <a:ea typeface="+mn-ea"/>
                          <a:cs typeface="+mn-cs"/>
                        </a:rPr>
                        <a:t>Phase</a:t>
                      </a:r>
                      <a:endParaRPr lang="en-US" altLang="zh-CN" sz="1600" b="0" kern="1200" dirty="0">
                        <a:solidFill>
                          <a:schemeClr val="tx1"/>
                        </a:solidFill>
                        <a:effectLst/>
                        <a:latin typeface="+mn-lt"/>
                        <a:ea typeface="+mn-ea"/>
                        <a:cs typeface="+mn-cs"/>
                      </a:endParaRPr>
                    </a:p>
                  </a:txBody>
                  <a:tcPr anchor="ctr">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solidFill>
                      <a:schemeClr val="accent2">
                        <a:lumMod val="20000"/>
                        <a:lumOff val="80000"/>
                      </a:schemeClr>
                    </a:solidFill>
                  </a:tcPr>
                </a:tc>
              </a:tr>
              <a:tr h="566420">
                <a:tc vMerge="1">
                  <a:tcPr>
                    <a:lnR w="12700" cap="flat" cmpd="sng" algn="ctr">
                      <a:solidFill>
                        <a:schemeClr val="tx1"/>
                      </a:solidFill>
                      <a:prstDash val="solid"/>
                      <a:round/>
                      <a:headEnd type="none" w="med" len="med"/>
                      <a:tailEnd type="none" w="med" len="med"/>
                    </a:lnR>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solidFill>
                      <a:schemeClr val="accent2">
                        <a:lumMod val="20000"/>
                        <a:lumOff val="80000"/>
                      </a:schemeClr>
                    </a:solidFill>
                  </a:tcPr>
                </a:tc>
              </a:tr>
              <a:tr h="566747">
                <a:tc vMerge="1">
                  <a:tcPr>
                    <a:lnR w="12700" cap="flat" cmpd="sng" algn="ctr">
                      <a:solidFill>
                        <a:schemeClr val="tx1"/>
                      </a:solidFill>
                      <a:prstDash val="solid"/>
                      <a:round/>
                      <a:headEnd type="none" w="med" len="med"/>
                      <a:tailEnd type="none" w="med" len="med"/>
                    </a:lnR>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solidFill>
                      <a:schemeClr val="accent2">
                        <a:lumMod val="20000"/>
                        <a:lumOff val="80000"/>
                      </a:schemeClr>
                    </a:solidFill>
                  </a:tcPr>
                </a:tc>
              </a:tr>
              <a:tr h="566747">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tx1"/>
                          </a:solidFill>
                          <a:effectLst/>
                          <a:latin typeface="+mn-lt"/>
                          <a:ea typeface="+mn-ea"/>
                          <a:cs typeface="+mn-cs"/>
                        </a:rPr>
                        <a:t>Testing Phase</a:t>
                      </a:r>
                      <a:endParaRPr lang="en-US" altLang="zh-CN" sz="1600" b="0" kern="1200" dirty="0">
                        <a:solidFill>
                          <a:schemeClr val="tx1"/>
                        </a:solidFill>
                        <a:effectLst/>
                        <a:latin typeface="+mn-lt"/>
                        <a:ea typeface="+mn-ea"/>
                        <a:cs typeface="+mn-cs"/>
                      </a:endParaRPr>
                    </a:p>
                  </a:txBody>
                  <a:tcPr anchor="ct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solidFill>
                      <a:schemeClr val="accent4">
                        <a:lumMod val="20000"/>
                        <a:lumOff val="80000"/>
                      </a:schemeClr>
                    </a:solidFill>
                  </a:tcPr>
                </a:tc>
              </a:tr>
              <a:tr h="566747">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tx1"/>
                          </a:solidFill>
                          <a:effectLst/>
                          <a:latin typeface="+mn-lt"/>
                          <a:ea typeface="+mn-ea"/>
                          <a:cs typeface="+mn-cs"/>
                        </a:rPr>
                        <a:t>Timeline</a:t>
                      </a:r>
                      <a:endParaRPr lang="en-US" altLang="zh-CN" sz="1600" b="0" kern="1200" dirty="0">
                        <a:solidFill>
                          <a:schemeClr val="tx1"/>
                        </a:solidFill>
                        <a:effectLst/>
                        <a:latin typeface="+mn-lt"/>
                        <a:ea typeface="+mn-ea"/>
                        <a:cs typeface="+mn-cs"/>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dirty="0"/>
                        <a:t>Week 8-9</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dirty="0"/>
                        <a:t>Week 10</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Week 11</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Week 12</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Week 13</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Week 14</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Week 15</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Week 16</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tcPr>
                </a:tc>
              </a:tr>
            </a:tbl>
          </a:graphicData>
        </a:graphic>
      </p:graphicFrame>
      <p:sp>
        <p:nvSpPr>
          <p:cNvPr id="7" name="矩形: 圆角 6"/>
          <p:cNvSpPr/>
          <p:nvPr/>
        </p:nvSpPr>
        <p:spPr>
          <a:xfrm>
            <a:off x="2733472" y="1434409"/>
            <a:ext cx="972766" cy="404119"/>
          </a:xfrm>
          <a:prstGeom prst="round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sz="1400" dirty="0"/>
              <a:t>Planning</a:t>
            </a:r>
            <a:endParaRPr lang="zh-CN" altLang="en-US" sz="1400" dirty="0"/>
          </a:p>
        </p:txBody>
      </p:sp>
      <p:sp>
        <p:nvSpPr>
          <p:cNvPr id="9" name="矩形: 圆角 8"/>
          <p:cNvSpPr/>
          <p:nvPr/>
        </p:nvSpPr>
        <p:spPr>
          <a:xfrm>
            <a:off x="2733675" y="2566670"/>
            <a:ext cx="973455" cy="403860"/>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t>Framework Construction</a:t>
            </a:r>
            <a:endParaRPr lang="zh-CN" altLang="en-US" sz="1000" dirty="0"/>
          </a:p>
        </p:txBody>
      </p:sp>
      <p:sp>
        <p:nvSpPr>
          <p:cNvPr id="15" name="矩形: 圆角 14"/>
          <p:cNvSpPr/>
          <p:nvPr/>
        </p:nvSpPr>
        <p:spPr>
          <a:xfrm>
            <a:off x="3799205" y="3132455"/>
            <a:ext cx="4340860" cy="403860"/>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400" dirty="0"/>
              <a:t>Core functionality development</a:t>
            </a:r>
            <a:endParaRPr lang="en-US" altLang="zh-CN" sz="1400" dirty="0"/>
          </a:p>
        </p:txBody>
      </p:sp>
      <p:sp>
        <p:nvSpPr>
          <p:cNvPr id="16" name="矩形: 圆角 15"/>
          <p:cNvSpPr/>
          <p:nvPr/>
        </p:nvSpPr>
        <p:spPr>
          <a:xfrm>
            <a:off x="3799205" y="3698240"/>
            <a:ext cx="3279775" cy="403860"/>
          </a:xfrm>
          <a:prstGeom prst="round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sz="1400" dirty="0"/>
              <a:t>Backend service interface development</a:t>
            </a:r>
            <a:endParaRPr lang="en-US" altLang="zh-CN" sz="1400" dirty="0"/>
          </a:p>
        </p:txBody>
      </p:sp>
      <p:sp>
        <p:nvSpPr>
          <p:cNvPr id="17" name="矩形: 圆角 16"/>
          <p:cNvSpPr/>
          <p:nvPr/>
        </p:nvSpPr>
        <p:spPr>
          <a:xfrm>
            <a:off x="3851910" y="4264660"/>
            <a:ext cx="4287520" cy="403860"/>
          </a:xfrm>
          <a:prstGeom prst="round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sz="1400"/>
              <a:t>Frontend development</a:t>
            </a:r>
            <a:endParaRPr lang="en-US" altLang="zh-CN" sz="1400"/>
          </a:p>
        </p:txBody>
      </p:sp>
      <p:sp>
        <p:nvSpPr>
          <p:cNvPr id="18" name="矩形: 圆角 17"/>
          <p:cNvSpPr/>
          <p:nvPr/>
        </p:nvSpPr>
        <p:spPr>
          <a:xfrm>
            <a:off x="8242300" y="4830445"/>
            <a:ext cx="2111375" cy="403860"/>
          </a:xfrm>
          <a:prstGeom prst="round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sz="1400"/>
              <a:t>Perform system integration and testing</a:t>
            </a:r>
            <a:endParaRPr lang="en-US" altLang="zh-CN" sz="1400"/>
          </a:p>
        </p:txBody>
      </p:sp>
      <p:sp>
        <p:nvSpPr>
          <p:cNvPr id="19" name="矩形: 圆角 18"/>
          <p:cNvSpPr/>
          <p:nvPr/>
        </p:nvSpPr>
        <p:spPr>
          <a:xfrm>
            <a:off x="10477500" y="5396865"/>
            <a:ext cx="962025" cy="403860"/>
          </a:xfrm>
          <a:prstGeom prst="roundRect">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1400" dirty="0"/>
              <a:t>Software Testing</a:t>
            </a:r>
            <a:endParaRPr lang="zh-CN" alt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文本框 4"/>
          <p:cNvSpPr txBox="1"/>
          <p:nvPr/>
        </p:nvSpPr>
        <p:spPr>
          <a:xfrm>
            <a:off x="1456055" y="1467485"/>
            <a:ext cx="3035300" cy="768350"/>
          </a:xfrm>
          <a:prstGeom prst="rect">
            <a:avLst/>
          </a:prstGeom>
          <a:noFill/>
        </p:spPr>
        <p:txBody>
          <a:bodyPr wrap="square" rtlCol="0">
            <a:spAutoFit/>
          </a:bodyPr>
          <a:p>
            <a:r>
              <a:rPr lang="en-US" altLang="zh-CN" sz="4400" b="1" i="1">
                <a:solidFill>
                  <a:schemeClr val="bg1"/>
                </a:solidFill>
                <a:latin typeface="+mj-ea"/>
                <a:ea typeface="+mj-ea"/>
              </a:rPr>
              <a:t>Momento</a:t>
            </a:r>
            <a:endParaRPr lang="en-US" altLang="zh-CN" sz="4400" b="1" i="1">
              <a:solidFill>
                <a:schemeClr val="bg1"/>
              </a:solidFill>
              <a:latin typeface="+mj-ea"/>
              <a:ea typeface="+mj-ea"/>
            </a:endParaRPr>
          </a:p>
        </p:txBody>
      </p:sp>
      <p:sp>
        <p:nvSpPr>
          <p:cNvPr id="6" name="文本框 5"/>
          <p:cNvSpPr txBox="1"/>
          <p:nvPr/>
        </p:nvSpPr>
        <p:spPr>
          <a:xfrm>
            <a:off x="3776980" y="4646295"/>
            <a:ext cx="1677670" cy="368300"/>
          </a:xfrm>
          <a:prstGeom prst="rect">
            <a:avLst/>
          </a:prstGeom>
          <a:noFill/>
        </p:spPr>
        <p:txBody>
          <a:bodyPr wrap="square" rtlCol="0">
            <a:spAutoFit/>
          </a:bodyPr>
          <a:p>
            <a:r>
              <a:rPr lang="en-US" altLang="zh-CN" b="1" i="1">
                <a:solidFill>
                  <a:schemeClr val="bg1"/>
                </a:solidFill>
                <a:latin typeface="+mn-ea"/>
              </a:rPr>
              <a:t>2024.10.23</a:t>
            </a:r>
            <a:endParaRPr lang="en-US" altLang="zh-CN" b="1" i="1">
              <a:solidFill>
                <a:schemeClr val="bg1"/>
              </a:solidFill>
              <a:latin typeface="+mn-ea"/>
            </a:endParaRPr>
          </a:p>
        </p:txBody>
      </p:sp>
      <p:sp>
        <p:nvSpPr>
          <p:cNvPr id="7" name="文本框 6"/>
          <p:cNvSpPr txBox="1"/>
          <p:nvPr/>
        </p:nvSpPr>
        <p:spPr>
          <a:xfrm>
            <a:off x="6807835" y="3619500"/>
            <a:ext cx="4626610" cy="829945"/>
          </a:xfrm>
          <a:prstGeom prst="rect">
            <a:avLst/>
          </a:prstGeom>
        </p:spPr>
        <p:txBody>
          <a:bodyPr wrap="square">
            <a:spAutoFit/>
          </a:bodyPr>
          <a:p>
            <a:r>
              <a:rPr lang="en-US" altLang="zh-CN" sz="1600" b="1" i="1">
                <a:solidFill>
                  <a:schemeClr val="bg1"/>
                </a:solidFill>
              </a:rPr>
              <a:t>——</a:t>
            </a:r>
            <a:r>
              <a:rPr lang="zh-CN" altLang="en-US" sz="1600" b="1" i="1">
                <a:solidFill>
                  <a:schemeClr val="bg1"/>
                </a:solidFill>
              </a:rPr>
              <a:t>An indispensable, valuable, and meaningful platform for sharing and social interaction in daily life.</a:t>
            </a:r>
            <a:endParaRPr lang="zh-CN" altLang="en-US" sz="1600" b="1" i="1">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custDataLst>
              <p:tags r:id="rId1"/>
            </p:custDataLst>
          </p:nvPr>
        </p:nvSpPr>
        <p:spPr>
          <a:xfrm>
            <a:off x="4885991" y="1220757"/>
            <a:ext cx="646332" cy="64633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custDataLst>
              <p:tags r:id="rId2"/>
            </p:custDataLst>
          </p:nvPr>
        </p:nvSpPr>
        <p:spPr>
          <a:xfrm>
            <a:off x="5667199" y="1288019"/>
            <a:ext cx="5442735" cy="553085"/>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项目概述</a:t>
            </a:r>
            <a:endPar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15" name="椭圆 14"/>
          <p:cNvSpPr/>
          <p:nvPr>
            <p:custDataLst>
              <p:tags r:id="rId3"/>
            </p:custDataLst>
          </p:nvPr>
        </p:nvSpPr>
        <p:spPr>
          <a:xfrm>
            <a:off x="4885991" y="2163555"/>
            <a:ext cx="646332" cy="64633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custDataLst>
              <p:tags r:id="rId4"/>
            </p:custDataLst>
          </p:nvPr>
        </p:nvSpPr>
        <p:spPr>
          <a:xfrm>
            <a:off x="5667199" y="2230817"/>
            <a:ext cx="5442735" cy="553085"/>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主要功能</a:t>
            </a:r>
            <a:endPar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custDataLst>
              <p:tags r:id="rId5"/>
            </p:custDataLst>
          </p:nvPr>
        </p:nvSpPr>
        <p:spPr>
          <a:xfrm>
            <a:off x="4885991" y="3106353"/>
            <a:ext cx="646332" cy="64633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prstClr val="white"/>
                </a:solidFill>
                <a:latin typeface="微软雅黑" panose="020B0503020204020204" pitchFamily="34" charset="-122"/>
                <a:ea typeface="微软雅黑" panose="020B0503020204020204" pitchFamily="34" charset="-122"/>
              </a:rPr>
              <a:t>3</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8" name="文本框 57"/>
          <p:cNvSpPr txBox="1"/>
          <p:nvPr>
            <p:custDataLst>
              <p:tags r:id="rId6"/>
            </p:custDataLst>
          </p:nvPr>
        </p:nvSpPr>
        <p:spPr>
          <a:xfrm>
            <a:off x="5667199" y="3173615"/>
            <a:ext cx="5442735" cy="553085"/>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初步逻辑架构</a:t>
            </a:r>
            <a:endPar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59" name="椭圆 58"/>
          <p:cNvSpPr/>
          <p:nvPr>
            <p:custDataLst>
              <p:tags r:id="rId7"/>
            </p:custDataLst>
          </p:nvPr>
        </p:nvSpPr>
        <p:spPr>
          <a:xfrm>
            <a:off x="4885991" y="4049151"/>
            <a:ext cx="646332" cy="64633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prstClr val="white"/>
                </a:solidFill>
                <a:latin typeface="微软雅黑" panose="020B0503020204020204" pitchFamily="34" charset="-122"/>
                <a:ea typeface="微软雅黑" panose="020B0503020204020204" pitchFamily="34" charset="-122"/>
              </a:rPr>
              <a:t>4</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0" name="文本框 59"/>
          <p:cNvSpPr txBox="1"/>
          <p:nvPr>
            <p:custDataLst>
              <p:tags r:id="rId8"/>
            </p:custDataLst>
          </p:nvPr>
        </p:nvSpPr>
        <p:spPr>
          <a:xfrm>
            <a:off x="5667199" y="4116413"/>
            <a:ext cx="5442735" cy="553085"/>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技术栈</a:t>
            </a:r>
            <a:endPar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61" name="椭圆 60"/>
          <p:cNvSpPr/>
          <p:nvPr>
            <p:custDataLst>
              <p:tags r:id="rId9"/>
            </p:custDataLst>
          </p:nvPr>
        </p:nvSpPr>
        <p:spPr>
          <a:xfrm>
            <a:off x="4885991" y="4991949"/>
            <a:ext cx="646332" cy="64633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prstClr val="white"/>
                </a:solidFill>
                <a:latin typeface="微软雅黑" panose="020B0503020204020204" pitchFamily="34" charset="-122"/>
                <a:ea typeface="微软雅黑" panose="020B0503020204020204" pitchFamily="34" charset="-122"/>
              </a:rPr>
              <a:t>5</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2" name="文本框 61"/>
          <p:cNvSpPr txBox="1"/>
          <p:nvPr>
            <p:custDataLst>
              <p:tags r:id="rId10"/>
            </p:custDataLst>
          </p:nvPr>
        </p:nvSpPr>
        <p:spPr>
          <a:xfrm>
            <a:off x="5667199" y="5059211"/>
            <a:ext cx="5442735" cy="553085"/>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项目进度</a:t>
            </a:r>
            <a:endPar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2" name="标题 3"/>
          <p:cNvSpPr txBox="1"/>
          <p:nvPr/>
        </p:nvSpPr>
        <p:spPr>
          <a:xfrm>
            <a:off x="1444529" y="2958535"/>
            <a:ext cx="2584747" cy="804047"/>
          </a:xfrm>
          <a:prstGeom prst="rect">
            <a:avLst/>
          </a:prstGeom>
        </p:spPr>
        <p:txBody>
          <a:bodyPr>
            <a:noAutofit/>
          </a:bodyPr>
          <a:lstStyle>
            <a:lvl1pPr algn="l" defTabSz="914400" rtl="0" eaLnBrk="1" latinLnBrk="0" hangingPunct="1">
              <a:lnSpc>
                <a:spcPct val="90000"/>
              </a:lnSpc>
              <a:spcBef>
                <a:spcPct val="0"/>
              </a:spcBef>
              <a:buNone/>
              <a:defRPr sz="2800" b="1" kern="1200">
                <a:solidFill>
                  <a:schemeClr val="tx1"/>
                </a:solidFill>
                <a:latin typeface="+mj-ea"/>
                <a:ea typeface="+mj-ea"/>
                <a:cs typeface="+mj-cs"/>
              </a:defRPr>
            </a:lvl1pPr>
          </a:lstStyle>
          <a:p>
            <a:pPr marL="0" marR="0" lvl="0" indent="0" algn="ctr" defTabSz="914400" rtl="0" eaLnBrk="1" fontAlgn="auto" latinLnBrk="0" hangingPunct="1">
              <a:lnSpc>
                <a:spcPct val="125000"/>
              </a:lnSpc>
              <a:spcBef>
                <a:spcPct val="0"/>
              </a:spcBef>
              <a:spcAft>
                <a:spcPts val="0"/>
              </a:spcAft>
              <a:buClrTx/>
              <a:buSzTx/>
              <a:buFontTx/>
              <a:buNone/>
              <a:defRPr/>
            </a:pPr>
            <a:r>
              <a:rPr kumimoji="0" lang="en-US" altLang="zh-CN" sz="3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j-cs"/>
              </a:rPr>
              <a:t>Contents</a:t>
            </a:r>
            <a:endParaRPr kumimoji="0" lang="zh-CN" altLang="en-US" sz="3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j-cs"/>
            </a:endParaRPr>
          </a:p>
        </p:txBody>
      </p:sp>
      <p:cxnSp>
        <p:nvCxnSpPr>
          <p:cNvPr id="3" name="直接连接符 2"/>
          <p:cNvCxnSpPr/>
          <p:nvPr/>
        </p:nvCxnSpPr>
        <p:spPr>
          <a:xfrm>
            <a:off x="4222613" y="725457"/>
            <a:ext cx="0" cy="5360321"/>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763468" y="2445431"/>
            <a:ext cx="1973435" cy="1831294"/>
            <a:chOff x="3499700" y="3154849"/>
            <a:chExt cx="1107440" cy="838200"/>
          </a:xfrm>
        </p:grpSpPr>
        <p:cxnSp>
          <p:nvCxnSpPr>
            <p:cNvPr id="50" name="直接连接符 49"/>
            <p:cNvCxnSpPr/>
            <p:nvPr/>
          </p:nvCxnSpPr>
          <p:spPr>
            <a:xfrm>
              <a:off x="3499700" y="3154849"/>
              <a:ext cx="1107440" cy="0"/>
            </a:xfrm>
            <a:prstGeom prst="line">
              <a:avLst/>
            </a:prstGeom>
            <a:noFill/>
            <a:ln w="41275" cap="rnd" cmpd="sng" algn="ctr">
              <a:solidFill>
                <a:schemeClr val="accent1"/>
              </a:solidFill>
              <a:prstDash val="solid"/>
              <a:miter lim="800000"/>
            </a:ln>
            <a:effectLst/>
          </p:spPr>
        </p:cxnSp>
        <p:cxnSp>
          <p:nvCxnSpPr>
            <p:cNvPr id="11" name="直接连接符 10"/>
            <p:cNvCxnSpPr/>
            <p:nvPr/>
          </p:nvCxnSpPr>
          <p:spPr>
            <a:xfrm>
              <a:off x="3711367" y="3992574"/>
              <a:ext cx="895773" cy="475"/>
            </a:xfrm>
            <a:prstGeom prst="line">
              <a:avLst/>
            </a:prstGeom>
            <a:noFill/>
            <a:ln w="41275" cap="rnd" cmpd="sng" algn="ctr">
              <a:solidFill>
                <a:schemeClr val="accent1"/>
              </a:solidFill>
              <a:prstDash val="solid"/>
              <a:miter lim="800000"/>
            </a:ln>
            <a:effectLst/>
          </p:spPr>
        </p:cxnSp>
        <p:cxnSp>
          <p:nvCxnSpPr>
            <p:cNvPr id="52" name="直接连接符 51"/>
            <p:cNvCxnSpPr/>
            <p:nvPr/>
          </p:nvCxnSpPr>
          <p:spPr>
            <a:xfrm>
              <a:off x="3711367" y="3154849"/>
              <a:ext cx="0" cy="837725"/>
            </a:xfrm>
            <a:prstGeom prst="line">
              <a:avLst/>
            </a:prstGeom>
            <a:noFill/>
            <a:ln w="41275" cap="rnd" cmpd="sng" algn="ctr">
              <a:solidFill>
                <a:schemeClr val="accent1"/>
              </a:solidFill>
              <a:prstDash val="solid"/>
              <a:miter lim="800000"/>
            </a:ln>
            <a:effectLst/>
          </p:spPr>
        </p:cxnSp>
        <p:cxnSp>
          <p:nvCxnSpPr>
            <p:cNvPr id="14" name="直接连接符 13"/>
            <p:cNvCxnSpPr/>
            <p:nvPr/>
          </p:nvCxnSpPr>
          <p:spPr>
            <a:xfrm>
              <a:off x="4607140" y="3154849"/>
              <a:ext cx="0" cy="130218"/>
            </a:xfrm>
            <a:prstGeom prst="line">
              <a:avLst/>
            </a:prstGeom>
            <a:noFill/>
            <a:ln w="41275" cap="rnd" cmpd="sng" algn="ctr">
              <a:solidFill>
                <a:schemeClr val="accent1"/>
              </a:solidFill>
              <a:prstDash val="solid"/>
              <a:miter lim="800000"/>
            </a:ln>
            <a:effectLst/>
          </p:spPr>
        </p:cxnSp>
        <p:cxnSp>
          <p:nvCxnSpPr>
            <p:cNvPr id="54" name="直接连接符 53"/>
            <p:cNvCxnSpPr/>
            <p:nvPr/>
          </p:nvCxnSpPr>
          <p:spPr>
            <a:xfrm>
              <a:off x="4607140" y="3862356"/>
              <a:ext cx="0" cy="130218"/>
            </a:xfrm>
            <a:prstGeom prst="line">
              <a:avLst/>
            </a:prstGeom>
            <a:noFill/>
            <a:ln w="41275" cap="rnd" cmpd="sng" algn="ctr">
              <a:solidFill>
                <a:schemeClr val="accent1"/>
              </a:solidFill>
              <a:prstDash val="solid"/>
              <a:miter lim="800000"/>
            </a:ln>
            <a:effectLst/>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43001" y="2644169"/>
            <a:ext cx="2035548" cy="156966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rPr>
              <a:t>01</a:t>
            </a:r>
            <a:endParaRPr kumimoji="0" lang="zh-CN" altLang="en-US"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p:cNvPicPr>
            <a:picLocks noChangeAspect="1"/>
          </p:cNvPicPr>
          <p:nvPr/>
        </p:nvPicPr>
        <p:blipFill>
          <a:blip r:embed="rId1"/>
          <a:stretch>
            <a:fillRect/>
          </a:stretch>
        </p:blipFill>
        <p:spPr>
          <a:xfrm>
            <a:off x="3178548" y="2127445"/>
            <a:ext cx="2992938" cy="2603109"/>
          </a:xfrm>
          <a:prstGeom prst="rect">
            <a:avLst/>
          </a:prstGeom>
        </p:spPr>
      </p:pic>
      <p:sp>
        <p:nvSpPr>
          <p:cNvPr id="4" name="文本框 3"/>
          <p:cNvSpPr txBox="1"/>
          <p:nvPr/>
        </p:nvSpPr>
        <p:spPr>
          <a:xfrm>
            <a:off x="4427527" y="2907122"/>
            <a:ext cx="7764473" cy="92202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sz="3600" b="1" noProof="0" dirty="0">
                <a:ln>
                  <a:noFill/>
                </a:ln>
                <a:effectLst/>
                <a:uLnTx/>
                <a:uFillTx/>
                <a:latin typeface="微软雅黑" panose="020B0503020204020204" pitchFamily="34" charset="-122"/>
                <a:ea typeface="微软雅黑" panose="020B0503020204020204" pitchFamily="34" charset="-122"/>
                <a:sym typeface="+mn-ea"/>
              </a:rPr>
              <a:t>项目概述</a:t>
            </a:r>
            <a:endParaRPr lang="en-US" altLang="zh-CN" sz="3600" b="1" noProof="0" dirty="0">
              <a:ln>
                <a:noFill/>
              </a:ln>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noProof="0" dirty="0">
                <a:ln>
                  <a:noFill/>
                </a:ln>
                <a:effectLst/>
                <a:uLnTx/>
                <a:uFillTx/>
                <a:latin typeface="微软雅黑" panose="020B0503020204020204" pitchFamily="34" charset="-122"/>
                <a:ea typeface="微软雅黑" panose="020B0503020204020204" pitchFamily="34" charset="-122"/>
                <a:sym typeface="+mn-ea"/>
              </a:rPr>
              <a:t>项目概述</a:t>
            </a:r>
            <a:endParaRPr lang="en-US" altLang="zh-CN" noProof="0" dirty="0">
              <a:ln>
                <a:noFill/>
              </a:ln>
              <a:effectLst/>
              <a:uLnTx/>
              <a:uFillTx/>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666751" y="1219200"/>
            <a:ext cx="187579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n-cs"/>
              </a:rPr>
              <a:t>1.</a:t>
            </a:r>
            <a:r>
              <a:rPr lang="en-US" altLang="zh-CN" sz="2000" b="1" dirty="0">
                <a:solidFill>
                  <a:prstClr val="black"/>
                </a:solidFill>
                <a:latin typeface="+mj-lt"/>
                <a:ea typeface="微软雅黑" panose="020B0503020204020204" pitchFamily="34" charset="-122"/>
              </a:rPr>
              <a:t>1</a:t>
            </a:r>
            <a:r>
              <a:rPr kumimoji="0" lang="en-US" altLang="zh-CN" sz="20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n-cs"/>
              </a:rPr>
              <a:t> </a:t>
            </a:r>
            <a:r>
              <a:rPr kumimoji="0" lang="zh-CN" altLang="en-US" sz="20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n-cs"/>
              </a:rPr>
              <a:t>背景与动机</a:t>
            </a:r>
            <a:endParaRPr kumimoji="0" lang="en-US" altLang="zh-CN" sz="20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n-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7" name="椭圆 6"/>
          <p:cNvSpPr>
            <a:spLocks noChangeAspect="1"/>
          </p:cNvSpPr>
          <p:nvPr>
            <p:custDataLst>
              <p:tags r:id="rId2"/>
            </p:custDataLst>
          </p:nvPr>
        </p:nvSpPr>
        <p:spPr>
          <a:xfrm>
            <a:off x="1239177" y="2515608"/>
            <a:ext cx="4032022" cy="4032022"/>
          </a:xfrm>
          <a:prstGeom prst="ellipse">
            <a:avLst/>
          </a:prstGeom>
          <a:noFill/>
          <a:ln w="19050">
            <a:solidFill>
              <a:schemeClr val="accent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custDataLst>
              <p:tags r:id="rId3"/>
            </p:custDataLst>
          </p:nvPr>
        </p:nvSpPr>
        <p:spPr>
          <a:xfrm>
            <a:off x="1638935" y="3636010"/>
            <a:ext cx="3154045" cy="1577340"/>
          </a:xfrm>
          <a:prstGeom prst="rect">
            <a:avLst/>
          </a:prstGeom>
        </p:spPr>
        <p:txBody>
          <a:bodyPr wrap="square" lIns="0" tIns="0" rIns="0" bIns="0">
            <a:noAutofit/>
          </a:bodyPr>
          <a:p>
            <a:pPr>
              <a:lnSpc>
                <a:spcPct val="150000"/>
              </a:lnSpc>
              <a:spcBef>
                <a:spcPct val="0"/>
              </a:spcBef>
              <a:spcAft>
                <a:spcPct val="0"/>
              </a:spcAft>
            </a:pPr>
            <a:r>
              <a:rPr lang="zh-CN" altLang="en-US" sz="1400" dirty="0">
                <a:sym typeface="+mn-ea"/>
              </a:rPr>
              <a:t>随着社交媒体和内容平台的迅速普及，用户愈发依赖在线平台来分享其生活、思想和经验</a:t>
            </a:r>
            <a:r>
              <a:rPr lang="zh-CN" altLang="en-US" sz="1400" dirty="0" smtClean="0">
                <a:sym typeface="+mn-ea"/>
              </a:rPr>
              <a:t>，用户</a:t>
            </a:r>
            <a:r>
              <a:rPr lang="zh-CN" altLang="en-US" sz="1400" dirty="0">
                <a:sym typeface="+mn-ea"/>
              </a:rPr>
              <a:t>对个性化、实时性以及高可用性的需求持续上升。同时，随着用户</a:t>
            </a:r>
            <a:r>
              <a:rPr lang="zh-CN" altLang="en-US" sz="1400" dirty="0" smtClean="0">
                <a:sym typeface="+mn-ea"/>
              </a:rPr>
              <a:t>基数</a:t>
            </a:r>
            <a:r>
              <a:rPr lang="zh-CN" altLang="en-US" sz="1400" dirty="0">
                <a:sym typeface="+mn-ea"/>
              </a:rPr>
              <a:t>的急剧增长，平台需要具备处理高并发读写请求的能力，以确保用户操作的实时响应和数据一致性。</a:t>
            </a:r>
            <a:endParaRPr lang="zh-CN" altLang="en-US" sz="1400">
              <a:solidFill>
                <a:schemeClr val="tx1">
                  <a:lumMod val="85000"/>
                  <a:lumOff val="15000"/>
                </a:schemeClr>
              </a:solidFill>
              <a:latin typeface="+mn-ea"/>
              <a:cs typeface="+mn-ea"/>
            </a:endParaRPr>
          </a:p>
        </p:txBody>
      </p:sp>
      <p:sp>
        <p:nvSpPr>
          <p:cNvPr id="17" name="矩形 16"/>
          <p:cNvSpPr/>
          <p:nvPr>
            <p:custDataLst>
              <p:tags r:id="rId4"/>
            </p:custDataLst>
          </p:nvPr>
        </p:nvSpPr>
        <p:spPr>
          <a:xfrm>
            <a:off x="1803060" y="3153789"/>
            <a:ext cx="2905141" cy="368302"/>
          </a:xfrm>
          <a:prstGeom prst="rect">
            <a:avLst/>
          </a:prstGeom>
          <a:noFill/>
        </p:spPr>
        <p:txBody>
          <a:bodyPr wrap="square" lIns="0" tIns="0" rIns="0" bIns="0" rtlCol="0" anchor="b" anchorCtr="0">
            <a:noAutofit/>
          </a:bodyPr>
          <a:p>
            <a:pPr>
              <a:spcBef>
                <a:spcPct val="0"/>
              </a:spcBef>
              <a:spcAft>
                <a:spcPct val="0"/>
              </a:spcAft>
            </a:pPr>
            <a:r>
              <a:rPr lang="zh-CN" altLang="en-US" sz="2400" b="1" kern="0">
                <a:solidFill>
                  <a:schemeClr val="accent1"/>
                </a:solidFill>
                <a:latin typeface="+mn-ea"/>
                <a:cs typeface="+mn-ea"/>
              </a:rPr>
              <a:t>背景</a:t>
            </a:r>
            <a:endParaRPr lang="en-US" altLang="zh-CN" sz="2400" b="1" kern="0">
              <a:solidFill>
                <a:schemeClr val="accent1"/>
              </a:solidFill>
              <a:latin typeface="+mn-ea"/>
              <a:cs typeface="+mn-ea"/>
            </a:endParaRPr>
          </a:p>
        </p:txBody>
      </p:sp>
      <p:sp>
        <p:nvSpPr>
          <p:cNvPr id="19" name="椭圆 18"/>
          <p:cNvSpPr>
            <a:spLocks noChangeAspect="1"/>
          </p:cNvSpPr>
          <p:nvPr>
            <p:custDataLst>
              <p:tags r:id="rId5"/>
            </p:custDataLst>
          </p:nvPr>
        </p:nvSpPr>
        <p:spPr>
          <a:xfrm>
            <a:off x="6337620" y="2515608"/>
            <a:ext cx="4032022" cy="4032022"/>
          </a:xfrm>
          <a:prstGeom prst="ellipse">
            <a:avLst/>
          </a:prstGeom>
          <a:noFill/>
          <a:ln w="19050">
            <a:solidFill>
              <a:schemeClr val="accent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custDataLst>
              <p:tags r:id="rId6"/>
            </p:custDataLst>
          </p:nvPr>
        </p:nvSpPr>
        <p:spPr>
          <a:xfrm>
            <a:off x="6759575" y="3636010"/>
            <a:ext cx="3455670" cy="1577340"/>
          </a:xfrm>
          <a:prstGeom prst="rect">
            <a:avLst/>
          </a:prstGeom>
        </p:spPr>
        <p:txBody>
          <a:bodyPr wrap="square" lIns="0" tIns="0" rIns="0" bIns="0">
            <a:noAutofit/>
          </a:bodyPr>
          <a:p>
            <a:pPr>
              <a:lnSpc>
                <a:spcPct val="150000"/>
              </a:lnSpc>
              <a:spcBef>
                <a:spcPct val="0"/>
              </a:spcBef>
              <a:spcAft>
                <a:spcPct val="0"/>
              </a:spcAft>
            </a:pPr>
            <a:r>
              <a:rPr lang="zh-CN" altLang="en-US" sz="1400" dirty="0">
                <a:sym typeface="+mn-ea"/>
              </a:rPr>
              <a:t>现有的内容分享和社交平台大多面临着应对高并发处理、个性化推荐、用户隐私保护和数据安全等方面的</a:t>
            </a:r>
            <a:r>
              <a:rPr lang="zh-CN" altLang="en-US" sz="1400" dirty="0">
                <a:sym typeface="+mn-ea"/>
              </a:rPr>
              <a:t>问题。本项目通过采用分布式架构和微服务设计，旨在解决这些局限性，为用户提供一个更</a:t>
            </a:r>
            <a:r>
              <a:rPr lang="zh-CN" altLang="en-US" sz="1400" dirty="0" smtClean="0">
                <a:sym typeface="+mn-ea"/>
              </a:rPr>
              <a:t>稳定</a:t>
            </a:r>
            <a:r>
              <a:rPr lang="zh-CN" altLang="en-US" sz="1400" dirty="0">
                <a:sym typeface="+mn-ea"/>
              </a:rPr>
              <a:t>、高效且个性化的内容分享与社交互动平台。</a:t>
            </a:r>
            <a:endParaRPr sz="1400" dirty="0">
              <a:solidFill>
                <a:schemeClr val="tx1">
                  <a:lumMod val="85000"/>
                  <a:lumOff val="15000"/>
                </a:schemeClr>
              </a:solidFill>
              <a:latin typeface="+mn-ea"/>
              <a:cs typeface="+mn-ea"/>
            </a:endParaRPr>
          </a:p>
        </p:txBody>
      </p:sp>
      <p:sp>
        <p:nvSpPr>
          <p:cNvPr id="22" name="矩形 21"/>
          <p:cNvSpPr/>
          <p:nvPr>
            <p:custDataLst>
              <p:tags r:id="rId7"/>
            </p:custDataLst>
          </p:nvPr>
        </p:nvSpPr>
        <p:spPr>
          <a:xfrm>
            <a:off x="6900868" y="3153789"/>
            <a:ext cx="2905141" cy="368302"/>
          </a:xfrm>
          <a:prstGeom prst="rect">
            <a:avLst/>
          </a:prstGeom>
          <a:noFill/>
        </p:spPr>
        <p:txBody>
          <a:bodyPr wrap="square" lIns="0" tIns="0" rIns="0" bIns="0" rtlCol="0" anchor="b" anchorCtr="0">
            <a:noAutofit/>
          </a:bodyPr>
          <a:p>
            <a:pPr>
              <a:spcBef>
                <a:spcPct val="0"/>
              </a:spcBef>
              <a:spcAft>
                <a:spcPct val="0"/>
              </a:spcAft>
            </a:pPr>
            <a:r>
              <a:rPr lang="zh-CN" altLang="en-US" sz="2400" b="1" kern="0">
                <a:solidFill>
                  <a:schemeClr val="accent1"/>
                </a:solidFill>
                <a:latin typeface="+mn-ea"/>
                <a:cs typeface="+mn-ea"/>
              </a:rPr>
              <a:t>动机</a:t>
            </a:r>
            <a:endParaRPr lang="en-US" altLang="zh-CN" sz="2400" b="1" kern="0">
              <a:solidFill>
                <a:schemeClr val="accent1"/>
              </a:solidFill>
              <a:latin typeface="+mn-ea"/>
              <a:cs typeface="+mn-ea"/>
            </a:endParaRPr>
          </a:p>
        </p:txBody>
      </p:sp>
      <p:pic>
        <p:nvPicPr>
          <p:cNvPr id="23" name="图片 22" descr="/data/temp/7b193b62-901d-11ef-99d3-469925d47e92.jpg@base@tag=imgScale&amp;m=1&amp;w=471&amp;h=471&amp;q=957b193b62-901d-11ef-99d3-469925d47e92"/>
          <p:cNvPicPr>
            <a:picLocks noChangeAspect="1"/>
          </p:cNvPicPr>
          <p:nvPr>
            <p:custDataLst>
              <p:tags r:id="rId8"/>
            </p:custDataLst>
          </p:nvPr>
        </p:nvPicPr>
        <p:blipFill rotWithShape="1">
          <a:blip r:embed="rId9"/>
          <a:srcRect l="16690" r="16690"/>
          <a:stretch>
            <a:fillRect/>
          </a:stretch>
        </p:blipFill>
        <p:spPr>
          <a:xfrm>
            <a:off x="8991934" y="1826629"/>
            <a:ext cx="1695723" cy="1695723"/>
          </a:xfrm>
          <a:custGeom>
            <a:avLst/>
            <a:gdLst>
              <a:gd name="connsiteX0" fmla="*/ 847857 w 1695714"/>
              <a:gd name="connsiteY0" fmla="*/ 0 h 1695714"/>
              <a:gd name="connsiteX1" fmla="*/ 1695714 w 1695714"/>
              <a:gd name="connsiteY1" fmla="*/ 847857 h 1695714"/>
              <a:gd name="connsiteX2" fmla="*/ 847857 w 1695714"/>
              <a:gd name="connsiteY2" fmla="*/ 1695714 h 1695714"/>
              <a:gd name="connsiteX3" fmla="*/ 0 w 1695714"/>
              <a:gd name="connsiteY3" fmla="*/ 847857 h 1695714"/>
              <a:gd name="connsiteX4" fmla="*/ 847857 w 1695714"/>
              <a:gd name="connsiteY4" fmla="*/ 0 h 1695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714" h="1695714">
                <a:moveTo>
                  <a:pt x="847857" y="0"/>
                </a:moveTo>
                <a:cubicBezTo>
                  <a:pt x="1316115" y="0"/>
                  <a:pt x="1695714" y="379599"/>
                  <a:pt x="1695714" y="847857"/>
                </a:cubicBezTo>
                <a:cubicBezTo>
                  <a:pt x="1695714" y="1316115"/>
                  <a:pt x="1316115" y="1695714"/>
                  <a:pt x="847857" y="1695714"/>
                </a:cubicBezTo>
                <a:cubicBezTo>
                  <a:pt x="379599" y="1695714"/>
                  <a:pt x="0" y="1316115"/>
                  <a:pt x="0" y="847857"/>
                </a:cubicBezTo>
                <a:cubicBezTo>
                  <a:pt x="0" y="379599"/>
                  <a:pt x="379599" y="0"/>
                  <a:pt x="847857" y="0"/>
                </a:cubicBezTo>
                <a:close/>
              </a:path>
            </a:pathLst>
          </a:custGeom>
          <a:ln w="12700" cap="flat" cmpd="sng" algn="ctr">
            <a:solidFill>
              <a:schemeClr val="accent1">
                <a:alpha val="50000"/>
              </a:schemeClr>
            </a:solidFill>
            <a:prstDash val="solid"/>
            <a:round/>
            <a:headEnd type="none" w="med" len="med"/>
            <a:tailEnd type="none" w="med" len="med"/>
          </a:ln>
        </p:spPr>
      </p:pic>
      <p:pic>
        <p:nvPicPr>
          <p:cNvPr id="24" name="图片 23" descr="/data/temp/7b193b00-901d-11ef-99d3-469925d47e92.jpg@base@tag=imgScale&amp;m=1&amp;w=471&amp;h=471&amp;q=957b193b00-901d-11ef-99d3-469925d47e92"/>
          <p:cNvPicPr>
            <a:picLocks noChangeAspect="1"/>
          </p:cNvPicPr>
          <p:nvPr>
            <p:custDataLst>
              <p:tags r:id="rId10"/>
            </p:custDataLst>
          </p:nvPr>
        </p:nvPicPr>
        <p:blipFill rotWithShape="1">
          <a:blip r:embed="rId11"/>
          <a:srcRect l="32760" r="32760"/>
          <a:stretch>
            <a:fillRect/>
          </a:stretch>
        </p:blipFill>
        <p:spPr>
          <a:xfrm>
            <a:off x="3893491" y="1826629"/>
            <a:ext cx="1695723" cy="1695723"/>
          </a:xfrm>
          <a:custGeom>
            <a:avLst/>
            <a:gdLst>
              <a:gd name="connsiteX0" fmla="*/ 847857 w 1695714"/>
              <a:gd name="connsiteY0" fmla="*/ 0 h 1695714"/>
              <a:gd name="connsiteX1" fmla="*/ 1695714 w 1695714"/>
              <a:gd name="connsiteY1" fmla="*/ 847857 h 1695714"/>
              <a:gd name="connsiteX2" fmla="*/ 847857 w 1695714"/>
              <a:gd name="connsiteY2" fmla="*/ 1695714 h 1695714"/>
              <a:gd name="connsiteX3" fmla="*/ 0 w 1695714"/>
              <a:gd name="connsiteY3" fmla="*/ 847857 h 1695714"/>
              <a:gd name="connsiteX4" fmla="*/ 847857 w 1695714"/>
              <a:gd name="connsiteY4" fmla="*/ 0 h 1695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714" h="1695714">
                <a:moveTo>
                  <a:pt x="847857" y="0"/>
                </a:moveTo>
                <a:cubicBezTo>
                  <a:pt x="1316115" y="0"/>
                  <a:pt x="1695714" y="379599"/>
                  <a:pt x="1695714" y="847857"/>
                </a:cubicBezTo>
                <a:cubicBezTo>
                  <a:pt x="1695714" y="1316115"/>
                  <a:pt x="1316115" y="1695714"/>
                  <a:pt x="847857" y="1695714"/>
                </a:cubicBezTo>
                <a:cubicBezTo>
                  <a:pt x="379599" y="1695714"/>
                  <a:pt x="0" y="1316115"/>
                  <a:pt x="0" y="847857"/>
                </a:cubicBezTo>
                <a:cubicBezTo>
                  <a:pt x="0" y="379599"/>
                  <a:pt x="379599" y="0"/>
                  <a:pt x="847857" y="0"/>
                </a:cubicBezTo>
                <a:close/>
              </a:path>
            </a:pathLst>
          </a:custGeom>
          <a:ln w="12700" cap="flat" cmpd="sng" algn="ctr">
            <a:solidFill>
              <a:schemeClr val="accent1">
                <a:alpha val="50000"/>
              </a:schemeClr>
            </a:solidFill>
            <a:prstDash val="solid"/>
            <a:round/>
            <a:headEnd type="none" w="med" len="med"/>
            <a:tailEnd type="none" w="med" len="me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noProof="0" dirty="0">
                <a:ln>
                  <a:noFill/>
                </a:ln>
                <a:effectLst/>
                <a:uLnTx/>
                <a:uFillTx/>
                <a:latin typeface="微软雅黑" panose="020B0503020204020204" pitchFamily="34" charset="-122"/>
                <a:ea typeface="微软雅黑" panose="020B0503020204020204" pitchFamily="34" charset="-122"/>
                <a:sym typeface="+mn-ea"/>
              </a:rPr>
              <a:t>项目概述</a:t>
            </a:r>
            <a:endPar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endParaRPr>
          </a:p>
        </p:txBody>
      </p:sp>
      <p:sp>
        <p:nvSpPr>
          <p:cNvPr id="14" name="文本框 13"/>
          <p:cNvSpPr txBox="1"/>
          <p:nvPr/>
        </p:nvSpPr>
        <p:spPr>
          <a:xfrm>
            <a:off x="666751" y="1219200"/>
            <a:ext cx="297434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n-cs"/>
              </a:rPr>
              <a:t>1.2 Purpose and Scope</a:t>
            </a:r>
            <a:endParaRPr kumimoji="0" lang="en-US" altLang="zh-CN" sz="20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n-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70" name="矩形 69"/>
          <p:cNvSpPr/>
          <p:nvPr/>
        </p:nvSpPr>
        <p:spPr>
          <a:xfrm>
            <a:off x="666751" y="1781234"/>
            <a:ext cx="3694902" cy="4752996"/>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9" name="椭圆 28"/>
          <p:cNvSpPr/>
          <p:nvPr/>
        </p:nvSpPr>
        <p:spPr>
          <a:xfrm>
            <a:off x="8320087"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微软雅黑" panose="020B0503020204020204" pitchFamily="34" charset="-122"/>
              <a:ea typeface="微软雅黑" panose="020B0503020204020204" pitchFamily="34" charset="-122"/>
              <a:cs typeface="+mn-cs"/>
            </a:endParaRPr>
          </a:p>
        </p:txBody>
      </p:sp>
      <p:grpSp>
        <p:nvGrpSpPr>
          <p:cNvPr id="30" name="组合 29"/>
          <p:cNvGrpSpPr/>
          <p:nvPr/>
        </p:nvGrpSpPr>
        <p:grpSpPr>
          <a:xfrm>
            <a:off x="4210908" y="1601984"/>
            <a:ext cx="7622540" cy="4931214"/>
            <a:chOff x="4210908" y="1601984"/>
            <a:chExt cx="7622540" cy="4931214"/>
          </a:xfrm>
        </p:grpSpPr>
        <p:grpSp>
          <p:nvGrpSpPr>
            <p:cNvPr id="31" name="组合 30"/>
            <p:cNvGrpSpPr/>
            <p:nvPr/>
          </p:nvGrpSpPr>
          <p:grpSpPr>
            <a:xfrm>
              <a:off x="6096001" y="1971316"/>
              <a:ext cx="4210910" cy="4210910"/>
              <a:chOff x="3358458" y="970497"/>
              <a:chExt cx="5412308" cy="5412308"/>
            </a:xfrm>
          </p:grpSpPr>
          <p:sp>
            <p:nvSpPr>
              <p:cNvPr id="32" name="圆: 空心 26"/>
              <p:cNvSpPr/>
              <p:nvPr/>
            </p:nvSpPr>
            <p:spPr>
              <a:xfrm>
                <a:off x="3723560" y="1335599"/>
                <a:ext cx="4682104" cy="4682103"/>
              </a:xfrm>
              <a:prstGeom prst="donut">
                <a:avLst>
                  <a:gd name="adj" fmla="val 21523"/>
                </a:avLst>
              </a:prstGeom>
              <a:pattFill prst="pct5">
                <a:fgClr>
                  <a:srgbClr val="E4E6EA"/>
                </a:fgClr>
                <a:bgClr>
                  <a:srgbClr val="ADB5BF"/>
                </a:bgClr>
              </a:patt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33" name="圆: 空心 28"/>
              <p:cNvSpPr/>
              <p:nvPr/>
            </p:nvSpPr>
            <p:spPr>
              <a:xfrm>
                <a:off x="4178662" y="1790702"/>
                <a:ext cx="3771900" cy="3771898"/>
              </a:xfrm>
              <a:prstGeom prst="donut">
                <a:avLst>
                  <a:gd name="adj" fmla="val 21523"/>
                </a:avLst>
              </a:prstGeom>
              <a:solidFill>
                <a:schemeClr val="bg1">
                  <a:lumMod val="95000"/>
                  <a:alpha val="4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34" name="椭圆 33"/>
              <p:cNvSpPr/>
              <p:nvPr/>
            </p:nvSpPr>
            <p:spPr>
              <a:xfrm>
                <a:off x="4162257" y="1511757"/>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8</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5" name="椭圆 34"/>
              <p:cNvSpPr/>
              <p:nvPr/>
            </p:nvSpPr>
            <p:spPr>
              <a:xfrm>
                <a:off x="4162257" y="5015071"/>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6</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6" name="椭圆 35"/>
              <p:cNvSpPr/>
              <p:nvPr/>
            </p:nvSpPr>
            <p:spPr>
              <a:xfrm>
                <a:off x="7294677" y="1511757"/>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2</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7" name="椭圆 36"/>
              <p:cNvSpPr/>
              <p:nvPr/>
            </p:nvSpPr>
            <p:spPr>
              <a:xfrm>
                <a:off x="7294677" y="5015071"/>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4</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8" name="椭圆 37"/>
              <p:cNvSpPr/>
              <p:nvPr/>
            </p:nvSpPr>
            <p:spPr>
              <a:xfrm>
                <a:off x="5728467" y="970497"/>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1</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9" name="椭圆 38"/>
              <p:cNvSpPr/>
              <p:nvPr/>
            </p:nvSpPr>
            <p:spPr>
              <a:xfrm>
                <a:off x="5728467" y="5652601"/>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5</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40" name="椭圆 39"/>
              <p:cNvSpPr/>
              <p:nvPr/>
            </p:nvSpPr>
            <p:spPr>
              <a:xfrm>
                <a:off x="3358458" y="3311548"/>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7</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41" name="椭圆 40"/>
              <p:cNvSpPr/>
              <p:nvPr/>
            </p:nvSpPr>
            <p:spPr>
              <a:xfrm>
                <a:off x="8040562" y="3311548"/>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3</a:t>
                </a:r>
                <a:endParaRPr lang="en-US" b="1" kern="0" dirty="0">
                  <a:solidFill>
                    <a:srgbClr val="FFFFFF"/>
                  </a:solidFill>
                  <a:latin typeface="微软雅黑" panose="020B0503020204020204" pitchFamily="34" charset="-122"/>
                  <a:ea typeface="微软雅黑" panose="020B0503020204020204" pitchFamily="34" charset="-122"/>
                </a:endParaRPr>
              </a:p>
            </p:txBody>
          </p:sp>
        </p:grpSp>
        <p:sp>
          <p:nvSpPr>
            <p:cNvPr id="42" name="文本框 41"/>
            <p:cNvSpPr txBox="1"/>
            <p:nvPr/>
          </p:nvSpPr>
          <p:spPr>
            <a:xfrm>
              <a:off x="7218268" y="1601984"/>
              <a:ext cx="2219960" cy="368300"/>
            </a:xfrm>
            <a:prstGeom prst="rect">
              <a:avLst/>
            </a:prstGeom>
            <a:noFill/>
          </p:spPr>
          <p:txBody>
            <a:bodyPr wrap="square" rtlCol="0">
              <a:spAutoFit/>
            </a:bodyPr>
            <a:lstStyle/>
            <a:p>
              <a:pPr algn="ctr"/>
              <a:r>
                <a:rPr lang="zh-CN" altLang="en-US" b="1" dirty="0"/>
                <a:t>笔记管理</a:t>
              </a:r>
              <a:endParaRPr lang="zh-CN" altLang="en-US" b="1" dirty="0"/>
            </a:p>
          </p:txBody>
        </p:sp>
        <p:sp>
          <p:nvSpPr>
            <p:cNvPr id="43" name="文本框 42"/>
            <p:cNvSpPr txBox="1"/>
            <p:nvPr/>
          </p:nvSpPr>
          <p:spPr>
            <a:xfrm>
              <a:off x="9726594" y="2490161"/>
              <a:ext cx="1960582" cy="368300"/>
            </a:xfrm>
            <a:prstGeom prst="rect">
              <a:avLst/>
            </a:prstGeom>
            <a:noFill/>
          </p:spPr>
          <p:txBody>
            <a:bodyPr wrap="square" rtlCol="0">
              <a:spAutoFit/>
            </a:bodyPr>
            <a:lstStyle/>
            <a:p>
              <a:r>
                <a:rPr lang="zh-CN" altLang="en-US" b="1" dirty="0"/>
                <a:t>用户互动</a:t>
              </a:r>
              <a:endParaRPr lang="zh-CN" altLang="en-US" b="1" dirty="0"/>
            </a:p>
          </p:txBody>
        </p:sp>
        <p:sp>
          <p:nvSpPr>
            <p:cNvPr id="44" name="文本框 43"/>
            <p:cNvSpPr txBox="1"/>
            <p:nvPr/>
          </p:nvSpPr>
          <p:spPr>
            <a:xfrm>
              <a:off x="10306908" y="3891794"/>
              <a:ext cx="1526540" cy="368300"/>
            </a:xfrm>
            <a:prstGeom prst="rect">
              <a:avLst/>
            </a:prstGeom>
            <a:noFill/>
          </p:spPr>
          <p:txBody>
            <a:bodyPr wrap="square" rtlCol="0">
              <a:spAutoFit/>
            </a:bodyPr>
            <a:lstStyle/>
            <a:p>
              <a:r>
                <a:rPr lang="zh-CN" altLang="en-US" b="1" dirty="0"/>
                <a:t>通知服务</a:t>
              </a:r>
              <a:endParaRPr lang="zh-CN" altLang="en-US" b="1" dirty="0"/>
            </a:p>
          </p:txBody>
        </p:sp>
        <p:sp>
          <p:nvSpPr>
            <p:cNvPr id="45" name="文本框 44"/>
            <p:cNvSpPr txBox="1"/>
            <p:nvPr/>
          </p:nvSpPr>
          <p:spPr>
            <a:xfrm>
              <a:off x="9726594" y="5217487"/>
              <a:ext cx="1960582" cy="368300"/>
            </a:xfrm>
            <a:prstGeom prst="rect">
              <a:avLst/>
            </a:prstGeom>
            <a:noFill/>
          </p:spPr>
          <p:txBody>
            <a:bodyPr wrap="square" rtlCol="0">
              <a:spAutoFit/>
            </a:bodyPr>
            <a:lstStyle/>
            <a:p>
              <a:r>
                <a:rPr lang="zh-CN" altLang="en-US" b="1" dirty="0"/>
                <a:t>搜索功能</a:t>
              </a:r>
              <a:endParaRPr lang="zh-CN" altLang="en-US" b="1" dirty="0"/>
            </a:p>
          </p:txBody>
        </p:sp>
        <p:sp>
          <p:nvSpPr>
            <p:cNvPr id="46" name="文本框 45"/>
            <p:cNvSpPr txBox="1"/>
            <p:nvPr/>
          </p:nvSpPr>
          <p:spPr>
            <a:xfrm>
              <a:off x="6835934" y="6164898"/>
              <a:ext cx="2769142" cy="368300"/>
            </a:xfrm>
            <a:prstGeom prst="rect">
              <a:avLst/>
            </a:prstGeom>
            <a:noFill/>
          </p:spPr>
          <p:txBody>
            <a:bodyPr wrap="square" rtlCol="0">
              <a:spAutoFit/>
            </a:bodyPr>
            <a:lstStyle/>
            <a:p>
              <a:pPr algn="ctr"/>
              <a:r>
                <a:rPr lang="zh-CN" altLang="en-US" b="1" dirty="0"/>
                <a:t>分布式存储与缓存</a:t>
              </a:r>
              <a:endParaRPr lang="zh-CN" altLang="en-US" b="1" dirty="0"/>
            </a:p>
          </p:txBody>
        </p:sp>
        <p:sp>
          <p:nvSpPr>
            <p:cNvPr id="47" name="文本框 46"/>
            <p:cNvSpPr txBox="1"/>
            <p:nvPr/>
          </p:nvSpPr>
          <p:spPr>
            <a:xfrm>
              <a:off x="4210908" y="5217674"/>
              <a:ext cx="2523490" cy="368300"/>
            </a:xfrm>
            <a:prstGeom prst="rect">
              <a:avLst/>
            </a:prstGeom>
            <a:noFill/>
          </p:spPr>
          <p:txBody>
            <a:bodyPr wrap="square" rtlCol="0">
              <a:spAutoFit/>
            </a:bodyPr>
            <a:lstStyle/>
            <a:p>
              <a:pPr algn="r"/>
              <a:r>
                <a:rPr lang="zh-CN" altLang="en-US" b="1" dirty="0"/>
                <a:t>后台管理系统</a:t>
              </a:r>
              <a:endParaRPr lang="zh-CN" altLang="en-US" b="1" dirty="0"/>
            </a:p>
          </p:txBody>
        </p:sp>
        <p:sp>
          <p:nvSpPr>
            <p:cNvPr id="48" name="文本框 47"/>
            <p:cNvSpPr txBox="1"/>
            <p:nvPr/>
          </p:nvSpPr>
          <p:spPr>
            <a:xfrm>
              <a:off x="4374103" y="3766064"/>
              <a:ext cx="1849120" cy="368300"/>
            </a:xfrm>
            <a:prstGeom prst="rect">
              <a:avLst/>
            </a:prstGeom>
            <a:noFill/>
          </p:spPr>
          <p:txBody>
            <a:bodyPr wrap="square" rtlCol="0">
              <a:spAutoFit/>
            </a:bodyPr>
            <a:lstStyle/>
            <a:p>
              <a:pPr algn="ctr"/>
              <a:r>
                <a:rPr lang="zh-CN" altLang="en-US" b="1" dirty="0"/>
                <a:t>身份验证与授权</a:t>
              </a:r>
              <a:endParaRPr lang="zh-CN" altLang="en-US" b="1" dirty="0"/>
            </a:p>
          </p:txBody>
        </p:sp>
        <p:sp>
          <p:nvSpPr>
            <p:cNvPr id="49" name="文本框 48"/>
            <p:cNvSpPr txBox="1"/>
            <p:nvPr/>
          </p:nvSpPr>
          <p:spPr>
            <a:xfrm>
              <a:off x="4715735" y="2496795"/>
              <a:ext cx="2018404" cy="368300"/>
            </a:xfrm>
            <a:prstGeom prst="rect">
              <a:avLst/>
            </a:prstGeom>
            <a:noFill/>
          </p:spPr>
          <p:txBody>
            <a:bodyPr wrap="square" rtlCol="0">
              <a:spAutoFit/>
            </a:bodyPr>
            <a:lstStyle/>
            <a:p>
              <a:pPr algn="r"/>
              <a:r>
                <a:rPr lang="zh-CN" altLang="en-US" b="1" dirty="0"/>
                <a:t>标签和主题</a:t>
              </a:r>
              <a:endParaRPr lang="zh-CN" altLang="en-US" b="1" dirty="0"/>
            </a:p>
          </p:txBody>
        </p:sp>
        <p:sp>
          <p:nvSpPr>
            <p:cNvPr id="52" name="文本框 51"/>
            <p:cNvSpPr txBox="1"/>
            <p:nvPr/>
          </p:nvSpPr>
          <p:spPr>
            <a:xfrm>
              <a:off x="7139380" y="3639566"/>
              <a:ext cx="2124149" cy="506730"/>
            </a:xfrm>
            <a:prstGeom prst="rect">
              <a:avLst/>
            </a:prstGeom>
            <a:noFill/>
          </p:spPr>
          <p:txBody>
            <a:bodyPr wrap="square" rtlCol="0">
              <a:spAutoFit/>
            </a:bodyPr>
            <a:lstStyle/>
            <a:p>
              <a:pPr algn="ctr">
                <a:lnSpc>
                  <a:spcPct val="150000"/>
                </a:lnSpc>
              </a:pPr>
              <a:r>
                <a:rPr lang="en-US" altLang="zh-CN" b="1" dirty="0" err="1">
                  <a:solidFill>
                    <a:srgbClr val="002060"/>
                  </a:solidFill>
                </a:rPr>
                <a:t>Project Delivery</a:t>
              </a:r>
              <a:endParaRPr lang="en-US" altLang="zh-CN" b="1" dirty="0">
                <a:solidFill>
                  <a:srgbClr val="002060"/>
                </a:solidFill>
              </a:endParaRPr>
            </a:p>
          </p:txBody>
        </p:sp>
      </p:grpSp>
      <p:grpSp>
        <p:nvGrpSpPr>
          <p:cNvPr id="53" name="组合 52"/>
          <p:cNvGrpSpPr/>
          <p:nvPr/>
        </p:nvGrpSpPr>
        <p:grpSpPr>
          <a:xfrm>
            <a:off x="829261" y="2866127"/>
            <a:ext cx="3331116" cy="523220"/>
            <a:chOff x="1106352" y="2015989"/>
            <a:chExt cx="3030906" cy="523220"/>
          </a:xfrm>
        </p:grpSpPr>
        <p:sp>
          <p:nvSpPr>
            <p:cNvPr id="54" name="文本框 53"/>
            <p:cNvSpPr txBox="1"/>
            <p:nvPr/>
          </p:nvSpPr>
          <p:spPr>
            <a:xfrm>
              <a:off x="1106352" y="2015989"/>
              <a:ext cx="643789" cy="523220"/>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800" dirty="0">
                  <a:solidFill>
                    <a:srgbClr val="0070C0"/>
                  </a:solidFill>
                  <a:latin typeface="Arial" panose="020B0604020202020204" pitchFamily="34" charset="0"/>
                  <a:ea typeface="微软雅黑" panose="020B0503020204020204" pitchFamily="34" charset="-122"/>
                </a:rPr>
                <a:t>01</a:t>
              </a:r>
              <a:endParaRPr lang="zh-CN" altLang="en-US" sz="2800" dirty="0">
                <a:solidFill>
                  <a:srgbClr val="0070C0"/>
                </a:solidFill>
                <a:latin typeface="Arial" panose="020B0604020202020204" pitchFamily="34" charset="0"/>
                <a:ea typeface="微软雅黑" panose="020B0503020204020204" pitchFamily="34" charset="-122"/>
              </a:endParaRPr>
            </a:p>
          </p:txBody>
        </p:sp>
        <p:sp>
          <p:nvSpPr>
            <p:cNvPr id="56" name="文本框 55"/>
            <p:cNvSpPr txBox="1"/>
            <p:nvPr/>
          </p:nvSpPr>
          <p:spPr>
            <a:xfrm>
              <a:off x="1855435" y="2109008"/>
              <a:ext cx="2281823" cy="337185"/>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600" b="1" dirty="0">
                  <a:solidFill>
                    <a:schemeClr val="tx1"/>
                  </a:solidFill>
                  <a:latin typeface="Arial" panose="020B0604020202020204" pitchFamily="34" charset="0"/>
                  <a:ea typeface="微软雅黑" panose="020B0503020204020204" pitchFamily="34" charset="-122"/>
                </a:rPr>
                <a:t>高效的内容分享平台</a:t>
              </a:r>
              <a:endParaRPr lang="zh-CN" altLang="en-US" sz="1600" b="1" dirty="0">
                <a:solidFill>
                  <a:schemeClr val="tx1"/>
                </a:solidFill>
                <a:latin typeface="Arial" panose="020B0604020202020204" pitchFamily="34" charset="0"/>
                <a:ea typeface="微软雅黑" panose="020B0503020204020204" pitchFamily="34" charset="-122"/>
              </a:endParaRPr>
            </a:p>
          </p:txBody>
        </p:sp>
      </p:grpSp>
      <p:grpSp>
        <p:nvGrpSpPr>
          <p:cNvPr id="58" name="组合 57"/>
          <p:cNvGrpSpPr/>
          <p:nvPr/>
        </p:nvGrpSpPr>
        <p:grpSpPr>
          <a:xfrm>
            <a:off x="829261" y="3599157"/>
            <a:ext cx="3331116" cy="523220"/>
            <a:chOff x="1106352" y="2015989"/>
            <a:chExt cx="3030906" cy="523220"/>
          </a:xfrm>
        </p:grpSpPr>
        <p:sp>
          <p:nvSpPr>
            <p:cNvPr id="59" name="文本框 58"/>
            <p:cNvSpPr txBox="1"/>
            <p:nvPr/>
          </p:nvSpPr>
          <p:spPr>
            <a:xfrm>
              <a:off x="1106352" y="2015989"/>
              <a:ext cx="643789" cy="523220"/>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800" dirty="0">
                  <a:solidFill>
                    <a:srgbClr val="0070C0"/>
                  </a:solidFill>
                  <a:latin typeface="Arial" panose="020B0604020202020204" pitchFamily="34" charset="0"/>
                  <a:ea typeface="微软雅黑" panose="020B0503020204020204" pitchFamily="34" charset="-122"/>
                </a:rPr>
                <a:t>02</a:t>
              </a:r>
              <a:endParaRPr lang="zh-CN" altLang="en-US" sz="2800" dirty="0">
                <a:solidFill>
                  <a:srgbClr val="0070C0"/>
                </a:solidFill>
                <a:latin typeface="Arial" panose="020B0604020202020204" pitchFamily="34" charset="0"/>
                <a:ea typeface="微软雅黑" panose="020B0503020204020204" pitchFamily="34" charset="-122"/>
              </a:endParaRPr>
            </a:p>
          </p:txBody>
        </p:sp>
        <p:sp>
          <p:nvSpPr>
            <p:cNvPr id="60" name="文本框 59"/>
            <p:cNvSpPr txBox="1"/>
            <p:nvPr/>
          </p:nvSpPr>
          <p:spPr>
            <a:xfrm>
              <a:off x="1855435" y="2109008"/>
              <a:ext cx="2281823" cy="337185"/>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600" b="1" dirty="0">
                  <a:solidFill>
                    <a:schemeClr val="tx1"/>
                  </a:solidFill>
                  <a:latin typeface="Arial" panose="020B0604020202020204" pitchFamily="34" charset="0"/>
                  <a:ea typeface="微软雅黑" panose="020B0503020204020204" pitchFamily="34" charset="-122"/>
                </a:rPr>
                <a:t>多层级社交网络构建</a:t>
              </a:r>
              <a:endParaRPr lang="zh-CN" altLang="en-US" sz="1600" b="1" dirty="0">
                <a:solidFill>
                  <a:schemeClr val="tx1"/>
                </a:solidFill>
                <a:latin typeface="Arial" panose="020B0604020202020204" pitchFamily="34" charset="0"/>
                <a:ea typeface="微软雅黑" panose="020B0503020204020204" pitchFamily="34" charset="-122"/>
              </a:endParaRPr>
            </a:p>
          </p:txBody>
        </p:sp>
      </p:grpSp>
      <p:grpSp>
        <p:nvGrpSpPr>
          <p:cNvPr id="61" name="组合 60"/>
          <p:cNvGrpSpPr/>
          <p:nvPr/>
        </p:nvGrpSpPr>
        <p:grpSpPr>
          <a:xfrm>
            <a:off x="829261" y="4332186"/>
            <a:ext cx="3331116" cy="523220"/>
            <a:chOff x="1106352" y="2015989"/>
            <a:chExt cx="3030906" cy="523220"/>
          </a:xfrm>
        </p:grpSpPr>
        <p:sp>
          <p:nvSpPr>
            <p:cNvPr id="62" name="文本框 61"/>
            <p:cNvSpPr txBox="1"/>
            <p:nvPr/>
          </p:nvSpPr>
          <p:spPr>
            <a:xfrm>
              <a:off x="1106352" y="2015989"/>
              <a:ext cx="643789" cy="523220"/>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800" dirty="0">
                  <a:solidFill>
                    <a:srgbClr val="0070C0"/>
                  </a:solidFill>
                  <a:latin typeface="Arial" panose="020B0604020202020204" pitchFamily="34" charset="0"/>
                  <a:ea typeface="微软雅黑" panose="020B0503020204020204" pitchFamily="34" charset="-122"/>
                </a:rPr>
                <a:t>03</a:t>
              </a:r>
              <a:endParaRPr lang="zh-CN" altLang="en-US" sz="2800" dirty="0">
                <a:solidFill>
                  <a:srgbClr val="0070C0"/>
                </a:solidFill>
                <a:latin typeface="Arial" panose="020B0604020202020204" pitchFamily="34" charset="0"/>
                <a:ea typeface="微软雅黑" panose="020B0503020204020204" pitchFamily="34" charset="-122"/>
              </a:endParaRPr>
            </a:p>
          </p:txBody>
        </p:sp>
        <p:sp>
          <p:nvSpPr>
            <p:cNvPr id="63" name="文本框 62"/>
            <p:cNvSpPr txBox="1"/>
            <p:nvPr/>
          </p:nvSpPr>
          <p:spPr>
            <a:xfrm>
              <a:off x="1855435" y="2124248"/>
              <a:ext cx="2281823" cy="306705"/>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chemeClr val="tx1"/>
                  </a:solidFill>
                  <a:latin typeface="Arial" panose="020B0604020202020204" pitchFamily="34" charset="0"/>
                  <a:ea typeface="微软雅黑" panose="020B0503020204020204" pitchFamily="34" charset="-122"/>
                  <a:sym typeface="+mn-ea"/>
                </a:rPr>
                <a:t>个性化推荐以提升用户体验</a:t>
              </a:r>
              <a:endParaRPr lang="zh-CN" altLang="en-US" dirty="0">
                <a:solidFill>
                  <a:schemeClr val="tx1"/>
                </a:solidFill>
                <a:latin typeface="Arial" panose="020B0604020202020204" pitchFamily="34" charset="0"/>
                <a:ea typeface="微软雅黑" panose="020B0503020204020204" pitchFamily="34" charset="-122"/>
                <a:sym typeface="+mn-ea"/>
              </a:endParaRPr>
            </a:p>
          </p:txBody>
        </p:sp>
      </p:grpSp>
      <p:grpSp>
        <p:nvGrpSpPr>
          <p:cNvPr id="64" name="组合 63"/>
          <p:cNvGrpSpPr/>
          <p:nvPr/>
        </p:nvGrpSpPr>
        <p:grpSpPr>
          <a:xfrm>
            <a:off x="829261" y="5065215"/>
            <a:ext cx="3381374" cy="523220"/>
            <a:chOff x="1106352" y="2015989"/>
            <a:chExt cx="3076635" cy="523220"/>
          </a:xfrm>
        </p:grpSpPr>
        <p:sp>
          <p:nvSpPr>
            <p:cNvPr id="65" name="文本框 64"/>
            <p:cNvSpPr txBox="1"/>
            <p:nvPr/>
          </p:nvSpPr>
          <p:spPr>
            <a:xfrm>
              <a:off x="1106352" y="2015989"/>
              <a:ext cx="643789" cy="523220"/>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800" dirty="0">
                  <a:solidFill>
                    <a:srgbClr val="0070C0"/>
                  </a:solidFill>
                  <a:latin typeface="Arial" panose="020B0604020202020204" pitchFamily="34" charset="0"/>
                  <a:ea typeface="微软雅黑" panose="020B0503020204020204" pitchFamily="34" charset="-122"/>
                </a:rPr>
                <a:t>04</a:t>
              </a:r>
              <a:endParaRPr lang="zh-CN" altLang="en-US" sz="2800" dirty="0">
                <a:solidFill>
                  <a:srgbClr val="0070C0"/>
                </a:solidFill>
                <a:latin typeface="Arial" panose="020B0604020202020204" pitchFamily="34" charset="0"/>
                <a:ea typeface="微软雅黑" panose="020B0503020204020204" pitchFamily="34" charset="-122"/>
              </a:endParaRPr>
            </a:p>
          </p:txBody>
        </p:sp>
        <p:sp>
          <p:nvSpPr>
            <p:cNvPr id="66" name="文本框 65"/>
            <p:cNvSpPr txBox="1"/>
            <p:nvPr/>
          </p:nvSpPr>
          <p:spPr>
            <a:xfrm>
              <a:off x="1855722" y="2124249"/>
              <a:ext cx="2327265" cy="306705"/>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b="1" dirty="0">
                  <a:solidFill>
                    <a:schemeClr val="tx1"/>
                  </a:solidFill>
                  <a:latin typeface="Arial" panose="020B0604020202020204" pitchFamily="34" charset="0"/>
                  <a:ea typeface="微软雅黑" panose="020B0503020204020204" pitchFamily="34" charset="-122"/>
                </a:rPr>
                <a:t>便捷的笔记管理和互动功能</a:t>
              </a:r>
              <a:endParaRPr lang="zh-CN" altLang="en-US" b="1" dirty="0">
                <a:solidFill>
                  <a:schemeClr val="tx1"/>
                </a:solidFill>
                <a:latin typeface="Arial" panose="020B0604020202020204" pitchFamily="34" charset="0"/>
                <a:ea typeface="微软雅黑" panose="020B0503020204020204" pitchFamily="34" charset="-122"/>
              </a:endParaRPr>
            </a:p>
          </p:txBody>
        </p:sp>
      </p:grpSp>
      <p:grpSp>
        <p:nvGrpSpPr>
          <p:cNvPr id="67" name="组合 66"/>
          <p:cNvGrpSpPr/>
          <p:nvPr/>
        </p:nvGrpSpPr>
        <p:grpSpPr>
          <a:xfrm>
            <a:off x="829261" y="5798245"/>
            <a:ext cx="3331116" cy="523220"/>
            <a:chOff x="1106352" y="2015989"/>
            <a:chExt cx="3030906" cy="523220"/>
          </a:xfrm>
        </p:grpSpPr>
        <p:sp>
          <p:nvSpPr>
            <p:cNvPr id="68" name="文本框 67"/>
            <p:cNvSpPr txBox="1"/>
            <p:nvPr/>
          </p:nvSpPr>
          <p:spPr>
            <a:xfrm>
              <a:off x="1106352" y="2015989"/>
              <a:ext cx="643789" cy="523220"/>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800" dirty="0">
                  <a:solidFill>
                    <a:srgbClr val="0070C0"/>
                  </a:solidFill>
                  <a:latin typeface="Arial" panose="020B0604020202020204" pitchFamily="34" charset="0"/>
                  <a:ea typeface="微软雅黑" panose="020B0503020204020204" pitchFamily="34" charset="-122"/>
                </a:rPr>
                <a:t>05</a:t>
              </a:r>
              <a:endParaRPr lang="zh-CN" altLang="en-US" sz="2800" dirty="0">
                <a:solidFill>
                  <a:srgbClr val="0070C0"/>
                </a:solidFill>
                <a:latin typeface="Arial" panose="020B0604020202020204" pitchFamily="34" charset="0"/>
                <a:ea typeface="微软雅黑" panose="020B0503020204020204" pitchFamily="34" charset="-122"/>
              </a:endParaRPr>
            </a:p>
          </p:txBody>
        </p:sp>
        <p:sp>
          <p:nvSpPr>
            <p:cNvPr id="69" name="文本框 68"/>
            <p:cNvSpPr txBox="1"/>
            <p:nvPr/>
          </p:nvSpPr>
          <p:spPr>
            <a:xfrm>
              <a:off x="1855435" y="2093450"/>
              <a:ext cx="2281823" cy="368300"/>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b="1" dirty="0">
                  <a:solidFill>
                    <a:schemeClr val="tx1"/>
                  </a:solidFill>
                  <a:latin typeface="Arial" panose="020B0604020202020204" pitchFamily="34" charset="0"/>
                  <a:ea typeface="微软雅黑" panose="020B0503020204020204" pitchFamily="34" charset="-122"/>
                </a:rPr>
                <a:t>系统稳定性</a:t>
              </a:r>
              <a:endParaRPr lang="zh-CN" altLang="en-US" sz="1800" b="1" dirty="0">
                <a:solidFill>
                  <a:schemeClr val="tx1"/>
                </a:solidFill>
                <a:latin typeface="Arial" panose="020B0604020202020204" pitchFamily="34" charset="0"/>
                <a:ea typeface="微软雅黑" panose="020B0503020204020204" pitchFamily="34" charset="-122"/>
              </a:endParaRPr>
            </a:p>
          </p:txBody>
        </p:sp>
      </p:grpSp>
      <p:sp>
        <p:nvSpPr>
          <p:cNvPr id="71" name="文本框 70"/>
          <p:cNvSpPr txBox="1"/>
          <p:nvPr/>
        </p:nvSpPr>
        <p:spPr>
          <a:xfrm>
            <a:off x="666751" y="1840410"/>
            <a:ext cx="3694902" cy="55308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Purpose</a:t>
            </a:r>
            <a:endPar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PA-直接连接符 9"/>
          <p:cNvCxnSpPr/>
          <p:nvPr>
            <p:custDataLst>
              <p:tags r:id="rId1"/>
            </p:custDataLst>
          </p:nvPr>
        </p:nvCxnSpPr>
        <p:spPr>
          <a:xfrm flipH="1" flipV="1">
            <a:off x="9601835" y="0"/>
            <a:ext cx="2557145" cy="2571115"/>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PA-直角三角形 5"/>
          <p:cNvSpPr/>
          <p:nvPr>
            <p:custDataLst>
              <p:tags r:id="rId2"/>
            </p:custDataLst>
          </p:nvPr>
        </p:nvSpPr>
        <p:spPr>
          <a:xfrm>
            <a:off x="9923145" y="635"/>
            <a:ext cx="2268855" cy="2284730"/>
          </a:xfrm>
          <a:custGeom>
            <a:avLst/>
            <a:gdLst>
              <a:gd name="connsiteX0" fmla="*/ 0 w 2268855"/>
              <a:gd name="connsiteY0" fmla="*/ 0 h 2284730"/>
              <a:gd name="connsiteX1" fmla="*/ 2268855 w 2268855"/>
              <a:gd name="connsiteY1" fmla="*/ 0 h 2284730"/>
              <a:gd name="connsiteX2" fmla="*/ 2268855 w 2268855"/>
              <a:gd name="connsiteY2" fmla="*/ 2284730 h 2284730"/>
            </a:gdLst>
            <a:ahLst/>
            <a:cxnLst>
              <a:cxn ang="0">
                <a:pos x="connsiteX0" y="connsiteY0"/>
              </a:cxn>
              <a:cxn ang="0">
                <a:pos x="connsiteX1" y="connsiteY1"/>
              </a:cxn>
              <a:cxn ang="0">
                <a:pos x="connsiteX2" y="connsiteY2"/>
              </a:cxn>
            </a:cxnLst>
            <a:rect l="l" t="t" r="r" b="b"/>
            <a:pathLst>
              <a:path w="2268855" h="2284730">
                <a:moveTo>
                  <a:pt x="0" y="0"/>
                </a:moveTo>
                <a:lnTo>
                  <a:pt x="2268855" y="0"/>
                </a:lnTo>
                <a:lnTo>
                  <a:pt x="2268855" y="2284730"/>
                </a:ln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 name="PA-直角三角形 8"/>
          <p:cNvSpPr/>
          <p:nvPr>
            <p:custDataLst>
              <p:tags r:id="rId3"/>
            </p:custDataLst>
          </p:nvPr>
        </p:nvSpPr>
        <p:spPr>
          <a:xfrm>
            <a:off x="0" y="5401945"/>
            <a:ext cx="1459865" cy="1456055"/>
          </a:xfrm>
          <a:prstGeom prst="rtTriangle">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cxnSp>
        <p:nvCxnSpPr>
          <p:cNvPr id="7" name="PA-直接连接符 9"/>
          <p:cNvCxnSpPr/>
          <p:nvPr>
            <p:custDataLst>
              <p:tags r:id="rId4"/>
            </p:custDataLst>
          </p:nvPr>
        </p:nvCxnSpPr>
        <p:spPr>
          <a:xfrm flipH="1" flipV="1">
            <a:off x="10160" y="4983480"/>
            <a:ext cx="1980565" cy="1905000"/>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矩形: 圆角 3"/>
          <p:cNvSpPr/>
          <p:nvPr>
            <p:custDataLst>
              <p:tags r:id="rId5"/>
            </p:custDataLst>
          </p:nvPr>
        </p:nvSpPr>
        <p:spPr>
          <a:xfrm>
            <a:off x="570865" y="1719283"/>
            <a:ext cx="2906418" cy="80272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custDataLst>
              <p:tags r:id="rId6"/>
            </p:custDataLst>
          </p:nvPr>
        </p:nvSpPr>
        <p:spPr>
          <a:xfrm>
            <a:off x="3897257" y="1965541"/>
            <a:ext cx="310209" cy="310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1" name="直接箭头连接符 10"/>
          <p:cNvCxnSpPr/>
          <p:nvPr>
            <p:custDataLst>
              <p:tags r:id="rId7"/>
            </p:custDataLst>
          </p:nvPr>
        </p:nvCxnSpPr>
        <p:spPr>
          <a:xfrm>
            <a:off x="2023597" y="2743449"/>
            <a:ext cx="0" cy="3684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21"/>
          <p:cNvSpPr txBox="1"/>
          <p:nvPr>
            <p:custDataLst>
              <p:tags r:id="rId8"/>
            </p:custDataLst>
          </p:nvPr>
        </p:nvSpPr>
        <p:spPr>
          <a:xfrm flipH="1">
            <a:off x="609045" y="3166288"/>
            <a:ext cx="2906418" cy="2800469"/>
          </a:xfrm>
          <a:prstGeom prst="rect">
            <a:avLst/>
          </a:prstGeom>
          <a:noFill/>
        </p:spPr>
        <p:txBody>
          <a:bodyPr wrap="square" rtlCol="0" anchor="t">
            <a:noAutofit/>
          </a:bodyPr>
          <a:lstStyle/>
          <a:p>
            <a:pPr marL="0" lvl="0" indent="0" algn="l">
              <a:lnSpc>
                <a:spcPct val="120000"/>
              </a:lnSpc>
              <a:spcBef>
                <a:spcPts val="0"/>
              </a:spcBef>
              <a:spcAft>
                <a:spcPts val="800"/>
              </a:spcAft>
              <a:buSzPct val="100000"/>
            </a:pPr>
            <a:r>
              <a:rPr lang="zh-CN" altLang="en-US" sz="1400" spc="100">
                <a:solidFill>
                  <a:schemeClr val="tx1">
                    <a:lumMod val="75000"/>
                    <a:lumOff val="25000"/>
                  </a:schemeClr>
                </a:solidFill>
                <a:uFillTx/>
                <a:latin typeface="Arial" panose="020B0604020202020204" pitchFamily="34" charset="0"/>
                <a:ea typeface="微软雅黑" panose="020B0503020204020204" pitchFamily="34" charset="-122"/>
              </a:rPr>
              <a:t>为了确保</a:t>
            </a:r>
            <a:r>
              <a:rPr lang="zh-CN" altLang="en-US" sz="1400" spc="100">
                <a:solidFill>
                  <a:schemeClr val="tx1">
                    <a:lumMod val="75000"/>
                    <a:lumOff val="25000"/>
                  </a:schemeClr>
                </a:solidFill>
                <a:uFillTx/>
                <a:latin typeface="Arial" panose="020B0604020202020204" pitchFamily="34" charset="0"/>
                <a:ea typeface="微软雅黑" panose="020B0503020204020204" pitchFamily="34" charset="-122"/>
              </a:rPr>
              <a:t>主题，Momento平台的开发将集中在上述功能模块上。以下项目不在本项目范围内：</a:t>
            </a:r>
            <a:endParaRPr lang="zh-CN" altLang="en-US" sz="1400" spc="100">
              <a:solidFill>
                <a:schemeClr val="tx1">
                  <a:lumMod val="75000"/>
                  <a:lumOff val="25000"/>
                </a:schemeClr>
              </a:solidFill>
              <a:uFillTx/>
              <a:latin typeface="Arial" panose="020B0604020202020204" pitchFamily="34" charset="0"/>
              <a:ea typeface="微软雅黑" panose="020B0503020204020204" pitchFamily="34" charset="-122"/>
            </a:endParaRPr>
          </a:p>
          <a:p>
            <a:pPr marL="285750" lvl="0" indent="-285750" algn="l">
              <a:lnSpc>
                <a:spcPct val="120000"/>
              </a:lnSpc>
              <a:spcBef>
                <a:spcPts val="0"/>
              </a:spcBef>
              <a:spcAft>
                <a:spcPts val="800"/>
              </a:spcAft>
              <a:buSzPct val="100000"/>
              <a:buFont typeface="Arial" panose="020B0604020202020204" pitchFamily="34" charset="0"/>
              <a:buChar char="•"/>
            </a:pPr>
            <a:r>
              <a:rPr lang="zh-CN" altLang="en-US" sz="1400" spc="100">
                <a:solidFill>
                  <a:schemeClr val="tx1">
                    <a:lumMod val="75000"/>
                    <a:lumOff val="25000"/>
                  </a:schemeClr>
                </a:solidFill>
                <a:uFillTx/>
                <a:latin typeface="Arial" panose="020B0604020202020204" pitchFamily="34" charset="0"/>
                <a:ea typeface="微软雅黑" panose="020B0503020204020204" pitchFamily="34" charset="-122"/>
              </a:rPr>
              <a:t>与第三方社交平台的集成</a:t>
            </a:r>
            <a:endParaRPr lang="zh-CN" altLang="en-US" sz="1400" spc="100">
              <a:solidFill>
                <a:schemeClr val="tx1">
                  <a:lumMod val="75000"/>
                  <a:lumOff val="25000"/>
                </a:schemeClr>
              </a:solidFill>
              <a:uFillTx/>
              <a:latin typeface="Arial" panose="020B0604020202020204" pitchFamily="34" charset="0"/>
              <a:ea typeface="微软雅黑" panose="020B0503020204020204" pitchFamily="34" charset="-122"/>
            </a:endParaRPr>
          </a:p>
          <a:p>
            <a:pPr marL="285750" lvl="0" indent="-285750" algn="l">
              <a:lnSpc>
                <a:spcPct val="120000"/>
              </a:lnSpc>
              <a:spcBef>
                <a:spcPts val="0"/>
              </a:spcBef>
              <a:spcAft>
                <a:spcPts val="800"/>
              </a:spcAft>
              <a:buSzPct val="100000"/>
              <a:buFont typeface="Arial" panose="020B0604020202020204" pitchFamily="34" charset="0"/>
              <a:buChar char="•"/>
            </a:pPr>
            <a:r>
              <a:rPr lang="zh-CN" altLang="en-US" sz="1400" spc="100">
                <a:solidFill>
                  <a:schemeClr val="tx1">
                    <a:lumMod val="75000"/>
                    <a:lumOff val="25000"/>
                  </a:schemeClr>
                </a:solidFill>
                <a:uFillTx/>
                <a:latin typeface="Arial" panose="020B0604020202020204" pitchFamily="34" charset="0"/>
                <a:ea typeface="微软雅黑" panose="020B0503020204020204" pitchFamily="34" charset="-122"/>
              </a:rPr>
              <a:t>支持直播及其他媒体格式</a:t>
            </a:r>
            <a:endParaRPr lang="zh-CN" altLang="en-US" sz="1400" spc="100">
              <a:solidFill>
                <a:schemeClr val="tx1">
                  <a:lumMod val="75000"/>
                  <a:lumOff val="25000"/>
                </a:schemeClr>
              </a:solidFill>
              <a:uFillTx/>
              <a:latin typeface="Arial" panose="020B0604020202020204" pitchFamily="34" charset="0"/>
              <a:ea typeface="微软雅黑" panose="020B0503020204020204" pitchFamily="34" charset="-122"/>
            </a:endParaRPr>
          </a:p>
          <a:p>
            <a:pPr marL="285750" lvl="0" indent="-285750" algn="l">
              <a:lnSpc>
                <a:spcPct val="120000"/>
              </a:lnSpc>
              <a:spcBef>
                <a:spcPts val="0"/>
              </a:spcBef>
              <a:spcAft>
                <a:spcPts val="800"/>
              </a:spcAft>
              <a:buSzPct val="100000"/>
              <a:buFont typeface="Arial" panose="020B0604020202020204" pitchFamily="34" charset="0"/>
              <a:buChar char="•"/>
            </a:pPr>
            <a:r>
              <a:rPr lang="zh-CN" altLang="en-US" sz="1400" spc="100">
                <a:solidFill>
                  <a:schemeClr val="tx1">
                    <a:lumMod val="75000"/>
                    <a:lumOff val="25000"/>
                  </a:schemeClr>
                </a:solidFill>
                <a:uFillTx/>
                <a:latin typeface="Arial" panose="020B0604020202020204" pitchFamily="34" charset="0"/>
                <a:ea typeface="微软雅黑" panose="020B0503020204020204" pitchFamily="34" charset="-122"/>
              </a:rPr>
              <a:t>电子商务</a:t>
            </a:r>
            <a:endParaRPr lang="zh-CN" altLang="en-US" sz="1400" spc="100">
              <a:solidFill>
                <a:schemeClr val="tx1">
                  <a:lumMod val="75000"/>
                  <a:lumOff val="25000"/>
                </a:schemeClr>
              </a:solidFill>
              <a:uFillTx/>
              <a:latin typeface="Arial" panose="020B0604020202020204" pitchFamily="34" charset="0"/>
              <a:ea typeface="微软雅黑" panose="020B0503020204020204" pitchFamily="34" charset="-122"/>
            </a:endParaRPr>
          </a:p>
          <a:p>
            <a:pPr marL="285750" lvl="0" indent="-285750" algn="l">
              <a:lnSpc>
                <a:spcPct val="120000"/>
              </a:lnSpc>
              <a:spcBef>
                <a:spcPts val="0"/>
              </a:spcBef>
              <a:spcAft>
                <a:spcPts val="800"/>
              </a:spcAft>
              <a:buSzPct val="100000"/>
              <a:buFont typeface="Arial" panose="020B0604020202020204" pitchFamily="34" charset="0"/>
              <a:buChar char="•"/>
            </a:pPr>
            <a:r>
              <a:rPr lang="zh-CN" altLang="en-US" sz="1400" spc="100">
                <a:solidFill>
                  <a:schemeClr val="tx1">
                    <a:lumMod val="75000"/>
                    <a:lumOff val="25000"/>
                  </a:schemeClr>
                </a:solidFill>
                <a:uFillTx/>
                <a:latin typeface="Arial" panose="020B0604020202020204" pitchFamily="34" charset="0"/>
                <a:ea typeface="微软雅黑" panose="020B0503020204020204" pitchFamily="34" charset="-122"/>
              </a:rPr>
              <a:t>广告管理及其他业务扩展功能</a:t>
            </a:r>
            <a:endParaRPr lang="zh-CN" altLang="en-US" sz="1400" spc="100">
              <a:solidFill>
                <a:schemeClr val="tx1">
                  <a:lumMod val="75000"/>
                  <a:lumOff val="25000"/>
                </a:schemeClr>
              </a:solidFill>
              <a:uFillTx/>
              <a:latin typeface="Arial" panose="020B0604020202020204" pitchFamily="34" charset="0"/>
              <a:ea typeface="微软雅黑" panose="020B0503020204020204" pitchFamily="34" charset="-122"/>
            </a:endParaRPr>
          </a:p>
        </p:txBody>
      </p:sp>
      <p:sp>
        <p:nvSpPr>
          <p:cNvPr id="13" name="Rectangle 29"/>
          <p:cNvSpPr/>
          <p:nvPr>
            <p:custDataLst>
              <p:tags r:id="rId9"/>
            </p:custDataLst>
          </p:nvPr>
        </p:nvSpPr>
        <p:spPr>
          <a:xfrm flipH="1">
            <a:off x="733128" y="1771780"/>
            <a:ext cx="2581891" cy="686277"/>
          </a:xfrm>
          <a:prstGeom prst="rect">
            <a:avLst/>
          </a:prstGeom>
        </p:spPr>
        <p:txBody>
          <a:bodyPr wrap="square"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fontAlgn="auto">
              <a:lnSpc>
                <a:spcPct val="100000"/>
              </a:lnSpc>
              <a:spcBef>
                <a:spcPts val="0"/>
              </a:spcBef>
              <a:spcAft>
                <a:spcPts val="0"/>
              </a:spcAft>
              <a:buSzPct val="100000"/>
            </a:pPr>
            <a:r>
              <a:rPr lang="zh-CN" altLang="en-US" sz="2500" b="1" spc="180">
                <a:solidFill>
                  <a:schemeClr val="lt1"/>
                </a:solidFill>
                <a:uFillTx/>
                <a:latin typeface="Arial" panose="020B0604020202020204" pitchFamily="34" charset="0"/>
                <a:ea typeface="微软雅黑" panose="020B0503020204020204" pitchFamily="34" charset="-122"/>
              </a:rPr>
              <a:t>项目边界</a:t>
            </a:r>
            <a:endParaRPr lang="zh-CN" altLang="en-US" sz="2500" b="1" spc="180">
              <a:solidFill>
                <a:schemeClr val="lt1"/>
              </a:solidFill>
              <a:uFillTx/>
              <a:latin typeface="Arial" panose="020B0604020202020204" pitchFamily="34" charset="0"/>
              <a:ea typeface="微软雅黑" panose="020B0503020204020204" pitchFamily="34" charset="-122"/>
            </a:endParaRPr>
          </a:p>
        </p:txBody>
      </p:sp>
      <p:sp>
        <p:nvSpPr>
          <p:cNvPr id="15" name="矩形: 圆角 14"/>
          <p:cNvSpPr/>
          <p:nvPr>
            <p:custDataLst>
              <p:tags r:id="rId10"/>
            </p:custDataLst>
          </p:nvPr>
        </p:nvSpPr>
        <p:spPr>
          <a:xfrm>
            <a:off x="4585444" y="1719283"/>
            <a:ext cx="2906418" cy="80272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custDataLst>
              <p:tags r:id="rId11"/>
            </p:custDataLst>
          </p:nvPr>
        </p:nvSpPr>
        <p:spPr>
          <a:xfrm>
            <a:off x="7911836" y="1965541"/>
            <a:ext cx="310209" cy="3102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p:nvPr>
            <p:custDataLst>
              <p:tags r:id="rId12"/>
            </p:custDataLst>
          </p:nvPr>
        </p:nvCxnSpPr>
        <p:spPr>
          <a:xfrm>
            <a:off x="6038175" y="2743449"/>
            <a:ext cx="0" cy="36843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21"/>
          <p:cNvSpPr txBox="1"/>
          <p:nvPr>
            <p:custDataLst>
              <p:tags r:id="rId13"/>
            </p:custDataLst>
          </p:nvPr>
        </p:nvSpPr>
        <p:spPr>
          <a:xfrm flipH="1">
            <a:off x="4623623" y="3166288"/>
            <a:ext cx="2906418" cy="2800469"/>
          </a:xfrm>
          <a:prstGeom prst="rect">
            <a:avLst/>
          </a:prstGeom>
          <a:noFill/>
        </p:spPr>
        <p:txBody>
          <a:bodyPr wrap="square" rtlCol="0" anchor="t">
            <a:noAutofit/>
          </a:bodyPr>
          <a:lstStyle/>
          <a:p>
            <a:pPr marL="0" lvl="0" indent="0" algn="l">
              <a:lnSpc>
                <a:spcPct val="120000"/>
              </a:lnSpc>
              <a:spcBef>
                <a:spcPts val="0"/>
              </a:spcBef>
              <a:spcAft>
                <a:spcPts val="800"/>
              </a:spcAft>
              <a:buSzPct val="100000"/>
            </a:pPr>
            <a:r>
              <a:rPr lang="zh-CN" altLang="en-US" sz="1200" b="1" spc="60">
                <a:solidFill>
                  <a:schemeClr val="tx1">
                    <a:lumMod val="75000"/>
                    <a:lumOff val="25000"/>
                  </a:schemeClr>
                </a:solidFill>
                <a:uFillTx/>
                <a:latin typeface="+mn-ea"/>
              </a:rPr>
              <a:t>约束:</a:t>
            </a:r>
            <a:endParaRPr lang="zh-CN" altLang="en-US" sz="1200" b="1" spc="60">
              <a:solidFill>
                <a:schemeClr val="tx1">
                  <a:lumMod val="75000"/>
                  <a:lumOff val="25000"/>
                </a:schemeClr>
              </a:solidFill>
              <a:uFillTx/>
              <a:latin typeface="+mn-ea"/>
            </a:endParaRPr>
          </a:p>
          <a:p>
            <a:pPr marL="0" lvl="0" indent="0" algn="l">
              <a:lnSpc>
                <a:spcPct val="120000"/>
              </a:lnSpc>
              <a:spcBef>
                <a:spcPts val="0"/>
              </a:spcBef>
              <a:spcAft>
                <a:spcPts val="800"/>
              </a:spcAft>
              <a:buSzPct val="100000"/>
            </a:pPr>
            <a:r>
              <a:rPr lang="zh-CN" altLang="en-US" sz="1200" spc="60">
                <a:solidFill>
                  <a:schemeClr val="tx1">
                    <a:lumMod val="75000"/>
                    <a:lumOff val="25000"/>
                  </a:schemeClr>
                </a:solidFill>
                <a:uFillTx/>
                <a:latin typeface="+mn-ea"/>
              </a:rPr>
              <a:t>平台必须确保高可用性和数据一致性，并且在高用户并发情况下保持稳定。</a:t>
            </a:r>
            <a:endParaRPr lang="zh-CN" altLang="en-US" sz="1200" spc="60">
              <a:solidFill>
                <a:schemeClr val="tx1">
                  <a:lumMod val="75000"/>
                  <a:lumOff val="25000"/>
                </a:schemeClr>
              </a:solidFill>
              <a:uFillTx/>
              <a:latin typeface="+mn-ea"/>
            </a:endParaRPr>
          </a:p>
          <a:p>
            <a:pPr marL="0" lvl="0" indent="0" algn="l">
              <a:lnSpc>
                <a:spcPct val="120000"/>
              </a:lnSpc>
              <a:spcBef>
                <a:spcPts val="0"/>
              </a:spcBef>
              <a:spcAft>
                <a:spcPts val="800"/>
              </a:spcAft>
              <a:buSzPct val="100000"/>
            </a:pPr>
            <a:r>
              <a:rPr lang="zh-CN" altLang="en-US" sz="1200" spc="60">
                <a:solidFill>
                  <a:schemeClr val="tx1">
                    <a:lumMod val="75000"/>
                    <a:lumOff val="25000"/>
                  </a:schemeClr>
                </a:solidFill>
                <a:uFillTx/>
                <a:latin typeface="+mn-ea"/>
              </a:rPr>
              <a:t>数据隐私和安全是本项目的首要任务，所有用户交互和数据存储必须符合相关安全标准。</a:t>
            </a:r>
            <a:endParaRPr lang="zh-CN" altLang="en-US" sz="1200" spc="60">
              <a:solidFill>
                <a:schemeClr val="tx1">
                  <a:lumMod val="75000"/>
                  <a:lumOff val="25000"/>
                </a:schemeClr>
              </a:solidFill>
              <a:uFillTx/>
              <a:latin typeface="+mn-ea"/>
            </a:endParaRPr>
          </a:p>
          <a:p>
            <a:pPr marL="0" lvl="0" indent="0" algn="l">
              <a:lnSpc>
                <a:spcPct val="120000"/>
              </a:lnSpc>
              <a:spcBef>
                <a:spcPts val="0"/>
              </a:spcBef>
              <a:spcAft>
                <a:spcPts val="800"/>
              </a:spcAft>
              <a:buSzPct val="100000"/>
            </a:pPr>
            <a:r>
              <a:rPr lang="en-US" altLang="zh-CN" sz="1200" b="1" spc="60">
                <a:solidFill>
                  <a:schemeClr val="tx1">
                    <a:lumMod val="75000"/>
                    <a:lumOff val="25000"/>
                  </a:schemeClr>
                </a:solidFill>
                <a:uFillTx/>
                <a:latin typeface="+mn-ea"/>
              </a:rPr>
              <a:t>假设:</a:t>
            </a:r>
            <a:endParaRPr lang="en-US" altLang="zh-CN" sz="1200" b="1" spc="60">
              <a:solidFill>
                <a:schemeClr val="tx1">
                  <a:lumMod val="75000"/>
                  <a:lumOff val="25000"/>
                </a:schemeClr>
              </a:solidFill>
              <a:uFillTx/>
              <a:latin typeface="+mn-ea"/>
            </a:endParaRPr>
          </a:p>
          <a:p>
            <a:pPr marL="0" lvl="0" indent="0" algn="l">
              <a:lnSpc>
                <a:spcPct val="120000"/>
              </a:lnSpc>
              <a:spcBef>
                <a:spcPts val="0"/>
              </a:spcBef>
              <a:spcAft>
                <a:spcPts val="800"/>
              </a:spcAft>
              <a:buSzPct val="100000"/>
            </a:pPr>
            <a:r>
              <a:rPr lang="en-US" altLang="zh-CN" sz="1200" spc="60">
                <a:solidFill>
                  <a:schemeClr val="tx1">
                    <a:lumMod val="75000"/>
                    <a:lumOff val="25000"/>
                  </a:schemeClr>
                </a:solidFill>
                <a:uFillTx/>
                <a:latin typeface="+mn-ea"/>
              </a:rPr>
              <a:t>假设用户期望通过个性化推荐和实时通知来增强平台的互动性。</a:t>
            </a:r>
            <a:endParaRPr lang="en-US" altLang="zh-CN" sz="1200" spc="60">
              <a:solidFill>
                <a:schemeClr val="tx1">
                  <a:lumMod val="75000"/>
                  <a:lumOff val="25000"/>
                </a:schemeClr>
              </a:solidFill>
              <a:uFillTx/>
              <a:latin typeface="+mn-ea"/>
            </a:endParaRPr>
          </a:p>
          <a:p>
            <a:pPr marL="0" lvl="0" indent="0" algn="l">
              <a:lnSpc>
                <a:spcPct val="120000"/>
              </a:lnSpc>
              <a:spcBef>
                <a:spcPts val="0"/>
              </a:spcBef>
              <a:spcAft>
                <a:spcPts val="800"/>
              </a:spcAft>
              <a:buSzPct val="100000"/>
            </a:pPr>
            <a:r>
              <a:rPr lang="en-US" altLang="zh-CN" sz="1200" spc="60">
                <a:solidFill>
                  <a:schemeClr val="tx1">
                    <a:lumMod val="75000"/>
                    <a:lumOff val="25000"/>
                  </a:schemeClr>
                </a:solidFill>
                <a:uFillTx/>
                <a:latin typeface="+mn-ea"/>
              </a:rPr>
              <a:t>假设系统能够通过分布式架构有效应对高并发需求。</a:t>
            </a:r>
            <a:endParaRPr lang="en-US" altLang="zh-CN" sz="1200" spc="60">
              <a:solidFill>
                <a:schemeClr val="tx1">
                  <a:lumMod val="75000"/>
                  <a:lumOff val="25000"/>
                </a:schemeClr>
              </a:solidFill>
              <a:uFillTx/>
              <a:latin typeface="+mn-ea"/>
            </a:endParaRPr>
          </a:p>
        </p:txBody>
      </p:sp>
      <p:sp>
        <p:nvSpPr>
          <p:cNvPr id="18" name="Rectangle 29"/>
          <p:cNvSpPr/>
          <p:nvPr>
            <p:custDataLst>
              <p:tags r:id="rId14"/>
            </p:custDataLst>
          </p:nvPr>
        </p:nvSpPr>
        <p:spPr>
          <a:xfrm flipH="1">
            <a:off x="4747707" y="1771780"/>
            <a:ext cx="2581891" cy="686277"/>
          </a:xfrm>
          <a:prstGeom prst="rect">
            <a:avLst/>
          </a:prstGeom>
        </p:spPr>
        <p:txBody>
          <a:bodyPr wrap="square"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fontAlgn="auto">
              <a:lnSpc>
                <a:spcPct val="100000"/>
              </a:lnSpc>
              <a:spcBef>
                <a:spcPts val="0"/>
              </a:spcBef>
              <a:spcAft>
                <a:spcPts val="0"/>
              </a:spcAft>
              <a:buSzPct val="100000"/>
            </a:pPr>
            <a:r>
              <a:rPr lang="zh-CN" altLang="en-US" sz="2500" b="1" spc="170">
                <a:solidFill>
                  <a:schemeClr val="lt1"/>
                </a:solidFill>
                <a:uFillTx/>
                <a:latin typeface="Arial" panose="020B0604020202020204" pitchFamily="34" charset="0"/>
                <a:ea typeface="微软雅黑" panose="020B0503020204020204" pitchFamily="34" charset="-122"/>
              </a:rPr>
              <a:t>约束与假设</a:t>
            </a:r>
            <a:endParaRPr lang="zh-CN" altLang="en-US" sz="2500" b="1" spc="170">
              <a:solidFill>
                <a:schemeClr val="lt1"/>
              </a:solidFill>
              <a:uFillTx/>
              <a:latin typeface="Arial" panose="020B0604020202020204" pitchFamily="34" charset="0"/>
              <a:ea typeface="微软雅黑" panose="020B0503020204020204" pitchFamily="34" charset="-122"/>
            </a:endParaRPr>
          </a:p>
        </p:txBody>
      </p:sp>
      <p:sp>
        <p:nvSpPr>
          <p:cNvPr id="29" name="矩形: 圆角 28"/>
          <p:cNvSpPr/>
          <p:nvPr>
            <p:custDataLst>
              <p:tags r:id="rId15"/>
            </p:custDataLst>
          </p:nvPr>
        </p:nvSpPr>
        <p:spPr>
          <a:xfrm>
            <a:off x="8600022" y="1719283"/>
            <a:ext cx="2906418" cy="80272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p:cNvCxnSpPr/>
          <p:nvPr>
            <p:custDataLst>
              <p:tags r:id="rId16"/>
            </p:custDataLst>
          </p:nvPr>
        </p:nvCxnSpPr>
        <p:spPr>
          <a:xfrm>
            <a:off x="10052754" y="2743449"/>
            <a:ext cx="0" cy="36843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1"/>
          <p:cNvSpPr txBox="1"/>
          <p:nvPr>
            <p:custDataLst>
              <p:tags r:id="rId17"/>
            </p:custDataLst>
          </p:nvPr>
        </p:nvSpPr>
        <p:spPr>
          <a:xfrm flipH="1">
            <a:off x="8533130" y="3166110"/>
            <a:ext cx="3110865" cy="2800350"/>
          </a:xfrm>
          <a:prstGeom prst="rect">
            <a:avLst/>
          </a:prstGeom>
          <a:noFill/>
        </p:spPr>
        <p:txBody>
          <a:bodyPr wrap="square" rtlCol="0" anchor="t">
            <a:noAutofit/>
          </a:bodyPr>
          <a:lstStyle/>
          <a:p>
            <a:pPr marL="171450" lvl="0" indent="-171450" algn="l">
              <a:lnSpc>
                <a:spcPct val="120000"/>
              </a:lnSpc>
              <a:spcBef>
                <a:spcPts val="0"/>
              </a:spcBef>
              <a:spcAft>
                <a:spcPts val="800"/>
              </a:spcAft>
              <a:buSzPct val="100000"/>
              <a:buFont typeface="Arial" panose="020B0604020202020204" pitchFamily="34" charset="0"/>
              <a:buChar char="•"/>
            </a:pPr>
            <a:r>
              <a:rPr lang="zh-CN" altLang="en-US" sz="1400" spc="60">
                <a:solidFill>
                  <a:schemeClr val="tx1">
                    <a:lumMod val="75000"/>
                    <a:lumOff val="25000"/>
                  </a:schemeClr>
                </a:solidFill>
                <a:uFillTx/>
                <a:latin typeface="Arial" panose="020B0604020202020204" pitchFamily="34" charset="0"/>
                <a:ea typeface="微软雅黑" panose="020B0503020204020204" pitchFamily="34" charset="-122"/>
              </a:rPr>
              <a:t>系统的核心功能必须在高并发场景下稳定运行。</a:t>
            </a:r>
            <a:endParaRPr lang="zh-CN" altLang="en-US" sz="1400" spc="60">
              <a:solidFill>
                <a:schemeClr val="tx1">
                  <a:lumMod val="75000"/>
                  <a:lumOff val="25000"/>
                </a:schemeClr>
              </a:solidFill>
              <a:uFillTx/>
              <a:latin typeface="Arial" panose="020B0604020202020204" pitchFamily="34" charset="0"/>
              <a:ea typeface="微软雅黑" panose="020B0503020204020204" pitchFamily="34" charset="-122"/>
            </a:endParaRPr>
          </a:p>
          <a:p>
            <a:pPr marL="171450" lvl="0" indent="-171450" algn="l">
              <a:lnSpc>
                <a:spcPct val="120000"/>
              </a:lnSpc>
              <a:spcBef>
                <a:spcPts val="0"/>
              </a:spcBef>
              <a:spcAft>
                <a:spcPts val="800"/>
              </a:spcAft>
              <a:buSzPct val="100000"/>
              <a:buFont typeface="Arial" panose="020B0604020202020204" pitchFamily="34" charset="0"/>
              <a:buChar char="•"/>
            </a:pPr>
            <a:r>
              <a:rPr lang="zh-CN" altLang="en-US" sz="1400" spc="60">
                <a:solidFill>
                  <a:schemeClr val="tx1">
                    <a:lumMod val="75000"/>
                    <a:lumOff val="25000"/>
                  </a:schemeClr>
                </a:solidFill>
                <a:uFillTx/>
                <a:latin typeface="Arial" panose="020B0604020202020204" pitchFamily="34" charset="0"/>
                <a:ea typeface="微软雅黑" panose="020B0503020204020204" pitchFamily="34" charset="-122"/>
              </a:rPr>
              <a:t>数据一致性和用户操作的实时响应性必须达到预期。</a:t>
            </a:r>
            <a:endParaRPr lang="zh-CN" altLang="en-US" sz="1400" spc="60">
              <a:solidFill>
                <a:schemeClr val="tx1">
                  <a:lumMod val="75000"/>
                  <a:lumOff val="25000"/>
                </a:schemeClr>
              </a:solidFill>
              <a:uFillTx/>
              <a:latin typeface="Arial" panose="020B0604020202020204" pitchFamily="34" charset="0"/>
              <a:ea typeface="微软雅黑" panose="020B0503020204020204" pitchFamily="34" charset="-122"/>
            </a:endParaRPr>
          </a:p>
          <a:p>
            <a:pPr marL="171450" lvl="0" indent="-171450" algn="l">
              <a:lnSpc>
                <a:spcPct val="120000"/>
              </a:lnSpc>
              <a:spcBef>
                <a:spcPts val="0"/>
              </a:spcBef>
              <a:spcAft>
                <a:spcPts val="800"/>
              </a:spcAft>
              <a:buSzPct val="100000"/>
              <a:buFont typeface="Arial" panose="020B0604020202020204" pitchFamily="34" charset="0"/>
              <a:buChar char="•"/>
            </a:pPr>
            <a:r>
              <a:rPr lang="zh-CN" altLang="en-US" sz="1400" spc="60">
                <a:solidFill>
                  <a:schemeClr val="tx1">
                    <a:lumMod val="75000"/>
                    <a:lumOff val="25000"/>
                  </a:schemeClr>
                </a:solidFill>
                <a:uFillTx/>
                <a:latin typeface="Arial" panose="020B0604020202020204" pitchFamily="34" charset="0"/>
                <a:ea typeface="微软雅黑" panose="020B0503020204020204" pitchFamily="34" charset="-122"/>
              </a:rPr>
              <a:t>用户体验应流畅，系统功能应完整。</a:t>
            </a:r>
            <a:endParaRPr lang="zh-CN" altLang="en-US" sz="1400" spc="60">
              <a:solidFill>
                <a:schemeClr val="tx1">
                  <a:lumMod val="75000"/>
                  <a:lumOff val="25000"/>
                </a:schemeClr>
              </a:solidFill>
              <a:uFillTx/>
              <a:latin typeface="Arial" panose="020B0604020202020204" pitchFamily="34" charset="0"/>
              <a:ea typeface="微软雅黑" panose="020B0503020204020204" pitchFamily="34" charset="-122"/>
            </a:endParaRPr>
          </a:p>
          <a:p>
            <a:pPr marL="171450" lvl="0" indent="-171450" algn="l">
              <a:lnSpc>
                <a:spcPct val="120000"/>
              </a:lnSpc>
              <a:spcBef>
                <a:spcPts val="0"/>
              </a:spcBef>
              <a:spcAft>
                <a:spcPts val="800"/>
              </a:spcAft>
              <a:buSzPct val="100000"/>
              <a:buFont typeface="Arial" panose="020B0604020202020204" pitchFamily="34" charset="0"/>
              <a:buChar char="•"/>
            </a:pPr>
            <a:r>
              <a:rPr lang="zh-CN" altLang="en-US" sz="1400" spc="60">
                <a:solidFill>
                  <a:schemeClr val="tx1">
                    <a:lumMod val="75000"/>
                    <a:lumOff val="25000"/>
                  </a:schemeClr>
                </a:solidFill>
                <a:uFillTx/>
                <a:latin typeface="Arial" panose="020B0604020202020204" pitchFamily="34" charset="0"/>
                <a:ea typeface="微软雅黑" panose="020B0503020204020204" pitchFamily="34" charset="-122"/>
              </a:rPr>
              <a:t>后台管理系统必须能够有效管理用户和内容。</a:t>
            </a:r>
            <a:endParaRPr lang="zh-CN" altLang="en-US" sz="1400" spc="60">
              <a:solidFill>
                <a:schemeClr val="tx1">
                  <a:lumMod val="75000"/>
                  <a:lumOff val="25000"/>
                </a:schemeClr>
              </a:solidFill>
              <a:uFillTx/>
              <a:latin typeface="Arial" panose="020B0604020202020204" pitchFamily="34" charset="0"/>
              <a:ea typeface="微软雅黑" panose="020B0503020204020204" pitchFamily="34" charset="-122"/>
            </a:endParaRPr>
          </a:p>
          <a:p>
            <a:pPr marL="171450" lvl="0" indent="-171450" algn="l">
              <a:lnSpc>
                <a:spcPct val="120000"/>
              </a:lnSpc>
              <a:spcBef>
                <a:spcPts val="0"/>
              </a:spcBef>
              <a:spcAft>
                <a:spcPts val="800"/>
              </a:spcAft>
              <a:buSzPct val="100000"/>
              <a:buFont typeface="Arial" panose="020B0604020202020204" pitchFamily="34" charset="0"/>
              <a:buChar char="•"/>
            </a:pPr>
            <a:r>
              <a:rPr lang="zh-CN" altLang="en-US" sz="1400" spc="60">
                <a:solidFill>
                  <a:schemeClr val="tx1">
                    <a:lumMod val="75000"/>
                    <a:lumOff val="25000"/>
                  </a:schemeClr>
                </a:solidFill>
                <a:uFillTx/>
                <a:latin typeface="Arial" panose="020B0604020202020204" pitchFamily="34" charset="0"/>
                <a:ea typeface="微软雅黑" panose="020B0503020204020204" pitchFamily="34" charset="-122"/>
              </a:rPr>
              <a:t>项目必须通过性能测试，并能够支持预期的用户规模。</a:t>
            </a:r>
            <a:endParaRPr lang="zh-CN" altLang="en-US" sz="1400" spc="60">
              <a:solidFill>
                <a:schemeClr val="tx1">
                  <a:lumMod val="75000"/>
                  <a:lumOff val="25000"/>
                </a:schemeClr>
              </a:solidFill>
              <a:uFillTx/>
              <a:latin typeface="Arial" panose="020B0604020202020204" pitchFamily="34" charset="0"/>
              <a:ea typeface="微软雅黑" panose="020B0503020204020204" pitchFamily="34" charset="-122"/>
            </a:endParaRPr>
          </a:p>
        </p:txBody>
      </p:sp>
      <p:sp>
        <p:nvSpPr>
          <p:cNvPr id="28" name="Rectangle 29"/>
          <p:cNvSpPr/>
          <p:nvPr>
            <p:custDataLst>
              <p:tags r:id="rId18"/>
            </p:custDataLst>
          </p:nvPr>
        </p:nvSpPr>
        <p:spPr>
          <a:xfrm flipH="1">
            <a:off x="8762285" y="1771780"/>
            <a:ext cx="2581891" cy="686277"/>
          </a:xfrm>
          <a:prstGeom prst="rect">
            <a:avLst/>
          </a:prstGeom>
        </p:spPr>
        <p:txBody>
          <a:bodyPr wrap="square"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fontAlgn="auto">
              <a:lnSpc>
                <a:spcPct val="100000"/>
              </a:lnSpc>
              <a:spcBef>
                <a:spcPts val="0"/>
              </a:spcBef>
              <a:spcAft>
                <a:spcPts val="0"/>
              </a:spcAft>
              <a:buSzPct val="100000"/>
            </a:pPr>
            <a:r>
              <a:rPr lang="zh-CN" altLang="en-US" sz="2500" b="1" spc="180">
                <a:solidFill>
                  <a:schemeClr val="lt1"/>
                </a:solidFill>
                <a:uFillTx/>
                <a:latin typeface="Arial" panose="020B0604020202020204" pitchFamily="34" charset="0"/>
                <a:ea typeface="微软雅黑" panose="020B0503020204020204" pitchFamily="34" charset="-122"/>
              </a:rPr>
              <a:t>验收标准</a:t>
            </a:r>
            <a:endParaRPr lang="zh-CN" altLang="en-US" sz="2500" b="1" spc="180">
              <a:solidFill>
                <a:schemeClr val="lt1"/>
              </a:solidFill>
              <a:uFillTx/>
              <a:latin typeface="Arial" panose="020B0604020202020204" pitchFamily="34" charset="0"/>
              <a:ea typeface="微软雅黑" panose="020B0503020204020204" pitchFamily="34" charset="-122"/>
            </a:endParaRPr>
          </a:p>
        </p:txBody>
      </p:sp>
      <p:sp>
        <p:nvSpPr>
          <p:cNvPr id="39" name="形状"/>
          <p:cNvSpPr/>
          <p:nvPr>
            <p:custDataLst>
              <p:tags r:id="rId19"/>
            </p:custDataLst>
          </p:nvPr>
        </p:nvSpPr>
        <p:spPr>
          <a:xfrm>
            <a:off x="4015614" y="2047627"/>
            <a:ext cx="72541" cy="145082"/>
          </a:xfrm>
          <a:custGeom>
            <a:avLst/>
            <a:gdLst/>
            <a:ahLst/>
            <a:cxnLst>
              <a:cxn ang="0">
                <a:pos x="wd2" y="hd2"/>
              </a:cxn>
              <a:cxn ang="5400000">
                <a:pos x="wd2" y="hd2"/>
              </a:cxn>
              <a:cxn ang="10800000">
                <a:pos x="wd2" y="hd2"/>
              </a:cxn>
              <a:cxn ang="16200000">
                <a:pos x="wd2" y="hd2"/>
              </a:cxn>
            </a:cxnLst>
            <a:rect l="0" t="0" r="r" b="b"/>
            <a:pathLst>
              <a:path w="21600" h="21600" extrusionOk="0">
                <a:moveTo>
                  <a:pt x="21284" y="10418"/>
                </a:moveTo>
                <a:lnTo>
                  <a:pt x="1844" y="158"/>
                </a:lnTo>
                <a:cubicBezTo>
                  <a:pt x="1648" y="61"/>
                  <a:pt x="1378" y="0"/>
                  <a:pt x="1080" y="0"/>
                </a:cubicBezTo>
                <a:cubicBezTo>
                  <a:pt x="483" y="0"/>
                  <a:pt x="0" y="242"/>
                  <a:pt x="0" y="540"/>
                </a:cubicBezTo>
                <a:cubicBezTo>
                  <a:pt x="0" y="689"/>
                  <a:pt x="121" y="824"/>
                  <a:pt x="316" y="922"/>
                </a:cubicBezTo>
                <a:lnTo>
                  <a:pt x="19033" y="10800"/>
                </a:lnTo>
                <a:lnTo>
                  <a:pt x="316" y="20678"/>
                </a:lnTo>
                <a:cubicBezTo>
                  <a:pt x="121" y="20776"/>
                  <a:pt x="0" y="20911"/>
                  <a:pt x="0" y="21060"/>
                </a:cubicBezTo>
                <a:cubicBezTo>
                  <a:pt x="0" y="21358"/>
                  <a:pt x="483" y="21600"/>
                  <a:pt x="1080" y="21600"/>
                </a:cubicBezTo>
                <a:cubicBezTo>
                  <a:pt x="1378" y="21600"/>
                  <a:pt x="1648" y="21540"/>
                  <a:pt x="1844" y="21442"/>
                </a:cubicBezTo>
                <a:lnTo>
                  <a:pt x="21284" y="11182"/>
                </a:lnTo>
                <a:cubicBezTo>
                  <a:pt x="21479" y="11084"/>
                  <a:pt x="21600" y="10949"/>
                  <a:pt x="21600" y="10800"/>
                </a:cubicBezTo>
                <a:cubicBezTo>
                  <a:pt x="21600" y="10651"/>
                  <a:pt x="21479" y="10516"/>
                  <a:pt x="21284" y="10418"/>
                </a:cubicBezTo>
              </a:path>
            </a:pathLst>
          </a:custGeom>
          <a:solidFill>
            <a:schemeClr val="bg1"/>
          </a:solidFill>
          <a:ln w="12700">
            <a:solidFill>
              <a:schemeClr val="bg2"/>
            </a:solidFill>
            <a:miter lim="400000"/>
          </a:ln>
        </p:spPr>
        <p:txBody>
          <a:bodyPr lIns="38100" tIns="38100" rIns="38100" bIns="38100" anchor="ctr"/>
          <a:lstStyle/>
          <a:p>
            <a:pPr algn="ctr" defTabSz="457200">
              <a:lnSpc>
                <a:spcPct val="120000"/>
              </a:lnSpc>
              <a:defRPr sz="3000" b="0">
                <a:solidFill>
                  <a:srgbClr val="EBEBEB"/>
                </a:solidFill>
                <a:effectLst>
                  <a:outerShdw blurRad="38100" dist="12700" dir="5400000" rotWithShape="0">
                    <a:srgbClr val="000000">
                      <a:alpha val="50000"/>
                    </a:srgbClr>
                  </a:outerShdw>
                </a:effectLst>
                <a:latin typeface="Gill Sans"/>
                <a:ea typeface="Gill Sans"/>
                <a:cs typeface="Gill Sans"/>
                <a:sym typeface="Gill Sans"/>
              </a:defRPr>
            </a:pPr>
            <a:endParaRPr sz="1800"/>
          </a:p>
        </p:txBody>
      </p:sp>
      <p:sp>
        <p:nvSpPr>
          <p:cNvPr id="41" name="形状"/>
          <p:cNvSpPr/>
          <p:nvPr>
            <p:custDataLst>
              <p:tags r:id="rId20"/>
            </p:custDataLst>
          </p:nvPr>
        </p:nvSpPr>
        <p:spPr>
          <a:xfrm>
            <a:off x="8030193" y="2047627"/>
            <a:ext cx="72541" cy="145082"/>
          </a:xfrm>
          <a:custGeom>
            <a:avLst/>
            <a:gdLst/>
            <a:ahLst/>
            <a:cxnLst>
              <a:cxn ang="0">
                <a:pos x="wd2" y="hd2"/>
              </a:cxn>
              <a:cxn ang="5400000">
                <a:pos x="wd2" y="hd2"/>
              </a:cxn>
              <a:cxn ang="10800000">
                <a:pos x="wd2" y="hd2"/>
              </a:cxn>
              <a:cxn ang="16200000">
                <a:pos x="wd2" y="hd2"/>
              </a:cxn>
            </a:cxnLst>
            <a:rect l="0" t="0" r="r" b="b"/>
            <a:pathLst>
              <a:path w="21600" h="21600" extrusionOk="0">
                <a:moveTo>
                  <a:pt x="21284" y="10418"/>
                </a:moveTo>
                <a:lnTo>
                  <a:pt x="1844" y="158"/>
                </a:lnTo>
                <a:cubicBezTo>
                  <a:pt x="1648" y="61"/>
                  <a:pt x="1378" y="0"/>
                  <a:pt x="1080" y="0"/>
                </a:cubicBezTo>
                <a:cubicBezTo>
                  <a:pt x="483" y="0"/>
                  <a:pt x="0" y="242"/>
                  <a:pt x="0" y="540"/>
                </a:cubicBezTo>
                <a:cubicBezTo>
                  <a:pt x="0" y="689"/>
                  <a:pt x="121" y="824"/>
                  <a:pt x="316" y="922"/>
                </a:cubicBezTo>
                <a:lnTo>
                  <a:pt x="19033" y="10800"/>
                </a:lnTo>
                <a:lnTo>
                  <a:pt x="316" y="20678"/>
                </a:lnTo>
                <a:cubicBezTo>
                  <a:pt x="121" y="20776"/>
                  <a:pt x="0" y="20911"/>
                  <a:pt x="0" y="21060"/>
                </a:cubicBezTo>
                <a:cubicBezTo>
                  <a:pt x="0" y="21358"/>
                  <a:pt x="483" y="21600"/>
                  <a:pt x="1080" y="21600"/>
                </a:cubicBezTo>
                <a:cubicBezTo>
                  <a:pt x="1378" y="21600"/>
                  <a:pt x="1648" y="21540"/>
                  <a:pt x="1844" y="21442"/>
                </a:cubicBezTo>
                <a:lnTo>
                  <a:pt x="21284" y="11182"/>
                </a:lnTo>
                <a:cubicBezTo>
                  <a:pt x="21479" y="11084"/>
                  <a:pt x="21600" y="10949"/>
                  <a:pt x="21600" y="10800"/>
                </a:cubicBezTo>
                <a:cubicBezTo>
                  <a:pt x="21600" y="10651"/>
                  <a:pt x="21479" y="10516"/>
                  <a:pt x="21284" y="10418"/>
                </a:cubicBezTo>
              </a:path>
            </a:pathLst>
          </a:custGeom>
          <a:solidFill>
            <a:schemeClr val="bg1"/>
          </a:solidFill>
          <a:ln w="12700">
            <a:solidFill>
              <a:schemeClr val="bg2"/>
            </a:solidFill>
            <a:miter lim="400000"/>
          </a:ln>
        </p:spPr>
        <p:txBody>
          <a:bodyPr lIns="38100" tIns="38100" rIns="38100" bIns="38100" anchor="ctr"/>
          <a:lstStyle/>
          <a:p>
            <a:pPr algn="ctr" defTabSz="457200">
              <a:lnSpc>
                <a:spcPct val="120000"/>
              </a:lnSpc>
              <a:defRPr sz="3000" b="0">
                <a:solidFill>
                  <a:srgbClr val="EBEBEB"/>
                </a:solidFill>
                <a:effectLst>
                  <a:outerShdw blurRad="38100" dist="12700" dir="5400000" rotWithShape="0">
                    <a:srgbClr val="000000">
                      <a:alpha val="50000"/>
                    </a:srgbClr>
                  </a:outerShdw>
                </a:effectLst>
                <a:latin typeface="Gill Sans"/>
                <a:ea typeface="Gill Sans"/>
                <a:cs typeface="Gill Sans"/>
                <a:sym typeface="Gill Sans"/>
              </a:defRPr>
            </a:pPr>
            <a:endParaRPr sz="1800"/>
          </a:p>
        </p:txBody>
      </p:sp>
      <p:sp>
        <p:nvSpPr>
          <p:cNvPr id="3" name="文本框 2"/>
          <p:cNvSpPr txBox="1"/>
          <p:nvPr/>
        </p:nvSpPr>
        <p:spPr>
          <a:xfrm>
            <a:off x="808355" y="424815"/>
            <a:ext cx="6096000" cy="506730"/>
          </a:xfrm>
          <a:prstGeom prst="rect">
            <a:avLst/>
          </a:prstGeom>
          <a:noFill/>
        </p:spPr>
        <p:txBody>
          <a:bodyPr wrap="square" rtlCol="0" anchor="t">
            <a:spAutoFit/>
          </a:bodyPr>
          <a:p>
            <a:pPr marL="0" marR="0" lvl="0" indent="0" algn="l" defTabSz="914400" rtl="0" eaLnBrk="1" fontAlgn="auto" latinLnBrk="0" hangingPunct="1">
              <a:lnSpc>
                <a:spcPct val="150000"/>
              </a:lnSpc>
              <a:spcBef>
                <a:spcPts val="0"/>
              </a:spcBef>
              <a:spcAft>
                <a:spcPts val="0"/>
              </a:spcAft>
              <a:buClrTx/>
              <a:buSzTx/>
              <a:buFontTx/>
              <a:buNone/>
              <a:defRPr/>
            </a:pPr>
            <a:r>
              <a:rPr lang="en-US" altLang="zh-CN" noProof="0" dirty="0">
                <a:ln>
                  <a:noFill/>
                </a:ln>
                <a:effectLst/>
                <a:uLnTx/>
                <a:uFillTx/>
                <a:latin typeface="微软雅黑" panose="020B0503020204020204" pitchFamily="34" charset="-122"/>
                <a:ea typeface="微软雅黑" panose="020B0503020204020204" pitchFamily="34" charset="-122"/>
                <a:sym typeface="+mn-ea"/>
              </a:rPr>
              <a:t>项目概述</a:t>
            </a:r>
            <a:endParaRPr lang="en-US" altLang="zh-CN" b="1" noProof="0" dirty="0">
              <a:ln>
                <a:noFill/>
              </a:ln>
              <a:effectLst/>
              <a:uLnTx/>
              <a:uFillTx/>
              <a:latin typeface="微软雅黑" panose="020B0503020204020204" pitchFamily="34" charset="-122"/>
              <a:ea typeface="微软雅黑" panose="020B0503020204020204" pitchFamily="34" charset="-122"/>
              <a:sym typeface="+mn-ea"/>
            </a:endParaRPr>
          </a:p>
        </p:txBody>
      </p:sp>
    </p:spTree>
    <p:custDataLst>
      <p:tags r:id="rId2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43001" y="2644169"/>
            <a:ext cx="2035548" cy="156966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rPr>
              <a:t>02</a:t>
            </a:r>
            <a:endParaRPr kumimoji="0" lang="zh-CN" altLang="en-US"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p:cNvPicPr>
            <a:picLocks noChangeAspect="1"/>
          </p:cNvPicPr>
          <p:nvPr/>
        </p:nvPicPr>
        <p:blipFill>
          <a:blip r:embed="rId1"/>
          <a:stretch>
            <a:fillRect/>
          </a:stretch>
        </p:blipFill>
        <p:spPr>
          <a:xfrm>
            <a:off x="3178548" y="2127445"/>
            <a:ext cx="2992938" cy="2603109"/>
          </a:xfrm>
          <a:prstGeom prst="rect">
            <a:avLst/>
          </a:prstGeom>
        </p:spPr>
      </p:pic>
      <p:sp>
        <p:nvSpPr>
          <p:cNvPr id="4" name="文本框 3"/>
          <p:cNvSpPr txBox="1"/>
          <p:nvPr/>
        </p:nvSpPr>
        <p:spPr>
          <a:xfrm>
            <a:off x="4427527" y="2907122"/>
            <a:ext cx="7764473" cy="92202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lang="zh-CN" altLang="en-US" sz="3600" b="1" noProof="0" dirty="0">
                <a:ln>
                  <a:noFill/>
                </a:ln>
                <a:effectLst/>
                <a:uLnTx/>
                <a:uFillTx/>
                <a:latin typeface="微软雅黑" panose="020B0503020204020204" pitchFamily="34" charset="-122"/>
                <a:ea typeface="微软雅黑" panose="020B0503020204020204" pitchFamily="34" charset="-122"/>
                <a:sym typeface="+mn-ea"/>
              </a:rPr>
              <a:t>主要功能</a:t>
            </a:r>
            <a:endPar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noProof="0" dirty="0">
                <a:ln>
                  <a:noFill/>
                </a:ln>
                <a:effectLst/>
                <a:uLnTx/>
                <a:uFillTx/>
                <a:latin typeface="微软雅黑" panose="020B0503020204020204" pitchFamily="34" charset="-122"/>
                <a:ea typeface="微软雅黑" panose="020B0503020204020204" pitchFamily="34" charset="-122"/>
                <a:sym typeface="+mn-ea"/>
              </a:rPr>
              <a:t>主要功能</a:t>
            </a:r>
            <a:endPar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2" name="内容占位符 1"/>
          <p:cNvSpPr>
            <a:spLocks noGrp="1"/>
          </p:cNvSpPr>
          <p:nvPr>
            <p:ph idx="1"/>
          </p:nvPr>
        </p:nvSpPr>
        <p:spPr>
          <a:xfrm>
            <a:off x="658495" y="1129030"/>
            <a:ext cx="5018405" cy="5530850"/>
          </a:xfrm>
        </p:spPr>
        <p:txBody>
          <a:bodyPr>
            <a:noAutofit/>
          </a:bodyPr>
          <a:p>
            <a:pPr>
              <a:lnSpc>
                <a:spcPct val="100000"/>
              </a:lnSpc>
            </a:pPr>
            <a:r>
              <a:rPr lang="zh-CN" altLang="en-US" sz="1400"/>
              <a:t>笔记和评论服务  </a:t>
            </a:r>
            <a:endParaRPr lang="zh-CN" altLang="en-US" sz="1400"/>
          </a:p>
          <a:p>
            <a:pPr marL="0" indent="0">
              <a:lnSpc>
                <a:spcPct val="100000"/>
              </a:lnSpc>
              <a:buNone/>
            </a:pPr>
            <a:r>
              <a:rPr lang="zh-CN" altLang="en-US" sz="1400" b="0"/>
              <a:t>用户可以发布、编辑和删除笔记，并设置可见性权限。平台支持置顶笔记和嵌套评论，以促进用户互动。  </a:t>
            </a:r>
            <a:endParaRPr lang="zh-CN" altLang="en-US" sz="1400"/>
          </a:p>
          <a:p>
            <a:pPr>
              <a:lnSpc>
                <a:spcPct val="100000"/>
              </a:lnSpc>
            </a:pPr>
            <a:r>
              <a:rPr lang="zh-CN" altLang="en-US" sz="1400"/>
              <a:t>点赞和收藏服务  </a:t>
            </a:r>
            <a:endParaRPr lang="zh-CN" altLang="en-US" sz="1400"/>
          </a:p>
          <a:p>
            <a:pPr marL="0" indent="0">
              <a:lnSpc>
                <a:spcPct val="100000"/>
              </a:lnSpc>
              <a:buNone/>
            </a:pPr>
            <a:r>
              <a:rPr lang="zh-CN" altLang="en-US" sz="1400" b="0"/>
              <a:t>用户可以点赞、取消点赞和收藏笔记。收藏功能支持分类管理，确保互动数据准确更新。  </a:t>
            </a:r>
            <a:endParaRPr lang="zh-CN" altLang="en-US" sz="1400" b="0"/>
          </a:p>
          <a:p>
            <a:pPr>
              <a:lnSpc>
                <a:spcPct val="100000"/>
              </a:lnSpc>
            </a:pPr>
            <a:r>
              <a:rPr lang="zh-CN" altLang="en-US" sz="1400"/>
              <a:t>用户关系服务  </a:t>
            </a:r>
            <a:endParaRPr lang="zh-CN" altLang="en-US" sz="1400"/>
          </a:p>
          <a:p>
            <a:pPr marL="0" indent="0">
              <a:lnSpc>
                <a:spcPct val="100000"/>
              </a:lnSpc>
              <a:buNone/>
            </a:pPr>
            <a:r>
              <a:rPr lang="zh-CN" altLang="en-US" sz="1400" b="0"/>
              <a:t>支持用户关注和取关其他用户，查看粉丝和关注列表，并与推荐服务同步，以进行个性化调整。  </a:t>
            </a:r>
            <a:endParaRPr lang="zh-CN" altLang="en-US" sz="1400"/>
          </a:p>
          <a:p>
            <a:pPr>
              <a:lnSpc>
                <a:spcPct val="100000"/>
              </a:lnSpc>
            </a:pPr>
            <a:r>
              <a:rPr lang="zh-CN" altLang="en-US" sz="1400"/>
              <a:t>通知服务  </a:t>
            </a:r>
            <a:endParaRPr lang="zh-CN" altLang="en-US" sz="1400"/>
          </a:p>
          <a:p>
            <a:pPr marL="0" indent="0">
              <a:lnSpc>
                <a:spcPct val="100000"/>
              </a:lnSpc>
              <a:buNone/>
            </a:pPr>
            <a:r>
              <a:rPr lang="zh-CN" altLang="en-US" sz="1400" b="0"/>
              <a:t>为用户发送实时互动通知，支持实时消息推送和批量发送，并提供已读/未读状态管理。  </a:t>
            </a:r>
            <a:endParaRPr lang="zh-CN" altLang="en-US" sz="1400" b="0"/>
          </a:p>
          <a:p>
            <a:pPr>
              <a:lnSpc>
                <a:spcPct val="100000"/>
              </a:lnSpc>
            </a:pPr>
            <a:r>
              <a:rPr lang="zh-CN" altLang="en-US" sz="1400"/>
              <a:t>认证服务  </a:t>
            </a:r>
            <a:endParaRPr lang="zh-CN" altLang="en-US" sz="1400"/>
          </a:p>
          <a:p>
            <a:pPr marL="0" indent="0">
              <a:lnSpc>
                <a:spcPct val="100000"/>
              </a:lnSpc>
              <a:buNone/>
            </a:pPr>
            <a:r>
              <a:rPr lang="zh-CN" altLang="en-US" sz="1400" b="0"/>
              <a:t>支持用户注册、登录和修改密码。使用JWT进行身份验证，集成了多种登录方式和安全功能。  </a:t>
            </a:r>
            <a:endParaRPr lang="zh-CN" altLang="en-US" sz="1400"/>
          </a:p>
          <a:p>
            <a:pPr>
              <a:lnSpc>
                <a:spcPct val="100000"/>
              </a:lnSpc>
            </a:pPr>
            <a:r>
              <a:rPr lang="zh-CN" altLang="en-US" sz="1400"/>
              <a:t>标签和话题服务  </a:t>
            </a:r>
            <a:endParaRPr lang="zh-CN" altLang="en-US" sz="1400"/>
          </a:p>
          <a:p>
            <a:pPr marL="0" indent="0">
              <a:lnSpc>
                <a:spcPct val="100000"/>
              </a:lnSpc>
              <a:buNone/>
            </a:pPr>
            <a:r>
              <a:rPr lang="zh-CN" altLang="en-US" sz="1400" b="0"/>
              <a:t>用户可以为笔记添加标签，创建并参与话题讨论。该服务与搜索功能集成。  </a:t>
            </a:r>
            <a:endParaRPr lang="zh-CN" altLang="en-US" sz="1400" b="0"/>
          </a:p>
        </p:txBody>
      </p:sp>
      <p:sp>
        <p:nvSpPr>
          <p:cNvPr id="5" name="文本框 4"/>
          <p:cNvSpPr txBox="1"/>
          <p:nvPr/>
        </p:nvSpPr>
        <p:spPr>
          <a:xfrm>
            <a:off x="6195695" y="1223645"/>
            <a:ext cx="5505450" cy="5046345"/>
          </a:xfrm>
          <a:prstGeom prst="rect">
            <a:avLst/>
          </a:prstGeom>
          <a:noFill/>
        </p:spPr>
        <p:txBody>
          <a:bodyPr wrap="square" rtlCol="0">
            <a:spAutoFit/>
          </a:bodyPr>
          <a:p>
            <a:pPr marL="285750" indent="-285750">
              <a:lnSpc>
                <a:spcPct val="100000"/>
              </a:lnSpc>
              <a:buFont typeface="Arial" panose="020B0604020202020204" pitchFamily="34" charset="0"/>
              <a:buChar char="•"/>
            </a:pPr>
            <a:r>
              <a:rPr lang="zh-CN" altLang="en-US" sz="1400" b="1">
                <a:sym typeface="+mn-ea"/>
              </a:rPr>
              <a:t>内容推荐服务  </a:t>
            </a:r>
            <a:endParaRPr lang="zh-CN" altLang="en-US" sz="1400" b="1">
              <a:sym typeface="+mn-ea"/>
            </a:endParaRPr>
          </a:p>
          <a:p>
            <a:pPr indent="0">
              <a:lnSpc>
                <a:spcPct val="100000"/>
              </a:lnSpc>
              <a:buFont typeface="Arial" panose="020B0604020202020204" pitchFamily="34" charset="0"/>
              <a:buNone/>
            </a:pPr>
            <a:r>
              <a:rPr lang="zh-CN" altLang="en-US" sz="1400">
                <a:sym typeface="+mn-ea"/>
              </a:rPr>
              <a:t>基于用户行为数据提供个性化推荐。推荐服务与用户关系、点赞和收藏数据交互，实现更精准的推荐效果。  </a:t>
            </a:r>
            <a:endParaRPr lang="zh-CN" altLang="en-US" sz="1400">
              <a:sym typeface="+mn-ea"/>
            </a:endParaRPr>
          </a:p>
          <a:p>
            <a:pPr marL="285750" indent="-285750">
              <a:lnSpc>
                <a:spcPct val="100000"/>
              </a:lnSpc>
              <a:buFont typeface="Arial" panose="020B0604020202020204" pitchFamily="34" charset="0"/>
              <a:buChar char="•"/>
            </a:pPr>
            <a:endParaRPr lang="zh-CN" altLang="en-US" sz="1400" b="1">
              <a:sym typeface="+mn-ea"/>
            </a:endParaRPr>
          </a:p>
          <a:p>
            <a:pPr marL="285750" indent="-285750">
              <a:lnSpc>
                <a:spcPct val="100000"/>
              </a:lnSpc>
              <a:buFont typeface="Arial" panose="020B0604020202020204" pitchFamily="34" charset="0"/>
              <a:buChar char="•"/>
            </a:pPr>
            <a:r>
              <a:rPr lang="zh-CN" altLang="en-US" sz="1400" b="1">
                <a:sym typeface="+mn-ea"/>
              </a:rPr>
              <a:t>搜索服务  </a:t>
            </a:r>
            <a:endParaRPr lang="zh-CN" altLang="en-US" sz="1400" b="1">
              <a:sym typeface="+mn-ea"/>
            </a:endParaRPr>
          </a:p>
          <a:p>
            <a:pPr indent="0">
              <a:lnSpc>
                <a:spcPct val="100000"/>
              </a:lnSpc>
              <a:buFont typeface="Arial" panose="020B0604020202020204" pitchFamily="34" charset="0"/>
              <a:buNone/>
            </a:pPr>
            <a:r>
              <a:rPr lang="zh-CN" altLang="en-US" sz="1400">
                <a:sym typeface="+mn-ea"/>
              </a:rPr>
              <a:t>用户可以搜索笔记、用户、标签和话题，支持多条件组合搜索。还为管理员提供内容审核支持。  </a:t>
            </a:r>
            <a:endParaRPr lang="zh-CN" altLang="en-US" sz="1400">
              <a:sym typeface="+mn-ea"/>
            </a:endParaRPr>
          </a:p>
          <a:p>
            <a:pPr marL="285750" indent="-285750">
              <a:lnSpc>
                <a:spcPct val="100000"/>
              </a:lnSpc>
              <a:buFont typeface="Arial" panose="020B0604020202020204" pitchFamily="34" charset="0"/>
              <a:buChar char="•"/>
            </a:pPr>
            <a:endParaRPr lang="zh-CN" altLang="en-US" sz="1400" b="1">
              <a:sym typeface="+mn-ea"/>
            </a:endParaRPr>
          </a:p>
          <a:p>
            <a:pPr marL="285750" indent="-285750">
              <a:lnSpc>
                <a:spcPct val="100000"/>
              </a:lnSpc>
              <a:buFont typeface="Arial" panose="020B0604020202020204" pitchFamily="34" charset="0"/>
              <a:buChar char="•"/>
            </a:pPr>
            <a:r>
              <a:rPr lang="zh-CN" altLang="en-US" sz="1400" b="1">
                <a:sym typeface="+mn-ea"/>
              </a:rPr>
              <a:t>后台管理服务  </a:t>
            </a:r>
            <a:endParaRPr lang="zh-CN" altLang="en-US" sz="1400" b="1">
              <a:sym typeface="+mn-ea"/>
            </a:endParaRPr>
          </a:p>
          <a:p>
            <a:pPr indent="0">
              <a:lnSpc>
                <a:spcPct val="100000"/>
              </a:lnSpc>
              <a:buFont typeface="Arial" panose="020B0604020202020204" pitchFamily="34" charset="0"/>
              <a:buNone/>
            </a:pPr>
            <a:r>
              <a:rPr lang="zh-CN" altLang="en-US" sz="1400">
                <a:sym typeface="+mn-ea"/>
              </a:rPr>
              <a:t>管理员可以审核笔记和评论，管理用户账户权限，查看数据统计，并处理内容审核和违规情况。  </a:t>
            </a:r>
            <a:endParaRPr lang="zh-CN" altLang="en-US" sz="1400">
              <a:sym typeface="+mn-ea"/>
            </a:endParaRPr>
          </a:p>
          <a:p>
            <a:pPr marL="285750" indent="-285750">
              <a:lnSpc>
                <a:spcPct val="100000"/>
              </a:lnSpc>
              <a:buFont typeface="Arial" panose="020B0604020202020204" pitchFamily="34" charset="0"/>
              <a:buChar char="•"/>
            </a:pPr>
            <a:endParaRPr lang="zh-CN" altLang="en-US" sz="1400" b="1">
              <a:sym typeface="+mn-ea"/>
            </a:endParaRPr>
          </a:p>
          <a:p>
            <a:pPr marL="285750" indent="-285750">
              <a:lnSpc>
                <a:spcPct val="100000"/>
              </a:lnSpc>
              <a:buFont typeface="Arial" panose="020B0604020202020204" pitchFamily="34" charset="0"/>
              <a:buChar char="•"/>
            </a:pPr>
            <a:r>
              <a:rPr lang="zh-CN" altLang="en-US" sz="1400" b="1">
                <a:sym typeface="+mn-ea"/>
              </a:rPr>
              <a:t>分布式ID生成服务  </a:t>
            </a:r>
            <a:endParaRPr lang="zh-CN" altLang="en-US" sz="1400" b="1">
              <a:sym typeface="+mn-ea"/>
            </a:endParaRPr>
          </a:p>
          <a:p>
            <a:pPr indent="0">
              <a:lnSpc>
                <a:spcPct val="100000"/>
              </a:lnSpc>
              <a:buFont typeface="Arial" panose="020B0604020202020204" pitchFamily="34" charset="0"/>
              <a:buNone/>
            </a:pPr>
            <a:r>
              <a:rPr lang="zh-CN" altLang="en-US" sz="1400">
                <a:sym typeface="+mn-ea"/>
              </a:rPr>
              <a:t>集成美团的Leaf解决方案，提供基于段的ID和Snowflake算法的ID生成，确保系统操作的唯一性。</a:t>
            </a:r>
            <a:r>
              <a:rPr lang="zh-CN" altLang="en-US" sz="1400" b="1">
                <a:sym typeface="+mn-ea"/>
              </a:rPr>
              <a:t>  </a:t>
            </a:r>
            <a:endParaRPr lang="zh-CN" altLang="en-US" sz="1400" b="1">
              <a:sym typeface="+mn-ea"/>
            </a:endParaRPr>
          </a:p>
          <a:p>
            <a:pPr marL="285750" indent="-285750">
              <a:lnSpc>
                <a:spcPct val="100000"/>
              </a:lnSpc>
              <a:buFont typeface="Arial" panose="020B0604020202020204" pitchFamily="34" charset="0"/>
              <a:buChar char="•"/>
            </a:pPr>
            <a:endParaRPr lang="zh-CN" altLang="en-US" sz="1400" b="1">
              <a:sym typeface="+mn-ea"/>
            </a:endParaRPr>
          </a:p>
          <a:p>
            <a:pPr marL="285750" indent="-285750">
              <a:lnSpc>
                <a:spcPct val="100000"/>
              </a:lnSpc>
              <a:buFont typeface="Arial" panose="020B0604020202020204" pitchFamily="34" charset="0"/>
              <a:buChar char="•"/>
            </a:pPr>
            <a:r>
              <a:rPr lang="zh-CN" altLang="en-US" sz="1400" b="1">
                <a:sym typeface="+mn-ea"/>
              </a:rPr>
              <a:t>对象存储服务  </a:t>
            </a:r>
            <a:endParaRPr lang="zh-CN" altLang="en-US" sz="1400" b="1">
              <a:sym typeface="+mn-ea"/>
            </a:endParaRPr>
          </a:p>
          <a:p>
            <a:pPr indent="0">
              <a:lnSpc>
                <a:spcPct val="100000"/>
              </a:lnSpc>
              <a:buFont typeface="Arial" panose="020B0604020202020204" pitchFamily="34" charset="0"/>
              <a:buNone/>
            </a:pPr>
            <a:r>
              <a:rPr lang="zh-CN" altLang="en-US" sz="1400">
                <a:sym typeface="+mn-ea"/>
              </a:rPr>
              <a:t>存储用户上传的图片、视频和其他数据，支持Minio作为存储类型，并可灵活扩展至其他存储类型，支持分布式配置管理。  </a:t>
            </a:r>
            <a:endParaRPr lang="zh-CN" altLang="en-US" sz="1400">
              <a:sym typeface="+mn-ea"/>
            </a:endParaRPr>
          </a:p>
          <a:p>
            <a:pPr marL="285750" indent="-285750">
              <a:lnSpc>
                <a:spcPct val="100000"/>
              </a:lnSpc>
              <a:buFont typeface="Arial" panose="020B0604020202020204" pitchFamily="34" charset="0"/>
              <a:buChar char="•"/>
            </a:pPr>
            <a:endParaRPr lang="zh-CN" altLang="en-US" sz="1400" b="1">
              <a:sym typeface="+mn-ea"/>
            </a:endParaRPr>
          </a:p>
          <a:p>
            <a:pPr marL="285750" indent="-285750">
              <a:lnSpc>
                <a:spcPct val="100000"/>
              </a:lnSpc>
              <a:buFont typeface="Arial" panose="020B0604020202020204" pitchFamily="34" charset="0"/>
              <a:buChar char="•"/>
            </a:pPr>
            <a:r>
              <a:rPr lang="zh-CN" altLang="en-US" sz="1400" b="1">
                <a:sym typeface="+mn-ea"/>
              </a:rPr>
              <a:t>计数服务  </a:t>
            </a:r>
            <a:endParaRPr lang="zh-CN" altLang="en-US" sz="1400" b="1">
              <a:sym typeface="+mn-ea"/>
            </a:endParaRPr>
          </a:p>
          <a:p>
            <a:pPr indent="0">
              <a:lnSpc>
                <a:spcPct val="100000"/>
              </a:lnSpc>
              <a:buFont typeface="Arial" panose="020B0604020202020204" pitchFamily="34" charset="0"/>
              <a:buNone/>
            </a:pPr>
            <a:r>
              <a:rPr lang="zh-CN" altLang="en-US" sz="1400">
                <a:sym typeface="+mn-ea"/>
              </a:rPr>
              <a:t>跟踪用户的互动行为，如点赞、收藏、关注及粉丝数量，确保在高并发场下数据计数的准确性。  </a:t>
            </a:r>
            <a:endParaRPr lang="zh-CN" altLang="en-US" sz="1400">
              <a:sym typeface="+mn-ea"/>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50_1*i*4"/>
  <p:tag name="KSO_WM_TEMPLATE_CATEGORY" val="diagram"/>
  <p:tag name="KSO_WM_TEMPLATE_INDEX" val="20213550"/>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bf73e0fa95254115a65380345b4aa9dc"/>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7"/>
  <p:tag name="KSO_WM_TEMPLATE_ASSEMBLE_GROUPID" val="60656f434054ed1e2fb80687"/>
</p:tagLst>
</file>

<file path=ppt/tags/tag101.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550_1*a*1"/>
  <p:tag name="KSO_WM_TEMPLATE_CATEGORY" val="diagram"/>
  <p:tag name="KSO_WM_TEMPLATE_INDEX" val="2021355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f139e14b1e39486da7140564d901668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0439eeda57a64da4894f55c4d016b9b6"/>
  <p:tag name="KSO_WM_UNIT_TEXT_FILL_FORE_SCHEMECOLOR_INDEX_BRIGHTNESS" val="0"/>
  <p:tag name="KSO_WM_UNIT_TEXT_FILL_FORE_SCHEMECOLOR_INDEX" val="13"/>
  <p:tag name="KSO_WM_UNIT_TEXT_FILL_TYPE" val="1"/>
  <p:tag name="KSO_WM_TEMPLATE_ASSEMBLE_XID" val="60656f434054ed1e2fb80687"/>
  <p:tag name="KSO_WM_TEMPLATE_ASSEMBLE_GROUPID" val="60656f434054ed1e2fb80687"/>
</p:tagLst>
</file>

<file path=ppt/tags/tag10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50_1*f*1"/>
  <p:tag name="KSO_WM_TEMPLATE_CATEGORY" val="diagram"/>
  <p:tag name="KSO_WM_TEMPLATE_INDEX" val="20213550"/>
  <p:tag name="KSO_WM_UNIT_LAYERLEVEL" val="1"/>
  <p:tag name="KSO_WM_TAG_VERSION" val="1.0"/>
  <p:tag name="KSO_WM_BEAUTIFY_FLAG" val="#wm#"/>
  <p:tag name="KSO_WM_UNIT_DEFAULT_FONT" val="14;20;2"/>
  <p:tag name="KSO_WM_UNIT_BLOCK" val="0"/>
  <p:tag name="KSO_WM_UNIT_VALUE" val="242"/>
  <p:tag name="KSO_WM_UNIT_SHOW_EDIT_AREA_INDICATION" val="1"/>
  <p:tag name="KSO_WM_CHIP_GROUPID" val="5e6b05596848fb12bee65ac8"/>
  <p:tag name="KSO_WM_CHIP_XID" val="5e6b05596848fb12bee65aca"/>
  <p:tag name="KSO_WM_UNIT_DEC_AREA_ID" val="7cac9eb14d5b496c9f6c6630ba265d8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8ba5ca2741f4e36a2045bff4ad7062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434054ed1e2fb80687"/>
  <p:tag name="KSO_WM_TEMPLATE_ASSEMBLE_GROUPID" val="60656f434054ed1e2fb80687"/>
</p:tagLst>
</file>

<file path=ppt/tags/tag103.xml><?xml version="1.0" encoding="utf-8"?>
<p:tagLst xmlns:p="http://schemas.openxmlformats.org/presentationml/2006/main">
  <p:tag name="KSO_WM_SLIDE_ID" val="diagram20213550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59*542"/>
  <p:tag name="KSO_WM_SLIDE_POSITION" val="0*0"/>
  <p:tag name="KSO_WM_TAG_VERSION" val="1.0"/>
  <p:tag name="KSO_WM_BEAUTIFY_FLAG" val="#wm#"/>
  <p:tag name="KSO_WM_TEMPLATE_CATEGORY" val="diagram"/>
  <p:tag name="KSO_WM_TEMPLATE_INDEX" val="20213550"/>
  <p:tag name="KSO_WM_SLIDE_LAYOUT" val="a_f"/>
  <p:tag name="KSO_WM_SLIDE_LAYOUT_CNT" val="1_1"/>
  <p:tag name="KSO_WM_SLIDE_CAN_ADD_NAVIGATION" val="1"/>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07145688f7a6c7bea32a6"/>
  <p:tag name="KSO_WM_CHIP_FILLPROP" val="[[{&quot;text_align&quot;:&quot;ct&quot;,&quot;text_direction&quot;:&quot;horizontal&quot;,&quot;support_big_font&quot;:false,&quot;fill_id&quot;:&quot;ddcf2610c0ac4b45bec7e29ab0ab1f83&quot;,&quot;fill_align&quot;:&quot;ct&quot;,&quot;chip_types&quot;:[&quot;header&quot;]},{&quot;text_align&quot;:&quot;lm&quot;,&quot;text_direction&quot;:&quot;horizontal&quot;,&quot;support_features&quot;:[&quot;collage&quot;,&quot;carousel&quot;],&quot;support_big_font&quot;:false,&quot;fill_id&quot;:&quot;f2ad6f8ec5eb4c60ab8a9b497fa44351&quot;,&quot;fill_align&quot;:&quot;cm&quot;,&quot;chip_types&quot;:[&quot;diagram&quot;,&quot;pictext&quot;,&quot;text&quot;,&quot;picture&quot;,&quot;chart&quot;,&quot;table&quot;,&quot;video&quot;]}]]"/>
  <p:tag name="KSO_WM_CHIP_DECFILLPROP" val="[]"/>
  <p:tag name="KSO_WM_SLIDE_LAYOUT_INFO" val="{&quot;id&quot;:&quot;2021-04-01T15:36:38&quot;,&quot;maxSize&quot;:{&quot;size1&quot;:30.1},&quot;minSize&quot;:{&quot;size1&quot;:20.1},&quot;normalSize&quot;:{&quot;size1&quot;:25.7},&quot;subLayout&quot;:[{&quot;id&quot;:&quot;2021-04-01T15:36:38&quot;,&quot;margin&quot;:{&quot;bottom&quot;:0.02600000612437725,&quot;left&quot;:1.6929999589920044,&quot;right&quot;:1.6929999589920044,&quot;top&quot;:2.752000093460083},&quot;type&quot;:0},{&quot;id&quot;:&quot;2021-04-01T15:36:38&quot;,&quot;margin&quot;:{&quot;bottom&quot;:1.7280000448226929,&quot;left&quot;:1.6929999589920044,&quot;right&quot;:1.6929999589920044,&quot;top&quot;:0.609000027179718},&quot;type&quot;:0}],&quot;type&quot;:0}"/>
  <p:tag name="KSO_WM_CHIP_GROUPID" val="5e757e3269be4861f5f8614a"/>
  <p:tag name="KSO_WM_SLIDE_BK_DARK_LIGHT" val="2"/>
  <p:tag name="KSO_WM_SLIDE_BACKGROUND_TYPE" val="general"/>
  <p:tag name="KSO_WM_SLIDE_SUPPORT_FEATURE_TYPE" val="0"/>
  <p:tag name="KSO_WM_TEMPLATE_ASSEMBLE_XID" val="60656f434054ed1e2fb80687"/>
  <p:tag name="KSO_WM_TEMPLATE_ASSEMBLE_GROUPID" val="60656f434054ed1e2fb80687"/>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50_1*i*1"/>
  <p:tag name="KSO_WM_TEMPLATE_CATEGORY" val="diagram"/>
  <p:tag name="KSO_WM_TEMPLATE_INDEX" val="20213550"/>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DEC_AREA_ID" val="d6b7b97a08cd45318ddbc29e28f79a68"/>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7"/>
  <p:tag name="KSO_WM_TEMPLATE_ASSEMBLE_GROUPID" val="60656f434054ed1e2fb80687"/>
</p:tagLst>
</file>

<file path=ppt/tags/tag105.xml><?xml version="1.0" encoding="utf-8"?>
<p:tagLst xmlns:p="http://schemas.openxmlformats.org/presentationml/2006/main">
  <p:tag name="KSO_WM_UNIT_BLOCK" val="0"/>
  <p:tag name="KSO_WM_UNIT_SM_LIMIT_TYPE" val="2"/>
  <p:tag name="KSO_WM_UNIT_DEC_AREA_ID" val="09af2422ee32446883a82694180d26fd"/>
  <p:tag name="KSO_WM_UNIT_HIGHLIGHT" val="0"/>
  <p:tag name="KSO_WM_UNIT_COMPATIBLE" val="0"/>
  <p:tag name="KSO_WM_UNIT_DIAGRAM_ISNUMVISUAL" val="0"/>
  <p:tag name="KSO_WM_UNIT_DIAGRAM_ISREFERUNIT" val="0"/>
  <p:tag name="KSO_WM_UNIT_TYPE" val="i"/>
  <p:tag name="KSO_WM_UNIT_INDEX" val="2"/>
  <p:tag name="KSO_WM_UNIT_ID" val="diagram20213550_1*i*2"/>
  <p:tag name="KSO_WM_TEMPLATE_CATEGORY" val="diagram"/>
  <p:tag name="KSO_WM_TEMPLATE_INDEX" val="20213550"/>
  <p:tag name="KSO_WM_UNIT_LAYERLEVEL" val="1"/>
  <p:tag name="KSO_WM_TAG_VERSION" val="1.0"/>
  <p:tag name="KSO_WM_BEAUTIFY_FLAG" val="#wm#"/>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f434054ed1e2fb80687"/>
  <p:tag name="KSO_WM_TEMPLATE_ASSEMBLE_GROUPID" val="60656f434054ed1e2fb80687"/>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50_1*i*3"/>
  <p:tag name="KSO_WM_TEMPLATE_CATEGORY" val="diagram"/>
  <p:tag name="KSO_WM_TEMPLATE_INDEX" val="20213550"/>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d5b40817ac0b46399ce6168549b75b5b"/>
  <p:tag name="PA" val="v5.2.11"/>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434054ed1e2fb80687"/>
  <p:tag name="KSO_WM_TEMPLATE_ASSEMBLE_GROUPID" val="60656f434054ed1e2fb80687"/>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50_1*i*4"/>
  <p:tag name="KSO_WM_TEMPLATE_CATEGORY" val="diagram"/>
  <p:tag name="KSO_WM_TEMPLATE_INDEX" val="20213550"/>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bf73e0fa95254115a65380345b4aa9dc"/>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7"/>
  <p:tag name="KSO_WM_TEMPLATE_ASSEMBLE_GROUPID" val="60656f434054ed1e2fb80687"/>
</p:tagLst>
</file>

<file path=ppt/tags/tag108.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550_1*a*1"/>
  <p:tag name="KSO_WM_TEMPLATE_CATEGORY" val="diagram"/>
  <p:tag name="KSO_WM_TEMPLATE_INDEX" val="2021355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f139e14b1e39486da7140564d901668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0439eeda57a64da4894f55c4d016b9b6"/>
  <p:tag name="KSO_WM_UNIT_TEXT_FILL_FORE_SCHEMECOLOR_INDEX_BRIGHTNESS" val="0"/>
  <p:tag name="KSO_WM_UNIT_TEXT_FILL_FORE_SCHEMECOLOR_INDEX" val="13"/>
  <p:tag name="KSO_WM_UNIT_TEXT_FILL_TYPE" val="1"/>
  <p:tag name="KSO_WM_TEMPLATE_ASSEMBLE_XID" val="60656f434054ed1e2fb80687"/>
  <p:tag name="KSO_WM_TEMPLATE_ASSEMBLE_GROUPID" val="60656f434054ed1e2fb80687"/>
</p:tagLst>
</file>

<file path=ppt/tags/tag109.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973_4*l_h_i*1_1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 val="14"/>
  <p:tag name="KSO_WM_UNIT_TEXT_FILL_TYPE" val="1"/>
  <p:tag name="KSO_WM_UNIT_USESOURCEFORMAT_APPLY" val="1"/>
</p:tagLst>
</file>

<file path=ppt/tags/tag11.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110.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973_4*l_h_f*1_1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48"/>
  <p:tag name="KSO_WM_UNIT_TEXT_TYPE" val="1"/>
  <p:tag name="KSO_WM_UNIT_PRESET_TEXT" val="单击此处添加文本具体内容，简明扼要地阐述您的观点。根据需要您可酌情增减文字内容"/>
  <p:tag name="KSO_WM_UNIT_TEXT_FILL_FORE_SCHEMECOLOR_INDEX" val="1"/>
  <p:tag name="KSO_WM_UNIT_TEXT_FILL_TYPE" val="1"/>
  <p:tag name="KSO_WM_UNIT_USESOURCEFORMAT_APPLY" val="1"/>
</p:tagLst>
</file>

<file path=ppt/tags/tag111.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973_4*l_h_i*1_1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12.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973_4*l_h_i*1_1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1"/>
</p:tagLst>
</file>

<file path=ppt/tags/tag113.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973_4*l_h_a*1_1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6"/>
  <p:tag name="KSO_WM_UNIT_TEXT_TYPE" val="1"/>
  <p:tag name="KSO_WM_UNIT_PRESET_TEXT" val="添加标题"/>
  <p:tag name="KSO_WM_UNIT_TEXT_FILL_FORE_SCHEMECOLOR_INDEX" val="1"/>
  <p:tag name="KSO_WM_UNIT_TEXT_FILL_TYPE" val="1"/>
  <p:tag name="KSO_WM_UNIT_USESOURCEFORMAT_APPLY" val="1"/>
</p:tagLst>
</file>

<file path=ppt/tags/tag11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973_4*l_h_i*1_2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 val="14"/>
  <p:tag name="KSO_WM_UNIT_TEXT_FILL_TYPE" val="1"/>
  <p:tag name="KSO_WM_UNIT_USESOURCEFORMAT_APPLY" val="1"/>
</p:tagLst>
</file>

<file path=ppt/tags/tag115.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973_4*l_h_f*1_2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48"/>
  <p:tag name="KSO_WM_UNIT_TEXT_TYPE" val="1"/>
  <p:tag name="KSO_WM_UNIT_PRESET_TEXT" val="单击此处添加文本具体内容，简明扼要地阐述您的观点。根据需要您可酌情增减文字内容"/>
  <p:tag name="KSO_WM_UNIT_TEXT_FILL_FORE_SCHEMECOLOR_INDEX" val="1"/>
  <p:tag name="KSO_WM_UNIT_TEXT_FILL_TYPE" val="1"/>
  <p:tag name="KSO_WM_UNIT_USESOURCEFORMAT_APPLY" val="1"/>
</p:tagLst>
</file>

<file path=ppt/tags/tag116.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973_4*l_h_i*1_2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17.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1973_4*l_h_i*1_2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1"/>
</p:tagLst>
</file>

<file path=ppt/tags/tag118.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973_4*l_h_a*1_2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TEXT_FILL_FORE_SCHEMECOLOR_INDEX" val="1"/>
  <p:tag name="KSO_WM_UNIT_TEXT_FILL_TYPE" val="1"/>
  <p:tag name="KSO_WM_UNIT_USESOURCEFORMAT_APPLY" val="1"/>
</p:tagLst>
</file>

<file path=ppt/tags/tag119.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973_4*l_h_i*1_3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 val="14"/>
  <p:tag name="KSO_WM_UNIT_TEXT_FILL_TYPE" val="1"/>
  <p:tag name="KSO_WM_UNIT_USESOURCEFORMAT_APPLY" val="1"/>
</p:tagLst>
</file>

<file path=ppt/tags/tag12.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120.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4*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48"/>
  <p:tag name="KSO_WM_UNIT_TEXT_TYPE" val="1"/>
  <p:tag name="KSO_WM_UNIT_PRESET_TEXT" val="单击此处添加文本具体内容，简明扼要地阐述您的观点。根据需要您可酌情增减文字内容"/>
  <p:tag name="KSO_WM_UNIT_TEXT_FILL_FORE_SCHEMECOLOR_INDEX" val="1"/>
  <p:tag name="KSO_WM_UNIT_TEXT_FILL_TYPE" val="1"/>
  <p:tag name="KSO_WM_UNIT_USESOURCEFORMAT_APPLY" val="1"/>
</p:tagLst>
</file>

<file path=ppt/tags/tag121.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973_4*l_h_i*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22.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973_4*l_h_i*1_3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1"/>
</p:tagLst>
</file>

<file path=ppt/tags/tag123.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973_4*l_h_a*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6"/>
  <p:tag name="KSO_WM_UNIT_TEXT_TYPE" val="1"/>
  <p:tag name="KSO_WM_UNIT_PRESET_TEXT" val="添加标题"/>
  <p:tag name="KSO_WM_UNIT_TEXT_FILL_FORE_SCHEMECOLOR_INDEX" val="1"/>
  <p:tag name="KSO_WM_UNIT_TEXT_FILL_TYPE" val="1"/>
  <p:tag name="KSO_WM_UNIT_USESOURCEFORMAT_APPLY" val="1"/>
</p:tagLst>
</file>

<file path=ppt/tags/tag12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973_4*l_h_i*1_4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 val="14"/>
  <p:tag name="KSO_WM_UNIT_TEXT_FILL_TYPE" val="1"/>
  <p:tag name="KSO_WM_UNIT_USESOURCEFORMAT_APPLY" val="1"/>
</p:tagLst>
</file>

<file path=ppt/tags/tag125.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973_4*l_h_f*1_4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48"/>
  <p:tag name="KSO_WM_UNIT_TEXT_TYPE" val="1"/>
  <p:tag name="KSO_WM_UNIT_PRESET_TEXT" val="单击此处添加文本具体内容，简明扼要地阐述您的观点。根据需要您可酌情增减文字内容"/>
  <p:tag name="KSO_WM_UNIT_TEXT_FILL_FORE_SCHEMECOLOR_INDEX" val="1"/>
  <p:tag name="KSO_WM_UNIT_TEXT_FILL_TYPE" val="1"/>
  <p:tag name="KSO_WM_UNIT_USESOURCEFORMAT_APPLY" val="1"/>
</p:tagLst>
</file>

<file path=ppt/tags/tag126.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973_4*l_h_i*1_4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27.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31973_4*l_h_i*1_4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1"/>
</p:tagLst>
</file>

<file path=ppt/tags/tag128.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1973_4*l_h_a*1_4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TEXT_FILL_FORE_SCHEMECOLOR_INDEX" val="1"/>
  <p:tag name="KSO_WM_UNIT_TEXT_FILL_TYPE" val="1"/>
  <p:tag name="KSO_WM_UNIT_USESOURCEFORMAT_APPLY" val="1"/>
</p:tagLst>
</file>

<file path=ppt/tags/tag129.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1973_4*l_h_i*1_5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 val="14"/>
  <p:tag name="KSO_WM_UNIT_TEXT_FILL_TYPE" val="1"/>
  <p:tag name="KSO_WM_UNIT_USESOURCEFORMAT_APPLY" val="1"/>
</p:tagLst>
</file>

<file path=ppt/tags/tag13.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130.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1973_4*l_h_f*1_5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48"/>
  <p:tag name="KSO_WM_UNIT_TEXT_TYPE" val="1"/>
  <p:tag name="KSO_WM_UNIT_PRESET_TEXT" val="单击此处添加文本具体内容，简明扼要地阐述您的观点。根据需要您可酌情增减文字内容"/>
  <p:tag name="KSO_WM_UNIT_TEXT_FILL_FORE_SCHEMECOLOR_INDEX" val="1"/>
  <p:tag name="KSO_WM_UNIT_TEXT_FILL_TYPE" val="1"/>
  <p:tag name="KSO_WM_UNIT_USESOURCEFORMAT_APPLY" val="1"/>
</p:tagLst>
</file>

<file path=ppt/tags/tag131.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diagram20231973_4*l_h_i*1_5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32.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5_3"/>
  <p:tag name="KSO_WM_UNIT_ID" val="diagram20231973_4*l_h_i*1_5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1"/>
</p:tagLst>
</file>

<file path=ppt/tags/tag133.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31973_4*l_h_a*1_5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TEXT_FILL_FORE_SCHEMECOLOR_INDEX" val="1"/>
  <p:tag name="KSO_WM_UNIT_TEXT_FILL_TYPE" val="1"/>
  <p:tag name="KSO_WM_UNIT_USESOURCEFORMAT_APPLY" val="1"/>
</p:tagLst>
</file>

<file path=ppt/tags/tag134.xml><?xml version="1.0" encoding="utf-8"?>
<p:tagLst xmlns:p="http://schemas.openxmlformats.org/presentationml/2006/main">
  <p:tag name="KSO_WM_SLIDE_ID" val="diagram20213550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59*542"/>
  <p:tag name="KSO_WM_SLIDE_POSITION" val="0*0"/>
  <p:tag name="KSO_WM_TAG_VERSION" val="1.0"/>
  <p:tag name="KSO_WM_BEAUTIFY_FLAG" val="#wm#"/>
  <p:tag name="KSO_WM_TEMPLATE_CATEGORY" val="diagram"/>
  <p:tag name="KSO_WM_TEMPLATE_INDEX" val="20213550"/>
  <p:tag name="KSO_WM_SLIDE_LAYOUT" val="a_f"/>
  <p:tag name="KSO_WM_SLIDE_LAYOUT_CNT" val="1_1"/>
  <p:tag name="KSO_WM_SLIDE_CAN_ADD_NAVIGATION" val="1"/>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07145688f7a6c7bea32a6"/>
  <p:tag name="KSO_WM_CHIP_FILLPROP" val="[[{&quot;text_align&quot;:&quot;ct&quot;,&quot;text_direction&quot;:&quot;horizontal&quot;,&quot;support_big_font&quot;:false,&quot;fill_id&quot;:&quot;ddcf2610c0ac4b45bec7e29ab0ab1f83&quot;,&quot;fill_align&quot;:&quot;ct&quot;,&quot;chip_types&quot;:[&quot;header&quot;]},{&quot;text_align&quot;:&quot;lm&quot;,&quot;text_direction&quot;:&quot;horizontal&quot;,&quot;support_features&quot;:[&quot;collage&quot;,&quot;carousel&quot;],&quot;support_big_font&quot;:false,&quot;fill_id&quot;:&quot;f2ad6f8ec5eb4c60ab8a9b497fa44351&quot;,&quot;fill_align&quot;:&quot;cm&quot;,&quot;chip_types&quot;:[&quot;diagram&quot;,&quot;pictext&quot;,&quot;text&quot;,&quot;picture&quot;,&quot;chart&quot;,&quot;table&quot;,&quot;video&quot;]}]]"/>
  <p:tag name="KSO_WM_CHIP_DECFILLPROP" val="[]"/>
  <p:tag name="KSO_WM_SLIDE_LAYOUT_INFO" val="{&quot;id&quot;:&quot;2021-04-01T15:36:38&quot;,&quot;maxSize&quot;:{&quot;size1&quot;:30.1},&quot;minSize&quot;:{&quot;size1&quot;:20.1},&quot;normalSize&quot;:{&quot;size1&quot;:25.7},&quot;subLayout&quot;:[{&quot;id&quot;:&quot;2021-04-01T15:36:38&quot;,&quot;margin&quot;:{&quot;bottom&quot;:0.02600000612437725,&quot;left&quot;:1.6929999589920044,&quot;right&quot;:1.6929999589920044,&quot;top&quot;:2.752000093460083},&quot;type&quot;:0},{&quot;id&quot;:&quot;2021-04-01T15:36:38&quot;,&quot;margin&quot;:{&quot;bottom&quot;:1.7280000448226929,&quot;left&quot;:1.6929999589920044,&quot;right&quot;:1.6929999589920044,&quot;top&quot;:0.609000027179718},&quot;type&quot;:0}],&quot;type&quot;:0}"/>
  <p:tag name="KSO_WM_CHIP_GROUPID" val="5e757e3269be4861f5f8614a"/>
  <p:tag name="KSO_WM_SLIDE_BK_DARK_LIGHT" val="2"/>
  <p:tag name="KSO_WM_SLIDE_BACKGROUND_TYPE" val="general"/>
  <p:tag name="KSO_WM_SLIDE_SUPPORT_FEATURE_TYPE" val="0"/>
  <p:tag name="KSO_WM_TEMPLATE_ASSEMBLE_XID" val="60656f434054ed1e2fb80687"/>
  <p:tag name="KSO_WM_TEMPLATE_ASSEMBLE_GROUPID" val="60656f434054ed1e2fb80687"/>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OFFICEPLUS.IMAGE" val="New_Batches_0108_Outline/20240108/images_object_8001_9000/83ae77c7-48be-4064-a1e1-2b901c0b93cd-3.source.default.zh-Hans.jpg"/>
  <p:tag name="OFFICEPLUS.THEME" val="New_Batches_0108_Outline/20240108/images_object_8001_9000/83ae77c7-48be-4064-a1e1-2b901c0b93cd-3.source.default.zh-Hans-4.pptx"/>
  <p:tag name="OFFICEPLUS.OUTLINE" val="919961"/>
  <p:tag name="OFFICEPLUS.OUTLINEEXTERNAL" val="25e794ba-3604-f117-1a28-b460119242ae"/>
  <p:tag name="commondata" val="eyJoZGlkIjoiNmE4YWE2NWM2NjkyMzUxOGRkNDNkNjJlMmYxYjJlZDkifQ=="/>
</p:tagLst>
</file>

<file path=ppt/tags/tag14.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15.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16.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3231_1*l_h_i*1_1_1"/>
  <p:tag name="KSO_WM_TEMPLATE_CATEGORY" val="diagram"/>
  <p:tag name="KSO_WM_TEMPLATE_INDEX" val="20233231"/>
  <p:tag name="KSO_WM_UNIT_LAYERLEVEL" val="1_1_1"/>
  <p:tag name="KSO_WM_TAG_VERSION" val="3.0"/>
  <p:tag name="KSO_WM_UNIT_LINE_FORE_SCHEMECOLOR_INDEX" val="5"/>
  <p:tag name="KSO_WM_DIAGRAM_MAX_ITEMCNT" val="2"/>
  <p:tag name="KSO_WM_DIAGRAM_MIN_ITEMCNT" val="2"/>
  <p:tag name="KSO_WM_DIAGRAM_VIRTUALLY_FRAME" val="{&quot;height&quot;:390.5422034412294,&quot;left&quot;:97.57299212598426,&quot;top&quot;:125.01921388160527,&quot;width&quot;:754.4248893677719}"/>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TEXT_FILL_FORE_SCHEMECOLOR_INDEX" val="2"/>
  <p:tag name="KSO_WM_UNIT_TEXT_FILL_TYPE" val="1"/>
  <p:tag name="KSO_WM_UNIT_USESOURCEFORMAT_APPLY" val="1"/>
</p:tagLst>
</file>

<file path=ppt/tags/tag19.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8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3231_1*l_h_f*1_1_1"/>
  <p:tag name="KSO_WM_TEMPLATE_CATEGORY" val="diagram"/>
  <p:tag name="KSO_WM_TEMPLATE_INDEX" val="20233231"/>
  <p:tag name="KSO_WM_UNIT_LAYERLEVEL" val="1_1_1"/>
  <p:tag name="KSO_WM_TAG_VERSION" val="3.0"/>
  <p:tag name="KSO_WM_UNIT_PRESET_TEXT" val="请单击此处添加正文，文字是您思想的提炼，请言简意赅的阐述观点。单击此处添加正文，文字是您思想的提炼。单击此处添加正文，文字是您思想的提炼，请言简意赅的阐述观点。"/>
  <p:tag name="KSO_WM_UNIT_TEXT_FILL_FORE_SCHEMECOLOR_INDEX" val="1"/>
  <p:tag name="KSO_WM_UNIT_TEXT_FILL_TYPE" val="1"/>
  <p:tag name="KSO_WM_DIAGRAM_MAX_ITEMCNT" val="2"/>
  <p:tag name="KSO_WM_DIAGRAM_MIN_ITEMCNT" val="2"/>
  <p:tag name="KSO_WM_DIAGRAM_VIRTUALLY_FRAME" val="{&quot;height&quot;:390.5422034412294,&quot;left&quot;:97.57299212598426,&quot;top&quot;:125.01921388160527,&quot;width&quot;:754.424889367771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231_1*l_h_a*1_1_1"/>
  <p:tag name="KSO_WM_TEMPLATE_CATEGORY" val="diagram"/>
  <p:tag name="KSO_WM_TEMPLATE_INDEX" val="20233231"/>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l1-1"/>
  <p:tag name="KSO_WM_UNIT_PRESET_TEXT" val="添加项标题"/>
  <p:tag name="KSO_WM_UNIT_TEXT_FILL_FORE_SCHEMECOLOR_INDEX" val="1"/>
  <p:tag name="KSO_WM_UNIT_TEXT_FILL_TYPE" val="1"/>
  <p:tag name="KSO_WM_DIAGRAM_MAX_ITEMCNT" val="2"/>
  <p:tag name="KSO_WM_DIAGRAM_MIN_ITEMCNT" val="2"/>
  <p:tag name="KSO_WM_DIAGRAM_VIRTUALLY_FRAME" val="{&quot;height&quot;:390.5422034412294,&quot;left&quot;:97.57299212598426,&quot;top&quot;:125.01921388160527,&quot;width&quot;:754.424889367771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USESOURCEFORMAT_APPLY" val="1"/>
</p:tagLst>
</file>

<file path=ppt/tags/tag21.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3231_1*l_h_i*1_2_1"/>
  <p:tag name="KSO_WM_TEMPLATE_CATEGORY" val="diagram"/>
  <p:tag name="KSO_WM_TEMPLATE_INDEX" val="20233231"/>
  <p:tag name="KSO_WM_UNIT_LAYERLEVEL" val="1_1_1"/>
  <p:tag name="KSO_WM_TAG_VERSION" val="3.0"/>
  <p:tag name="KSO_WM_UNIT_LINE_FORE_SCHEMECOLOR_INDEX" val="5"/>
  <p:tag name="KSO_WM_DIAGRAM_MAX_ITEMCNT" val="2"/>
  <p:tag name="KSO_WM_DIAGRAM_MIN_ITEMCNT" val="2"/>
  <p:tag name="KSO_WM_DIAGRAM_VIRTUALLY_FRAME" val="{&quot;height&quot;:390.5422034412294,&quot;left&quot;:97.57299212598426,&quot;top&quot;:125.01921388160527,&quot;width&quot;:754.4248893677719}"/>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TEXT_FILL_FORE_SCHEMECOLOR_INDEX" val="2"/>
  <p:tag name="KSO_WM_UNIT_TEXT_FILL_TYPE" val="1"/>
  <p:tag name="KSO_WM_UNIT_USESOURCEFORMAT_APPLY" val="1"/>
</p:tagLst>
</file>

<file path=ppt/tags/tag22.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8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3231_1*l_h_f*1_2_1"/>
  <p:tag name="KSO_WM_TEMPLATE_CATEGORY" val="diagram"/>
  <p:tag name="KSO_WM_TEMPLATE_INDEX" val="20233231"/>
  <p:tag name="KSO_WM_UNIT_LAYERLEVEL" val="1_1_1"/>
  <p:tag name="KSO_WM_TAG_VERSION" val="3.0"/>
  <p:tag name="KSO_WM_UNIT_PRESET_TEXT" val="请单击此处添加正文，文字是您思想的提炼，请言简意赅的阐述观点。单击此处添加正文，文字是您思想的提炼。单击此处添加正文，文字是您思想的提炼，请言简意赅的阐述观点。"/>
  <p:tag name="KSO_WM_UNIT_TEXT_FILL_FORE_SCHEMECOLOR_INDEX" val="1"/>
  <p:tag name="KSO_WM_UNIT_TEXT_FILL_TYPE" val="1"/>
  <p:tag name="KSO_WM_DIAGRAM_MAX_ITEMCNT" val="2"/>
  <p:tag name="KSO_WM_DIAGRAM_MIN_ITEMCNT" val="2"/>
  <p:tag name="KSO_WM_DIAGRAM_VIRTUALLY_FRAME" val="{&quot;height&quot;:390.5422034412294,&quot;left&quot;:97.57299212598426,&quot;top&quot;:125.01921388160527,&quot;width&quot;:754.424889367771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USESOURCEFORMAT_APPLY" val="1"/>
</p:tagLst>
</file>

<file path=ppt/tags/tag2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3231_1*l_h_a*1_2_1"/>
  <p:tag name="KSO_WM_TEMPLATE_CATEGORY" val="diagram"/>
  <p:tag name="KSO_WM_TEMPLATE_INDEX" val="20233231"/>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l1-1"/>
  <p:tag name="KSO_WM_UNIT_PRESET_TEXT" val="添加项标题"/>
  <p:tag name="KSO_WM_UNIT_TEXT_FILL_FORE_SCHEMECOLOR_INDEX" val="1"/>
  <p:tag name="KSO_WM_UNIT_TEXT_FILL_TYPE" val="1"/>
  <p:tag name="KSO_WM_DIAGRAM_MAX_ITEMCNT" val="2"/>
  <p:tag name="KSO_WM_DIAGRAM_MIN_ITEMCNT" val="2"/>
  <p:tag name="KSO_WM_DIAGRAM_VIRTUALLY_FRAME" val="{&quot;height&quot;:390.5422034412294,&quot;left&quot;:97.57299212598426,&quot;top&quot;:125.01921388160527,&quot;width&quot;:754.424889367771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USESOURCEFORMAT_APPLY" val="1"/>
</p:tagLst>
</file>

<file path=ppt/tags/tag24.xml><?xml version="1.0" encoding="utf-8"?>
<p:tagLst xmlns:p="http://schemas.openxmlformats.org/presentationml/2006/main">
  <p:tag name="KSO_WM_DIAGRAM_VERSION" val="3"/>
  <p:tag name="KSO_WM_DIAGRAM_COLOR_TRICK" val="1"/>
  <p:tag name="KSO_WM_DIAGRAM_COLOR_TEXT_CAN_REMOVE" val="n"/>
  <p:tag name="KSO_WM_UNIT_VALUE" val="471*471"/>
  <p:tag name="KSO_WM_UNIT_HIGHLIGHT" val="0"/>
  <p:tag name="KSO_WM_UNIT_COMPATIBLE" val="0"/>
  <p:tag name="KSO_WM_UNIT_DIAGRAM_ISNUMVISUAL" val="0"/>
  <p:tag name="KSO_WM_UNIT_DIAGRAM_ISREFERUNIT" val="0"/>
  <p:tag name="KSO_WM_DIAGRAM_GROUP_CODE" val="l1-1"/>
  <p:tag name="KSO_WM_UNIT_TYPE" val="l_h_d"/>
  <p:tag name="KSO_WM_UNIT_INDEX" val="1_2_1"/>
  <p:tag name="KSO_WM_UNIT_ID" val="diagram20233231_1*l_h_d*1_2_1"/>
  <p:tag name="KSO_WM_TEMPLATE_CATEGORY" val="diagram"/>
  <p:tag name="KSO_WM_TEMPLATE_INDEX" val="20233231"/>
  <p:tag name="KSO_WM_UNIT_LAYERLEVEL" val="1_1_1"/>
  <p:tag name="KSO_WM_TAG_VERSION" val="3.0"/>
  <p:tag name="KSO_WM_UNIT_LINE_FORE_SCHEMECOLOR_INDEX" val="5"/>
  <p:tag name="KSO_WM_DIAGRAM_MAX_ITEMCNT" val="2"/>
  <p:tag name="KSO_WM_DIAGRAM_MIN_ITEMCNT" val="2"/>
  <p:tag name="KSO_WM_DIAGRAM_VIRTUALLY_FRAME" val="{&quot;height&quot;:390.5422034412294,&quot;left&quot;:97.57299212598426,&quot;top&quot;:125.01921388160527,&quot;width&quot;:754.4248893677719}"/>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MH_PIC_SOURCE_TYPE" val="generate_slide_ai*VCG41N1360661326*ai_v1.7.4.241014_ONLINE*7b005c271662749dfdc7ad78453be0bc-slide-0"/>
  <p:tag name="KSO_WM_UNIT_LINE_FILL_TYPE" val="2"/>
  <p:tag name="KSO_WM_UNIT_USESOURCEFORMAT_APPLY" val="1"/>
</p:tagLst>
</file>

<file path=ppt/tags/tag25.xml><?xml version="1.0" encoding="utf-8"?>
<p:tagLst xmlns:p="http://schemas.openxmlformats.org/presentationml/2006/main">
  <p:tag name="KSO_WM_DIAGRAM_VERSION" val="3"/>
  <p:tag name="KSO_WM_DIAGRAM_COLOR_TRICK" val="1"/>
  <p:tag name="KSO_WM_DIAGRAM_COLOR_TEXT_CAN_REMOVE" val="n"/>
  <p:tag name="KSO_WM_UNIT_VALUE" val="471*471"/>
  <p:tag name="KSO_WM_UNIT_HIGHLIGHT" val="0"/>
  <p:tag name="KSO_WM_UNIT_COMPATIBLE" val="0"/>
  <p:tag name="KSO_WM_UNIT_DIAGRAM_ISNUMVISUAL" val="0"/>
  <p:tag name="KSO_WM_UNIT_DIAGRAM_ISREFERUNIT" val="0"/>
  <p:tag name="KSO_WM_DIAGRAM_GROUP_CODE" val="l1-1"/>
  <p:tag name="KSO_WM_UNIT_TYPE" val="l_h_d"/>
  <p:tag name="KSO_WM_UNIT_INDEX" val="1_1_1"/>
  <p:tag name="KSO_WM_UNIT_ID" val="diagram20233231_1*l_h_d*1_1_1"/>
  <p:tag name="KSO_WM_TEMPLATE_CATEGORY" val="diagram"/>
  <p:tag name="KSO_WM_TEMPLATE_INDEX" val="20233231"/>
  <p:tag name="KSO_WM_UNIT_LAYERLEVEL" val="1_1_1"/>
  <p:tag name="KSO_WM_TAG_VERSION" val="3.0"/>
  <p:tag name="KSO_WM_UNIT_LINE_FORE_SCHEMECOLOR_INDEX" val="5"/>
  <p:tag name="KSO_WM_DIAGRAM_MAX_ITEMCNT" val="2"/>
  <p:tag name="KSO_WM_DIAGRAM_MIN_ITEMCNT" val="2"/>
  <p:tag name="KSO_WM_DIAGRAM_VIRTUALLY_FRAME" val="{&quot;height&quot;:390.5422034412294,&quot;left&quot;:97.57299212598426,&quot;top&quot;:125.01921388160527,&quot;width&quot;:754.4248893677719}"/>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MH_PIC_SOURCE_TYPE" val="generate_slide_ai*VCG41N1473252124*ai_v1.7.4.241014_ONLINE*7b005c271662749dfdc7ad78453be0bc-slide-0"/>
  <p:tag name="KSO_WM_UNIT_LINE_FILL_TYPE" val="2"/>
  <p:tag name="KSO_WM_UNIT_USESOURCEFORMAT_APPLY" val="1"/>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303_1*i*1"/>
  <p:tag name="KSO_WM_TEMPLATE_CATEGORY" val="diagram"/>
  <p:tag name="KSO_WM_TEMPLATE_INDEX" val="20212303"/>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DEC_AREA_ID" val="d6b7b97a08cd45318ddbc29e28f79a68"/>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6"/>
  <p:tag name="KSO_WM_TEMPLATE_ASSEMBLE_GROUPID" val="60656f434054ed1e2fb80686"/>
</p:tagLst>
</file>

<file path=ppt/tags/tag28.xml><?xml version="1.0" encoding="utf-8"?>
<p:tagLst xmlns:p="http://schemas.openxmlformats.org/presentationml/2006/main">
  <p:tag name="KSO_WM_UNIT_BLOCK" val="0"/>
  <p:tag name="KSO_WM_UNIT_SM_LIMIT_TYPE" val="2"/>
  <p:tag name="KSO_WM_UNIT_DEC_AREA_ID" val="09af2422ee32446883a82694180d26fd"/>
  <p:tag name="KSO_WM_UNIT_HIGHLIGHT" val="0"/>
  <p:tag name="KSO_WM_UNIT_COMPATIBLE" val="0"/>
  <p:tag name="KSO_WM_UNIT_DIAGRAM_ISNUMVISUAL" val="0"/>
  <p:tag name="KSO_WM_UNIT_DIAGRAM_ISREFERUNIT" val="0"/>
  <p:tag name="KSO_WM_UNIT_TYPE" val="i"/>
  <p:tag name="KSO_WM_UNIT_INDEX" val="2"/>
  <p:tag name="KSO_WM_UNIT_ID" val="diagram20212303_1*i*2"/>
  <p:tag name="KSO_WM_TEMPLATE_CATEGORY" val="diagram"/>
  <p:tag name="KSO_WM_TEMPLATE_INDEX" val="20212303"/>
  <p:tag name="KSO_WM_UNIT_LAYERLEVEL" val="1"/>
  <p:tag name="KSO_WM_TAG_VERSION" val="1.0"/>
  <p:tag name="KSO_WM_BEAUTIFY_FLAG" val="#wm#"/>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f434054ed1e2fb80686"/>
  <p:tag name="KSO_WM_TEMPLATE_ASSEMBLE_GROUPID" val="60656f434054ed1e2fb80686"/>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303_1*i*3"/>
  <p:tag name="KSO_WM_TEMPLATE_CATEGORY" val="diagram"/>
  <p:tag name="KSO_WM_TEMPLATE_INDEX" val="20212303"/>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d5b40817ac0b46399ce6168549b75b5b"/>
  <p:tag name="PA" val="v5.2.11"/>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434054ed1e2fb80686"/>
  <p:tag name="KSO_WM_TEMPLATE_ASSEMBLE_GROUPID" val="60656f434054ed1e2fb80686"/>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2303_1*i*4"/>
  <p:tag name="KSO_WM_TEMPLATE_CATEGORY" val="diagram"/>
  <p:tag name="KSO_WM_TEMPLATE_INDEX" val="20212303"/>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bf73e0fa95254115a65380345b4aa9dc"/>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6"/>
  <p:tag name="KSO_WM_TEMPLATE_ASSEMBLE_GROUPID" val="60656f434054ed1e2fb80686"/>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1_1"/>
  <p:tag name="KSO_WM_TEMPLATE_CATEGORY" val="diagram"/>
  <p:tag name="KSO_WM_TEMPLATE_INDEX" val="20216844"/>
  <p:tag name="KSO_WM_UNIT_LAYERLEVEL" val="1_1_1"/>
  <p:tag name="KSO_WM_TAG_VERSION" val="1.0"/>
  <p:tag name="KSO_WM_BEAUTIFY_FLAG" val="#wm#"/>
  <p:tag name="KSO_WM_UNIT_TYPE" val="m_h_i"/>
  <p:tag name="KSO_WM_UNIT_INDEX" val="1_1_1"/>
  <p:tag name="KSO_WM_DIAGRAM_GROUP_CODE" val="m1-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55.3467716535433,&quot;left&quot;:44.95,&quot;top&quot;:135.37661417322835,&quot;width&quot;:871.9}"/>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2_2"/>
  <p:tag name="KSO_WM_TEMPLATE_CATEGORY" val="diagram"/>
  <p:tag name="KSO_WM_TEMPLATE_INDEX" val="20216844"/>
  <p:tag name="KSO_WM_UNIT_LAYERLEVEL" val="1_1_1"/>
  <p:tag name="KSO_WM_TAG_VERSION" val="1.0"/>
  <p:tag name="KSO_WM_BEAUTIFY_FLAG" val="#wm#"/>
  <p:tag name="KSO_WM_UNIT_TYPE" val="m_h_i"/>
  <p:tag name="KSO_WM_UNIT_INDEX" val="1_2_2"/>
  <p:tag name="KSO_WM_DIAGRAM_GROUP_CODE" val="m1-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55.3467716535433,&quot;left&quot;:44.95,&quot;top&quot;:135.37661417322835,&quot;width&quot;:871.9}"/>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1_2"/>
  <p:tag name="KSO_WM_TEMPLATE_CATEGORY" val="diagram"/>
  <p:tag name="KSO_WM_TEMPLATE_INDEX" val="20216844"/>
  <p:tag name="KSO_WM_UNIT_LAYERLEVEL" val="1_1_1"/>
  <p:tag name="KSO_WM_TAG_VERSION" val="1.0"/>
  <p:tag name="KSO_WM_BEAUTIFY_FLAG" val="#wm#"/>
  <p:tag name="KSO_WM_UNIT_TYPE" val="m_h_i"/>
  <p:tag name="KSO_WM_UNIT_INDEX" val="1_1_2"/>
  <p:tag name="KSO_WM_DIAGRAM_GROUP_CODE" val="m1-1"/>
  <p:tag name="KSO_WM_UNIT_LINE_FORE_SCHEMECOLOR_INDEX_BRIGHTNESS" val="0"/>
  <p:tag name="KSO_WM_UNIT_LINE_FORE_SCHEMECOLOR_INDEX" val="5"/>
  <p:tag name="KSO_WM_UNIT_LINE_FILL_TYPE" val="2"/>
  <p:tag name="KSO_WM_UNIT_USESOURCEFORMAT_APPLY" val="1"/>
  <p:tag name="KSO_WM_DIAGRAM_VIRTUALLY_FRAME" val="{&quot;height&quot;:355.3467716535433,&quot;left&quot;:44.95,&quot;top&quot;:135.37661417322835,&quot;width&quot;:871.9}"/>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f*1_1_1"/>
  <p:tag name="KSO_WM_TEMPLATE_CATEGORY" val="diagram"/>
  <p:tag name="KSO_WM_TEMPLATE_INDEX" val="20216844"/>
  <p:tag name="KSO_WM_UNIT_LAYERLEVEL" val="1_1_1"/>
  <p:tag name="KSO_WM_TAG_VERSION" val="1.0"/>
  <p:tag name="KSO_WM_BEAUTIFY_FLAG" val="#wm#"/>
  <p:tag name="KSO_WM_UNIT_SUBTYPE" val="a"/>
  <p:tag name="KSO_WM_UNIT_PRESET_TEXT" val="单击此处输入你的正文，文字是您思想的提炼,请尽量言简意赅的阐述观点，根据需要可酌情增减文字。"/>
  <p:tag name="KSO_WM_UNIT_NOCLEAR" val="0"/>
  <p:tag name="KSO_WM_UNIT_TYPE" val="m_h_f"/>
  <p:tag name="KSO_WM_UNIT_INDEX" val="1_1_1"/>
  <p:tag name="KSO_WM_DIAGRAM_GROUP_CODE" val="m1-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355.3467716535433,&quot;left&quot;:44.95,&quot;top&quot;:135.37661417322835,&quot;width&quot;:871.9}"/>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a*1_1_1"/>
  <p:tag name="KSO_WM_TEMPLATE_CATEGORY" val="diagram"/>
  <p:tag name="KSO_WM_TEMPLATE_INDEX" val="2021684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m_h_a"/>
  <p:tag name="KSO_WM_UNIT_INDEX" val="1_1_1"/>
  <p:tag name="KSO_WM_DIAGRAM_GROUP_CODE" val="m1-1"/>
  <p:tag name="KSO_WM_UNIT_TEXT_FILL_FORE_SCHEMECOLOR_INDEX_BRIGHTNESS" val="0"/>
  <p:tag name="KSO_WM_UNIT_TEXT_FILL_FORE_SCHEMECOLOR_INDEX" val="14"/>
  <p:tag name="KSO_WM_UNIT_TEXT_FILL_TYPE" val="1"/>
  <p:tag name="KSO_WM_UNIT_USESOURCEFORMAT_APPLY" val="1"/>
  <p:tag name="KSO_WM_DIAGRAM_VIRTUALLY_FRAME" val="{&quot;height&quot;:355.3467716535433,&quot;left&quot;:44.95,&quot;top&quot;:135.37661417322835,&quot;width&quot;:871.9}"/>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2_3"/>
  <p:tag name="KSO_WM_TEMPLATE_CATEGORY" val="diagram"/>
  <p:tag name="KSO_WM_TEMPLATE_INDEX" val="20216844"/>
  <p:tag name="KSO_WM_UNIT_LAYERLEVEL" val="1_1_1"/>
  <p:tag name="KSO_WM_TAG_VERSION" val="1.0"/>
  <p:tag name="KSO_WM_BEAUTIFY_FLAG" val="#wm#"/>
  <p:tag name="KSO_WM_UNIT_TYPE" val="m_h_i"/>
  <p:tag name="KSO_WM_UNIT_INDEX" val="1_2_3"/>
  <p:tag name="KSO_WM_DIAGRAM_GROUP_CODE" val="m1-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55.3467716535433,&quot;left&quot;:44.95,&quot;top&quot;:135.37661417322835,&quot;width&quot;:871.9}"/>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3_2"/>
  <p:tag name="KSO_WM_TEMPLATE_CATEGORY" val="diagram"/>
  <p:tag name="KSO_WM_TEMPLATE_INDEX" val="20216844"/>
  <p:tag name="KSO_WM_UNIT_LAYERLEVEL" val="1_1_1"/>
  <p:tag name="KSO_WM_TAG_VERSION" val="1.0"/>
  <p:tag name="KSO_WM_BEAUTIFY_FLAG" val="#wm#"/>
  <p:tag name="KSO_WM_UNIT_TYPE" val="m_h_i"/>
  <p:tag name="KSO_WM_UNIT_INDEX" val="1_3_2"/>
  <p:tag name="KSO_WM_DIAGRAM_GROUP_CODE" val="m1-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55.3467716535433,&quot;left&quot;:44.95,&quot;top&quot;:135.37661417322835,&quot;width&quot;:871.9}"/>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2_4"/>
  <p:tag name="KSO_WM_TEMPLATE_CATEGORY" val="diagram"/>
  <p:tag name="KSO_WM_TEMPLATE_INDEX" val="20216844"/>
  <p:tag name="KSO_WM_UNIT_LAYERLEVEL" val="1_1_1"/>
  <p:tag name="KSO_WM_TAG_VERSION" val="1.0"/>
  <p:tag name="KSO_WM_BEAUTIFY_FLAG" val="#wm#"/>
  <p:tag name="KSO_WM_UNIT_TYPE" val="m_h_i"/>
  <p:tag name="KSO_WM_UNIT_INDEX" val="1_2_4"/>
  <p:tag name="KSO_WM_DIAGRAM_GROUP_CODE" val="m1-1"/>
  <p:tag name="KSO_WM_UNIT_LINE_FORE_SCHEMECOLOR_INDEX_BRIGHTNESS" val="0"/>
  <p:tag name="KSO_WM_UNIT_LINE_FORE_SCHEMECOLOR_INDEX" val="7"/>
  <p:tag name="KSO_WM_UNIT_LINE_FILL_TYPE" val="2"/>
  <p:tag name="KSO_WM_UNIT_USESOURCEFORMAT_APPLY" val="1"/>
  <p:tag name="KSO_WM_DIAGRAM_VIRTUALLY_FRAME" val="{&quot;height&quot;:355.3467716535433,&quot;left&quot;:44.95,&quot;top&quot;:135.37661417322835,&quot;width&quot;:871.9}"/>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f*1_2_1"/>
  <p:tag name="KSO_WM_TEMPLATE_CATEGORY" val="diagram"/>
  <p:tag name="KSO_WM_TEMPLATE_INDEX" val="20216844"/>
  <p:tag name="KSO_WM_UNIT_LAYERLEVEL" val="1_1_1"/>
  <p:tag name="KSO_WM_TAG_VERSION" val="1.0"/>
  <p:tag name="KSO_WM_BEAUTIFY_FLAG" val="#wm#"/>
  <p:tag name="KSO_WM_UNIT_SUBTYPE" val="a"/>
  <p:tag name="KSO_WM_UNIT_PRESET_TEXT" val="单击此处输入你的正文，文字是您思想的提炼,请尽量言简意赅的阐述观点，根据需要可酌情增减文字。"/>
  <p:tag name="KSO_WM_UNIT_NOCLEAR" val="0"/>
  <p:tag name="KSO_WM_UNIT_TYPE" val="m_h_f"/>
  <p:tag name="KSO_WM_UNIT_INDEX" val="1_2_1"/>
  <p:tag name="KSO_WM_DIAGRAM_GROUP_CODE" val="m1-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355.3467716535433,&quot;left&quot;:44.95,&quot;top&quot;:135.37661417322835,&quot;width&quot;:871.9}"/>
</p:tagLst>
</file>

<file path=ppt/tags/tag4.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1324_1*a*1"/>
  <p:tag name="KSO_WM_TEMPLATE_CATEGORY" val="custom"/>
  <p:tag name="KSO_WM_TEMPLATE_INDEX" val="20231324"/>
  <p:tag name="KSO_WM_UNIT_LAYERLEVEL" val="1"/>
  <p:tag name="KSO_WM_TAG_VERSION" val="3.0"/>
  <p:tag name="KSO_WM_BEAUTIFY_FLAG" val="#wm#"/>
  <p:tag name="KSO_WM_UNIT_PRESET_TEXT" val="单击此处添加标题"/>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a*1_2_1"/>
  <p:tag name="KSO_WM_TEMPLATE_CATEGORY" val="diagram"/>
  <p:tag name="KSO_WM_TEMPLATE_INDEX" val="2021684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m_h_a"/>
  <p:tag name="KSO_WM_UNIT_INDEX" val="1_2_1"/>
  <p:tag name="KSO_WM_DIAGRAM_GROUP_CODE" val="m1-1"/>
  <p:tag name="KSO_WM_UNIT_TEXT_FILL_FORE_SCHEMECOLOR_INDEX_BRIGHTNESS" val="0"/>
  <p:tag name="KSO_WM_UNIT_TEXT_FILL_FORE_SCHEMECOLOR_INDEX" val="14"/>
  <p:tag name="KSO_WM_UNIT_TEXT_FILL_TYPE" val="1"/>
  <p:tag name="KSO_WM_UNIT_USESOURCEFORMAT_APPLY" val="1"/>
  <p:tag name="KSO_WM_DIAGRAM_VIRTUALLY_FRAME" val="{&quot;height&quot;:355.3467716535433,&quot;left&quot;:44.95,&quot;top&quot;:135.37661417322835,&quot;width&quot;:871.9}"/>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3_3"/>
  <p:tag name="KSO_WM_TEMPLATE_CATEGORY" val="diagram"/>
  <p:tag name="KSO_WM_TEMPLATE_INDEX" val="20216844"/>
  <p:tag name="KSO_WM_UNIT_LAYERLEVEL" val="1_1_1"/>
  <p:tag name="KSO_WM_TAG_VERSION" val="1.0"/>
  <p:tag name="KSO_WM_BEAUTIFY_FLAG" val="#wm#"/>
  <p:tag name="KSO_WM_UNIT_TYPE" val="m_h_i"/>
  <p:tag name="KSO_WM_UNIT_INDEX" val="1_3_3"/>
  <p:tag name="KSO_WM_DIAGRAM_GROUP_CODE" val="m1-1"/>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55.3467716535433,&quot;left&quot;:44.95,&quot;top&quot;:135.37661417322835,&quot;width&quot;:871.9}"/>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3_4"/>
  <p:tag name="KSO_WM_TEMPLATE_CATEGORY" val="diagram"/>
  <p:tag name="KSO_WM_TEMPLATE_INDEX" val="20216844"/>
  <p:tag name="KSO_WM_UNIT_LAYERLEVEL" val="1_1_1"/>
  <p:tag name="KSO_WM_TAG_VERSION" val="1.0"/>
  <p:tag name="KSO_WM_BEAUTIFY_FLAG" val="#wm#"/>
  <p:tag name="KSO_WM_UNIT_TYPE" val="m_h_i"/>
  <p:tag name="KSO_WM_UNIT_INDEX" val="1_3_4"/>
  <p:tag name="KSO_WM_DIAGRAM_GROUP_CODE" val="m1-1"/>
  <p:tag name="KSO_WM_UNIT_LINE_FORE_SCHEMECOLOR_INDEX_BRIGHTNESS" val="0"/>
  <p:tag name="KSO_WM_UNIT_LINE_FORE_SCHEMECOLOR_INDEX" val="9"/>
  <p:tag name="KSO_WM_UNIT_LINE_FILL_TYPE" val="2"/>
  <p:tag name="KSO_WM_UNIT_USESOURCEFORMAT_APPLY" val="1"/>
  <p:tag name="KSO_WM_DIAGRAM_VIRTUALLY_FRAME" val="{&quot;height&quot;:355.3467716535433,&quot;left&quot;:44.95,&quot;top&quot;:135.37661417322835,&quot;width&quot;:871.9}"/>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f*1_3_1"/>
  <p:tag name="KSO_WM_TEMPLATE_CATEGORY" val="diagram"/>
  <p:tag name="KSO_WM_TEMPLATE_INDEX" val="20216844"/>
  <p:tag name="KSO_WM_UNIT_LAYERLEVEL" val="1_1_1"/>
  <p:tag name="KSO_WM_TAG_VERSION" val="1.0"/>
  <p:tag name="KSO_WM_BEAUTIFY_FLAG" val="#wm#"/>
  <p:tag name="KSO_WM_UNIT_SUBTYPE" val="a"/>
  <p:tag name="KSO_WM_UNIT_PRESET_TEXT" val="单击此处输入你的正文，文字是您思想的提炼,请尽量言简意赅的阐述观点，根据需要可酌情增减文字。"/>
  <p:tag name="KSO_WM_UNIT_NOCLEAR" val="0"/>
  <p:tag name="KSO_WM_UNIT_TYPE" val="m_h_f"/>
  <p:tag name="KSO_WM_UNIT_INDEX" val="1_3_1"/>
  <p:tag name="KSO_WM_DIAGRAM_GROUP_CODE" val="m1-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355.3467716535433,&quot;left&quot;:44.95,&quot;top&quot;:135.37661417322835,&quot;width&quot;:871.9}"/>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a*1_3_1"/>
  <p:tag name="KSO_WM_TEMPLATE_CATEGORY" val="diagram"/>
  <p:tag name="KSO_WM_TEMPLATE_INDEX" val="2021684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m_h_a"/>
  <p:tag name="KSO_WM_UNIT_INDEX" val="1_3_1"/>
  <p:tag name="KSO_WM_DIAGRAM_GROUP_CODE" val="m1-1"/>
  <p:tag name="KSO_WM_UNIT_TEXT_FILL_FORE_SCHEMECOLOR_INDEX_BRIGHTNESS" val="0"/>
  <p:tag name="KSO_WM_UNIT_TEXT_FILL_FORE_SCHEMECOLOR_INDEX" val="14"/>
  <p:tag name="KSO_WM_UNIT_TEXT_FILL_TYPE" val="1"/>
  <p:tag name="KSO_WM_UNIT_USESOURCEFORMAT_APPLY" val="1"/>
  <p:tag name="KSO_WM_DIAGRAM_VIRTUALLY_FRAME" val="{&quot;height&quot;:355.3467716535433,&quot;left&quot;:44.95,&quot;top&quot;:135.37661417322835,&quot;width&quot;:871.9}"/>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2_1"/>
  <p:tag name="KSO_WM_TEMPLATE_CATEGORY" val="diagram"/>
  <p:tag name="KSO_WM_TEMPLATE_INDEX" val="20216844"/>
  <p:tag name="KSO_WM_UNIT_LAYERLEVEL" val="1_1_1"/>
  <p:tag name="KSO_WM_TAG_VERSION" val="1.0"/>
  <p:tag name="KSO_WM_BEAUTIFY_FLAG" val="#wm#"/>
  <p:tag name="KSO_WM_UNIT_TYPE" val="m_h_i"/>
  <p:tag name="KSO_WM_UNIT_INDEX" val="1_2_1"/>
  <p:tag name="KSO_WM_DIAGRAM_GROUP_CODE" val="m1-1"/>
  <p:tag name="KSO_WM_UNIT_FILL_FORE_SCHEMECOLOR_INDEX_BRIGHTNESS" val="0"/>
  <p:tag name="KSO_WM_UNIT_FILL_FORE_SCHEMECOLOR_INDEX" val="14"/>
  <p:tag name="KSO_WM_UNIT_FILL_TYPE" val="1"/>
  <p:tag name="KSO_WM_UNIT_LINE_FORE_SCHEMECOLOR_INDEX_BRIGHTNESS" val="0"/>
  <p:tag name="KSO_WM_UNIT_LINE_FORE_SCHEMECOLOR_INDEX" val="16"/>
  <p:tag name="KSO_WM_UNIT_LINE_FILL_TYPE" val="2"/>
  <p:tag name="KSO_WM_UNIT_USESOURCEFORMAT_APPLY" val="1"/>
  <p:tag name="KSO_WM_DIAGRAM_VIRTUALLY_FRAME" val="{&quot;height&quot;:355.3467716535433,&quot;left&quot;:44.95,&quot;top&quot;:135.37661417322835,&quot;width&quot;:871.9}"/>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3_1"/>
  <p:tag name="KSO_WM_TEMPLATE_CATEGORY" val="diagram"/>
  <p:tag name="KSO_WM_TEMPLATE_INDEX" val="20216844"/>
  <p:tag name="KSO_WM_UNIT_LAYERLEVEL" val="1_1_1"/>
  <p:tag name="KSO_WM_TAG_VERSION" val="1.0"/>
  <p:tag name="KSO_WM_BEAUTIFY_FLAG" val="#wm#"/>
  <p:tag name="KSO_WM_UNIT_TYPE" val="m_h_i"/>
  <p:tag name="KSO_WM_UNIT_INDEX" val="1_3_1"/>
  <p:tag name="KSO_WM_DIAGRAM_GROUP_CODE" val="m1-1"/>
  <p:tag name="KSO_WM_UNIT_FILL_FORE_SCHEMECOLOR_INDEX_BRIGHTNESS" val="0"/>
  <p:tag name="KSO_WM_UNIT_FILL_FORE_SCHEMECOLOR_INDEX" val="14"/>
  <p:tag name="KSO_WM_UNIT_FILL_TYPE" val="1"/>
  <p:tag name="KSO_WM_UNIT_LINE_FORE_SCHEMECOLOR_INDEX_BRIGHTNESS" val="0"/>
  <p:tag name="KSO_WM_UNIT_LINE_FORE_SCHEMECOLOR_INDEX" val="16"/>
  <p:tag name="KSO_WM_UNIT_LINE_FILL_TYPE" val="2"/>
  <p:tag name="KSO_WM_UNIT_USESOURCEFORMAT_APPLY" val="1"/>
  <p:tag name="KSO_WM_DIAGRAM_VIRTUALLY_FRAME" val="{&quot;height&quot;:355.3467716535433,&quot;left&quot;:44.95,&quot;top&quot;:135.37661417322835,&quot;width&quot;:871.9}"/>
</p:tagLst>
</file>

<file path=ppt/tags/tag47.xml><?xml version="1.0" encoding="utf-8"?>
<p:tagLst xmlns:p="http://schemas.openxmlformats.org/presentationml/2006/main">
  <p:tag name="KSO_WM_SLIDE_ID" val="diagram2021230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59*542"/>
  <p:tag name="KSO_WM_SLIDE_POSITION" val="0*0"/>
  <p:tag name="KSO_WM_TAG_VERSION" val="1.0"/>
  <p:tag name="KSO_WM_BEAUTIFY_FLAG" val="#wm#"/>
  <p:tag name="KSO_WM_TEMPLATE_CATEGORY" val="diagram"/>
  <p:tag name="KSO_WM_TEMPLATE_INDEX" val="20212303"/>
  <p:tag name="KSO_WM_SLIDE_LAYOUT" val="a_d"/>
  <p:tag name="KSO_WM_SLIDE_LAYOUT_CNT" val="1_1"/>
  <p:tag name="KSO_WM_SLIDE_CAN_ADD_NAVIGATION" val="1"/>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07145688f7a6c7bea32a6"/>
  <p:tag name="KSO_WM_CHIP_FILLPROP" val="[[{&quot;text_align&quot;:&quot;ct&quot;,&quot;text_direction&quot;:&quot;horizontal&quot;,&quot;support_big_font&quot;:false,&quot;fill_id&quot;:&quot;ddcf2610c0ac4b45bec7e29ab0ab1f83&quot;,&quot;fill_align&quot;:&quot;ct&quot;,&quot;chip_types&quot;:[&quot;header&quot;]},{&quot;text_align&quot;:&quot;lm&quot;,&quot;text_direction&quot;:&quot;horizontal&quot;,&quot;support_features&quot;:[&quot;collage&quot;,&quot;carousel&quot;],&quot;support_big_font&quot;:false,&quot;fill_id&quot;:&quot;f2ad6f8ec5eb4c60ab8a9b497fa44351&quot;,&quot;fill_align&quot;:&quot;cm&quot;,&quot;chip_types&quot;:[&quot;diagram&quot;,&quot;pictext&quot;,&quot;text&quot;,&quot;picture&quot;,&quot;chart&quot;,&quot;table&quot;,&quot;video&quot;]}]]"/>
  <p:tag name="KSO_WM_CHIP_DECFILLPROP" val="[]"/>
  <p:tag name="KSO_WM_SLIDE_LAYOUT_INFO" val="{&quot;id&quot;:&quot;2021-04-01T15:36:38&quot;,&quot;maxSize&quot;:{&quot;size1&quot;:30.1},&quot;minSize&quot;:{&quot;size1&quot;:20.1},&quot;normalSize&quot;:{&quot;size1&quot;:25.7},&quot;subLayout&quot;:[{&quot;id&quot;:&quot;2021-04-01T15:36:38&quot;,&quot;margin&quot;:{&quot;bottom&quot;:0.02600000612437725,&quot;left&quot;:1.6929999589920044,&quot;right&quot;:1.6929999589920044,&quot;top&quot;:2.752000093460083},&quot;type&quot;:0},{&quot;id&quot;:&quot;2021-04-01T15:36:38&quot;,&quot;margin&quot;:{&quot;bottom&quot;:1.7280000448226929,&quot;left&quot;:1.6929999589920044,&quot;right&quot;:1.6929999589920044,&quot;top&quot;:0.609000027179718},&quot;type&quot;:0}],&quot;type&quot;:0}"/>
  <p:tag name="KSO_WM_CHIP_GROUPID" val="5e757e3269be4861f5f8614a"/>
  <p:tag name="KSO_WM_SLIDE_BK_DARK_LIGHT" val="2"/>
  <p:tag name="KSO_WM_SLIDE_BACKGROUND_TYPE" val="general"/>
  <p:tag name="KSO_WM_SLIDE_SUPPORT_FEATURE_TYPE" val="3"/>
  <p:tag name="KSO_WM_TEMPLATE_ASSEMBLE_XID" val="60656f434054ed1e2fb80686"/>
  <p:tag name="KSO_WM_TEMPLATE_ASSEMBLE_GROUPID" val="60656f434054ed1e2fb80686"/>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1324_1*f*1"/>
  <p:tag name="KSO_WM_TEMPLATE_CATEGORY" val="custom"/>
  <p:tag name="KSO_WM_TEMPLATE_INDEX" val="20231324"/>
  <p:tag name="KSO_WM_UNIT_LAYERLEVEL" val="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单击此处添加文本具体内容，简明阐述您的观点根据需要可酌情增减文字"/>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726_1*i*3"/>
  <p:tag name="KSO_WM_TEMPLATE_CATEGORY" val="diagram"/>
  <p:tag name="KSO_WM_TEMPLATE_INDEX" val="20208726"/>
  <p:tag name="KSO_WM_UNIT_LAYERLEVEL" val="1"/>
  <p:tag name="KSO_WM_TAG_VERSION" val="1.0"/>
  <p:tag name="KSO_WM_BEAUTIFY_FLAG" val="#wm#"/>
  <p:tag name="KSO_WM_UNIT_BLOCK" val="0"/>
  <p:tag name="KSO_WM_UNIT_SM_LIMIT_TYPE" val="2"/>
  <p:tag name="KSO_WM_UNIT_DEC_AREA_ID" val="0d5ea1dbb9674955bc0edb101f41cb61"/>
  <p:tag name="KSO_WM_UNIT_DECORATE_INFO" val="{&quot;DecorateInfoH&quot;:{&quot;IsAbs&quot;:true},&quot;DecorateInfoW&quot;:{&quot;IsAbs&quot;:true},&quot;DecorateInfoX&quot;:{&quot;IsAbs&quot;:true,&quot;Pos&quot;:1},&quot;DecorateInfoY&quot;:{&quot;IsAbs&quot;:true,&quot;Pos&quot;:1},&quot;ReferentInfo&quot;:{&quot;Id&quot;:&quot;c85ef47edd9c40f893913b115563a082&quot;,&quot;X&quot;:{&quot;Pos&quot;:1},&quot;Y&quot;:{&quot;Pos&quot;:1}},&quot;whChangeMode&quot;:0}"/>
  <p:tag name="KSO_WM_CHIP_GROUPID" val="5ef16cf55bb2a422ac9a2b39"/>
  <p:tag name="KSO_WM_CHIP_XID" val="5ef16cf55bb2a422ac9a2b3a"/>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380"/>
  <p:tag name="KSO_WM_TEMPLATE_ASSEMBLE_XID" val="60656e7d4054ed1e2fb7f9d1"/>
  <p:tag name="KSO_WM_TEMPLATE_ASSEMBLE_GROUPID" val="60656e7d4054ed1e2fb7f9d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726_1*i*6"/>
  <p:tag name="KSO_WM_TEMPLATE_CATEGORY" val="diagram"/>
  <p:tag name="KSO_WM_TEMPLATE_INDEX" val="20208726"/>
  <p:tag name="KSO_WM_UNIT_LAYERLEVEL" val="1"/>
  <p:tag name="KSO_WM_TAG_VERSION" val="1.0"/>
  <p:tag name="KSO_WM_BEAUTIFY_FLAG" val="#wm#"/>
  <p:tag name="KSO_WM_UNIT_BLOCK" val="0"/>
  <p:tag name="KSO_WM_UNIT_SM_LIMIT_TYPE" val="2"/>
  <p:tag name="KSO_WM_UNIT_DEC_AREA_ID" val="b04fdc8207a7412691f1e470750ab0bf"/>
  <p:tag name="KSO_WM_UNIT_DECORATE_INFO" val="{&quot;DecorateInfoH&quot;:{&quot;IsAbs&quot;:true},&quot;DecorateInfoW&quot;:{&quot;IsAbs&quot;:true},&quot;DecorateInfoX&quot;:{&quot;IsAbs&quot;:true,&quot;Pos&quot;:1},&quot;DecorateInfoY&quot;:{&quot;IsAbs&quot;:true,&quot;Pos&quot;:1},&quot;ReferentInfo&quot;:{&quot;Id&quot;:&quot;a81a1a1ab0494ff8bf247e4e58c24dc7&quot;,&quot;X&quot;:{&quot;Pos&quot;:1},&quot;Y&quot;:{&quot;Pos&quot;:1}},&quot;whChangeMode&quot;:0}"/>
  <p:tag name="KSO_WM_CHIP_GROUPID" val="5ef16cf55bb2a422ac9a2b39"/>
  <p:tag name="KSO_WM_CHIP_XID" val="5ef16cf55bb2a422ac9a2b3a"/>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152"/>
  <p:tag name="KSO_WM_TEMPLATE_ASSEMBLE_XID" val="60656e7d4054ed1e2fb7f9d1"/>
  <p:tag name="KSO_WM_TEMPLATE_ASSEMBLE_GROUPID" val="60656e7d4054ed1e2fb7f9d1"/>
</p:tagLst>
</file>

<file path=ppt/tags/tag52.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8726_1*a*1"/>
  <p:tag name="KSO_WM_TEMPLATE_CATEGORY" val="diagram"/>
  <p:tag name="KSO_WM_TEMPLATE_INDEX" val="20208726"/>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81a1a1ab0494ff8bf247e4e58c24dc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0b80a31f12449419b7d2465d90c9183"/>
  <p:tag name="KSO_WM_UNIT_TEXT_FILL_FORE_SCHEMECOLOR_INDEX_BRIGHTNESS" val="0"/>
  <p:tag name="KSO_WM_UNIT_TEXT_FILL_FORE_SCHEMECOLOR_INDEX" val="13"/>
  <p:tag name="KSO_WM_UNIT_TEXT_FILL_TYPE" val="1"/>
  <p:tag name="KSO_WM_TEMPLATE_ASSEMBLE_XID" val="60656e7d4054ed1e2fb7f9d1"/>
  <p:tag name="KSO_WM_TEMPLATE_ASSEMBLE_GROUPID" val="60656e7d4054ed1e2fb7f9d1"/>
</p:tagLst>
</file>

<file path=ppt/tags/tag53.xml><?xml version="1.0" encoding="utf-8"?>
<p:tagLst xmlns:p="http://schemas.openxmlformats.org/presentationml/2006/main">
  <p:tag name="KSO_WM_UNIT_SUBTYPE" val="a"/>
  <p:tag name="KSO_WM_UNIT_PRESET_TEXT" val="单击此处输入你需要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9264_2*l_h_f*1_1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77"/>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83.1,&quot;left&quot;:149.4792125984252,&quot;top&quot;:204.6211811023622,&quot;width&quot;:648.6707874015749}"/>
</p:tagLst>
</file>

<file path=ppt/tags/tag54.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19264_2*l_h_a*1_1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8"/>
  <p:tag name="KSO_WM_UNIT_TEXT_FILL_FORE_SCHEMECOLOR_INDEX_BRIGHTNESS" val="0"/>
  <p:tag name="KSO_WM_UNIT_TEXT_FILL_FORE_SCHEMECOLOR_INDEX" val="5"/>
  <p:tag name="KSO_WM_UNIT_TEXT_FILL_TYPE" val="1"/>
  <p:tag name="KSO_WM_UNIT_USESOURCEFORMAT_APPLY" val="1"/>
  <p:tag name="KSO_WM_DIAGRAM_VIRTUALLY_FRAME" val="{&quot;height&quot;:283.1,&quot;left&quot;:149.4792125984252,&quot;top&quot;:204.6211811023622,&quot;width&quot;:648.6707874015749}"/>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264_2*l_h_i*1_1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LINE_FORE_SCHEMECOLOR_INDEX_BRIGHTNESS" val="0"/>
  <p:tag name="KSO_WM_UNIT_LINE_FORE_SCHEMECOLOR_INDEX" val="5"/>
  <p:tag name="KSO_WM_UNIT_LINE_FILL_TYPE" val="2"/>
  <p:tag name="KSO_WM_UNIT_USESOURCEFORMAT_APPLY" val="1"/>
  <p:tag name="KSO_WM_DIAGRAM_VIRTUALLY_FRAME" val="{&quot;height&quot;:283.1,&quot;left&quot;:149.4792125984252,&quot;top&quot;:204.6211811023622,&quot;width&quot;:648.6707874015749}"/>
</p:tagLst>
</file>

<file path=ppt/tags/tag56.xml><?xml version="1.0" encoding="utf-8"?>
<p:tagLst xmlns:p="http://schemas.openxmlformats.org/presentationml/2006/main">
  <p:tag name="KSO_WM_UNIT_SUBTYPE" val="a"/>
  <p:tag name="KSO_WM_UNIT_PRESET_TEXT" val="单击此处输入你需要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264_2*l_h_f*1_2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77"/>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83.1,&quot;left&quot;:149.4792125984252,&quot;top&quot;:204.6211811023622,&quot;width&quot;:648.6707874015749}"/>
</p:tagLst>
</file>

<file path=ppt/tags/tag57.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19264_2*l_h_a*1_2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8"/>
  <p:tag name="KSO_WM_UNIT_TEXT_FILL_FORE_SCHEMECOLOR_INDEX_BRIGHTNESS" val="0"/>
  <p:tag name="KSO_WM_UNIT_TEXT_FILL_FORE_SCHEMECOLOR_INDEX" val="7"/>
  <p:tag name="KSO_WM_UNIT_TEXT_FILL_TYPE" val="1"/>
  <p:tag name="KSO_WM_UNIT_USESOURCEFORMAT_APPLY" val="1"/>
  <p:tag name="KSO_WM_DIAGRAM_VIRTUALLY_FRAME" val="{&quot;height&quot;:283.1,&quot;left&quot;:149.4792125984252,&quot;top&quot;:204.6211811023622,&quot;width&quot;:648.6707874015749}"/>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9264_2*l_h_i*1_2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LINE_FORE_SCHEMECOLOR_INDEX_BRIGHTNESS" val="0"/>
  <p:tag name="KSO_WM_UNIT_LINE_FORE_SCHEMECOLOR_INDEX" val="5"/>
  <p:tag name="KSO_WM_UNIT_LINE_FILL_TYPE" val="2"/>
  <p:tag name="KSO_WM_UNIT_USESOURCEFORMAT_APPLY" val="1"/>
  <p:tag name="KSO_WM_DIAGRAM_VIRTUALLY_FRAME" val="{&quot;height&quot;:283.1,&quot;left&quot;:149.4792125984252,&quot;top&quot;:204.6211811023622,&quot;width&quot;:648.6707874015749}"/>
</p:tagLst>
</file>

<file path=ppt/tags/tag59.xml><?xml version="1.0" encoding="utf-8"?>
<p:tagLst xmlns:p="http://schemas.openxmlformats.org/presentationml/2006/main">
  <p:tag name="KSO_WM_UNIT_SUBTYPE" val="a"/>
  <p:tag name="KSO_WM_UNIT_PRESET_TEXT" val="单击此处输入你需要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9264_2*l_h_f*1_3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77"/>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83.1,&quot;left&quot;:149.4792125984252,&quot;top&quot;:204.6211811023622,&quot;width&quot;:648.6707874015749}"/>
</p:tagLst>
</file>

<file path=ppt/tags/tag6.xml><?xml version="1.0" encoding="utf-8"?>
<p:tagLst xmlns:p="http://schemas.openxmlformats.org/presentationml/2006/main">
  <p:tag name="KSO_WM_SLIDE_ID" val="custom20231324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1324"/>
  <p:tag name="KSO_WM_SLIDE_TYPE" val="text"/>
  <p:tag name="KSO_WM_SLIDE_SUBTYPE" val="picTxt"/>
  <p:tag name="KSO_WM_SLIDE_SIZE" val="858*476"/>
  <p:tag name="KSO_WM_SLIDE_POSITION" val="47*36"/>
  <p:tag name="KSO_WM_SLIDE_LAYOUT" val="a_f_β"/>
  <p:tag name="KSO_WM_SLIDE_LAYOUT_CNT" val="1_1_1"/>
  <p:tag name="KSO_WM_SPECIAL_SOURCE" val="bdnull"/>
</p:tagLst>
</file>

<file path=ppt/tags/tag60.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19264_2*l_h_a*1_3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8"/>
  <p:tag name="KSO_WM_UNIT_TEXT_FILL_FORE_SCHEMECOLOR_INDEX_BRIGHTNESS" val="0"/>
  <p:tag name="KSO_WM_UNIT_TEXT_FILL_FORE_SCHEMECOLOR_INDEX" val="5"/>
  <p:tag name="KSO_WM_UNIT_TEXT_FILL_TYPE" val="1"/>
  <p:tag name="KSO_WM_UNIT_USESOURCEFORMAT_APPLY" val="1"/>
  <p:tag name="KSO_WM_DIAGRAM_VIRTUALLY_FRAME" val="{&quot;height&quot;:283.1,&quot;left&quot;:149.4792125984252,&quot;top&quot;:204.6211811023622,&quot;width&quot;:648.6707874015749}"/>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9264_2*l_h_i*1_3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LINE_FORE_SCHEMECOLOR_INDEX_BRIGHTNESS" val="0"/>
  <p:tag name="KSO_WM_UNIT_LINE_FORE_SCHEMECOLOR_INDEX" val="5"/>
  <p:tag name="KSO_WM_UNIT_LINE_FILL_TYPE" val="2"/>
  <p:tag name="KSO_WM_UNIT_USESOURCEFORMAT_APPLY" val="1"/>
  <p:tag name="KSO_WM_DIAGRAM_VIRTUALLY_FRAME" val="{&quot;height&quot;:283.1,&quot;left&quot;:149.4792125984252,&quot;top&quot;:204.6211811023622,&quot;width&quot;:648.6707874015749}"/>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726_1*i*3"/>
  <p:tag name="KSO_WM_TEMPLATE_CATEGORY" val="diagram"/>
  <p:tag name="KSO_WM_TEMPLATE_INDEX" val="20208726"/>
  <p:tag name="KSO_WM_UNIT_LAYERLEVEL" val="1"/>
  <p:tag name="KSO_WM_TAG_VERSION" val="1.0"/>
  <p:tag name="KSO_WM_BEAUTIFY_FLAG" val="#wm#"/>
  <p:tag name="KSO_WM_UNIT_BLOCK" val="0"/>
  <p:tag name="KSO_WM_UNIT_SM_LIMIT_TYPE" val="2"/>
  <p:tag name="KSO_WM_UNIT_DEC_AREA_ID" val="0d5ea1dbb9674955bc0edb101f41cb61"/>
  <p:tag name="KSO_WM_UNIT_DECORATE_INFO" val="{&quot;DecorateInfoH&quot;:{&quot;IsAbs&quot;:true},&quot;DecorateInfoW&quot;:{&quot;IsAbs&quot;:true},&quot;DecorateInfoX&quot;:{&quot;IsAbs&quot;:true,&quot;Pos&quot;:1},&quot;DecorateInfoY&quot;:{&quot;IsAbs&quot;:true,&quot;Pos&quot;:1},&quot;ReferentInfo&quot;:{&quot;Id&quot;:&quot;c85ef47edd9c40f893913b115563a082&quot;,&quot;X&quot;:{&quot;Pos&quot;:1},&quot;Y&quot;:{&quot;Pos&quot;:1}},&quot;whChangeMode&quot;:0}"/>
  <p:tag name="KSO_WM_CHIP_GROUPID" val="5ef16cf55bb2a422ac9a2b39"/>
  <p:tag name="KSO_WM_CHIP_XID" val="5ef16cf55bb2a422ac9a2b3a"/>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380"/>
  <p:tag name="KSO_WM_TEMPLATE_ASSEMBLE_XID" val="60656e7d4054ed1e2fb7f9d1"/>
  <p:tag name="KSO_WM_TEMPLATE_ASSEMBLE_GROUPID" val="60656e7d4054ed1e2fb7f9d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726_1*i*6"/>
  <p:tag name="KSO_WM_TEMPLATE_CATEGORY" val="diagram"/>
  <p:tag name="KSO_WM_TEMPLATE_INDEX" val="20208726"/>
  <p:tag name="KSO_WM_UNIT_LAYERLEVEL" val="1"/>
  <p:tag name="KSO_WM_TAG_VERSION" val="1.0"/>
  <p:tag name="KSO_WM_BEAUTIFY_FLAG" val="#wm#"/>
  <p:tag name="KSO_WM_UNIT_BLOCK" val="0"/>
  <p:tag name="KSO_WM_UNIT_SM_LIMIT_TYPE" val="2"/>
  <p:tag name="KSO_WM_UNIT_DEC_AREA_ID" val="b04fdc8207a7412691f1e470750ab0bf"/>
  <p:tag name="KSO_WM_UNIT_DECORATE_INFO" val="{&quot;DecorateInfoH&quot;:{&quot;IsAbs&quot;:true},&quot;DecorateInfoW&quot;:{&quot;IsAbs&quot;:true},&quot;DecorateInfoX&quot;:{&quot;IsAbs&quot;:true,&quot;Pos&quot;:1},&quot;DecorateInfoY&quot;:{&quot;IsAbs&quot;:true,&quot;Pos&quot;:1},&quot;ReferentInfo&quot;:{&quot;Id&quot;:&quot;a81a1a1ab0494ff8bf247e4e58c24dc7&quot;,&quot;X&quot;:{&quot;Pos&quot;:1},&quot;Y&quot;:{&quot;Pos&quot;:1}},&quot;whChangeMode&quot;:0}"/>
  <p:tag name="KSO_WM_CHIP_GROUPID" val="5ef16cf55bb2a422ac9a2b39"/>
  <p:tag name="KSO_WM_CHIP_XID" val="5ef16cf55bb2a422ac9a2b3a"/>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152"/>
  <p:tag name="KSO_WM_TEMPLATE_ASSEMBLE_XID" val="60656e7d4054ed1e2fb7f9d1"/>
  <p:tag name="KSO_WM_TEMPLATE_ASSEMBLE_GROUPID" val="60656e7d4054ed1e2fb7f9d1"/>
</p:tagLst>
</file>

<file path=ppt/tags/tag65.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8726_1*a*1"/>
  <p:tag name="KSO_WM_TEMPLATE_CATEGORY" val="diagram"/>
  <p:tag name="KSO_WM_TEMPLATE_INDEX" val="20208726"/>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81a1a1ab0494ff8bf247e4e58c24dc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0b80a31f12449419b7d2465d90c9183"/>
  <p:tag name="KSO_WM_UNIT_TEXT_FILL_FORE_SCHEMECOLOR_INDEX_BRIGHTNESS" val="0"/>
  <p:tag name="KSO_WM_UNIT_TEXT_FILL_FORE_SCHEMECOLOR_INDEX" val="13"/>
  <p:tag name="KSO_WM_UNIT_TEXT_FILL_TYPE" val="1"/>
  <p:tag name="KSO_WM_TEMPLATE_ASSEMBLE_XID" val="60656e7d4054ed1e2fb7f9d1"/>
  <p:tag name="KSO_WM_TEMPLATE_ASSEMBLE_GROUPID" val="60656e7d4054ed1e2fb7f9d1"/>
</p:tagLst>
</file>

<file path=ppt/tags/tag66.xml><?xml version="1.0" encoding="utf-8"?>
<p:tagLst xmlns:p="http://schemas.openxmlformats.org/presentationml/2006/main">
  <p:tag name="KSO_WM_UNIT_SUBTYPE" val="a"/>
  <p:tag name="KSO_WM_UNIT_PRESET_TEXT" val="单击此处输入你需要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9264_2*l_h_f*1_1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77"/>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83.1,&quot;left&quot;:149.4792125984252,&quot;top&quot;:204.6211811023622,&quot;width&quot;:648.6707874015749}"/>
</p:tagLst>
</file>

<file path=ppt/tags/tag67.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19264_2*l_h_a*1_1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8"/>
  <p:tag name="KSO_WM_UNIT_TEXT_FILL_FORE_SCHEMECOLOR_INDEX_BRIGHTNESS" val="0"/>
  <p:tag name="KSO_WM_UNIT_TEXT_FILL_FORE_SCHEMECOLOR_INDEX" val="5"/>
  <p:tag name="KSO_WM_UNIT_TEXT_FILL_TYPE" val="1"/>
  <p:tag name="KSO_WM_UNIT_USESOURCEFORMAT_APPLY" val="1"/>
  <p:tag name="KSO_WM_DIAGRAM_VIRTUALLY_FRAME" val="{&quot;height&quot;:283.1,&quot;left&quot;:149.4792125984252,&quot;top&quot;:204.6211811023622,&quot;width&quot;:648.6707874015749}"/>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264_2*l_h_i*1_1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LINE_FORE_SCHEMECOLOR_INDEX_BRIGHTNESS" val="0"/>
  <p:tag name="KSO_WM_UNIT_LINE_FORE_SCHEMECOLOR_INDEX" val="5"/>
  <p:tag name="KSO_WM_UNIT_LINE_FILL_TYPE" val="2"/>
  <p:tag name="KSO_WM_UNIT_USESOURCEFORMAT_APPLY" val="1"/>
  <p:tag name="KSO_WM_DIAGRAM_VIRTUALLY_FRAME" val="{&quot;height&quot;:283.1,&quot;left&quot;:149.4792125984252,&quot;top&quot;:204.6211811023622,&quot;width&quot;:648.6707874015749}"/>
</p:tagLst>
</file>

<file path=ppt/tags/tag69.xml><?xml version="1.0" encoding="utf-8"?>
<p:tagLst xmlns:p="http://schemas.openxmlformats.org/presentationml/2006/main">
  <p:tag name="KSO_WM_UNIT_SUBTYPE" val="a"/>
  <p:tag name="KSO_WM_UNIT_PRESET_TEXT" val="单击此处输入你需要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264_2*l_h_f*1_2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77"/>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83.1,&quot;left&quot;:149.4792125984252,&quot;top&quot;:204.6211811023622,&quot;width&quot;:648.6707874015749}"/>
</p:tagLst>
</file>

<file path=ppt/tags/tag7.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70.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19264_2*l_h_a*1_2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8"/>
  <p:tag name="KSO_WM_UNIT_TEXT_FILL_FORE_SCHEMECOLOR_INDEX_BRIGHTNESS" val="0"/>
  <p:tag name="KSO_WM_UNIT_TEXT_FILL_FORE_SCHEMECOLOR_INDEX" val="7"/>
  <p:tag name="KSO_WM_UNIT_TEXT_FILL_TYPE" val="1"/>
  <p:tag name="KSO_WM_UNIT_USESOURCEFORMAT_APPLY" val="1"/>
  <p:tag name="KSO_WM_DIAGRAM_VIRTUALLY_FRAME" val="{&quot;height&quot;:283.1,&quot;left&quot;:149.4792125984252,&quot;top&quot;:204.6211811023622,&quot;width&quot;:648.6707874015749}"/>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9264_2*l_h_i*1_2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LINE_FORE_SCHEMECOLOR_INDEX_BRIGHTNESS" val="0"/>
  <p:tag name="KSO_WM_UNIT_LINE_FORE_SCHEMECOLOR_INDEX" val="5"/>
  <p:tag name="KSO_WM_UNIT_LINE_FILL_TYPE" val="2"/>
  <p:tag name="KSO_WM_UNIT_USESOURCEFORMAT_APPLY" val="1"/>
  <p:tag name="KSO_WM_DIAGRAM_VIRTUALLY_FRAME" val="{&quot;height&quot;:283.1,&quot;left&quot;:149.4792125984252,&quot;top&quot;:204.6211811023622,&quot;width&quot;:648.6707874015749}"/>
</p:tagLst>
</file>

<file path=ppt/tags/tag72.xml><?xml version="1.0" encoding="utf-8"?>
<p:tagLst xmlns:p="http://schemas.openxmlformats.org/presentationml/2006/main">
  <p:tag name="KSO_WM_UNIT_SUBTYPE" val="a"/>
  <p:tag name="KSO_WM_UNIT_PRESET_TEXT" val="单击此处输入你需要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9264_2*l_h_f*1_3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77"/>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83.1,&quot;left&quot;:149.4792125984252,&quot;top&quot;:204.6211811023622,&quot;width&quot;:648.6707874015749}"/>
</p:tagLst>
</file>

<file path=ppt/tags/tag73.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19264_2*l_h_a*1_3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8"/>
  <p:tag name="KSO_WM_UNIT_TEXT_FILL_FORE_SCHEMECOLOR_INDEX_BRIGHTNESS" val="0"/>
  <p:tag name="KSO_WM_UNIT_TEXT_FILL_FORE_SCHEMECOLOR_INDEX" val="5"/>
  <p:tag name="KSO_WM_UNIT_TEXT_FILL_TYPE" val="1"/>
  <p:tag name="KSO_WM_UNIT_USESOURCEFORMAT_APPLY" val="1"/>
  <p:tag name="KSO_WM_DIAGRAM_VIRTUALLY_FRAME" val="{&quot;height&quot;:283.1,&quot;left&quot;:149.4792125984252,&quot;top&quot;:204.6211811023622,&quot;width&quot;:648.6707874015749}"/>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9264_2*l_h_i*1_3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LINE_FORE_SCHEMECOLOR_INDEX_BRIGHTNESS" val="0"/>
  <p:tag name="KSO_WM_UNIT_LINE_FORE_SCHEMECOLOR_INDEX" val="5"/>
  <p:tag name="KSO_WM_UNIT_LINE_FILL_TYPE" val="2"/>
  <p:tag name="KSO_WM_UNIT_USESOURCEFORMAT_APPLY" val="1"/>
  <p:tag name="KSO_WM_DIAGRAM_VIRTUALLY_FRAME" val="{&quot;height&quot;:283.1,&quot;left&quot;:149.4792125984252,&quot;top&quot;:204.6211811023622,&quot;width&quot;:648.6707874015749}"/>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DIAGRAM_VIRTUALLY_FRAME" val="{&quot;height&quot;:439.6325197302539,&quot;left&quot;:108.8,&quot;top&quot;:93.75,&quot;width&quot;:681.3}"/>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DIAGRAM_VIRTUALLY_FRAME" val="{&quot;height&quot;:439.6325197302539,&quot;left&quot;:108.8,&quot;top&quot;:93.75,&quot;width&quot;:681.3}"/>
</p:tagLst>
</file>

<file path=ppt/tags/tag79.xml><?xml version="1.0" encoding="utf-8"?>
<p:tagLst xmlns:p="http://schemas.openxmlformats.org/presentationml/2006/main">
  <p:tag name="KSO_WM_DIAGRAM_VIRTUALLY_FRAME" val="{&quot;height&quot;:439.6325197302539,&quot;left&quot;:108.8,&quot;top&quot;:93.75,&quot;width&quot;:681.3}"/>
</p:tagLst>
</file>

<file path=ppt/tags/tag8.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80.xml><?xml version="1.0" encoding="utf-8"?>
<p:tagLst xmlns:p="http://schemas.openxmlformats.org/presentationml/2006/main">
  <p:tag name="KSO_WM_DIAGRAM_VIRTUALLY_FRAME" val="{&quot;height&quot;:439.6325197302539,&quot;left&quot;:108.8,&quot;top&quot;:93.75,&quot;width&quot;:681.3}"/>
</p:tagLst>
</file>

<file path=ppt/tags/tag81.xml><?xml version="1.0" encoding="utf-8"?>
<p:tagLst xmlns:p="http://schemas.openxmlformats.org/presentationml/2006/main">
  <p:tag name="KSO_WM_DIAGRAM_VIRTUALLY_FRAME" val="{&quot;height&quot;:439.6325197302539,&quot;left&quot;:108.8,&quot;top&quot;:93.75,&quot;width&quot;:681.3}"/>
</p:tagLst>
</file>

<file path=ppt/tags/tag82.xml><?xml version="1.0" encoding="utf-8"?>
<p:tagLst xmlns:p="http://schemas.openxmlformats.org/presentationml/2006/main">
  <p:tag name="KSO_WM_DIAGRAM_VIRTUALLY_FRAME" val="{&quot;height&quot;:439.6325197302539,&quot;left&quot;:108.8,&quot;top&quot;:93.75,&quot;width&quot;:681.3}"/>
</p:tagLst>
</file>

<file path=ppt/tags/tag83.xml><?xml version="1.0" encoding="utf-8"?>
<p:tagLst xmlns:p="http://schemas.openxmlformats.org/presentationml/2006/main">
  <p:tag name="KSO_WM_DIAGRAM_VIRTUALLY_FRAME" val="{&quot;height&quot;:439.6325197302539,&quot;left&quot;:108.8,&quot;top&quot;:93.75,&quot;width&quot;:681.3}"/>
</p:tagLst>
</file>

<file path=ppt/tags/tag84.xml><?xml version="1.0" encoding="utf-8"?>
<p:tagLst xmlns:p="http://schemas.openxmlformats.org/presentationml/2006/main">
  <p:tag name="KSO_WM_DIAGRAM_VIRTUALLY_FRAME" val="{&quot;height&quot;:439.6325197302539,&quot;left&quot;:108.8,&quot;top&quot;:93.75,&quot;width&quot;:681.3}"/>
</p:tagLst>
</file>

<file path=ppt/tags/tag85.xml><?xml version="1.0" encoding="utf-8"?>
<p:tagLst xmlns:p="http://schemas.openxmlformats.org/presentationml/2006/main">
  <p:tag name="KSO_WM_DIAGRAM_VIRTUALLY_FRAME" val="{&quot;height&quot;:439.6325197302539,&quot;left&quot;:108.8,&quot;top&quot;:93.75,&quot;width&quot;:681.3}"/>
</p:tagLst>
</file>

<file path=ppt/tags/tag86.xml><?xml version="1.0" encoding="utf-8"?>
<p:tagLst xmlns:p="http://schemas.openxmlformats.org/presentationml/2006/main">
  <p:tag name="KSO_WM_DIAGRAM_VIRTUALLY_FRAME" val="{&quot;height&quot;:439.6325197302539,&quot;left&quot;:108.8,&quot;top&quot;:93.75,&quot;width&quot;:681.3}"/>
</p:tagLst>
</file>

<file path=ppt/tags/tag87.xml><?xml version="1.0" encoding="utf-8"?>
<p:tagLst xmlns:p="http://schemas.openxmlformats.org/presentationml/2006/main">
  <p:tag name="KSO_WM_DIAGRAM_VIRTUALLY_FRAME" val="{&quot;height&quot;:439.6325197302539,&quot;left&quot;:108.8,&quot;top&quot;:93.75,&quot;width&quot;:681.3}"/>
</p:tagLst>
</file>

<file path=ppt/tags/tag88.xml><?xml version="1.0" encoding="utf-8"?>
<p:tagLst xmlns:p="http://schemas.openxmlformats.org/presentationml/2006/main">
  <p:tag name="KSO_WM_DIAGRAM_VIRTUALLY_FRAME" val="{&quot;height&quot;:439.6325197302539,&quot;left&quot;:108.8,&quot;top&quot;:93.75,&quot;width&quot;:681.3}"/>
</p:tagLst>
</file>

<file path=ppt/tags/tag89.xml><?xml version="1.0" encoding="utf-8"?>
<p:tagLst xmlns:p="http://schemas.openxmlformats.org/presentationml/2006/main">
  <p:tag name="KSO_WM_DIAGRAM_VIRTUALLY_FRAME" val="{&quot;height&quot;:439.6325197302539,&quot;left&quot;:108.8,&quot;top&quot;:93.75,&quot;width&quot;:681.3}"/>
</p:tagLst>
</file>

<file path=ppt/tags/tag9.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90.xml><?xml version="1.0" encoding="utf-8"?>
<p:tagLst xmlns:p="http://schemas.openxmlformats.org/presentationml/2006/main">
  <p:tag name="KSO_WM_DIAGRAM_VIRTUALLY_FRAME" val="{&quot;height&quot;:439.6325197302539,&quot;left&quot;:108.8,&quot;top&quot;:93.75,&quot;width&quot;:681.3}"/>
</p:tagLst>
</file>

<file path=ppt/tags/tag91.xml><?xml version="1.0" encoding="utf-8"?>
<p:tagLst xmlns:p="http://schemas.openxmlformats.org/presentationml/2006/main">
  <p:tag name="KSO_WM_DIAGRAM_VIRTUALLY_FRAME" val="{&quot;height&quot;:439.6325197302539,&quot;left&quot;:108.8,&quot;top&quot;:93.75,&quot;width&quot;:681.3}"/>
</p:tagLst>
</file>

<file path=ppt/tags/tag92.xml><?xml version="1.0" encoding="utf-8"?>
<p:tagLst xmlns:p="http://schemas.openxmlformats.org/presentationml/2006/main">
  <p:tag name="KSO_WM_DIAGRAM_VIRTUALLY_FRAME" val="{&quot;height&quot;:439.6325197302539,&quot;left&quot;:108.8,&quot;top&quot;:93.75,&quot;width&quot;:681.3}"/>
</p:tagLst>
</file>

<file path=ppt/tags/tag93.xml><?xml version="1.0" encoding="utf-8"?>
<p:tagLst xmlns:p="http://schemas.openxmlformats.org/presentationml/2006/main">
  <p:tag name="KSO_WM_DIAGRAM_VIRTUALLY_FRAME" val="{&quot;height&quot;:439.6325197302539,&quot;left&quot;:108.8,&quot;top&quot;:93.75,&quot;width&quot;:681.3}"/>
</p:tagLst>
</file>

<file path=ppt/tags/tag94.xml><?xml version="1.0" encoding="utf-8"?>
<p:tagLst xmlns:p="http://schemas.openxmlformats.org/presentationml/2006/main">
  <p:tag name="KSO_WM_DIAGRAM_VIRTUALLY_FRAME" val="{&quot;height&quot;:439.6325197302539,&quot;left&quot;:108.8,&quot;top&quot;:93.75,&quot;width&quot;:681.3}"/>
</p:tagLst>
</file>

<file path=ppt/tags/tag95.xml><?xml version="1.0" encoding="utf-8"?>
<p:tagLst xmlns:p="http://schemas.openxmlformats.org/presentationml/2006/main">
  <p:tag name="KSO_WM_DIAGRAM_VIRTUALLY_FRAME" val="{&quot;height&quot;:439.6325197302539,&quot;left&quot;:108.8,&quot;top&quot;:93.75,&quot;width&quot;:681.3}"/>
</p:tagLst>
</file>

<file path=ppt/tags/tag96.xml><?xml version="1.0" encoding="utf-8"?>
<p:tagLst xmlns:p="http://schemas.openxmlformats.org/presentationml/2006/main">
  <p:tag name="KSO_WM_DIAGRAM_VIRTUALLY_FRAME" val="{&quot;height&quot;:439.6325197302539,&quot;left&quot;:108.8,&quot;top&quot;:93.75,&quot;width&quot;:681.3}"/>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50_1*i*1"/>
  <p:tag name="KSO_WM_TEMPLATE_CATEGORY" val="diagram"/>
  <p:tag name="KSO_WM_TEMPLATE_INDEX" val="20213550"/>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DEC_AREA_ID" val="d6b7b97a08cd45318ddbc29e28f79a68"/>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7"/>
  <p:tag name="KSO_WM_TEMPLATE_ASSEMBLE_GROUPID" val="60656f434054ed1e2fb80687"/>
</p:tagLst>
</file>

<file path=ppt/tags/tag98.xml><?xml version="1.0" encoding="utf-8"?>
<p:tagLst xmlns:p="http://schemas.openxmlformats.org/presentationml/2006/main">
  <p:tag name="KSO_WM_UNIT_BLOCK" val="0"/>
  <p:tag name="KSO_WM_UNIT_SM_LIMIT_TYPE" val="2"/>
  <p:tag name="KSO_WM_UNIT_DEC_AREA_ID" val="09af2422ee32446883a82694180d26fd"/>
  <p:tag name="KSO_WM_UNIT_HIGHLIGHT" val="0"/>
  <p:tag name="KSO_WM_UNIT_COMPATIBLE" val="0"/>
  <p:tag name="KSO_WM_UNIT_DIAGRAM_ISNUMVISUAL" val="0"/>
  <p:tag name="KSO_WM_UNIT_DIAGRAM_ISREFERUNIT" val="0"/>
  <p:tag name="KSO_WM_UNIT_TYPE" val="i"/>
  <p:tag name="KSO_WM_UNIT_INDEX" val="2"/>
  <p:tag name="KSO_WM_UNIT_ID" val="diagram20213550_1*i*2"/>
  <p:tag name="KSO_WM_TEMPLATE_CATEGORY" val="diagram"/>
  <p:tag name="KSO_WM_TEMPLATE_INDEX" val="20213550"/>
  <p:tag name="KSO_WM_UNIT_LAYERLEVEL" val="1"/>
  <p:tag name="KSO_WM_TAG_VERSION" val="1.0"/>
  <p:tag name="KSO_WM_BEAUTIFY_FLAG" val="#wm#"/>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f434054ed1e2fb80687"/>
  <p:tag name="KSO_WM_TEMPLATE_ASSEMBLE_GROUPID" val="60656f434054ed1e2fb80687"/>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50_1*i*3"/>
  <p:tag name="KSO_WM_TEMPLATE_CATEGORY" val="diagram"/>
  <p:tag name="KSO_WM_TEMPLATE_INDEX" val="20213550"/>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d5b40817ac0b46399ce6168549b75b5b"/>
  <p:tag name="PA" val="v5.2.11"/>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434054ed1e2fb80687"/>
  <p:tag name="KSO_WM_TEMPLATE_ASSEMBLE_GROUPID" val="60656f434054ed1e2fb80687"/>
</p:tagLst>
</file>

<file path=ppt/theme/theme1.xml><?xml version="1.0" encoding="utf-8"?>
<a:theme xmlns:a="http://schemas.openxmlformats.org/drawingml/2006/main" name="Designed by OfficePLUS">
  <a:themeElements>
    <a:clrScheme name="OfficePLUS">
      <a:dk1>
        <a:srgbClr val="000000"/>
      </a:dk1>
      <a:lt1>
        <a:srgbClr val="FFFFFF"/>
      </a:lt1>
      <a:dk2>
        <a:srgbClr val="778495"/>
      </a:dk2>
      <a:lt2>
        <a:srgbClr val="F0F0F0"/>
      </a:lt2>
      <a:accent1>
        <a:srgbClr val="005D9A"/>
      </a:accent1>
      <a:accent2>
        <a:srgbClr val="8B1D3B"/>
      </a:accent2>
      <a:accent3>
        <a:srgbClr val="FF6C14"/>
      </a:accent3>
      <a:accent4>
        <a:srgbClr val="AF2B00"/>
      </a:accent4>
      <a:accent5>
        <a:srgbClr val="E33800"/>
      </a:accent5>
      <a:accent6>
        <a:srgbClr val="269EDE"/>
      </a:accent6>
      <a:hlink>
        <a:srgbClr val="4472C4"/>
      </a:hlink>
      <a:folHlink>
        <a:srgbClr val="BFBFBF"/>
      </a:folHlink>
    </a:clrScheme>
    <a:fontScheme name="font">
      <a:majorFont>
        <a:latin typeface="Arial"/>
        <a:ea typeface="微软雅黑"/>
        <a:cs typeface=""/>
      </a:majorFont>
      <a:minorFont>
        <a:latin typeface="Arial"/>
        <a:ea typeface="微软雅黑"/>
        <a:cs typeface=""/>
      </a:minorFont>
    </a:fontScheme>
    <a:fmtScheme name="OfficePL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4684</Words>
  <Application>WPS 演示</Application>
  <PresentationFormat>宽屏</PresentationFormat>
  <Paragraphs>490</Paragraphs>
  <Slides>23</Slides>
  <Notes>4</Notes>
  <HiddenSlides>0</HiddenSlides>
  <MMClips>0</MMClips>
  <ScaleCrop>false</ScaleCrop>
  <HeadingPairs>
    <vt:vector size="6" baseType="variant">
      <vt:variant>
        <vt:lpstr>已用的字体</vt:lpstr>
      </vt:variant>
      <vt:variant>
        <vt:i4>14</vt:i4>
      </vt:variant>
      <vt:variant>
        <vt:lpstr>主题</vt:lpstr>
      </vt:variant>
      <vt:variant>
        <vt:i4>4</vt:i4>
      </vt:variant>
      <vt:variant>
        <vt:lpstr>幻灯片标题</vt:lpstr>
      </vt:variant>
      <vt:variant>
        <vt:i4>23</vt:i4>
      </vt:variant>
    </vt:vector>
  </HeadingPairs>
  <TitlesOfParts>
    <vt:vector size="41" baseType="lpstr">
      <vt:lpstr>Arial</vt:lpstr>
      <vt:lpstr>宋体</vt:lpstr>
      <vt:lpstr>Wingdings</vt:lpstr>
      <vt:lpstr>微软雅黑</vt:lpstr>
      <vt:lpstr>Gill Sans</vt:lpstr>
      <vt:lpstr>Arial Unicode MS</vt:lpstr>
      <vt:lpstr>等线</vt:lpstr>
      <vt:lpstr>Segoe UI</vt:lpstr>
      <vt:lpstr>Wingdings</vt:lpstr>
      <vt:lpstr>Arial</vt:lpstr>
      <vt:lpstr>Calibri Light</vt:lpstr>
      <vt:lpstr>等线 Light</vt:lpstr>
      <vt:lpstr>Calibri</vt:lpstr>
      <vt:lpstr>Gill Sans MT</vt:lpstr>
      <vt:lpstr>Designed by OfficePLUS</vt:lpstr>
      <vt:lpstr>Office 主题​​</vt:lpstr>
      <vt:lpstr>1_Office 主题​​</vt:lpstr>
      <vt:lpstr>2_Office 主题​​</vt:lpstr>
      <vt:lpstr>PowerPoint 演示文稿</vt:lpstr>
      <vt:lpstr>Momento Development Team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OfficePLUS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OfficePLUS PowerPoint Template</dc:title>
  <dc:creator>OfficePLUS</dc:creator>
  <cp:lastModifiedBy>李沅衡</cp:lastModifiedBy>
  <cp:revision>143</cp:revision>
  <dcterms:created xsi:type="dcterms:W3CDTF">2023-07-20T03:04:00Z</dcterms:created>
  <dcterms:modified xsi:type="dcterms:W3CDTF">2024-10-27T03:19:04Z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89598601C358412DA2583A4BF766A51D_12</vt:lpwstr>
  </property>
  <property fmtid="{D5CDD505-2E9C-101B-9397-08002B2CF9AE}" pid="3" name="KSOProductBuildVer">
    <vt:lpwstr>2052-12.1.0.17147</vt:lpwstr>
  </property>
</Properties>
</file>