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0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4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1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9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5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2D8B-E0BD-4F3B-8595-6453EBA315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297862-D5AF-48B3-B4E1-E5BD369AC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2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E9081-E460-43E4-82C1-8AA294ADE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000" b="1"/>
              <a:t>Investigating a possible opioid crisis: California and New York States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5CCC-E8B3-4E0C-90BC-EDC420EBC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Michael </a:t>
            </a:r>
            <a:r>
              <a:rPr lang="en-US" dirty="0" err="1"/>
              <a:t>Labun</a:t>
            </a:r>
            <a:r>
              <a:rPr lang="en-US" dirty="0"/>
              <a:t>, Sofia </a:t>
            </a:r>
            <a:r>
              <a:rPr lang="en-US" dirty="0" err="1"/>
              <a:t>Bahmutsky</a:t>
            </a:r>
            <a:r>
              <a:rPr lang="en-US" dirty="0"/>
              <a:t>, Yuening Li</a:t>
            </a:r>
            <a:endParaRPr lang="en-US" b="0" dirty="0">
              <a:effectLst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5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42C6C3-6E3B-4E05-8083-238181F3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/>
              <a:t>Questions to answer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D9B9-1DE9-470B-AB6F-A9EBA99F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What are the geolocations and quantity of opioid drug white-market retail sales?</a:t>
            </a:r>
          </a:p>
          <a:p>
            <a:pPr marL="0" indent="0">
              <a:buNone/>
            </a:pPr>
            <a:r>
              <a:rPr lang="en-US" dirty="0"/>
              <a:t>2. How does New York State and California compare in sales?</a:t>
            </a:r>
          </a:p>
          <a:p>
            <a:pPr marL="0" indent="0">
              <a:buNone/>
            </a:pPr>
            <a:r>
              <a:rPr lang="en-US" dirty="0"/>
              <a:t>3. What is the opioid-related death rate across time and these two states?</a:t>
            </a:r>
          </a:p>
          <a:p>
            <a:pPr marL="0" indent="0">
              <a:buNone/>
            </a:pPr>
            <a:r>
              <a:rPr lang="en-US" dirty="0"/>
              <a:t>4. What is the relationship between prescriptions and death rate?</a:t>
            </a:r>
          </a:p>
          <a:p>
            <a:pPr marL="0" indent="0">
              <a:buNone/>
            </a:pPr>
            <a:r>
              <a:rPr lang="en-US" dirty="0"/>
              <a:t>5. Has NY States’ policy to limit hydrocodone prescriptions had an effect on reducing opioid-related deaths?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6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D7752-6837-4378-8621-96F53225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/>
              <a:t>Themes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612A-3196-4694-BD33-5CA22C9B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Comparing states</a:t>
            </a:r>
          </a:p>
          <a:p>
            <a:r>
              <a:rPr lang="en-US" dirty="0"/>
              <a:t>Across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Investigating a possible opioid crisis: California and New York States</vt:lpstr>
      <vt:lpstr>Questions to answer</vt:lpstr>
      <vt:lpstr>Themes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a possible opioid crisis: California and New York States</dc:title>
  <dc:creator>Yuening Li</dc:creator>
  <cp:lastModifiedBy>Yuening Li</cp:lastModifiedBy>
  <cp:revision>3</cp:revision>
  <dcterms:created xsi:type="dcterms:W3CDTF">2020-03-03T21:16:52Z</dcterms:created>
  <dcterms:modified xsi:type="dcterms:W3CDTF">2020-03-04T17:38:08Z</dcterms:modified>
</cp:coreProperties>
</file>