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1F85E-22C1-4E8F-B6B2-1F7F3A5D207C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B1A15-D83E-4182-886C-F2334B4E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7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1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1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53" y="5945854"/>
            <a:ext cx="18288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112" y="6354234"/>
            <a:ext cx="3386667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1179824"/>
            <a:ext cx="92964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4" y="4006085"/>
            <a:ext cx="3045737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1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8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1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8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9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6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13B9-61D7-4CC7-A537-0A5897D48B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13B9-61D7-4CC7-A537-0A5897D48B0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288F-D8C6-4333-A017-D0296B15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95757" y="1806080"/>
            <a:ext cx="8147123" cy="1717836"/>
          </a:xfrm>
        </p:spPr>
        <p:txBody>
          <a:bodyPr>
            <a:normAutofit/>
          </a:bodyPr>
          <a:lstStyle/>
          <a:p>
            <a:r>
              <a:rPr lang="en-US" dirty="0"/>
              <a:t>Capstone Projects</a:t>
            </a:r>
          </a:p>
        </p:txBody>
      </p:sp>
    </p:spTree>
    <p:extLst>
      <p:ext uri="{BB962C8B-B14F-4D97-AF65-F5344CB8AC3E}">
        <p14:creationId xmlns:p14="http://schemas.microsoft.com/office/powerpoint/2010/main" val="255753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1BEF-C987-1240-9CD3-B35ADDAB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843008"/>
          </a:xfrm>
        </p:spPr>
        <p:txBody>
          <a:bodyPr/>
          <a:lstStyle/>
          <a:p>
            <a:r>
              <a:rPr lang="en-US" b="1" i="1" dirty="0"/>
              <a:t>Solar PV Siting Survey for Anchorage, Alaska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C305F-7EA7-1B46-8863-6C533859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7361"/>
            <a:ext cx="5446854" cy="45867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Sponsor: Erin Whitney (Alaska Center for Energy and Power)</a:t>
            </a:r>
          </a:p>
          <a:p>
            <a:pPr marL="0" indent="0">
              <a:buNone/>
            </a:pPr>
            <a:r>
              <a:rPr lang="en-US" dirty="0"/>
              <a:t>Team Members: </a:t>
            </a:r>
            <a:r>
              <a:rPr lang="en-US" dirty="0" err="1"/>
              <a:t>Jingtian</a:t>
            </a:r>
            <a:r>
              <a:rPr lang="en-US" dirty="0"/>
              <a:t> Zhang, Cheng Zeng, </a:t>
            </a:r>
            <a:r>
              <a:rPr lang="en-US" dirty="0" err="1"/>
              <a:t>Yuening</a:t>
            </a:r>
            <a:r>
              <a:rPr lang="en-US" dirty="0"/>
              <a:t> Wang</a:t>
            </a:r>
          </a:p>
          <a:p>
            <a:pPr marL="0" indent="0">
              <a:buNone/>
            </a:pPr>
            <a:r>
              <a:rPr lang="en-US" dirty="0"/>
              <a:t>Objective:</a:t>
            </a:r>
          </a:p>
          <a:p>
            <a:pPr marL="0" indent="0">
              <a:buNone/>
            </a:pPr>
            <a:r>
              <a:rPr lang="en-US" dirty="0"/>
              <a:t>This project identifies potential solar sites to install solar panels on rooftops and parking lots structures in Anchorage, Alaska. </a:t>
            </a:r>
            <a:r>
              <a:rPr lang="en-US" b="1" dirty="0"/>
              <a:t>Solar energy calculation model </a:t>
            </a:r>
            <a:r>
              <a:rPr lang="en-US" dirty="0"/>
              <a:t>consists of three </a:t>
            </a:r>
            <a:r>
              <a:rPr lang="en-US" dirty="0" err="1"/>
              <a:t>steps:</a:t>
            </a:r>
            <a:r>
              <a:rPr lang="en-US" b="1" dirty="0" err="1"/>
              <a:t>creating</a:t>
            </a:r>
            <a:r>
              <a:rPr lang="en-US" b="1" dirty="0"/>
              <a:t> masks, calculating solar radiation and calculating solar energy. </a:t>
            </a:r>
            <a:r>
              <a:rPr lang="en-US" dirty="0"/>
              <a:t>It</a:t>
            </a:r>
            <a:r>
              <a:rPr lang="en-US" b="1" dirty="0"/>
              <a:t> </a:t>
            </a:r>
            <a:r>
              <a:rPr lang="en-US" dirty="0"/>
              <a:t>is based packages of  </a:t>
            </a:r>
            <a:r>
              <a:rPr lang="en-US" b="1" dirty="0" err="1"/>
              <a:t>Arcgis</a:t>
            </a:r>
            <a:r>
              <a:rPr lang="en-US" b="1" dirty="0"/>
              <a:t> Desktop</a:t>
            </a:r>
            <a:r>
              <a:rPr lang="en-US" dirty="0"/>
              <a:t>. The input is </a:t>
            </a:r>
            <a:r>
              <a:rPr lang="en-US" i="1" dirty="0"/>
              <a:t>Light Detection and Ranging </a:t>
            </a:r>
            <a:r>
              <a:rPr lang="en-US" dirty="0"/>
              <a:t>(LiDAR) data, and the output is .</a:t>
            </a:r>
            <a:r>
              <a:rPr lang="en-US" i="1" dirty="0" err="1"/>
              <a:t>kml</a:t>
            </a:r>
            <a:r>
              <a:rPr lang="en-US" i="1" dirty="0"/>
              <a:t> files</a:t>
            </a:r>
            <a:r>
              <a:rPr lang="en-US" dirty="0"/>
              <a:t>, which can be displayed in </a:t>
            </a:r>
            <a:r>
              <a:rPr lang="en-US" i="1" dirty="0"/>
              <a:t>Google Earth Pro</a:t>
            </a:r>
            <a:r>
              <a:rPr lang="en-US" dirty="0"/>
              <a:t> and </a:t>
            </a:r>
            <a:r>
              <a:rPr lang="en-US" i="1" dirty="0"/>
              <a:t>Google Map</a:t>
            </a:r>
            <a:r>
              <a:rPr lang="en-US" dirty="0"/>
              <a:t>. Also, this project takes</a:t>
            </a:r>
            <a:r>
              <a:rPr lang="en-US" u="sng" dirty="0"/>
              <a:t> HVAC system, vents and pipes on the rooftop, parking lots on the ground </a:t>
            </a:r>
            <a:r>
              <a:rPr lang="en-US" dirty="0"/>
              <a:t>into consideration, so that it makes solar calculation more accurate. Eventually, this model might apply to other cities with similar situation.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6D16A-5DE3-3B47-B21F-35DE8964C31A}"/>
              </a:ext>
            </a:extLst>
          </p:cNvPr>
          <p:cNvSpPr txBox="1"/>
          <p:nvPr/>
        </p:nvSpPr>
        <p:spPr>
          <a:xfrm>
            <a:off x="8380071" y="32987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925B3-2AF0-2E45-9D46-19F4396DE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866" y="1241183"/>
            <a:ext cx="5049121" cy="2057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CB6E8F-9467-374D-B149-60049BEA0D3F}"/>
              </a:ext>
            </a:extLst>
          </p:cNvPr>
          <p:cNvSpPr txBox="1"/>
          <p:nvPr/>
        </p:nvSpPr>
        <p:spPr>
          <a:xfrm>
            <a:off x="7540442" y="3298785"/>
            <a:ext cx="2588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Figure 1. Flowchart of Model Building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98D19-B2E5-3944-97F7-633D79FE3277}"/>
              </a:ext>
            </a:extLst>
          </p:cNvPr>
          <p:cNvSpPr txBox="1"/>
          <p:nvPr/>
        </p:nvSpPr>
        <p:spPr>
          <a:xfrm>
            <a:off x="7434770" y="6165494"/>
            <a:ext cx="3114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Figure 2.E</a:t>
            </a:r>
            <a:r>
              <a:rPr lang="en-US" altLang="zh-CN" sz="1000" b="1" dirty="0"/>
              <a:t>xample of s</a:t>
            </a:r>
            <a:r>
              <a:rPr lang="en-US" sz="1000" b="1" dirty="0"/>
              <a:t>ites displayed in Google Earth Pro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81FC1B-E478-3849-AFC7-706F935A06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61" y="3547279"/>
            <a:ext cx="4643210" cy="236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5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Encode Sans Normal Black</vt:lpstr>
      <vt:lpstr>Arial</vt:lpstr>
      <vt:lpstr>Calibri</vt:lpstr>
      <vt:lpstr>Calibri Light</vt:lpstr>
      <vt:lpstr>Office Theme</vt:lpstr>
      <vt:lpstr>PowerPoint Presentation</vt:lpstr>
      <vt:lpstr>Solar PV Siting Survey for Anchorage, Alaska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Thornton</dc:creator>
  <cp:lastModifiedBy>Yuening Wang</cp:lastModifiedBy>
  <cp:revision>8</cp:revision>
  <dcterms:created xsi:type="dcterms:W3CDTF">2018-06-20T23:06:00Z</dcterms:created>
  <dcterms:modified xsi:type="dcterms:W3CDTF">2018-06-26T01:32:07Z</dcterms:modified>
</cp:coreProperties>
</file>