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F85E-22C1-4E8F-B6B2-1F7F3A5D207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B1A15-D83E-4182-886C-F2334B4E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1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57" y="1806080"/>
            <a:ext cx="8147123" cy="1717836"/>
          </a:xfrm>
        </p:spPr>
        <p:txBody>
          <a:bodyPr>
            <a:normAutofit/>
          </a:bodyPr>
          <a:lstStyle/>
          <a:p>
            <a:r>
              <a:rPr lang="en-US" dirty="0"/>
              <a:t>Capstone Projects</a:t>
            </a:r>
          </a:p>
        </p:txBody>
      </p:sp>
    </p:spTree>
    <p:extLst>
      <p:ext uri="{BB962C8B-B14F-4D97-AF65-F5344CB8AC3E}">
        <p14:creationId xmlns:p14="http://schemas.microsoft.com/office/powerpoint/2010/main" val="255753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1BEF-C987-1240-9CD3-B35ADDAB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843008"/>
          </a:xfrm>
        </p:spPr>
        <p:txBody>
          <a:bodyPr/>
          <a:lstStyle/>
          <a:p>
            <a:r>
              <a:rPr lang="en-US" b="1" i="1" dirty="0"/>
              <a:t>Solar PV Siting Survey for Anchorage, Alaska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305F-7EA7-1B46-8863-6C533859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7361"/>
            <a:ext cx="5446854" cy="4586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Sponsor: Erin Whitney (Alaska Center for Energy and Power)</a:t>
            </a:r>
          </a:p>
          <a:p>
            <a:pPr marL="0" indent="0">
              <a:buNone/>
            </a:pPr>
            <a:r>
              <a:rPr lang="en-US" dirty="0"/>
              <a:t>Team Members: </a:t>
            </a:r>
            <a:r>
              <a:rPr lang="en-US" dirty="0" err="1"/>
              <a:t>Jingtian</a:t>
            </a:r>
            <a:r>
              <a:rPr lang="en-US" dirty="0"/>
              <a:t> Zhang, Cheng Zeng, </a:t>
            </a:r>
            <a:r>
              <a:rPr lang="en-US" dirty="0" err="1"/>
              <a:t>Yuening</a:t>
            </a:r>
            <a:r>
              <a:rPr lang="en-US" dirty="0"/>
              <a:t> Wang</a:t>
            </a:r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This project identifies potential solar sites to install solar panels on roofs and parking lots/ structures in Anchorage. </a:t>
            </a:r>
            <a:r>
              <a:rPr lang="en-US" b="1" dirty="0"/>
              <a:t>Solar energy calculation model </a:t>
            </a:r>
            <a:r>
              <a:rPr lang="en-US" dirty="0"/>
              <a:t>consisting of three steps, including </a:t>
            </a:r>
            <a:r>
              <a:rPr lang="en-US" b="1" dirty="0"/>
              <a:t>creating masks, calculating solar radiation and calculating solar energy</a:t>
            </a:r>
            <a:r>
              <a:rPr lang="en-US" dirty="0"/>
              <a:t>, is based packages in </a:t>
            </a:r>
            <a:r>
              <a:rPr lang="en-US" b="1" dirty="0" err="1"/>
              <a:t>Arcgis</a:t>
            </a:r>
            <a:r>
              <a:rPr lang="en-US" b="1" dirty="0"/>
              <a:t> Desktop</a:t>
            </a:r>
            <a:r>
              <a:rPr lang="en-US" dirty="0"/>
              <a:t>. The input is </a:t>
            </a:r>
            <a:r>
              <a:rPr lang="en-US" i="1" dirty="0"/>
              <a:t>Light Detection and Ranging </a:t>
            </a:r>
            <a:r>
              <a:rPr lang="en-US" dirty="0"/>
              <a:t>(LIDAR) data, and the output is </a:t>
            </a:r>
            <a:r>
              <a:rPr lang="en-US" i="1" dirty="0" err="1"/>
              <a:t>kml</a:t>
            </a:r>
            <a:r>
              <a:rPr lang="en-US" i="1" dirty="0"/>
              <a:t> files</a:t>
            </a:r>
            <a:r>
              <a:rPr lang="en-US" dirty="0"/>
              <a:t>, which can be displayed in </a:t>
            </a:r>
            <a:r>
              <a:rPr lang="en-US" i="1" dirty="0"/>
              <a:t>Google Earth Pro</a:t>
            </a:r>
            <a:r>
              <a:rPr lang="en-US" dirty="0"/>
              <a:t> and </a:t>
            </a:r>
            <a:r>
              <a:rPr lang="en-US" i="1" dirty="0"/>
              <a:t>Google Map</a:t>
            </a:r>
            <a:r>
              <a:rPr lang="en-US" dirty="0"/>
              <a:t>. Also, this project takes </a:t>
            </a:r>
            <a:r>
              <a:rPr lang="en-US" u="sng" dirty="0"/>
              <a:t>omission of HVAC system, vents and pipes on the rooftop, parking lots on the ground </a:t>
            </a:r>
            <a:r>
              <a:rPr lang="en-US" dirty="0"/>
              <a:t>into consideration, making solar calculation more accurate. Eventually, this model might apply to other cities with similar situation.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6D16A-5DE3-3B47-B21F-35DE8964C31A}"/>
              </a:ext>
            </a:extLst>
          </p:cNvPr>
          <p:cNvSpPr txBox="1"/>
          <p:nvPr/>
        </p:nvSpPr>
        <p:spPr>
          <a:xfrm>
            <a:off x="8380071" y="3298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925B3-2AF0-2E45-9D46-19F4396D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66" y="1392799"/>
            <a:ext cx="5049121" cy="20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Encode Sans Normal Black</vt:lpstr>
      <vt:lpstr>Arial</vt:lpstr>
      <vt:lpstr>Calibri</vt:lpstr>
      <vt:lpstr>Calibri Light</vt:lpstr>
      <vt:lpstr>Office Theme</vt:lpstr>
      <vt:lpstr>PowerPoint Presentation</vt:lpstr>
      <vt:lpstr>Solar PV Siting Survey for Anchorage, Alaska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Thornton</dc:creator>
  <cp:lastModifiedBy>Cheng Zeng</cp:lastModifiedBy>
  <cp:revision>3</cp:revision>
  <dcterms:created xsi:type="dcterms:W3CDTF">2018-06-20T23:06:00Z</dcterms:created>
  <dcterms:modified xsi:type="dcterms:W3CDTF">2018-06-25T08:10:42Z</dcterms:modified>
</cp:coreProperties>
</file>