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12"/>
  </p:normalViewPr>
  <p:slideViewPr>
    <p:cSldViewPr snapToGrid="0" snapToObjects="1">
      <p:cViewPr>
        <p:scale>
          <a:sx n="36" d="100"/>
          <a:sy n="36" d="100"/>
        </p:scale>
        <p:origin x="9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C27A1-BEB2-C84C-8355-1158A44B1DD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D961-7CD0-9D49-BC03-74329B20B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4586F-5BD3-534B-9D24-D84B0EEC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0390"/>
            <a:ext cx="14582956" cy="4014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E24836-9224-2043-9C2C-4B32792337D6}"/>
              </a:ext>
            </a:extLst>
          </p:cNvPr>
          <p:cNvSpPr/>
          <p:nvPr/>
        </p:nvSpPr>
        <p:spPr>
          <a:xfrm>
            <a:off x="0" y="28273828"/>
            <a:ext cx="43891200" cy="37737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039A-3D91-F647-8423-99B8C469018D}"/>
              </a:ext>
            </a:extLst>
          </p:cNvPr>
          <p:cNvSpPr/>
          <p:nvPr/>
        </p:nvSpPr>
        <p:spPr>
          <a:xfrm>
            <a:off x="0" y="0"/>
            <a:ext cx="43891200" cy="383177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49E11-A6A1-9641-B20F-5E8307683A7B}"/>
              </a:ext>
            </a:extLst>
          </p:cNvPr>
          <p:cNvSpPr txBox="1"/>
          <p:nvPr/>
        </p:nvSpPr>
        <p:spPr>
          <a:xfrm>
            <a:off x="9631284" y="431921"/>
            <a:ext cx="23600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Solar PV Siting Survey for Anchorage, Alaska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0E6CB-6E60-184B-96FC-42261BC39734}"/>
              </a:ext>
            </a:extLst>
          </p:cNvPr>
          <p:cNvSpPr txBox="1"/>
          <p:nvPr/>
        </p:nvSpPr>
        <p:spPr>
          <a:xfrm>
            <a:off x="9631284" y="1679449"/>
            <a:ext cx="2360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Helvetica" pitchFamily="2" charset="0"/>
              </a:rPr>
              <a:t>Jingtian</a:t>
            </a:r>
            <a:r>
              <a:rPr lang="en-US" sz="6000" dirty="0">
                <a:latin typeface="Helvetica" pitchFamily="2" charset="0"/>
              </a:rPr>
              <a:t> Zhang, Cheng Zeng, </a:t>
            </a:r>
            <a:r>
              <a:rPr lang="en-US" sz="6000" dirty="0" err="1">
                <a:latin typeface="Helvetica" pitchFamily="2" charset="0"/>
              </a:rPr>
              <a:t>Yuening</a:t>
            </a:r>
            <a:r>
              <a:rPr lang="en-US" sz="6000" dirty="0">
                <a:latin typeface="Helvetica" pitchFamily="2" charset="0"/>
              </a:rPr>
              <a:t> Wang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68FF7-0C19-9244-A460-B71ECB61E04A}"/>
              </a:ext>
            </a:extLst>
          </p:cNvPr>
          <p:cNvSpPr/>
          <p:nvPr/>
        </p:nvSpPr>
        <p:spPr>
          <a:xfrm>
            <a:off x="0" y="3831771"/>
            <a:ext cx="43891200" cy="37737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DD4B6-0F73-D24B-A318-E8EC3C326961}"/>
              </a:ext>
            </a:extLst>
          </p:cNvPr>
          <p:cNvSpPr txBox="1"/>
          <p:nvPr/>
        </p:nvSpPr>
        <p:spPr>
          <a:xfrm>
            <a:off x="36419684" y="29497083"/>
            <a:ext cx="63810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DEPARTMENT</a:t>
            </a:r>
          </a:p>
          <a:p>
            <a:pPr algn="ctr"/>
            <a:r>
              <a:rPr lang="en-US" sz="8000" b="1" dirty="0"/>
              <a:t>LOGO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6DAC3-7391-2441-AD93-9422CA1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309" y="29023486"/>
            <a:ext cx="5112327" cy="3408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83CFC1-642D-D441-A586-44387BAF74E0}"/>
              </a:ext>
            </a:extLst>
          </p:cNvPr>
          <p:cNvSpPr txBox="1"/>
          <p:nvPr/>
        </p:nvSpPr>
        <p:spPr>
          <a:xfrm>
            <a:off x="13871414" y="28881530"/>
            <a:ext cx="12438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Place for:</a:t>
            </a:r>
          </a:p>
          <a:p>
            <a:pPr algn="ctr"/>
            <a:r>
              <a:rPr lang="en-US" sz="8000" b="1" dirty="0"/>
              <a:t>CEI Logo</a:t>
            </a:r>
          </a:p>
          <a:p>
            <a:pPr algn="ctr"/>
            <a:r>
              <a:rPr lang="en-US" sz="8000" b="1" dirty="0"/>
              <a:t>Acknowledgements,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F8CD2-EA13-BE42-AA34-532234B28EEA}"/>
              </a:ext>
            </a:extLst>
          </p:cNvPr>
          <p:cNvSpPr txBox="1"/>
          <p:nvPr/>
        </p:nvSpPr>
        <p:spPr>
          <a:xfrm>
            <a:off x="13841878" y="2610223"/>
            <a:ext cx="1517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https://</a:t>
            </a:r>
            <a:r>
              <a:rPr lang="en-US" sz="6000" dirty="0" err="1"/>
              <a:t>github.com</a:t>
            </a:r>
            <a:r>
              <a:rPr lang="en-US" sz="6000" dirty="0"/>
              <a:t>/</a:t>
            </a:r>
            <a:r>
              <a:rPr lang="en-US" sz="6000" dirty="0" err="1"/>
              <a:t>Yueningwang</a:t>
            </a:r>
            <a:r>
              <a:rPr lang="en-US" sz="6000" dirty="0"/>
              <a:t>/ASAP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FEC06-C7DB-F043-8114-F807422D6323}"/>
              </a:ext>
            </a:extLst>
          </p:cNvPr>
          <p:cNvSpPr txBox="1"/>
          <p:nvPr/>
        </p:nvSpPr>
        <p:spPr>
          <a:xfrm>
            <a:off x="31043751" y="4677655"/>
            <a:ext cx="11756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Results and Conclusion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3D2B8-478A-3740-BC96-6415A1872938}"/>
              </a:ext>
            </a:extLst>
          </p:cNvPr>
          <p:cNvSpPr txBox="1"/>
          <p:nvPr/>
        </p:nvSpPr>
        <p:spPr>
          <a:xfrm>
            <a:off x="0" y="4677655"/>
            <a:ext cx="14849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Background and 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ACA9B-E282-644E-A8E3-1C14FEABDD3C}"/>
              </a:ext>
            </a:extLst>
          </p:cNvPr>
          <p:cNvSpPr txBox="1"/>
          <p:nvPr/>
        </p:nvSpPr>
        <p:spPr>
          <a:xfrm>
            <a:off x="16481995" y="4715893"/>
            <a:ext cx="12929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Methods and Approaches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862D2-C8CF-1745-A6CB-9894A2D4F753}"/>
              </a:ext>
            </a:extLst>
          </p:cNvPr>
          <p:cNvSpPr txBox="1"/>
          <p:nvPr/>
        </p:nvSpPr>
        <p:spPr>
          <a:xfrm>
            <a:off x="914400" y="6673445"/>
            <a:ext cx="585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Solar energy</a:t>
            </a:r>
          </a:p>
          <a:p>
            <a:r>
              <a:rPr lang="en-US" sz="6000" dirty="0"/>
              <a:t>Lidar</a:t>
            </a:r>
          </a:p>
          <a:p>
            <a:r>
              <a:rPr lang="en-US" sz="6000" dirty="0" err="1"/>
              <a:t>Arcgis</a:t>
            </a:r>
            <a:endParaRPr lang="en-US" sz="6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2872F-456D-1D4B-9F3B-DB802A3450E9}"/>
              </a:ext>
            </a:extLst>
          </p:cNvPr>
          <p:cNvSpPr txBox="1"/>
          <p:nvPr/>
        </p:nvSpPr>
        <p:spPr>
          <a:xfrm>
            <a:off x="20090597" y="833932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Model builder from </a:t>
            </a:r>
            <a:r>
              <a:rPr lang="en-US" sz="6000" dirty="0" err="1"/>
              <a:t>Jingtian</a:t>
            </a:r>
            <a:endParaRPr lang="en-US" sz="6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37C75-2175-6640-A8CE-11E362B23A5A}"/>
              </a:ext>
            </a:extLst>
          </p:cNvPr>
          <p:cNvSpPr txBox="1"/>
          <p:nvPr/>
        </p:nvSpPr>
        <p:spPr>
          <a:xfrm>
            <a:off x="21793018" y="9691284"/>
            <a:ext cx="543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Workflow </a:t>
            </a:r>
            <a:r>
              <a:rPr lang="en-US" sz="6000" dirty="0" err="1"/>
              <a:t>XMind</a:t>
            </a:r>
            <a:endParaRPr lang="en-US" sz="6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2DE974-34F8-3746-8309-04E4B1BF8865}"/>
              </a:ext>
            </a:extLst>
          </p:cNvPr>
          <p:cNvSpPr txBox="1"/>
          <p:nvPr/>
        </p:nvSpPr>
        <p:spPr>
          <a:xfrm>
            <a:off x="34125407" y="6719611"/>
            <a:ext cx="6741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Table,</a:t>
            </a:r>
          </a:p>
          <a:p>
            <a:r>
              <a:rPr lang="en-US" sz="6000" dirty="0"/>
              <a:t>Raster</a:t>
            </a:r>
          </a:p>
          <a:p>
            <a:r>
              <a:rPr lang="en-US" sz="6000" dirty="0"/>
              <a:t>Google earth</a:t>
            </a:r>
          </a:p>
          <a:p>
            <a:r>
              <a:rPr lang="en-US" sz="6000" dirty="0"/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278062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62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Prakash</dc:creator>
  <cp:lastModifiedBy>Cheng Zeng</cp:lastModifiedBy>
  <cp:revision>8</cp:revision>
  <dcterms:created xsi:type="dcterms:W3CDTF">2018-03-06T18:07:07Z</dcterms:created>
  <dcterms:modified xsi:type="dcterms:W3CDTF">2018-06-20T04:53:29Z</dcterms:modified>
</cp:coreProperties>
</file>