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F85E-22C1-4E8F-B6B2-1F7F3A5D207C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B1A15-D83E-4182-886C-F2334B4E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1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1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13B9-61D7-4CC7-A537-0A5897D48B0A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5757" y="1806080"/>
            <a:ext cx="8147123" cy="1717836"/>
          </a:xfrm>
        </p:spPr>
        <p:txBody>
          <a:bodyPr>
            <a:normAutofit/>
          </a:bodyPr>
          <a:lstStyle/>
          <a:p>
            <a:r>
              <a:rPr lang="en-US" dirty="0"/>
              <a:t>Capstone Projects</a:t>
            </a:r>
          </a:p>
        </p:txBody>
      </p:sp>
    </p:spTree>
    <p:extLst>
      <p:ext uri="{BB962C8B-B14F-4D97-AF65-F5344CB8AC3E}">
        <p14:creationId xmlns:p14="http://schemas.microsoft.com/office/powerpoint/2010/main" val="255753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1BEF-C987-1240-9CD3-B35ADDAB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843008"/>
          </a:xfrm>
        </p:spPr>
        <p:txBody>
          <a:bodyPr/>
          <a:lstStyle/>
          <a:p>
            <a:r>
              <a:rPr lang="en-US" b="1" i="1" dirty="0"/>
              <a:t>Solar PV Siting Survey for Anchorage, Alaska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305F-7EA7-1B46-8863-6C533859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7361"/>
            <a:ext cx="5446854" cy="45867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Sponsor: Erin Whitney (Alaska Center for Energy and Power)</a:t>
            </a:r>
          </a:p>
          <a:p>
            <a:pPr marL="0" indent="0">
              <a:buNone/>
            </a:pPr>
            <a:r>
              <a:rPr lang="en-US" dirty="0"/>
              <a:t>Team Members: </a:t>
            </a:r>
            <a:r>
              <a:rPr lang="en-US" dirty="0" err="1"/>
              <a:t>Jingtian</a:t>
            </a:r>
            <a:r>
              <a:rPr lang="en-US" dirty="0"/>
              <a:t> Zhang, Cheng Zeng, </a:t>
            </a:r>
            <a:r>
              <a:rPr lang="en-US" dirty="0" err="1"/>
              <a:t>Yuening</a:t>
            </a:r>
            <a:r>
              <a:rPr lang="en-US" dirty="0"/>
              <a:t> Wang</a:t>
            </a:r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This project identifies potential solar sites to install solar panels on rooftops and parking lots structures in Anchorage, Alaska. </a:t>
            </a:r>
            <a:r>
              <a:rPr lang="en-US" b="1" dirty="0"/>
              <a:t>Solar energy calculation model </a:t>
            </a:r>
            <a:r>
              <a:rPr lang="en-US" dirty="0"/>
              <a:t>consists of three </a:t>
            </a:r>
            <a:r>
              <a:rPr lang="en-US" dirty="0" err="1"/>
              <a:t>steps:</a:t>
            </a:r>
            <a:r>
              <a:rPr lang="en-US" b="1" dirty="0" err="1"/>
              <a:t>creating</a:t>
            </a:r>
            <a:r>
              <a:rPr lang="en-US" b="1" dirty="0"/>
              <a:t> masks, calculating solar radiation and calculating solar energy. </a:t>
            </a:r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dirty="0"/>
              <a:t>is based packages of  </a:t>
            </a:r>
            <a:r>
              <a:rPr lang="en-US" b="1" dirty="0" err="1"/>
              <a:t>Arcgis</a:t>
            </a:r>
            <a:r>
              <a:rPr lang="en-US" b="1" dirty="0"/>
              <a:t> Desktop</a:t>
            </a:r>
            <a:r>
              <a:rPr lang="en-US" dirty="0"/>
              <a:t>. The input is </a:t>
            </a:r>
            <a:r>
              <a:rPr lang="en-US" i="1" dirty="0"/>
              <a:t>Light Detection and Ranging </a:t>
            </a:r>
            <a:r>
              <a:rPr lang="en-US" dirty="0"/>
              <a:t>(LiDAR) data, and the output is .</a:t>
            </a:r>
            <a:r>
              <a:rPr lang="en-US" i="1" dirty="0" err="1"/>
              <a:t>kml</a:t>
            </a:r>
            <a:r>
              <a:rPr lang="en-US" i="1" dirty="0"/>
              <a:t> files</a:t>
            </a:r>
            <a:r>
              <a:rPr lang="en-US" dirty="0"/>
              <a:t>, which can be displayed in </a:t>
            </a:r>
            <a:r>
              <a:rPr lang="en-US" i="1" dirty="0"/>
              <a:t>Google Earth Pro</a:t>
            </a:r>
            <a:r>
              <a:rPr lang="en-US" dirty="0"/>
              <a:t> and </a:t>
            </a:r>
            <a:r>
              <a:rPr lang="en-US" i="1" dirty="0"/>
              <a:t>Google Map</a:t>
            </a:r>
            <a:r>
              <a:rPr lang="en-US" dirty="0"/>
              <a:t>. Also, this project takes</a:t>
            </a:r>
            <a:r>
              <a:rPr lang="en-US" u="sng" dirty="0"/>
              <a:t> HVAC system, vents and pipes on the rooftop, parking lots on the ground </a:t>
            </a:r>
            <a:r>
              <a:rPr lang="en-US" dirty="0"/>
              <a:t>into consideration, so that it makes solar calculation more accurate. Eventually, this model might apply to other cities with similar situation.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6D16A-5DE3-3B47-B21F-35DE8964C31A}"/>
              </a:ext>
            </a:extLst>
          </p:cNvPr>
          <p:cNvSpPr txBox="1"/>
          <p:nvPr/>
        </p:nvSpPr>
        <p:spPr>
          <a:xfrm>
            <a:off x="8380071" y="3298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925B3-2AF0-2E45-9D46-19F4396D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66" y="1392799"/>
            <a:ext cx="5049121" cy="190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B6E8F-9467-374D-B149-60049BEA0D3F}"/>
              </a:ext>
            </a:extLst>
          </p:cNvPr>
          <p:cNvSpPr txBox="1"/>
          <p:nvPr/>
        </p:nvSpPr>
        <p:spPr>
          <a:xfrm>
            <a:off x="7639291" y="3331835"/>
            <a:ext cx="2048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Figure 1. Flowchart of Model 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98D19-B2E5-3944-97F7-633D79FE3277}"/>
              </a:ext>
            </a:extLst>
          </p:cNvPr>
          <p:cNvSpPr txBox="1"/>
          <p:nvPr/>
        </p:nvSpPr>
        <p:spPr>
          <a:xfrm>
            <a:off x="7373224" y="6287559"/>
            <a:ext cx="20136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Figure 2. Sites displayed in Google Earth Pro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81FC1B-E478-3849-AFC7-706F935A0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61" y="3547279"/>
            <a:ext cx="4643210" cy="23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Encode Sans Normal Black</vt:lpstr>
      <vt:lpstr>Arial</vt:lpstr>
      <vt:lpstr>Calibri</vt:lpstr>
      <vt:lpstr>Calibri Light</vt:lpstr>
      <vt:lpstr>Office Theme</vt:lpstr>
      <vt:lpstr>PowerPoint Presentation</vt:lpstr>
      <vt:lpstr>Solar PV Siting Survey for Anchorage, Alaska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Thornton</dc:creator>
  <cp:lastModifiedBy>Cheng Zeng</cp:lastModifiedBy>
  <cp:revision>6</cp:revision>
  <dcterms:created xsi:type="dcterms:W3CDTF">2018-06-20T23:06:00Z</dcterms:created>
  <dcterms:modified xsi:type="dcterms:W3CDTF">2018-06-26T01:01:35Z</dcterms:modified>
</cp:coreProperties>
</file>