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0" r:id="rId2"/>
    <p:sldId id="455" r:id="rId3"/>
    <p:sldId id="463" r:id="rId4"/>
    <p:sldId id="262" r:id="rId5"/>
    <p:sldId id="456" r:id="rId6"/>
    <p:sldId id="457" r:id="rId7"/>
    <p:sldId id="263" r:id="rId8"/>
    <p:sldId id="464" r:id="rId9"/>
    <p:sldId id="395" r:id="rId10"/>
    <p:sldId id="465" r:id="rId11"/>
    <p:sldId id="423" r:id="rId12"/>
    <p:sldId id="467" r:id="rId13"/>
    <p:sldId id="416" r:id="rId14"/>
    <p:sldId id="421" r:id="rId15"/>
    <p:sldId id="270" r:id="rId16"/>
    <p:sldId id="274" r:id="rId17"/>
    <p:sldId id="412" r:id="rId18"/>
    <p:sldId id="449" r:id="rId19"/>
    <p:sldId id="391" r:id="rId20"/>
    <p:sldId id="275" r:id="rId2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F1A0405-C105-2C6E-F923-183A21B5B2E1}" name="Wang, Yueqi" initials="WY" userId="S::yuw249@pitt.edu::3e8dd239-3595-4639-8e97-8eabfef3f160" providerId="AD"/>
  <p188:author id="{B91E9137-51AE-2443-165F-828A311847DF}" name="ajaleel@nvidia.com" initials="aj" userId="S::urn:spo:guest#ajaleel@nvidia.com::" providerId="AD"/>
  <p188:author id="{8DC228E6-56EC-CEEF-9721-D28B17686768}" name="Wang, Yueqi" initials="YW" userId="S::YUW249@pitt.edu::3e8dd239-3595-4639-8e97-8eabfef3f16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3"/>
    <a:srgbClr val="FFF0C1"/>
    <a:srgbClr val="D9CAE1"/>
    <a:srgbClr val="D6E9D5"/>
    <a:srgbClr val="F0E2B2"/>
    <a:srgbClr val="CCDFCA"/>
    <a:srgbClr val="C3B4C8"/>
    <a:srgbClr val="D5E9D4"/>
    <a:srgbClr val="FFF0C0"/>
    <a:srgbClr val="D5E7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67"/>
    <p:restoredTop sz="68707"/>
  </p:normalViewPr>
  <p:slideViewPr>
    <p:cSldViewPr snapToGrid="0">
      <p:cViewPr varScale="1">
        <p:scale>
          <a:sx n="80" d="100"/>
          <a:sy n="80" d="100"/>
        </p:scale>
        <p:origin x="18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Yueqi" userId="3e8dd239-3595-4639-8e97-8eabfef3f160" providerId="ADAL" clId="{3DCB59B0-3E18-48F1-B757-A42715D8B34D}"/>
    <pc:docChg chg="undo custSel modSld">
      <pc:chgData name="Wang, Yueqi" userId="3e8dd239-3595-4639-8e97-8eabfef3f160" providerId="ADAL" clId="{3DCB59B0-3E18-48F1-B757-A42715D8B34D}" dt="2024-02-19T15:51:24.506" v="689" actId="14100"/>
      <pc:docMkLst>
        <pc:docMk/>
      </pc:docMkLst>
      <pc:sldChg chg="addSp delSp modSp mod">
        <pc:chgData name="Wang, Yueqi" userId="3e8dd239-3595-4639-8e97-8eabfef3f160" providerId="ADAL" clId="{3DCB59B0-3E18-48F1-B757-A42715D8B34D}" dt="2024-02-19T15:07:58.602" v="115" actId="14100"/>
        <pc:sldMkLst>
          <pc:docMk/>
          <pc:sldMk cId="474063360" sldId="262"/>
        </pc:sldMkLst>
      </pc:sldChg>
      <pc:sldChg chg="modSp mod">
        <pc:chgData name="Wang, Yueqi" userId="3e8dd239-3595-4639-8e97-8eabfef3f160" providerId="ADAL" clId="{3DCB59B0-3E18-48F1-B757-A42715D8B34D}" dt="2024-02-19T15:05:52.460" v="3" actId="14100"/>
        <pc:sldMkLst>
          <pc:docMk/>
          <pc:sldMk cId="412144062" sldId="264"/>
        </pc:sldMkLst>
      </pc:sldChg>
      <pc:sldChg chg="addSp delSp modSp mod">
        <pc:chgData name="Wang, Yueqi" userId="3e8dd239-3595-4639-8e97-8eabfef3f160" providerId="ADAL" clId="{3DCB59B0-3E18-48F1-B757-A42715D8B34D}" dt="2024-02-19T15:07:27.679" v="111" actId="1037"/>
        <pc:sldMkLst>
          <pc:docMk/>
          <pc:sldMk cId="4059045437" sldId="265"/>
        </pc:sldMkLst>
      </pc:sldChg>
      <pc:sldChg chg="addSp delSp modSp mod">
        <pc:chgData name="Wang, Yueqi" userId="3e8dd239-3595-4639-8e97-8eabfef3f160" providerId="ADAL" clId="{3DCB59B0-3E18-48F1-B757-A42715D8B34D}" dt="2024-02-19T15:45:54.186" v="496" actId="20577"/>
        <pc:sldMkLst>
          <pc:docMk/>
          <pc:sldMk cId="1213093032" sldId="270"/>
        </pc:sldMkLst>
      </pc:sldChg>
    </pc:docChg>
  </pc:docChgLst>
  <pc:docChgLst>
    <pc:chgData name="ajaleel@nvidia.com" userId="S::urn:spo:guest#ajaleel@nvidia.com::" providerId="AD" clId="Web-{DB3D74DF-7C8C-9FE4-D2DF-909227E44DD0}"/>
    <pc:docChg chg="modSld">
      <pc:chgData name="ajaleel@nvidia.com" userId="S::urn:spo:guest#ajaleel@nvidia.com::" providerId="AD" clId="Web-{DB3D74DF-7C8C-9FE4-D2DF-909227E44DD0}" dt="2025-03-05T13:41:43.122" v="16"/>
      <pc:docMkLst>
        <pc:docMk/>
      </pc:docMkLst>
      <pc:sldChg chg="modSp">
        <pc:chgData name="ajaleel@nvidia.com" userId="S::urn:spo:guest#ajaleel@nvidia.com::" providerId="AD" clId="Web-{DB3D74DF-7C8C-9FE4-D2DF-909227E44DD0}" dt="2025-03-05T13:39:54.121" v="0" actId="20577"/>
        <pc:sldMkLst>
          <pc:docMk/>
          <pc:sldMk cId="679959390" sldId="464"/>
        </pc:sldMkLst>
        <pc:spChg chg="mod">
          <ac:chgData name="ajaleel@nvidia.com" userId="S::urn:spo:guest#ajaleel@nvidia.com::" providerId="AD" clId="Web-{DB3D74DF-7C8C-9FE4-D2DF-909227E44DD0}" dt="2025-03-05T13:39:54.121" v="0" actId="20577"/>
          <ac:spMkLst>
            <pc:docMk/>
            <pc:sldMk cId="679959390" sldId="464"/>
            <ac:spMk id="26" creationId="{4FC2396E-5062-3F37-2BE0-3B53EF6E007C}"/>
          </ac:spMkLst>
        </pc:spChg>
      </pc:sldChg>
      <pc:sldChg chg="modSp">
        <pc:chgData name="ajaleel@nvidia.com" userId="S::urn:spo:guest#ajaleel@nvidia.com::" providerId="AD" clId="Web-{DB3D74DF-7C8C-9FE4-D2DF-909227E44DD0}" dt="2025-03-05T13:41:43.122" v="16"/>
        <pc:sldMkLst>
          <pc:docMk/>
          <pc:sldMk cId="1130555289" sldId="467"/>
        </pc:sldMkLst>
        <pc:graphicFrameChg chg="mod modGraphic">
          <ac:chgData name="ajaleel@nvidia.com" userId="S::urn:spo:guest#ajaleel@nvidia.com::" providerId="AD" clId="Web-{DB3D74DF-7C8C-9FE4-D2DF-909227E44DD0}" dt="2025-03-05T13:41:43.122" v="16"/>
          <ac:graphicFrameMkLst>
            <pc:docMk/>
            <pc:sldMk cId="1130555289" sldId="467"/>
            <ac:graphicFrameMk id="24" creationId="{750791A6-4CF3-353B-BE92-DC465C73E8EB}"/>
          </ac:graphicFrameMkLst>
        </pc:graphicFrameChg>
      </pc:sldChg>
    </pc:docChg>
  </pc:docChgLst>
  <pc:docChgLst>
    <pc:chgData name="Wang, Yueqi" userId="3e8dd239-3595-4639-8e97-8eabfef3f160" providerId="ADAL" clId="{E8A5ACD1-3A0E-564C-865D-40692603FD21}"/>
    <pc:docChg chg="undo custSel addSld delSld modSld sldOrd">
      <pc:chgData name="Wang, Yueqi" userId="3e8dd239-3595-4639-8e97-8eabfef3f160" providerId="ADAL" clId="{E8A5ACD1-3A0E-564C-865D-40692603FD21}" dt="2025-03-05T19:14:25.438" v="25842" actId="20577"/>
      <pc:docMkLst>
        <pc:docMk/>
      </pc:docMkLst>
      <pc:sldChg chg="modNotesTx">
        <pc:chgData name="Wang, Yueqi" userId="3e8dd239-3595-4639-8e97-8eabfef3f160" providerId="ADAL" clId="{E8A5ACD1-3A0E-564C-865D-40692603FD21}" dt="2025-03-05T19:14:25.438" v="25842" actId="20577"/>
        <pc:sldMkLst>
          <pc:docMk/>
          <pc:sldMk cId="530338047" sldId="260"/>
        </pc:sldMkLst>
      </pc:sldChg>
      <pc:sldChg chg="delSp modSp mod delAnim modAnim modNotesTx">
        <pc:chgData name="Wang, Yueqi" userId="3e8dd239-3595-4639-8e97-8eabfef3f160" providerId="ADAL" clId="{E8A5ACD1-3A0E-564C-865D-40692603FD21}" dt="2025-03-05T16:14:35.500" v="25828" actId="20577"/>
        <pc:sldMkLst>
          <pc:docMk/>
          <pc:sldMk cId="474063360" sldId="262"/>
        </pc:sldMkLst>
        <pc:spChg chg="mod">
          <ac:chgData name="Wang, Yueqi" userId="3e8dd239-3595-4639-8e97-8eabfef3f160" providerId="ADAL" clId="{E8A5ACD1-3A0E-564C-865D-40692603FD21}" dt="2025-03-05T06:35:30.285" v="25725" actId="20577"/>
          <ac:spMkLst>
            <pc:docMk/>
            <pc:sldMk cId="474063360" sldId="262"/>
            <ac:spMk id="17" creationId="{8E952889-162F-AC2C-61FE-1C1A7298F6A7}"/>
          </ac:spMkLst>
        </pc:spChg>
        <pc:spChg chg="mod">
          <ac:chgData name="Wang, Yueqi" userId="3e8dd239-3595-4639-8e97-8eabfef3f160" providerId="ADAL" clId="{E8A5ACD1-3A0E-564C-865D-40692603FD21}" dt="2025-03-03T02:59:01.295" v="1535" actId="403"/>
          <ac:spMkLst>
            <pc:docMk/>
            <pc:sldMk cId="474063360" sldId="262"/>
            <ac:spMk id="67" creationId="{FBE81F02-C0C6-64D3-D093-D8ABC05B3439}"/>
          </ac:spMkLst>
        </pc:spChg>
        <pc:spChg chg="mod">
          <ac:chgData name="Wang, Yueqi" userId="3e8dd239-3595-4639-8e97-8eabfef3f160" providerId="ADAL" clId="{E8A5ACD1-3A0E-564C-865D-40692603FD21}" dt="2025-03-03T02:51:43.764" v="1283" actId="1076"/>
          <ac:spMkLst>
            <pc:docMk/>
            <pc:sldMk cId="474063360" sldId="262"/>
            <ac:spMk id="69" creationId="{3367D257-25C0-4E02-8003-031F4256A986}"/>
          </ac:spMkLst>
        </pc:spChg>
        <pc:spChg chg="mod">
          <ac:chgData name="Wang, Yueqi" userId="3e8dd239-3595-4639-8e97-8eabfef3f160" providerId="ADAL" clId="{E8A5ACD1-3A0E-564C-865D-40692603FD21}" dt="2025-03-03T02:53:07.455" v="1326" actId="1076"/>
          <ac:spMkLst>
            <pc:docMk/>
            <pc:sldMk cId="474063360" sldId="262"/>
            <ac:spMk id="71" creationId="{6FD10675-C250-4D40-A483-AC113F5E8117}"/>
          </ac:spMkLst>
        </pc:spChg>
        <pc:spChg chg="mod">
          <ac:chgData name="Wang, Yueqi" userId="3e8dd239-3595-4639-8e97-8eabfef3f160" providerId="ADAL" clId="{E8A5ACD1-3A0E-564C-865D-40692603FD21}" dt="2025-03-03T02:53:12.913" v="1327" actId="1076"/>
          <ac:spMkLst>
            <pc:docMk/>
            <pc:sldMk cId="474063360" sldId="262"/>
            <ac:spMk id="72" creationId="{0F455A15-C9FF-4366-8584-383EB0B0E645}"/>
          </ac:spMkLst>
        </pc:spChg>
        <pc:spChg chg="mod">
          <ac:chgData name="Wang, Yueqi" userId="3e8dd239-3595-4639-8e97-8eabfef3f160" providerId="ADAL" clId="{E8A5ACD1-3A0E-564C-865D-40692603FD21}" dt="2025-03-03T02:53:38.851" v="1353" actId="1076"/>
          <ac:spMkLst>
            <pc:docMk/>
            <pc:sldMk cId="474063360" sldId="262"/>
            <ac:spMk id="73" creationId="{69A08BAC-79BA-496E-802F-1CBA6BE6EA20}"/>
          </ac:spMkLst>
        </pc:spChg>
        <pc:spChg chg="mod">
          <ac:chgData name="Wang, Yueqi" userId="3e8dd239-3595-4639-8e97-8eabfef3f160" providerId="ADAL" clId="{E8A5ACD1-3A0E-564C-865D-40692603FD21}" dt="2025-03-03T02:51:55.779" v="1286" actId="1076"/>
          <ac:spMkLst>
            <pc:docMk/>
            <pc:sldMk cId="474063360" sldId="262"/>
            <ac:spMk id="74" creationId="{0C9B2DEC-BA3E-43FD-83DC-CD5C8664FE92}"/>
          </ac:spMkLst>
        </pc:spChg>
        <pc:spChg chg="mod">
          <ac:chgData name="Wang, Yueqi" userId="3e8dd239-3595-4639-8e97-8eabfef3f160" providerId="ADAL" clId="{E8A5ACD1-3A0E-564C-865D-40692603FD21}" dt="2025-03-03T02:53:48.684" v="1377" actId="1038"/>
          <ac:spMkLst>
            <pc:docMk/>
            <pc:sldMk cId="474063360" sldId="262"/>
            <ac:spMk id="87" creationId="{D5803471-A0D2-4D24-A958-CBC6668B355C}"/>
          </ac:spMkLst>
        </pc:spChg>
        <pc:spChg chg="mod">
          <ac:chgData name="Wang, Yueqi" userId="3e8dd239-3595-4639-8e97-8eabfef3f160" providerId="ADAL" clId="{E8A5ACD1-3A0E-564C-865D-40692603FD21}" dt="2025-03-03T02:46:42.167" v="1212" actId="14100"/>
          <ac:spMkLst>
            <pc:docMk/>
            <pc:sldMk cId="474063360" sldId="262"/>
            <ac:spMk id="100" creationId="{2BD5F119-A104-4312-94D9-CA84D58573E2}"/>
          </ac:spMkLst>
        </pc:spChg>
        <pc:spChg chg="mod">
          <ac:chgData name="Wang, Yueqi" userId="3e8dd239-3595-4639-8e97-8eabfef3f160" providerId="ADAL" clId="{E8A5ACD1-3A0E-564C-865D-40692603FD21}" dt="2025-03-03T02:46:38.399" v="1211" actId="403"/>
          <ac:spMkLst>
            <pc:docMk/>
            <pc:sldMk cId="474063360" sldId="262"/>
            <ac:spMk id="132" creationId="{B629E086-6713-1B44-0B89-3629C80F1E85}"/>
          </ac:spMkLst>
        </pc:spChg>
        <pc:grpChg chg="mod">
          <ac:chgData name="Wang, Yueqi" userId="3e8dd239-3595-4639-8e97-8eabfef3f160" providerId="ADAL" clId="{E8A5ACD1-3A0E-564C-865D-40692603FD21}" dt="2025-03-03T02:53:48.684" v="1377" actId="1038"/>
          <ac:grpSpMkLst>
            <pc:docMk/>
            <pc:sldMk cId="474063360" sldId="262"/>
            <ac:grpSpMk id="44" creationId="{A7EE9AB6-DAF6-4807-B2FD-AA3F0B630B0A}"/>
          </ac:grpSpMkLst>
        </pc:grpChg>
        <pc:grpChg chg="mod">
          <ac:chgData name="Wang, Yueqi" userId="3e8dd239-3595-4639-8e97-8eabfef3f160" providerId="ADAL" clId="{E8A5ACD1-3A0E-564C-865D-40692603FD21}" dt="2025-03-03T02:59:53.760" v="1591" actId="1038"/>
          <ac:grpSpMkLst>
            <pc:docMk/>
            <pc:sldMk cId="474063360" sldId="262"/>
            <ac:grpSpMk id="46" creationId="{ABAD4DAC-5282-496B-A1A7-0649F5B54B15}"/>
          </ac:grpSpMkLst>
        </pc:grpChg>
        <pc:grpChg chg="mod">
          <ac:chgData name="Wang, Yueqi" userId="3e8dd239-3595-4639-8e97-8eabfef3f160" providerId="ADAL" clId="{E8A5ACD1-3A0E-564C-865D-40692603FD21}" dt="2025-03-03T02:59:53.760" v="1591" actId="1038"/>
          <ac:grpSpMkLst>
            <pc:docMk/>
            <pc:sldMk cId="474063360" sldId="262"/>
            <ac:grpSpMk id="47" creationId="{2F86E3C3-136E-44FC-A24C-A1D668683536}"/>
          </ac:grpSpMkLst>
        </pc:grpChg>
        <pc:grpChg chg="mod">
          <ac:chgData name="Wang, Yueqi" userId="3e8dd239-3595-4639-8e97-8eabfef3f160" providerId="ADAL" clId="{E8A5ACD1-3A0E-564C-865D-40692603FD21}" dt="2025-03-03T02:59:53.760" v="1591" actId="1038"/>
          <ac:grpSpMkLst>
            <pc:docMk/>
            <pc:sldMk cId="474063360" sldId="262"/>
            <ac:grpSpMk id="66" creationId="{9F4D8F08-96A6-8213-B8A0-7B4088C18CD7}"/>
          </ac:grpSpMkLst>
        </pc:grpChg>
        <pc:cxnChg chg="mod">
          <ac:chgData name="Wang, Yueqi" userId="3e8dd239-3595-4639-8e97-8eabfef3f160" providerId="ADAL" clId="{E8A5ACD1-3A0E-564C-865D-40692603FD21}" dt="2025-03-03T02:53:48.684" v="1377" actId="1038"/>
          <ac:cxnSpMkLst>
            <pc:docMk/>
            <pc:sldMk cId="474063360" sldId="262"/>
            <ac:cxnSpMk id="75" creationId="{B7FB759A-036A-49DF-8B01-5DF1F269205E}"/>
          </ac:cxnSpMkLst>
        </pc:cxnChg>
        <pc:cxnChg chg="mod">
          <ac:chgData name="Wang, Yueqi" userId="3e8dd239-3595-4639-8e97-8eabfef3f160" providerId="ADAL" clId="{E8A5ACD1-3A0E-564C-865D-40692603FD21}" dt="2025-03-03T02:53:48.684" v="1377" actId="1038"/>
          <ac:cxnSpMkLst>
            <pc:docMk/>
            <pc:sldMk cId="474063360" sldId="262"/>
            <ac:cxnSpMk id="76" creationId="{2278AB98-18B7-4571-A939-ADE9E71C5253}"/>
          </ac:cxnSpMkLst>
        </pc:cxnChg>
        <pc:cxnChg chg="mod">
          <ac:chgData name="Wang, Yueqi" userId="3e8dd239-3595-4639-8e97-8eabfef3f160" providerId="ADAL" clId="{E8A5ACD1-3A0E-564C-865D-40692603FD21}" dt="2025-03-03T02:53:48.684" v="1377" actId="1038"/>
          <ac:cxnSpMkLst>
            <pc:docMk/>
            <pc:sldMk cId="474063360" sldId="262"/>
            <ac:cxnSpMk id="79" creationId="{03A6AA77-02F0-4987-A0E1-02B452CD9209}"/>
          </ac:cxnSpMkLst>
        </pc:cxnChg>
        <pc:cxnChg chg="mod">
          <ac:chgData name="Wang, Yueqi" userId="3e8dd239-3595-4639-8e97-8eabfef3f160" providerId="ADAL" clId="{E8A5ACD1-3A0E-564C-865D-40692603FD21}" dt="2025-03-03T02:53:48.684" v="1377" actId="1038"/>
          <ac:cxnSpMkLst>
            <pc:docMk/>
            <pc:sldMk cId="474063360" sldId="262"/>
            <ac:cxnSpMk id="83" creationId="{327252E0-DF2D-45F2-8D74-88D1697369E6}"/>
          </ac:cxnSpMkLst>
        </pc:cxnChg>
      </pc:sldChg>
      <pc:sldChg chg="modSp mod">
        <pc:chgData name="Wang, Yueqi" userId="3e8dd239-3595-4639-8e97-8eabfef3f160" providerId="ADAL" clId="{E8A5ACD1-3A0E-564C-865D-40692603FD21}" dt="2025-03-04T17:14:51.829" v="18418" actId="20577"/>
        <pc:sldMkLst>
          <pc:docMk/>
          <pc:sldMk cId="2932657041" sldId="263"/>
        </pc:sldMkLst>
        <pc:spChg chg="mod">
          <ac:chgData name="Wang, Yueqi" userId="3e8dd239-3595-4639-8e97-8eabfef3f160" providerId="ADAL" clId="{E8A5ACD1-3A0E-564C-865D-40692603FD21}" dt="2025-03-04T17:14:51.829" v="18418" actId="20577"/>
          <ac:spMkLst>
            <pc:docMk/>
            <pc:sldMk cId="2932657041" sldId="263"/>
            <ac:spMk id="6" creationId="{41B18373-61E0-5BCD-91D9-45E01640477D}"/>
          </ac:spMkLst>
        </pc:spChg>
      </pc:sldChg>
      <pc:sldChg chg="modSp mod modCm">
        <pc:chgData name="Wang, Yueqi" userId="3e8dd239-3595-4639-8e97-8eabfef3f160" providerId="ADAL" clId="{E8A5ACD1-3A0E-564C-865D-40692603FD21}" dt="2025-03-04T22:41:38.265" v="23297" actId="20577"/>
        <pc:sldMkLst>
          <pc:docMk/>
          <pc:sldMk cId="1213093032" sldId="270"/>
        </pc:sldMkLst>
        <pc:spChg chg="mod">
          <ac:chgData name="Wang, Yueqi" userId="3e8dd239-3595-4639-8e97-8eabfef3f160" providerId="ADAL" clId="{E8A5ACD1-3A0E-564C-865D-40692603FD21}" dt="2025-03-04T22:41:38.265" v="23297" actId="20577"/>
          <ac:spMkLst>
            <pc:docMk/>
            <pc:sldMk cId="1213093032" sldId="270"/>
            <ac:spMk id="4" creationId="{B7AC6387-BBB8-12C5-1158-57E7127EE32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Wang, Yueqi" userId="3e8dd239-3595-4639-8e97-8eabfef3f160" providerId="ADAL" clId="{E8A5ACD1-3A0E-564C-865D-40692603FD21}" dt="2025-03-04T22:41:38.265" v="23297" actId="20577"/>
              <pc2:cmMkLst xmlns:pc2="http://schemas.microsoft.com/office/powerpoint/2019/9/main/command">
                <pc:docMk/>
                <pc:sldMk cId="1213093032" sldId="270"/>
                <pc2:cmMk id="{C31FEE0A-836C-432E-9D7F-BA27FAFB500A}"/>
              </pc2:cmMkLst>
              <pc226:cmRplyChg chg="add">
                <pc226:chgData name="Wang, Yueqi" userId="3e8dd239-3595-4639-8e97-8eabfef3f160" providerId="ADAL" clId="{E8A5ACD1-3A0E-564C-865D-40692603FD21}" dt="2025-03-04T19:25:16.603" v="22476"/>
                <pc2:cmRplyMkLst xmlns:pc2="http://schemas.microsoft.com/office/powerpoint/2019/9/main/command">
                  <pc:docMk/>
                  <pc:sldMk cId="1213093032" sldId="270"/>
                  <pc2:cmMk id="{C31FEE0A-836C-432E-9D7F-BA27FAFB500A}"/>
                  <pc2:cmRplyMk id="{8B0BDF25-E25D-3046-88B4-FC67976DA706}"/>
                </pc2:cmRplyMkLst>
              </pc226:cmRplyChg>
              <pc226:cmRplyChg chg="add">
                <pc226:chgData name="Wang, Yueqi" userId="3e8dd239-3595-4639-8e97-8eabfef3f160" providerId="ADAL" clId="{E8A5ACD1-3A0E-564C-865D-40692603FD21}" dt="2025-03-04T19:26:48.936" v="22511"/>
                <pc2:cmRplyMkLst xmlns:pc2="http://schemas.microsoft.com/office/powerpoint/2019/9/main/command">
                  <pc:docMk/>
                  <pc:sldMk cId="1213093032" sldId="270"/>
                  <pc2:cmMk id="{C31FEE0A-836C-432E-9D7F-BA27FAFB500A}"/>
                  <pc2:cmRplyMk id="{B8519048-EBEC-0747-BBEC-0F6BE004F8A3}"/>
                </pc2:cmRplyMkLst>
              </pc226:cmRplyChg>
            </pc226:cmChg>
          </p:ext>
        </pc:extLst>
      </pc:sldChg>
      <pc:sldChg chg="modSp mod modCm">
        <pc:chgData name="Wang, Yueqi" userId="3e8dd239-3595-4639-8e97-8eabfef3f160" providerId="ADAL" clId="{E8A5ACD1-3A0E-564C-865D-40692603FD21}" dt="2025-03-04T17:37:11.908" v="19126" actId="20577"/>
        <pc:sldMkLst>
          <pc:docMk/>
          <pc:sldMk cId="3781328061" sldId="274"/>
        </pc:sldMkLst>
        <pc:spChg chg="mod">
          <ac:chgData name="Wang, Yueqi" userId="3e8dd239-3595-4639-8e97-8eabfef3f160" providerId="ADAL" clId="{E8A5ACD1-3A0E-564C-865D-40692603FD21}" dt="2025-03-04T17:37:11.908" v="19126" actId="20577"/>
          <ac:spMkLst>
            <pc:docMk/>
            <pc:sldMk cId="3781328061" sldId="274"/>
            <ac:spMk id="2" creationId="{40E142DB-CCDE-2CB1-C34E-874D2CC3C2F0}"/>
          </ac:spMkLst>
        </pc:spChg>
        <pc:graphicFrameChg chg="mod">
          <ac:chgData name="Wang, Yueqi" userId="3e8dd239-3595-4639-8e97-8eabfef3f160" providerId="ADAL" clId="{E8A5ACD1-3A0E-564C-865D-40692603FD21}" dt="2025-03-03T21:06:28.815" v="4699" actId="14100"/>
          <ac:graphicFrameMkLst>
            <pc:docMk/>
            <pc:sldMk cId="3781328061" sldId="274"/>
            <ac:graphicFrameMk id="6" creationId="{C7CA0B39-11BC-DE81-7BA4-AC809DC21CC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Wang, Yueqi" userId="3e8dd239-3595-4639-8e97-8eabfef3f160" providerId="ADAL" clId="{E8A5ACD1-3A0E-564C-865D-40692603FD21}" dt="2025-03-03T15:16:25.662" v="2060"/>
              <pc2:cmMkLst xmlns:pc2="http://schemas.microsoft.com/office/powerpoint/2019/9/main/command">
                <pc:docMk/>
                <pc:sldMk cId="3781328061" sldId="274"/>
                <pc2:cmMk id="{A9589CD2-F3DF-4C4F-8F29-14E7247B4B82}"/>
              </pc2:cmMkLst>
            </pc226:cmChg>
          </p:ext>
        </pc:extLst>
      </pc:sldChg>
      <pc:sldChg chg="modNotesTx">
        <pc:chgData name="Wang, Yueqi" userId="3e8dd239-3595-4639-8e97-8eabfef3f160" providerId="ADAL" clId="{E8A5ACD1-3A0E-564C-865D-40692603FD21}" dt="2025-03-05T05:58:11.618" v="25335" actId="20577"/>
        <pc:sldMkLst>
          <pc:docMk/>
          <pc:sldMk cId="3194543002" sldId="275"/>
        </pc:sldMkLst>
      </pc:sldChg>
      <pc:sldChg chg="addSp delSp modSp mod modNotesTx">
        <pc:chgData name="Wang, Yueqi" userId="3e8dd239-3595-4639-8e97-8eabfef3f160" providerId="ADAL" clId="{E8A5ACD1-3A0E-564C-865D-40692603FD21}" dt="2025-03-05T05:51:08.595" v="25317" actId="1076"/>
        <pc:sldMkLst>
          <pc:docMk/>
          <pc:sldMk cId="3828880949" sldId="391"/>
        </pc:sldMkLst>
        <pc:spChg chg="mod">
          <ac:chgData name="Wang, Yueqi" userId="3e8dd239-3595-4639-8e97-8eabfef3f160" providerId="ADAL" clId="{E8A5ACD1-3A0E-564C-865D-40692603FD21}" dt="2025-03-05T05:51:08.595" v="25317" actId="1076"/>
          <ac:spMkLst>
            <pc:docMk/>
            <pc:sldMk cId="3828880949" sldId="391"/>
            <ac:spMk id="6" creationId="{7729FF19-701C-D245-3A54-DE19D4A07E75}"/>
          </ac:spMkLst>
        </pc:spChg>
        <pc:spChg chg="mod">
          <ac:chgData name="Wang, Yueqi" userId="3e8dd239-3595-4639-8e97-8eabfef3f160" providerId="ADAL" clId="{E8A5ACD1-3A0E-564C-865D-40692603FD21}" dt="2025-03-04T22:19:33.027" v="23207" actId="14100"/>
          <ac:spMkLst>
            <pc:docMk/>
            <pc:sldMk cId="3828880949" sldId="391"/>
            <ac:spMk id="9" creationId="{32513630-2ECC-DB2A-15F6-ABE5A063BC2E}"/>
          </ac:spMkLst>
        </pc:spChg>
        <pc:spChg chg="add mod">
          <ac:chgData name="Wang, Yueqi" userId="3e8dd239-3595-4639-8e97-8eabfef3f160" providerId="ADAL" clId="{E8A5ACD1-3A0E-564C-865D-40692603FD21}" dt="2025-03-04T22:20:11.958" v="23216" actId="1076"/>
          <ac:spMkLst>
            <pc:docMk/>
            <pc:sldMk cId="3828880949" sldId="391"/>
            <ac:spMk id="14" creationId="{1937884D-A13D-FFC8-A32C-D538C715553C}"/>
          </ac:spMkLst>
        </pc:spChg>
        <pc:spChg chg="add mod">
          <ac:chgData name="Wang, Yueqi" userId="3e8dd239-3595-4639-8e97-8eabfef3f160" providerId="ADAL" clId="{E8A5ACD1-3A0E-564C-865D-40692603FD21}" dt="2025-03-05T05:51:04.316" v="25316" actId="1076"/>
          <ac:spMkLst>
            <pc:docMk/>
            <pc:sldMk cId="3828880949" sldId="391"/>
            <ac:spMk id="19" creationId="{1BE16EAB-5629-4ECF-FEB2-82339FB38E80}"/>
          </ac:spMkLst>
        </pc:spChg>
        <pc:spChg chg="add mod">
          <ac:chgData name="Wang, Yueqi" userId="3e8dd239-3595-4639-8e97-8eabfef3f160" providerId="ADAL" clId="{E8A5ACD1-3A0E-564C-865D-40692603FD21}" dt="2025-03-04T22:20:02.478" v="23215" actId="14100"/>
          <ac:spMkLst>
            <pc:docMk/>
            <pc:sldMk cId="3828880949" sldId="391"/>
            <ac:spMk id="20" creationId="{0640E36F-F618-0502-B7B9-9F7521280995}"/>
          </ac:spMkLst>
        </pc:spChg>
        <pc:spChg chg="add mod">
          <ac:chgData name="Wang, Yueqi" userId="3e8dd239-3595-4639-8e97-8eabfef3f160" providerId="ADAL" clId="{E8A5ACD1-3A0E-564C-865D-40692603FD21}" dt="2025-03-04T22:19:59.476" v="23214" actId="14100"/>
          <ac:spMkLst>
            <pc:docMk/>
            <pc:sldMk cId="3828880949" sldId="391"/>
            <ac:spMk id="21" creationId="{BCB37485-FD80-E302-7285-DB7F5A16C958}"/>
          </ac:spMkLst>
        </pc:spChg>
        <pc:spChg chg="add mod">
          <ac:chgData name="Wang, Yueqi" userId="3e8dd239-3595-4639-8e97-8eabfef3f160" providerId="ADAL" clId="{E8A5ACD1-3A0E-564C-865D-40692603FD21}" dt="2025-03-04T22:19:26.095" v="23205" actId="1038"/>
          <ac:spMkLst>
            <pc:docMk/>
            <pc:sldMk cId="3828880949" sldId="391"/>
            <ac:spMk id="22" creationId="{C4E4418C-B032-63AD-D267-FF086B5F8C34}"/>
          </ac:spMkLst>
        </pc:spChg>
        <pc:spChg chg="add mod">
          <ac:chgData name="Wang, Yueqi" userId="3e8dd239-3595-4639-8e97-8eabfef3f160" providerId="ADAL" clId="{E8A5ACD1-3A0E-564C-865D-40692603FD21}" dt="2025-03-04T22:19:46.575" v="23212" actId="1076"/>
          <ac:spMkLst>
            <pc:docMk/>
            <pc:sldMk cId="3828880949" sldId="391"/>
            <ac:spMk id="23" creationId="{4F9D205A-A64E-0650-9A1F-01ECB06E7BB0}"/>
          </ac:spMkLst>
        </pc:spChg>
        <pc:spChg chg="add mod">
          <ac:chgData name="Wang, Yueqi" userId="3e8dd239-3595-4639-8e97-8eabfef3f160" providerId="ADAL" clId="{E8A5ACD1-3A0E-564C-865D-40692603FD21}" dt="2025-03-04T22:19:26.095" v="23205" actId="1038"/>
          <ac:spMkLst>
            <pc:docMk/>
            <pc:sldMk cId="3828880949" sldId="391"/>
            <ac:spMk id="24" creationId="{CDBC0E1D-F398-BDB1-FF68-4BB3C33468E4}"/>
          </ac:spMkLst>
        </pc:spChg>
      </pc:sldChg>
      <pc:sldChg chg="modSp del mod modNotesTx">
        <pc:chgData name="Wang, Yueqi" userId="3e8dd239-3595-4639-8e97-8eabfef3f160" providerId="ADAL" clId="{E8A5ACD1-3A0E-564C-865D-40692603FD21}" dt="2025-03-04T00:35:25.062" v="8393" actId="2696"/>
        <pc:sldMkLst>
          <pc:docMk/>
          <pc:sldMk cId="3418508612" sldId="392"/>
        </pc:sldMkLst>
      </pc:sldChg>
      <pc:sldChg chg="modSp del mod modNotesTx">
        <pc:chgData name="Wang, Yueqi" userId="3e8dd239-3595-4639-8e97-8eabfef3f160" providerId="ADAL" clId="{E8A5ACD1-3A0E-564C-865D-40692603FD21}" dt="2025-03-04T00:35:25.045" v="8391" actId="2696"/>
        <pc:sldMkLst>
          <pc:docMk/>
          <pc:sldMk cId="416169750" sldId="394"/>
        </pc:sldMkLst>
      </pc:sldChg>
      <pc:sldChg chg="addSp delSp modSp mod addAnim delAnim modAnim modCm modNotesTx">
        <pc:chgData name="Wang, Yueqi" userId="3e8dd239-3595-4639-8e97-8eabfef3f160" providerId="ADAL" clId="{E8A5ACD1-3A0E-564C-865D-40692603FD21}" dt="2025-03-04T23:38:50.034" v="24252" actId="20577"/>
        <pc:sldMkLst>
          <pc:docMk/>
          <pc:sldMk cId="884085412" sldId="395"/>
        </pc:sldMkLst>
        <pc:spChg chg="add mod">
          <ac:chgData name="Wang, Yueqi" userId="3e8dd239-3595-4639-8e97-8eabfef3f160" providerId="ADAL" clId="{E8A5ACD1-3A0E-564C-865D-40692603FD21}" dt="2025-03-04T16:31:05.034" v="17846" actId="1036"/>
          <ac:spMkLst>
            <pc:docMk/>
            <pc:sldMk cId="884085412" sldId="395"/>
            <ac:spMk id="17" creationId="{45CCDF0B-BD8F-2646-608E-C7EDFAE59B7F}"/>
          </ac:spMkLst>
        </pc:spChg>
        <pc:spChg chg="add mod">
          <ac:chgData name="Wang, Yueqi" userId="3e8dd239-3595-4639-8e97-8eabfef3f160" providerId="ADAL" clId="{E8A5ACD1-3A0E-564C-865D-40692603FD21}" dt="2025-03-04T16:31:07.537" v="17847" actId="14100"/>
          <ac:spMkLst>
            <pc:docMk/>
            <pc:sldMk cId="884085412" sldId="395"/>
            <ac:spMk id="21" creationId="{80B69561-DB3B-103D-3A78-879A165652D2}"/>
          </ac:spMkLst>
        </pc:spChg>
        <pc:spChg chg="add mod">
          <ac:chgData name="Wang, Yueqi" userId="3e8dd239-3595-4639-8e97-8eabfef3f160" providerId="ADAL" clId="{E8A5ACD1-3A0E-564C-865D-40692603FD21}" dt="2025-03-04T16:31:07.537" v="17847" actId="14100"/>
          <ac:spMkLst>
            <pc:docMk/>
            <pc:sldMk cId="884085412" sldId="395"/>
            <ac:spMk id="23" creationId="{61D34E5B-A235-F531-70D0-F57FBE632D35}"/>
          </ac:spMkLst>
        </pc:spChg>
        <pc:spChg chg="add mod">
          <ac:chgData name="Wang, Yueqi" userId="3e8dd239-3595-4639-8e97-8eabfef3f160" providerId="ADAL" clId="{E8A5ACD1-3A0E-564C-865D-40692603FD21}" dt="2025-03-04T16:31:21.450" v="17885" actId="20577"/>
          <ac:spMkLst>
            <pc:docMk/>
            <pc:sldMk cId="884085412" sldId="395"/>
            <ac:spMk id="26" creationId="{18B6AA34-A414-9004-CC17-F6F421D7894C}"/>
          </ac:spMkLst>
        </pc:spChg>
        <pc:spChg chg="add mod">
          <ac:chgData name="Wang, Yueqi" userId="3e8dd239-3595-4639-8e97-8eabfef3f160" providerId="ADAL" clId="{E8A5ACD1-3A0E-564C-865D-40692603FD21}" dt="2025-03-04T16:31:07.537" v="17847" actId="14100"/>
          <ac:spMkLst>
            <pc:docMk/>
            <pc:sldMk cId="884085412" sldId="395"/>
            <ac:spMk id="34" creationId="{270F23BD-D0D8-ED46-398D-9FEB212D5B9C}"/>
          </ac:spMkLst>
        </pc:spChg>
        <pc:spChg chg="add mod">
          <ac:chgData name="Wang, Yueqi" userId="3e8dd239-3595-4639-8e97-8eabfef3f160" providerId="ADAL" clId="{E8A5ACD1-3A0E-564C-865D-40692603FD21}" dt="2025-03-04T16:31:07.537" v="17847" actId="14100"/>
          <ac:spMkLst>
            <pc:docMk/>
            <pc:sldMk cId="884085412" sldId="395"/>
            <ac:spMk id="38" creationId="{9944107A-9314-5549-9EE5-56510D1C8CF3}"/>
          </ac:spMkLst>
        </pc:spChg>
        <pc:spChg chg="add mod">
          <ac:chgData name="Wang, Yueqi" userId="3e8dd239-3595-4639-8e97-8eabfef3f160" providerId="ADAL" clId="{E8A5ACD1-3A0E-564C-865D-40692603FD21}" dt="2025-03-04T16:31:05.034" v="17846" actId="1036"/>
          <ac:spMkLst>
            <pc:docMk/>
            <pc:sldMk cId="884085412" sldId="395"/>
            <ac:spMk id="39" creationId="{6D4993E9-44AB-198B-7998-71D96751590F}"/>
          </ac:spMkLst>
        </pc:spChg>
        <pc:spChg chg="add mod">
          <ac:chgData name="Wang, Yueqi" userId="3e8dd239-3595-4639-8e97-8eabfef3f160" providerId="ADAL" clId="{E8A5ACD1-3A0E-564C-865D-40692603FD21}" dt="2025-03-04T19:19:44.349" v="22309" actId="1036"/>
          <ac:spMkLst>
            <pc:docMk/>
            <pc:sldMk cId="884085412" sldId="395"/>
            <ac:spMk id="53" creationId="{69560E97-5298-92B8-4CB2-B824C35B202C}"/>
          </ac:spMkLst>
        </pc:spChg>
        <pc:graphicFrameChg chg="add mod modGraphic">
          <ac:chgData name="Wang, Yueqi" userId="3e8dd239-3595-4639-8e97-8eabfef3f160" providerId="ADAL" clId="{E8A5ACD1-3A0E-564C-865D-40692603FD21}" dt="2025-03-04T16:31:07.537" v="17847" actId="14100"/>
          <ac:graphicFrameMkLst>
            <pc:docMk/>
            <pc:sldMk cId="884085412" sldId="395"/>
            <ac:graphicFrameMk id="2" creationId="{A6B4B484-E58F-97AA-E05B-4B019C13EF45}"/>
          </ac:graphicFrameMkLst>
        </pc:graphicFrameChg>
        <pc:graphicFrameChg chg="add mod modGraphic">
          <ac:chgData name="Wang, Yueqi" userId="3e8dd239-3595-4639-8e97-8eabfef3f160" providerId="ADAL" clId="{E8A5ACD1-3A0E-564C-865D-40692603FD21}" dt="2025-03-04T16:31:07.537" v="17847" actId="14100"/>
          <ac:graphicFrameMkLst>
            <pc:docMk/>
            <pc:sldMk cId="884085412" sldId="395"/>
            <ac:graphicFrameMk id="13" creationId="{580B4F28-2BE5-7380-4644-A2F06E2EE61E}"/>
          </ac:graphicFrameMkLst>
        </pc:graphicFrameChg>
        <pc:graphicFrameChg chg="add mod modGraphic">
          <ac:chgData name="Wang, Yueqi" userId="3e8dd239-3595-4639-8e97-8eabfef3f160" providerId="ADAL" clId="{E8A5ACD1-3A0E-564C-865D-40692603FD21}" dt="2025-03-04T16:31:07.537" v="17847" actId="14100"/>
          <ac:graphicFrameMkLst>
            <pc:docMk/>
            <pc:sldMk cId="884085412" sldId="395"/>
            <ac:graphicFrameMk id="16" creationId="{549AB618-1103-BC78-4891-465B4C4B786D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Wang, Yueqi" userId="3e8dd239-3595-4639-8e97-8eabfef3f160" providerId="ADAL" clId="{E8A5ACD1-3A0E-564C-865D-40692603FD21}" dt="2025-03-04T19:54:55.646" v="22544"/>
              <pc2:cmMkLst xmlns:pc2="http://schemas.microsoft.com/office/powerpoint/2019/9/main/command">
                <pc:docMk/>
                <pc:sldMk cId="884085412" sldId="395"/>
                <pc2:cmMk id="{0D4F6331-D99E-4B9B-B687-E217560B90F4}"/>
              </pc2:cmMkLst>
              <pc226:cmRplyChg chg="add">
                <pc226:chgData name="Wang, Yueqi" userId="3e8dd239-3595-4639-8e97-8eabfef3f160" providerId="ADAL" clId="{E8A5ACD1-3A0E-564C-865D-40692603FD21}" dt="2025-03-04T19:20:39.588" v="22310"/>
                <pc2:cmRplyMkLst xmlns:pc2="http://schemas.microsoft.com/office/powerpoint/2019/9/main/command">
                  <pc:docMk/>
                  <pc:sldMk cId="884085412" sldId="395"/>
                  <pc2:cmMk id="{0D4F6331-D99E-4B9B-B687-E217560B90F4}"/>
                  <pc2:cmRplyMk id="{B60CEB65-15AA-3B4A-BFDF-40DCAF700EB7}"/>
                </pc2:cmRplyMkLst>
              </pc226:cmRplyChg>
            </pc226:cmChg>
            <pc226:cmChg xmlns:pc226="http://schemas.microsoft.com/office/powerpoint/2022/06/main/command" chg="mod">
              <pc226:chgData name="Wang, Yueqi" userId="3e8dd239-3595-4639-8e97-8eabfef3f160" providerId="ADAL" clId="{E8A5ACD1-3A0E-564C-865D-40692603FD21}" dt="2025-03-04T00:50:56.252" v="8692" actId="20577"/>
              <pc2:cmMkLst xmlns:pc2="http://schemas.microsoft.com/office/powerpoint/2019/9/main/command">
                <pc:docMk/>
                <pc:sldMk cId="884085412" sldId="395"/>
                <pc2:cmMk id="{D0179FEA-624D-488A-B8AE-5495D8ED3747}"/>
              </pc2:cmMkLst>
            </pc226:cmChg>
          </p:ext>
        </pc:extLst>
      </pc:sldChg>
      <pc:sldChg chg="del mod modShow">
        <pc:chgData name="Wang, Yueqi" userId="3e8dd239-3595-4639-8e97-8eabfef3f160" providerId="ADAL" clId="{E8A5ACD1-3A0E-564C-865D-40692603FD21}" dt="2025-03-04T00:35:53.671" v="8395" actId="2696"/>
        <pc:sldMkLst>
          <pc:docMk/>
          <pc:sldMk cId="1666739584" sldId="398"/>
        </pc:sldMkLst>
      </pc:sldChg>
      <pc:sldChg chg="del">
        <pc:chgData name="Wang, Yueqi" userId="3e8dd239-3595-4639-8e97-8eabfef3f160" providerId="ADAL" clId="{E8A5ACD1-3A0E-564C-865D-40692603FD21}" dt="2025-03-04T00:35:25.081" v="8394" actId="2696"/>
        <pc:sldMkLst>
          <pc:docMk/>
          <pc:sldMk cId="1903745759" sldId="400"/>
        </pc:sldMkLst>
      </pc:sldChg>
      <pc:sldChg chg="del">
        <pc:chgData name="Wang, Yueqi" userId="3e8dd239-3595-4639-8e97-8eabfef3f160" providerId="ADAL" clId="{E8A5ACD1-3A0E-564C-865D-40692603FD21}" dt="2025-03-04T00:35:25.052" v="8392" actId="2696"/>
        <pc:sldMkLst>
          <pc:docMk/>
          <pc:sldMk cId="2844775171" sldId="408"/>
        </pc:sldMkLst>
      </pc:sldChg>
      <pc:sldChg chg="delSp modSp mod delAnim modNotesTx">
        <pc:chgData name="Wang, Yueqi" userId="3e8dd239-3595-4639-8e97-8eabfef3f160" providerId="ADAL" clId="{E8A5ACD1-3A0E-564C-865D-40692603FD21}" dt="2025-03-05T05:58:00.851" v="25333" actId="20577"/>
        <pc:sldMkLst>
          <pc:docMk/>
          <pc:sldMk cId="3955871252" sldId="412"/>
        </pc:sldMkLst>
        <pc:spChg chg="mod">
          <ac:chgData name="Wang, Yueqi" userId="3e8dd239-3595-4639-8e97-8eabfef3f160" providerId="ADAL" clId="{E8A5ACD1-3A0E-564C-865D-40692603FD21}" dt="2025-03-03T21:05:48.332" v="4686" actId="1076"/>
          <ac:spMkLst>
            <pc:docMk/>
            <pc:sldMk cId="3955871252" sldId="412"/>
            <ac:spMk id="2" creationId="{40E142DB-CCDE-2CB1-C34E-874D2CC3C2F0}"/>
          </ac:spMkLst>
        </pc:spChg>
        <pc:spChg chg="mod">
          <ac:chgData name="Wang, Yueqi" userId="3e8dd239-3595-4639-8e97-8eabfef3f160" providerId="ADAL" clId="{E8A5ACD1-3A0E-564C-865D-40692603FD21}" dt="2025-03-03T15:34:34.080" v="2276" actId="20577"/>
          <ac:spMkLst>
            <pc:docMk/>
            <pc:sldMk cId="3955871252" sldId="412"/>
            <ac:spMk id="3" creationId="{DD2F0683-4A26-88FF-E585-B4D06729FC24}"/>
          </ac:spMkLst>
        </pc:spChg>
        <pc:graphicFrameChg chg="mod">
          <ac:chgData name="Wang, Yueqi" userId="3e8dd239-3595-4639-8e97-8eabfef3f160" providerId="ADAL" clId="{E8A5ACD1-3A0E-564C-865D-40692603FD21}" dt="2025-03-03T21:05:51.773" v="4687" actId="14100"/>
          <ac:graphicFrameMkLst>
            <pc:docMk/>
            <pc:sldMk cId="3955871252" sldId="412"/>
            <ac:graphicFrameMk id="6" creationId="{6C4C5578-7AA6-8EE8-380A-3C9DF66B6381}"/>
          </ac:graphicFrameMkLst>
        </pc:graphicFrameChg>
        <pc:cxnChg chg="mod">
          <ac:chgData name="Wang, Yueqi" userId="3e8dd239-3595-4639-8e97-8eabfef3f160" providerId="ADAL" clId="{E8A5ACD1-3A0E-564C-865D-40692603FD21}" dt="2025-03-03T21:06:12.408" v="4696" actId="1036"/>
          <ac:cxnSpMkLst>
            <pc:docMk/>
            <pc:sldMk cId="3955871252" sldId="412"/>
            <ac:cxnSpMk id="15" creationId="{E21ECF48-539C-52A0-49CD-7315F92E8EE7}"/>
          </ac:cxnSpMkLst>
        </pc:cxnChg>
      </pc:sldChg>
      <pc:sldChg chg="del">
        <pc:chgData name="Wang, Yueqi" userId="3e8dd239-3595-4639-8e97-8eabfef3f160" providerId="ADAL" clId="{E8A5ACD1-3A0E-564C-865D-40692603FD21}" dt="2025-03-04T00:35:24.913" v="8383" actId="2696"/>
        <pc:sldMkLst>
          <pc:docMk/>
          <pc:sldMk cId="3030612646" sldId="413"/>
        </pc:sldMkLst>
      </pc:sldChg>
      <pc:sldChg chg="addSp delSp modSp mod delAnim modAnim modCm modNotesTx">
        <pc:chgData name="Wang, Yueqi" userId="3e8dd239-3595-4639-8e97-8eabfef3f160" providerId="ADAL" clId="{E8A5ACD1-3A0E-564C-865D-40692603FD21}" dt="2025-03-05T07:56:47.257" v="25772" actId="1076"/>
        <pc:sldMkLst>
          <pc:docMk/>
          <pc:sldMk cId="2985871569" sldId="416"/>
        </pc:sldMkLst>
        <pc:spChg chg="mod">
          <ac:chgData name="Wang, Yueqi" userId="3e8dd239-3595-4639-8e97-8eabfef3f160" providerId="ADAL" clId="{E8A5ACD1-3A0E-564C-865D-40692603FD21}" dt="2025-03-04T18:43:12.383" v="22296" actId="20577"/>
          <ac:spMkLst>
            <pc:docMk/>
            <pc:sldMk cId="2985871569" sldId="416"/>
            <ac:spMk id="5" creationId="{8B67AA5B-9CFD-97D3-F271-B730E9AEA339}"/>
          </ac:spMkLst>
        </pc:spChg>
        <pc:spChg chg="mod">
          <ac:chgData name="Wang, Yueqi" userId="3e8dd239-3595-4639-8e97-8eabfef3f160" providerId="ADAL" clId="{E8A5ACD1-3A0E-564C-865D-40692603FD21}" dt="2025-03-04T18:09:48.321" v="20184" actId="1076"/>
          <ac:spMkLst>
            <pc:docMk/>
            <pc:sldMk cId="2985871569" sldId="416"/>
            <ac:spMk id="6" creationId="{0ACD2A0B-299A-3070-B403-C7D6CA696163}"/>
          </ac:spMkLst>
        </pc:spChg>
        <pc:spChg chg="mod">
          <ac:chgData name="Wang, Yueqi" userId="3e8dd239-3595-4639-8e97-8eabfef3f160" providerId="ADAL" clId="{E8A5ACD1-3A0E-564C-865D-40692603FD21}" dt="2025-03-04T18:09:18.076" v="20173" actId="1076"/>
          <ac:spMkLst>
            <pc:docMk/>
            <pc:sldMk cId="2985871569" sldId="416"/>
            <ac:spMk id="7" creationId="{9FF8F1F1-C9F1-90E2-C676-5CEE5E93EC0C}"/>
          </ac:spMkLst>
        </pc:spChg>
        <pc:spChg chg="mod">
          <ac:chgData name="Wang, Yueqi" userId="3e8dd239-3595-4639-8e97-8eabfef3f160" providerId="ADAL" clId="{E8A5ACD1-3A0E-564C-865D-40692603FD21}" dt="2025-03-04T18:06:00.030" v="20097" actId="121"/>
          <ac:spMkLst>
            <pc:docMk/>
            <pc:sldMk cId="2985871569" sldId="416"/>
            <ac:spMk id="17" creationId="{83788177-BAB1-7C00-5E78-262DA6B2D279}"/>
          </ac:spMkLst>
        </pc:spChg>
        <pc:spChg chg="mod">
          <ac:chgData name="Wang, Yueqi" userId="3e8dd239-3595-4639-8e97-8eabfef3f160" providerId="ADAL" clId="{E8A5ACD1-3A0E-564C-865D-40692603FD21}" dt="2025-03-04T18:09:07.199" v="20169" actId="1076"/>
          <ac:spMkLst>
            <pc:docMk/>
            <pc:sldMk cId="2985871569" sldId="416"/>
            <ac:spMk id="18" creationId="{73475CD5-EA3A-D29F-9DA4-2CEF55568609}"/>
          </ac:spMkLst>
        </pc:spChg>
        <pc:spChg chg="mod">
          <ac:chgData name="Wang, Yueqi" userId="3e8dd239-3595-4639-8e97-8eabfef3f160" providerId="ADAL" clId="{E8A5ACD1-3A0E-564C-865D-40692603FD21}" dt="2025-03-04T18:09:31.014" v="20178" actId="1076"/>
          <ac:spMkLst>
            <pc:docMk/>
            <pc:sldMk cId="2985871569" sldId="416"/>
            <ac:spMk id="19" creationId="{8D5D1B82-5DA1-1ADD-FDC9-02FA5826BAE4}"/>
          </ac:spMkLst>
        </pc:spChg>
        <pc:spChg chg="add mod">
          <ac:chgData name="Wang, Yueqi" userId="3e8dd239-3595-4639-8e97-8eabfef3f160" providerId="ADAL" clId="{E8A5ACD1-3A0E-564C-865D-40692603FD21}" dt="2025-03-05T07:56:41.925" v="25771" actId="1076"/>
          <ac:spMkLst>
            <pc:docMk/>
            <pc:sldMk cId="2985871569" sldId="416"/>
            <ac:spMk id="28" creationId="{16F48B77-24B7-C00A-A154-922AAB2E1B60}"/>
          </ac:spMkLst>
        </pc:spChg>
        <pc:spChg chg="add mod">
          <ac:chgData name="Wang, Yueqi" userId="3e8dd239-3595-4639-8e97-8eabfef3f160" providerId="ADAL" clId="{E8A5ACD1-3A0E-564C-865D-40692603FD21}" dt="2025-03-04T18:06:19.533" v="20108" actId="1036"/>
          <ac:spMkLst>
            <pc:docMk/>
            <pc:sldMk cId="2985871569" sldId="416"/>
            <ac:spMk id="31" creationId="{49DB7EBA-5446-9E90-10A5-650A32585825}"/>
          </ac:spMkLst>
        </pc:spChg>
        <pc:spChg chg="add mod">
          <ac:chgData name="Wang, Yueqi" userId="3e8dd239-3595-4639-8e97-8eabfef3f160" providerId="ADAL" clId="{E8A5ACD1-3A0E-564C-865D-40692603FD21}" dt="2025-03-05T07:56:47.257" v="25772" actId="1076"/>
          <ac:spMkLst>
            <pc:docMk/>
            <pc:sldMk cId="2985871569" sldId="416"/>
            <ac:spMk id="38" creationId="{009B067E-91C3-4043-752A-20D80620C106}"/>
          </ac:spMkLst>
        </pc:spChg>
        <pc:spChg chg="add mod">
          <ac:chgData name="Wang, Yueqi" userId="3e8dd239-3595-4639-8e97-8eabfef3f160" providerId="ADAL" clId="{E8A5ACD1-3A0E-564C-865D-40692603FD21}" dt="2025-03-04T19:29:40.356" v="22527" actId="5793"/>
          <ac:spMkLst>
            <pc:docMk/>
            <pc:sldMk cId="2985871569" sldId="416"/>
            <ac:spMk id="39" creationId="{9E3981B0-25FA-22B4-F2BF-50E9549E0776}"/>
          </ac:spMkLst>
        </pc:spChg>
        <pc:spChg chg="add mod">
          <ac:chgData name="Wang, Yueqi" userId="3e8dd239-3595-4639-8e97-8eabfef3f160" providerId="ADAL" clId="{E8A5ACD1-3A0E-564C-865D-40692603FD21}" dt="2025-03-04T18:08:38.562" v="20160" actId="14100"/>
          <ac:spMkLst>
            <pc:docMk/>
            <pc:sldMk cId="2985871569" sldId="416"/>
            <ac:spMk id="40" creationId="{19E9E944-FF54-AD31-C1C4-09BAF70611A5}"/>
          </ac:spMkLst>
        </pc:spChg>
        <pc:spChg chg="mod">
          <ac:chgData name="Wang, Yueqi" userId="3e8dd239-3595-4639-8e97-8eabfef3f160" providerId="ADAL" clId="{E8A5ACD1-3A0E-564C-865D-40692603FD21}" dt="2025-03-04T17:07:18.807" v="18247" actId="1036"/>
          <ac:spMkLst>
            <pc:docMk/>
            <pc:sldMk cId="2985871569" sldId="416"/>
            <ac:spMk id="44" creationId="{C3740591-0F9B-8B0B-B7C9-0695A0C3D7E1}"/>
          </ac:spMkLst>
        </pc:spChg>
        <pc:spChg chg="mod">
          <ac:chgData name="Wang, Yueqi" userId="3e8dd239-3595-4639-8e97-8eabfef3f160" providerId="ADAL" clId="{E8A5ACD1-3A0E-564C-865D-40692603FD21}" dt="2025-03-04T17:07:22.827" v="18248" actId="1076"/>
          <ac:spMkLst>
            <pc:docMk/>
            <pc:sldMk cId="2985871569" sldId="416"/>
            <ac:spMk id="52" creationId="{BD617CAD-C59B-D3D7-F64D-E7C531B81C46}"/>
          </ac:spMkLst>
        </pc:spChg>
        <pc:cxnChg chg="mod">
          <ac:chgData name="Wang, Yueqi" userId="3e8dd239-3595-4639-8e97-8eabfef3f160" providerId="ADAL" clId="{E8A5ACD1-3A0E-564C-865D-40692603FD21}" dt="2025-03-04T18:08:38.562" v="20160" actId="14100"/>
          <ac:cxnSpMkLst>
            <pc:docMk/>
            <pc:sldMk cId="2985871569" sldId="416"/>
            <ac:cxnSpMk id="14" creationId="{C1F0F6B7-0C84-959C-9E99-CDB85A137BFF}"/>
          </ac:cxnSpMkLst>
        </pc:cxnChg>
        <pc:cxnChg chg="add mod">
          <ac:chgData name="Wang, Yueqi" userId="3e8dd239-3595-4639-8e97-8eabfef3f160" providerId="ADAL" clId="{E8A5ACD1-3A0E-564C-865D-40692603FD21}" dt="2025-03-04T18:06:19.533" v="20108" actId="1036"/>
          <ac:cxnSpMkLst>
            <pc:docMk/>
            <pc:sldMk cId="2985871569" sldId="416"/>
            <ac:cxnSpMk id="27" creationId="{A06432F0-A35E-4FCB-1A49-D73CF575A0ED}"/>
          </ac:cxnSpMkLst>
        </pc:cxnChg>
        <pc:cxnChg chg="mod">
          <ac:chgData name="Wang, Yueqi" userId="3e8dd239-3595-4639-8e97-8eabfef3f160" providerId="ADAL" clId="{E8A5ACD1-3A0E-564C-865D-40692603FD21}" dt="2025-03-04T18:08:59.525" v="20167" actId="14100"/>
          <ac:cxnSpMkLst>
            <pc:docMk/>
            <pc:sldMk cId="2985871569" sldId="416"/>
            <ac:cxnSpMk id="34" creationId="{213A39FE-BC02-DD32-0746-43CF78306ED6}"/>
          </ac:cxnSpMkLst>
        </pc:cxnChg>
        <pc:cxnChg chg="mod">
          <ac:chgData name="Wang, Yueqi" userId="3e8dd239-3595-4639-8e97-8eabfef3f160" providerId="ADAL" clId="{E8A5ACD1-3A0E-564C-865D-40692603FD21}" dt="2025-03-04T18:06:14.789" v="20100" actId="14100"/>
          <ac:cxnSpMkLst>
            <pc:docMk/>
            <pc:sldMk cId="2985871569" sldId="416"/>
            <ac:cxnSpMk id="53" creationId="{B5B8A26D-7037-FD8F-C679-B8DB33587D44}"/>
          </ac:cxnSpMkLst>
        </pc:cxnChg>
        <pc:cxnChg chg="add mod">
          <ac:chgData name="Wang, Yueqi" userId="3e8dd239-3595-4639-8e97-8eabfef3f160" providerId="ADAL" clId="{E8A5ACD1-3A0E-564C-865D-40692603FD21}" dt="2025-03-04T18:09:18.076" v="20173" actId="1076"/>
          <ac:cxnSpMkLst>
            <pc:docMk/>
            <pc:sldMk cId="2985871569" sldId="416"/>
            <ac:cxnSpMk id="55" creationId="{8784FEF5-66F0-7399-DB87-7F1A2E5F227C}"/>
          </ac:cxnSpMkLst>
        </pc:cxnChg>
        <pc:cxnChg chg="add mod">
          <ac:chgData name="Wang, Yueqi" userId="3e8dd239-3595-4639-8e97-8eabfef3f160" providerId="ADAL" clId="{E8A5ACD1-3A0E-564C-865D-40692603FD21}" dt="2025-03-04T18:09:48.321" v="20184" actId="1076"/>
          <ac:cxnSpMkLst>
            <pc:docMk/>
            <pc:sldMk cId="2985871569" sldId="416"/>
            <ac:cxnSpMk id="59" creationId="{CB80119F-B940-311C-480A-D3C86E93CDB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Wang, Yueqi" userId="3e8dd239-3595-4639-8e97-8eabfef3f160" providerId="ADAL" clId="{E8A5ACD1-3A0E-564C-865D-40692603FD21}" dt="2025-03-04T07:54:30.585" v="17807"/>
              <pc2:cmMkLst xmlns:pc2="http://schemas.microsoft.com/office/powerpoint/2019/9/main/command">
                <pc:docMk/>
                <pc:sldMk cId="2985871569" sldId="416"/>
                <pc2:cmMk id="{50E3EE6E-AB25-4B5E-B7E9-250241E58543}"/>
              </pc2:cmMkLst>
              <pc226:cmRplyChg chg="add">
                <pc226:chgData name="Wang, Yueqi" userId="3e8dd239-3595-4639-8e97-8eabfef3f160" providerId="ADAL" clId="{E8A5ACD1-3A0E-564C-865D-40692603FD21}" dt="2025-03-04T07:54:30.585" v="17807"/>
                <pc2:cmRplyMkLst xmlns:pc2="http://schemas.microsoft.com/office/powerpoint/2019/9/main/command">
                  <pc:docMk/>
                  <pc:sldMk cId="2985871569" sldId="416"/>
                  <pc2:cmMk id="{50E3EE6E-AB25-4B5E-B7E9-250241E58543}"/>
                  <pc2:cmRplyMk id="{5FE9631B-94CF-EA45-BE2C-DFFAA33410EC}"/>
                </pc2:cmRplyMkLst>
              </pc226:cmRplyChg>
              <pc226:cmRplyChg chg="add">
                <pc226:chgData name="Wang, Yueqi" userId="3e8dd239-3595-4639-8e97-8eabfef3f160" providerId="ADAL" clId="{E8A5ACD1-3A0E-564C-865D-40692603FD21}" dt="2025-03-04T00:26:52.691" v="8217"/>
                <pc2:cmRplyMkLst xmlns:pc2="http://schemas.microsoft.com/office/powerpoint/2019/9/main/command">
                  <pc:docMk/>
                  <pc:sldMk cId="2985871569" sldId="416"/>
                  <pc2:cmMk id="{50E3EE6E-AB25-4B5E-B7E9-250241E58543}"/>
                  <pc2:cmRplyMk id="{34A87EA0-0523-8641-BF41-17A7EA1E1ED8}"/>
                </pc2:cmRplyMkLst>
              </pc226:cmRplyChg>
            </pc226:cmChg>
            <pc226:cmChg xmlns:pc226="http://schemas.microsoft.com/office/powerpoint/2022/06/main/command" chg="mod">
              <pc226:chgData name="Wang, Yueqi" userId="3e8dd239-3595-4639-8e97-8eabfef3f160" providerId="ADAL" clId="{E8A5ACD1-3A0E-564C-865D-40692603FD21}" dt="2025-03-04T22:21:50.421" v="23222"/>
              <pc2:cmMkLst xmlns:pc2="http://schemas.microsoft.com/office/powerpoint/2019/9/main/command">
                <pc:docMk/>
                <pc:sldMk cId="2985871569" sldId="416"/>
                <pc2:cmMk id="{C3D5B4FF-CD80-4688-A396-EECF211637F8}"/>
              </pc2:cmMkLst>
              <pc226:cmRplyChg chg="add">
                <pc226:chgData name="Wang, Yueqi" userId="3e8dd239-3595-4639-8e97-8eabfef3f160" providerId="ADAL" clId="{E8A5ACD1-3A0E-564C-865D-40692603FD21}" dt="2025-03-04T22:21:48.368" v="23221"/>
                <pc2:cmRplyMkLst xmlns:pc2="http://schemas.microsoft.com/office/powerpoint/2019/9/main/command">
                  <pc:docMk/>
                  <pc:sldMk cId="2985871569" sldId="416"/>
                  <pc2:cmMk id="{C3D5B4FF-CD80-4688-A396-EECF211637F8}"/>
                  <pc2:cmRplyMk id="{E6B2C782-66C9-2C4A-A8D5-36F21C100135}"/>
                </pc2:cmRplyMkLst>
              </pc226:cmRplyChg>
            </pc226:cmChg>
          </p:ext>
        </pc:extLst>
      </pc:sldChg>
      <pc:sldChg chg="addSp delSp modSp mod delAnim modAnim modCm modNotesTx">
        <pc:chgData name="Wang, Yueqi" userId="3e8dd239-3595-4639-8e97-8eabfef3f160" providerId="ADAL" clId="{E8A5ACD1-3A0E-564C-865D-40692603FD21}" dt="2025-03-05T06:56:50.226" v="25760" actId="20577"/>
        <pc:sldMkLst>
          <pc:docMk/>
          <pc:sldMk cId="3362839921" sldId="421"/>
        </pc:sldMkLst>
        <pc:spChg chg="mod">
          <ac:chgData name="Wang, Yueqi" userId="3e8dd239-3595-4639-8e97-8eabfef3f160" providerId="ADAL" clId="{E8A5ACD1-3A0E-564C-865D-40692603FD21}" dt="2025-03-04T22:13:55.537" v="22809" actId="20577"/>
          <ac:spMkLst>
            <pc:docMk/>
            <pc:sldMk cId="3362839921" sldId="421"/>
            <ac:spMk id="3" creationId="{68A1D9C2-975E-ABC9-6FE7-CD0717BF1ED3}"/>
          </ac:spMkLst>
        </pc:spChg>
        <pc:spChg chg="add mod">
          <ac:chgData name="Wang, Yueqi" userId="3e8dd239-3595-4639-8e97-8eabfef3f160" providerId="ADAL" clId="{E8A5ACD1-3A0E-564C-865D-40692603FD21}" dt="2025-03-04T22:13:13.187" v="22760" actId="122"/>
          <ac:spMkLst>
            <pc:docMk/>
            <pc:sldMk cId="3362839921" sldId="421"/>
            <ac:spMk id="6" creationId="{8D635C50-26C5-13D1-641C-3398FD8DAA89}"/>
          </ac:spMkLst>
        </pc:spChg>
        <pc:spChg chg="mod">
          <ac:chgData name="Wang, Yueqi" userId="3e8dd239-3595-4639-8e97-8eabfef3f160" providerId="ADAL" clId="{E8A5ACD1-3A0E-564C-865D-40692603FD21}" dt="2025-03-04T18:32:49.528" v="20939" actId="1076"/>
          <ac:spMkLst>
            <pc:docMk/>
            <pc:sldMk cId="3362839921" sldId="421"/>
            <ac:spMk id="8" creationId="{F30732FB-CFC4-0386-B01D-82A964698221}"/>
          </ac:spMkLst>
        </pc:spChg>
        <pc:spChg chg="add mod">
          <ac:chgData name="Wang, Yueqi" userId="3e8dd239-3595-4639-8e97-8eabfef3f160" providerId="ADAL" clId="{E8A5ACD1-3A0E-564C-865D-40692603FD21}" dt="2025-03-04T22:14:25.905" v="22831" actId="20577"/>
          <ac:spMkLst>
            <pc:docMk/>
            <pc:sldMk cId="3362839921" sldId="421"/>
            <ac:spMk id="15" creationId="{0CAA0977-8B41-8E3B-9E2B-F58852130333}"/>
          </ac:spMkLst>
        </pc:spChg>
        <pc:spChg chg="add mod">
          <ac:chgData name="Wang, Yueqi" userId="3e8dd239-3595-4639-8e97-8eabfef3f160" providerId="ADAL" clId="{E8A5ACD1-3A0E-564C-865D-40692603FD21}" dt="2025-03-04T22:14:28.656" v="22842" actId="20577"/>
          <ac:spMkLst>
            <pc:docMk/>
            <pc:sldMk cId="3362839921" sldId="421"/>
            <ac:spMk id="16" creationId="{9D22BA65-D968-95E1-565D-F8DF12FE146E}"/>
          </ac:spMkLst>
        </pc:spChg>
        <pc:spChg chg="add mod">
          <ac:chgData name="Wang, Yueqi" userId="3e8dd239-3595-4639-8e97-8eabfef3f160" providerId="ADAL" clId="{E8A5ACD1-3A0E-564C-865D-40692603FD21}" dt="2025-03-04T22:14:33.552" v="22856" actId="20577"/>
          <ac:spMkLst>
            <pc:docMk/>
            <pc:sldMk cId="3362839921" sldId="421"/>
            <ac:spMk id="17" creationId="{32EF8E10-4829-2B73-BE60-3C92A7B8366B}"/>
          </ac:spMkLst>
        </pc:spChg>
        <pc:spChg chg="add mod">
          <ac:chgData name="Wang, Yueqi" userId="3e8dd239-3595-4639-8e97-8eabfef3f160" providerId="ADAL" clId="{E8A5ACD1-3A0E-564C-865D-40692603FD21}" dt="2025-03-04T18:22:56.427" v="20825" actId="1582"/>
          <ac:spMkLst>
            <pc:docMk/>
            <pc:sldMk cId="3362839921" sldId="421"/>
            <ac:spMk id="18" creationId="{E35FF837-47EA-2051-B29B-80A40C8176A8}"/>
          </ac:spMkLst>
        </pc:spChg>
        <pc:spChg chg="add mod">
          <ac:chgData name="Wang, Yueqi" userId="3e8dd239-3595-4639-8e97-8eabfef3f160" providerId="ADAL" clId="{E8A5ACD1-3A0E-564C-865D-40692603FD21}" dt="2025-03-04T22:14:00.085" v="22813" actId="20577"/>
          <ac:spMkLst>
            <pc:docMk/>
            <pc:sldMk cId="3362839921" sldId="421"/>
            <ac:spMk id="19" creationId="{6C94AF88-877C-B8CA-4E10-2F5E8B94B97F}"/>
          </ac:spMkLst>
        </pc:spChg>
        <pc:spChg chg="add mod">
          <ac:chgData name="Wang, Yueqi" userId="3e8dd239-3595-4639-8e97-8eabfef3f160" providerId="ADAL" clId="{E8A5ACD1-3A0E-564C-865D-40692603FD21}" dt="2025-03-04T22:13:40.985" v="22804" actId="122"/>
          <ac:spMkLst>
            <pc:docMk/>
            <pc:sldMk cId="3362839921" sldId="421"/>
            <ac:spMk id="28" creationId="{100936F1-6F55-12FD-AB95-8EF808C7BF61}"/>
          </ac:spMkLst>
        </pc:spChg>
        <pc:spChg chg="add mod">
          <ac:chgData name="Wang, Yueqi" userId="3e8dd239-3595-4639-8e97-8eabfef3f160" providerId="ADAL" clId="{E8A5ACD1-3A0E-564C-865D-40692603FD21}" dt="2025-03-04T18:33:20.330" v="20945" actId="207"/>
          <ac:spMkLst>
            <pc:docMk/>
            <pc:sldMk cId="3362839921" sldId="421"/>
            <ac:spMk id="30" creationId="{F8809B78-4242-CDB4-EBF9-A2087F7726C4}"/>
          </ac:spMkLst>
        </pc:spChg>
        <pc:spChg chg="add mod">
          <ac:chgData name="Wang, Yueqi" userId="3e8dd239-3595-4639-8e97-8eabfef3f160" providerId="ADAL" clId="{E8A5ACD1-3A0E-564C-865D-40692603FD21}" dt="2025-03-04T18:32:56.745" v="20940"/>
          <ac:spMkLst>
            <pc:docMk/>
            <pc:sldMk cId="3362839921" sldId="421"/>
            <ac:spMk id="32" creationId="{DCC0C2E0-868A-1552-3D5C-D277247B7C65}"/>
          </ac:spMkLst>
        </pc:spChg>
        <pc:spChg chg="mod">
          <ac:chgData name="Wang, Yueqi" userId="3e8dd239-3595-4639-8e97-8eabfef3f160" providerId="ADAL" clId="{E8A5ACD1-3A0E-564C-865D-40692603FD21}" dt="2025-03-04T18:18:55.776" v="20652" actId="1076"/>
          <ac:spMkLst>
            <pc:docMk/>
            <pc:sldMk cId="3362839921" sldId="421"/>
            <ac:spMk id="97" creationId="{6D891972-13C7-5684-92BC-D91E7487DE5E}"/>
          </ac:spMkLst>
        </pc:spChg>
        <pc:spChg chg="mod">
          <ac:chgData name="Wang, Yueqi" userId="3e8dd239-3595-4639-8e97-8eabfef3f160" providerId="ADAL" clId="{E8A5ACD1-3A0E-564C-865D-40692603FD21}" dt="2025-03-04T18:18:55.776" v="20652" actId="1076"/>
          <ac:spMkLst>
            <pc:docMk/>
            <pc:sldMk cId="3362839921" sldId="421"/>
            <ac:spMk id="125" creationId="{9E8CCFF0-F0AC-F571-A51D-8A1E5F6C7249}"/>
          </ac:spMkLst>
        </pc:spChg>
        <pc:spChg chg="mod">
          <ac:chgData name="Wang, Yueqi" userId="3e8dd239-3595-4639-8e97-8eabfef3f160" providerId="ADAL" clId="{E8A5ACD1-3A0E-564C-865D-40692603FD21}" dt="2025-03-04T18:18:55.776" v="20652" actId="1076"/>
          <ac:spMkLst>
            <pc:docMk/>
            <pc:sldMk cId="3362839921" sldId="421"/>
            <ac:spMk id="126" creationId="{1668AEEB-5855-04DA-8FE0-24687FCE3AD1}"/>
          </ac:spMkLst>
        </pc:spChg>
        <pc:spChg chg="mod">
          <ac:chgData name="Wang, Yueqi" userId="3e8dd239-3595-4639-8e97-8eabfef3f160" providerId="ADAL" clId="{E8A5ACD1-3A0E-564C-865D-40692603FD21}" dt="2025-03-04T18:18:55.776" v="20652" actId="1076"/>
          <ac:spMkLst>
            <pc:docMk/>
            <pc:sldMk cId="3362839921" sldId="421"/>
            <ac:spMk id="127" creationId="{98C63BF2-7F82-B6E2-EE0E-C211E84BC90F}"/>
          </ac:spMkLst>
        </pc:spChg>
        <pc:spChg chg="mod">
          <ac:chgData name="Wang, Yueqi" userId="3e8dd239-3595-4639-8e97-8eabfef3f160" providerId="ADAL" clId="{E8A5ACD1-3A0E-564C-865D-40692603FD21}" dt="2025-03-04T22:10:51.601" v="22689" actId="20577"/>
          <ac:spMkLst>
            <pc:docMk/>
            <pc:sldMk cId="3362839921" sldId="421"/>
            <ac:spMk id="178" creationId="{853E0B48-1629-3FFD-670F-B8245E36A676}"/>
          </ac:spMkLst>
        </pc:spChg>
        <pc:spChg chg="mod">
          <ac:chgData name="Wang, Yueqi" userId="3e8dd239-3595-4639-8e97-8eabfef3f160" providerId="ADAL" clId="{E8A5ACD1-3A0E-564C-865D-40692603FD21}" dt="2025-03-04T22:12:40.767" v="22738" actId="20577"/>
          <ac:spMkLst>
            <pc:docMk/>
            <pc:sldMk cId="3362839921" sldId="421"/>
            <ac:spMk id="180" creationId="{3BBB67FB-6657-857C-1189-091261F58641}"/>
          </ac:spMkLst>
        </pc:spChg>
        <pc:spChg chg="mod">
          <ac:chgData name="Wang, Yueqi" userId="3e8dd239-3595-4639-8e97-8eabfef3f160" providerId="ADAL" clId="{E8A5ACD1-3A0E-564C-865D-40692603FD21}" dt="2025-03-04T18:18:55.776" v="20652" actId="1076"/>
          <ac:spMkLst>
            <pc:docMk/>
            <pc:sldMk cId="3362839921" sldId="421"/>
            <ac:spMk id="225" creationId="{1207E6AF-C165-BF1B-3B02-C579BFD2E713}"/>
          </ac:spMkLst>
        </pc:spChg>
        <pc:grpChg chg="add mod">
          <ac:chgData name="Wang, Yueqi" userId="3e8dd239-3595-4639-8e97-8eabfef3f160" providerId="ADAL" clId="{E8A5ACD1-3A0E-564C-865D-40692603FD21}" dt="2025-03-04T22:14:10.372" v="22815" actId="1076"/>
          <ac:grpSpMkLst>
            <pc:docMk/>
            <pc:sldMk cId="3362839921" sldId="421"/>
            <ac:grpSpMk id="20" creationId="{6445AB53-864C-4C80-D317-C766A22E0742}"/>
          </ac:grpSpMkLst>
        </pc:grpChg>
        <pc:grpChg chg="add mod">
          <ac:chgData name="Wang, Yueqi" userId="3e8dd239-3595-4639-8e97-8eabfef3f160" providerId="ADAL" clId="{E8A5ACD1-3A0E-564C-865D-40692603FD21}" dt="2025-03-04T22:14:20.353" v="22817" actId="1037"/>
          <ac:grpSpMkLst>
            <pc:docMk/>
            <pc:sldMk cId="3362839921" sldId="421"/>
            <ac:grpSpMk id="29" creationId="{976C5562-2651-3030-C07A-7C4168348642}"/>
          </ac:grpSpMkLst>
        </pc:grpChg>
        <pc:grpChg chg="add">
          <ac:chgData name="Wang, Yueqi" userId="3e8dd239-3595-4639-8e97-8eabfef3f160" providerId="ADAL" clId="{E8A5ACD1-3A0E-564C-865D-40692603FD21}" dt="2025-03-04T18:38:10.488" v="21898" actId="164"/>
          <ac:grpSpMkLst>
            <pc:docMk/>
            <pc:sldMk cId="3362839921" sldId="421"/>
            <ac:grpSpMk id="33" creationId="{E5F7D42D-C1E0-C8CC-B149-CC8F6CBF5E78}"/>
          </ac:grpSpMkLst>
        </pc:grpChg>
        <pc:picChg chg="add mod">
          <ac:chgData name="Wang, Yueqi" userId="3e8dd239-3595-4639-8e97-8eabfef3f160" providerId="ADAL" clId="{E8A5ACD1-3A0E-564C-865D-40692603FD21}" dt="2025-03-04T18:32:56.745" v="20940"/>
          <ac:picMkLst>
            <pc:docMk/>
            <pc:sldMk cId="3362839921" sldId="421"/>
            <ac:picMk id="31" creationId="{65DD7C32-C1F7-E178-5C61-94F9CA2FE808}"/>
          </ac:picMkLst>
        </pc:picChg>
        <pc:cxnChg chg="add mod topLvl">
          <ac:chgData name="Wang, Yueqi" userId="3e8dd239-3595-4639-8e97-8eabfef3f160" providerId="ADAL" clId="{E8A5ACD1-3A0E-564C-865D-40692603FD21}" dt="2025-03-04T18:28:52.682" v="20873" actId="1076"/>
          <ac:cxnSpMkLst>
            <pc:docMk/>
            <pc:sldMk cId="3362839921" sldId="421"/>
            <ac:cxnSpMk id="22" creationId="{52A7D3DB-0667-EFB6-7B82-6C7D391215BF}"/>
          </ac:cxnSpMkLst>
        </pc:cxnChg>
        <pc:cxnChg chg="add mod topLvl">
          <ac:chgData name="Wang, Yueqi" userId="3e8dd239-3595-4639-8e97-8eabfef3f160" providerId="ADAL" clId="{E8A5ACD1-3A0E-564C-865D-40692603FD21}" dt="2025-03-04T18:28:52.682" v="20873" actId="1076"/>
          <ac:cxnSpMkLst>
            <pc:docMk/>
            <pc:sldMk cId="3362839921" sldId="421"/>
            <ac:cxnSpMk id="24" creationId="{3C9DB591-4F8E-204F-FFBF-9E72C1082946}"/>
          </ac:cxnSpMkLst>
        </pc:cxnChg>
        <pc:cxnChg chg="mod">
          <ac:chgData name="Wang, Yueqi" userId="3e8dd239-3595-4639-8e97-8eabfef3f160" providerId="ADAL" clId="{E8A5ACD1-3A0E-564C-865D-40692603FD21}" dt="2025-03-04T18:18:55.776" v="20652" actId="1076"/>
          <ac:cxnSpMkLst>
            <pc:docMk/>
            <pc:sldMk cId="3362839921" sldId="421"/>
            <ac:cxnSpMk id="130" creationId="{47420E78-225D-049F-9476-721A808D9D47}"/>
          </ac:cxnSpMkLst>
        </pc:cxnChg>
        <pc:cxnChg chg="mod">
          <ac:chgData name="Wang, Yueqi" userId="3e8dd239-3595-4639-8e97-8eabfef3f160" providerId="ADAL" clId="{E8A5ACD1-3A0E-564C-865D-40692603FD21}" dt="2025-03-04T18:18:55.776" v="20652" actId="1076"/>
          <ac:cxnSpMkLst>
            <pc:docMk/>
            <pc:sldMk cId="3362839921" sldId="421"/>
            <ac:cxnSpMk id="136" creationId="{FC3C1214-7002-EC18-FA9B-D231F903AA69}"/>
          </ac:cxnSpMkLst>
        </pc:cxnChg>
        <pc:cxnChg chg="mod">
          <ac:chgData name="Wang, Yueqi" userId="3e8dd239-3595-4639-8e97-8eabfef3f160" providerId="ADAL" clId="{E8A5ACD1-3A0E-564C-865D-40692603FD21}" dt="2025-03-04T18:18:55.776" v="20652" actId="1076"/>
          <ac:cxnSpMkLst>
            <pc:docMk/>
            <pc:sldMk cId="3362839921" sldId="421"/>
            <ac:cxnSpMk id="144" creationId="{ECCA6B77-22F9-7DC1-D709-4F027D45C9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Wang, Yueqi" userId="3e8dd239-3595-4639-8e97-8eabfef3f160" providerId="ADAL" clId="{E8A5ACD1-3A0E-564C-865D-40692603FD21}" dt="2025-03-04T22:20:42.278" v="23220"/>
              <pc2:cmMkLst xmlns:pc2="http://schemas.microsoft.com/office/powerpoint/2019/9/main/command">
                <pc:docMk/>
                <pc:sldMk cId="3362839921" sldId="421"/>
                <pc2:cmMk id="{6A461726-992D-44C1-AC39-9B01E1B488A1}"/>
              </pc2:cmMkLst>
            </pc226:cmChg>
          </p:ext>
        </pc:extLst>
      </pc:sldChg>
      <pc:sldChg chg="addSp delSp modSp mod delAnim modNotesTx">
        <pc:chgData name="Wang, Yueqi" userId="3e8dd239-3595-4639-8e97-8eabfef3f160" providerId="ADAL" clId="{E8A5ACD1-3A0E-564C-865D-40692603FD21}" dt="2025-03-04T17:21:43.801" v="18592" actId="1076"/>
        <pc:sldMkLst>
          <pc:docMk/>
          <pc:sldMk cId="917086840" sldId="423"/>
        </pc:sldMkLst>
        <pc:spChg chg="add mod">
          <ac:chgData name="Wang, Yueqi" userId="3e8dd239-3595-4639-8e97-8eabfef3f160" providerId="ADAL" clId="{E8A5ACD1-3A0E-564C-865D-40692603FD21}" dt="2025-03-04T17:21:36.789" v="18591" actId="1036"/>
          <ac:spMkLst>
            <pc:docMk/>
            <pc:sldMk cId="917086840" sldId="423"/>
            <ac:spMk id="2" creationId="{C5FB6413-F896-974E-0221-D1F471384CC3}"/>
          </ac:spMkLst>
        </pc:spChg>
        <pc:spChg chg="add mod">
          <ac:chgData name="Wang, Yueqi" userId="3e8dd239-3595-4639-8e97-8eabfef3f160" providerId="ADAL" clId="{E8A5ACD1-3A0E-564C-865D-40692603FD21}" dt="2025-03-04T17:21:26.119" v="18582" actId="14100"/>
          <ac:spMkLst>
            <pc:docMk/>
            <pc:sldMk cId="917086840" sldId="423"/>
            <ac:spMk id="3" creationId="{BB4CDCFC-3255-ECBE-FCBA-8C723B3010D1}"/>
          </ac:spMkLst>
        </pc:spChg>
        <pc:spChg chg="add mod">
          <ac:chgData name="Wang, Yueqi" userId="3e8dd239-3595-4639-8e97-8eabfef3f160" providerId="ADAL" clId="{E8A5ACD1-3A0E-564C-865D-40692603FD21}" dt="2025-03-04T17:21:43.801" v="18592" actId="1076"/>
          <ac:spMkLst>
            <pc:docMk/>
            <pc:sldMk cId="917086840" sldId="423"/>
            <ac:spMk id="6" creationId="{3C232D51-0EBC-B1D3-55E1-3AE0A9E178E0}"/>
          </ac:spMkLst>
        </pc:spChg>
        <pc:spChg chg="add mod">
          <ac:chgData name="Wang, Yueqi" userId="3e8dd239-3595-4639-8e97-8eabfef3f160" providerId="ADAL" clId="{E8A5ACD1-3A0E-564C-865D-40692603FD21}" dt="2025-03-04T17:21:30.586" v="18583" actId="1076"/>
          <ac:spMkLst>
            <pc:docMk/>
            <pc:sldMk cId="917086840" sldId="423"/>
            <ac:spMk id="7" creationId="{3D2B5774-0112-01A7-3951-52FF3B1C95AF}"/>
          </ac:spMkLst>
        </pc:spChg>
        <pc:spChg chg="add mod">
          <ac:chgData name="Wang, Yueqi" userId="3e8dd239-3595-4639-8e97-8eabfef3f160" providerId="ADAL" clId="{E8A5ACD1-3A0E-564C-865D-40692603FD21}" dt="2025-03-04T17:21:36.789" v="18591" actId="1036"/>
          <ac:spMkLst>
            <pc:docMk/>
            <pc:sldMk cId="917086840" sldId="423"/>
            <ac:spMk id="8" creationId="{F7C42EAE-26FE-DDAD-D884-0D224A9C0CE6}"/>
          </ac:spMkLst>
        </pc:spChg>
        <pc:spChg chg="add mod">
          <ac:chgData name="Wang, Yueqi" userId="3e8dd239-3595-4639-8e97-8eabfef3f160" providerId="ADAL" clId="{E8A5ACD1-3A0E-564C-865D-40692603FD21}" dt="2025-03-04T17:21:43.801" v="18592" actId="1076"/>
          <ac:spMkLst>
            <pc:docMk/>
            <pc:sldMk cId="917086840" sldId="423"/>
            <ac:spMk id="9" creationId="{4FBE3D9B-512F-C27D-581C-336A329E469B}"/>
          </ac:spMkLst>
        </pc:spChg>
      </pc:sldChg>
      <pc:sldChg chg="del">
        <pc:chgData name="Wang, Yueqi" userId="3e8dd239-3595-4639-8e97-8eabfef3f160" providerId="ADAL" clId="{E8A5ACD1-3A0E-564C-865D-40692603FD21}" dt="2025-03-04T00:35:24.892" v="8381" actId="2696"/>
        <pc:sldMkLst>
          <pc:docMk/>
          <pc:sldMk cId="697965850" sldId="426"/>
        </pc:sldMkLst>
      </pc:sldChg>
      <pc:sldChg chg="del">
        <pc:chgData name="Wang, Yueqi" userId="3e8dd239-3595-4639-8e97-8eabfef3f160" providerId="ADAL" clId="{E8A5ACD1-3A0E-564C-865D-40692603FD21}" dt="2025-03-04T00:35:24.944" v="8386" actId="2696"/>
        <pc:sldMkLst>
          <pc:docMk/>
          <pc:sldMk cId="2872755572" sldId="427"/>
        </pc:sldMkLst>
      </pc:sldChg>
      <pc:sldChg chg="del">
        <pc:chgData name="Wang, Yueqi" userId="3e8dd239-3595-4639-8e97-8eabfef3f160" providerId="ADAL" clId="{E8A5ACD1-3A0E-564C-865D-40692603FD21}" dt="2025-03-04T00:35:24.917" v="8384" actId="2696"/>
        <pc:sldMkLst>
          <pc:docMk/>
          <pc:sldMk cId="463170922" sldId="428"/>
        </pc:sldMkLst>
      </pc:sldChg>
      <pc:sldChg chg="del">
        <pc:chgData name="Wang, Yueqi" userId="3e8dd239-3595-4639-8e97-8eabfef3f160" providerId="ADAL" clId="{E8A5ACD1-3A0E-564C-865D-40692603FD21}" dt="2025-03-04T00:35:24.899" v="8382" actId="2696"/>
        <pc:sldMkLst>
          <pc:docMk/>
          <pc:sldMk cId="534247440" sldId="429"/>
        </pc:sldMkLst>
      </pc:sldChg>
      <pc:sldChg chg="modSp del mod ord modShow modNotesTx">
        <pc:chgData name="Wang, Yueqi" userId="3e8dd239-3595-4639-8e97-8eabfef3f160" providerId="ADAL" clId="{E8A5ACD1-3A0E-564C-865D-40692603FD21}" dt="2025-03-04T00:35:24.951" v="8387" actId="2696"/>
        <pc:sldMkLst>
          <pc:docMk/>
          <pc:sldMk cId="1985632551" sldId="431"/>
        </pc:sldMkLst>
      </pc:sldChg>
      <pc:sldChg chg="del mod modShow modNotesTx">
        <pc:chgData name="Wang, Yueqi" userId="3e8dd239-3595-4639-8e97-8eabfef3f160" providerId="ADAL" clId="{E8A5ACD1-3A0E-564C-865D-40692603FD21}" dt="2025-03-04T18:39:05.010" v="21902" actId="2696"/>
        <pc:sldMkLst>
          <pc:docMk/>
          <pc:sldMk cId="1431237801" sldId="432"/>
        </pc:sldMkLst>
      </pc:sldChg>
      <pc:sldChg chg="modSp mod modCm">
        <pc:chgData name="Wang, Yueqi" userId="3e8dd239-3595-4639-8e97-8eabfef3f160" providerId="ADAL" clId="{E8A5ACD1-3A0E-564C-865D-40692603FD21}" dt="2025-03-05T07:56:33.584" v="25770" actId="12"/>
        <pc:sldMkLst>
          <pc:docMk/>
          <pc:sldMk cId="1446021110" sldId="449"/>
        </pc:sldMkLst>
        <pc:spChg chg="mod">
          <ac:chgData name="Wang, Yueqi" userId="3e8dd239-3595-4639-8e97-8eabfef3f160" providerId="ADAL" clId="{E8A5ACD1-3A0E-564C-865D-40692603FD21}" dt="2025-03-05T07:56:33.584" v="25770" actId="12"/>
          <ac:spMkLst>
            <pc:docMk/>
            <pc:sldMk cId="1446021110" sldId="449"/>
            <ac:spMk id="4" creationId="{B7AC6387-BBB8-12C5-1158-57E7127EE32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Wang, Yueqi" userId="3e8dd239-3595-4639-8e97-8eabfef3f160" providerId="ADAL" clId="{E8A5ACD1-3A0E-564C-865D-40692603FD21}" dt="2025-03-05T07:56:01.083" v="25762" actId="20577"/>
              <pc2:cmMkLst xmlns:pc2="http://schemas.microsoft.com/office/powerpoint/2019/9/main/command">
                <pc:docMk/>
                <pc:sldMk cId="1446021110" sldId="449"/>
                <pc2:cmMk id="{C2E30F9C-D283-4135-8646-C70C417B5F88}"/>
              </pc2:cmMkLst>
            </pc226:cmChg>
          </p:ext>
        </pc:extLst>
      </pc:sldChg>
      <pc:sldChg chg="delSp modSp add del mod delAnim modNotesTx">
        <pc:chgData name="Wang, Yueqi" userId="3e8dd239-3595-4639-8e97-8eabfef3f160" providerId="ADAL" clId="{E8A5ACD1-3A0E-564C-865D-40692603FD21}" dt="2025-03-04T00:35:58.880" v="8396" actId="2696"/>
        <pc:sldMkLst>
          <pc:docMk/>
          <pc:sldMk cId="696856078" sldId="450"/>
        </pc:sldMkLst>
      </pc:sldChg>
      <pc:sldChg chg="del mod ord modShow">
        <pc:chgData name="Wang, Yueqi" userId="3e8dd239-3595-4639-8e97-8eabfef3f160" providerId="ADAL" clId="{E8A5ACD1-3A0E-564C-865D-40692603FD21}" dt="2025-03-04T00:35:25.014" v="8390" actId="2696"/>
        <pc:sldMkLst>
          <pc:docMk/>
          <pc:sldMk cId="886583915" sldId="451"/>
        </pc:sldMkLst>
      </pc:sldChg>
      <pc:sldChg chg="del">
        <pc:chgData name="Wang, Yueqi" userId="3e8dd239-3595-4639-8e97-8eabfef3f160" providerId="ADAL" clId="{E8A5ACD1-3A0E-564C-865D-40692603FD21}" dt="2025-03-04T00:35:24.992" v="8388" actId="2696"/>
        <pc:sldMkLst>
          <pc:docMk/>
          <pc:sldMk cId="482671223" sldId="452"/>
        </pc:sldMkLst>
      </pc:sldChg>
      <pc:sldChg chg="delSp modSp mod delAnim modAnim modNotesTx">
        <pc:chgData name="Wang, Yueqi" userId="3e8dd239-3595-4639-8e97-8eabfef3f160" providerId="ADAL" clId="{E8A5ACD1-3A0E-564C-865D-40692603FD21}" dt="2025-03-05T06:33:25.715" v="25678" actId="20577"/>
        <pc:sldMkLst>
          <pc:docMk/>
          <pc:sldMk cId="120608718" sldId="455"/>
        </pc:sldMkLst>
        <pc:spChg chg="mod">
          <ac:chgData name="Wang, Yueqi" userId="3e8dd239-3595-4639-8e97-8eabfef3f160" providerId="ADAL" clId="{E8A5ACD1-3A0E-564C-865D-40692603FD21}" dt="2025-03-03T20:59:45.777" v="4526" actId="20577"/>
          <ac:spMkLst>
            <pc:docMk/>
            <pc:sldMk cId="120608718" sldId="455"/>
            <ac:spMk id="6" creationId="{859FE740-B783-1F09-5B58-9B6CE905184C}"/>
          </ac:spMkLst>
        </pc:spChg>
        <pc:picChg chg="mod">
          <ac:chgData name="Wang, Yueqi" userId="3e8dd239-3595-4639-8e97-8eabfef3f160" providerId="ADAL" clId="{E8A5ACD1-3A0E-564C-865D-40692603FD21}" dt="2025-03-03T03:11:43.059" v="1939" actId="1076"/>
          <ac:picMkLst>
            <pc:docMk/>
            <pc:sldMk cId="120608718" sldId="455"/>
            <ac:picMk id="3" creationId="{F1222F83-3946-FC11-6E4A-9CD1E1D31281}"/>
          </ac:picMkLst>
        </pc:picChg>
        <pc:picChg chg="mod">
          <ac:chgData name="Wang, Yueqi" userId="3e8dd239-3595-4639-8e97-8eabfef3f160" providerId="ADAL" clId="{E8A5ACD1-3A0E-564C-865D-40692603FD21}" dt="2025-03-03T03:11:41.310" v="1938" actId="1076"/>
          <ac:picMkLst>
            <pc:docMk/>
            <pc:sldMk cId="120608718" sldId="455"/>
            <ac:picMk id="4" creationId="{A8FE798D-2F16-63B0-A79B-E8E506B47EC8}"/>
          </ac:picMkLst>
        </pc:picChg>
        <pc:picChg chg="mod">
          <ac:chgData name="Wang, Yueqi" userId="3e8dd239-3595-4639-8e97-8eabfef3f160" providerId="ADAL" clId="{E8A5ACD1-3A0E-564C-865D-40692603FD21}" dt="2025-03-03T03:11:44.982" v="1940" actId="1076"/>
          <ac:picMkLst>
            <pc:docMk/>
            <pc:sldMk cId="120608718" sldId="455"/>
            <ac:picMk id="1028" creationId="{A9405AED-A614-05B2-1077-15F2722A51A7}"/>
          </ac:picMkLst>
        </pc:picChg>
      </pc:sldChg>
      <pc:sldChg chg="addSp delSp modSp add mod delAnim modAnim modNotesTx">
        <pc:chgData name="Wang, Yueqi" userId="3e8dd239-3595-4639-8e97-8eabfef3f160" providerId="ADAL" clId="{E8A5ACD1-3A0E-564C-865D-40692603FD21}" dt="2025-03-05T06:15:51.674" v="25534" actId="20577"/>
        <pc:sldMkLst>
          <pc:docMk/>
          <pc:sldMk cId="3660596717" sldId="456"/>
        </pc:sldMkLst>
        <pc:spChg chg="mod">
          <ac:chgData name="Wang, Yueqi" userId="3e8dd239-3595-4639-8e97-8eabfef3f160" providerId="ADAL" clId="{E8A5ACD1-3A0E-564C-865D-40692603FD21}" dt="2025-03-03T02:59:09.695" v="1536" actId="403"/>
          <ac:spMkLst>
            <pc:docMk/>
            <pc:sldMk cId="3660596717" sldId="456"/>
            <ac:spMk id="3" creationId="{6B6C14D9-DF74-673F-BC72-AA19AE8AD3D9}"/>
          </ac:spMkLst>
        </pc:spChg>
        <pc:spChg chg="mod">
          <ac:chgData name="Wang, Yueqi" userId="3e8dd239-3595-4639-8e97-8eabfef3f160" providerId="ADAL" clId="{E8A5ACD1-3A0E-564C-865D-40692603FD21}" dt="2025-03-04T19:29:22.023" v="22525" actId="20577"/>
          <ac:spMkLst>
            <pc:docMk/>
            <pc:sldMk cId="3660596717" sldId="456"/>
            <ac:spMk id="5" creationId="{84EE0AF0-366C-EBE1-DA64-587E98DA82BF}"/>
          </ac:spMkLst>
        </pc:spChg>
        <pc:spChg chg="mod">
          <ac:chgData name="Wang, Yueqi" userId="3e8dd239-3595-4639-8e97-8eabfef3f160" providerId="ADAL" clId="{E8A5ACD1-3A0E-564C-865D-40692603FD21}" dt="2025-03-03T02:59:09.695" v="1536" actId="403"/>
          <ac:spMkLst>
            <pc:docMk/>
            <pc:sldMk cId="3660596717" sldId="456"/>
            <ac:spMk id="8" creationId="{CF63FACC-4C2E-A2F9-4DB5-CF4BA57EEAC8}"/>
          </ac:spMkLst>
        </pc:spChg>
        <pc:spChg chg="add mod">
          <ac:chgData name="Wang, Yueqi" userId="3e8dd239-3595-4639-8e97-8eabfef3f160" providerId="ADAL" clId="{E8A5ACD1-3A0E-564C-865D-40692603FD21}" dt="2025-03-03T02:55:48.657" v="1502" actId="14100"/>
          <ac:spMkLst>
            <pc:docMk/>
            <pc:sldMk cId="3660596717" sldId="456"/>
            <ac:spMk id="12" creationId="{A4A237FE-CA7C-DC91-5CCE-5767A04513D5}"/>
          </ac:spMkLst>
        </pc:spChg>
        <pc:spChg chg="add mod">
          <ac:chgData name="Wang, Yueqi" userId="3e8dd239-3595-4639-8e97-8eabfef3f160" providerId="ADAL" clId="{E8A5ACD1-3A0E-564C-865D-40692603FD21}" dt="2025-03-03T02:58:34.252" v="1532" actId="767"/>
          <ac:spMkLst>
            <pc:docMk/>
            <pc:sldMk cId="3660596717" sldId="456"/>
            <ac:spMk id="15" creationId="{17967CCE-9287-ED56-3D1E-DA23763770B0}"/>
          </ac:spMkLst>
        </pc:spChg>
        <pc:spChg chg="mod">
          <ac:chgData name="Wang, Yueqi" userId="3e8dd239-3595-4639-8e97-8eabfef3f160" providerId="ADAL" clId="{E8A5ACD1-3A0E-564C-865D-40692603FD21}" dt="2025-03-03T02:57:09.671" v="1522" actId="14100"/>
          <ac:spMkLst>
            <pc:docMk/>
            <pc:sldMk cId="3660596717" sldId="456"/>
            <ac:spMk id="18" creationId="{628E3CA0-1388-A7A5-FF6F-DE030D7E2068}"/>
          </ac:spMkLst>
        </pc:spChg>
        <pc:spChg chg="mod">
          <ac:chgData name="Wang, Yueqi" userId="3e8dd239-3595-4639-8e97-8eabfef3f160" providerId="ADAL" clId="{E8A5ACD1-3A0E-564C-865D-40692603FD21}" dt="2025-03-03T02:57:14.158" v="1524" actId="14100"/>
          <ac:spMkLst>
            <pc:docMk/>
            <pc:sldMk cId="3660596717" sldId="456"/>
            <ac:spMk id="19" creationId="{A2A7E9AC-033A-60CA-FF02-93644C32FFA4}"/>
          </ac:spMkLst>
        </pc:spChg>
        <pc:spChg chg="mod">
          <ac:chgData name="Wang, Yueqi" userId="3e8dd239-3595-4639-8e97-8eabfef3f160" providerId="ADAL" clId="{E8A5ACD1-3A0E-564C-865D-40692603FD21}" dt="2025-03-03T02:56:37.910" v="1513" actId="14100"/>
          <ac:spMkLst>
            <pc:docMk/>
            <pc:sldMk cId="3660596717" sldId="456"/>
            <ac:spMk id="20" creationId="{811DFA61-8B61-5116-FD71-941F2D61A8A5}"/>
          </ac:spMkLst>
        </pc:spChg>
        <pc:spChg chg="mod">
          <ac:chgData name="Wang, Yueqi" userId="3e8dd239-3595-4639-8e97-8eabfef3f160" providerId="ADAL" clId="{E8A5ACD1-3A0E-564C-865D-40692603FD21}" dt="2025-03-03T02:56:55.211" v="1518" actId="1076"/>
          <ac:spMkLst>
            <pc:docMk/>
            <pc:sldMk cId="3660596717" sldId="456"/>
            <ac:spMk id="22" creationId="{2F103DAA-D122-DB18-5C83-9FC1296C67DA}"/>
          </ac:spMkLst>
        </pc:spChg>
        <pc:spChg chg="mod">
          <ac:chgData name="Wang, Yueqi" userId="3e8dd239-3595-4639-8e97-8eabfef3f160" providerId="ADAL" clId="{E8A5ACD1-3A0E-564C-865D-40692603FD21}" dt="2025-03-03T02:56:57.053" v="1519" actId="14100"/>
          <ac:spMkLst>
            <pc:docMk/>
            <pc:sldMk cId="3660596717" sldId="456"/>
            <ac:spMk id="27" creationId="{4BCD41D8-FEFE-C4B3-470C-2BF258E3CABE}"/>
          </ac:spMkLst>
        </pc:spChg>
        <pc:spChg chg="mod">
          <ac:chgData name="Wang, Yueqi" userId="3e8dd239-3595-4639-8e97-8eabfef3f160" providerId="ADAL" clId="{E8A5ACD1-3A0E-564C-865D-40692603FD21}" dt="2025-03-03T02:56:26.394" v="1510" actId="403"/>
          <ac:spMkLst>
            <pc:docMk/>
            <pc:sldMk cId="3660596717" sldId="456"/>
            <ac:spMk id="29" creationId="{D271EF4B-83A9-90A1-2B22-F52BE71B678B}"/>
          </ac:spMkLst>
        </pc:spChg>
        <pc:spChg chg="mod">
          <ac:chgData name="Wang, Yueqi" userId="3e8dd239-3595-4639-8e97-8eabfef3f160" providerId="ADAL" clId="{E8A5ACD1-3A0E-564C-865D-40692603FD21}" dt="2025-03-03T02:56:26.394" v="1510" actId="403"/>
          <ac:spMkLst>
            <pc:docMk/>
            <pc:sldMk cId="3660596717" sldId="456"/>
            <ac:spMk id="30" creationId="{036E57DF-1C70-B061-96B9-36FCF3836C4F}"/>
          </ac:spMkLst>
        </pc:spChg>
        <pc:spChg chg="mod">
          <ac:chgData name="Wang, Yueqi" userId="3e8dd239-3595-4639-8e97-8eabfef3f160" providerId="ADAL" clId="{E8A5ACD1-3A0E-564C-865D-40692603FD21}" dt="2025-03-03T02:56:26.394" v="1510" actId="403"/>
          <ac:spMkLst>
            <pc:docMk/>
            <pc:sldMk cId="3660596717" sldId="456"/>
            <ac:spMk id="31" creationId="{498C2489-D12C-AA23-AF5D-F1F0957A5CA1}"/>
          </ac:spMkLst>
        </pc:spChg>
        <pc:spChg chg="mod">
          <ac:chgData name="Wang, Yueqi" userId="3e8dd239-3595-4639-8e97-8eabfef3f160" providerId="ADAL" clId="{E8A5ACD1-3A0E-564C-865D-40692603FD21}" dt="2025-03-03T02:56:26.394" v="1510" actId="403"/>
          <ac:spMkLst>
            <pc:docMk/>
            <pc:sldMk cId="3660596717" sldId="456"/>
            <ac:spMk id="32" creationId="{1A6E85F7-9786-6E26-9250-F7EE96BF4C4B}"/>
          </ac:spMkLst>
        </pc:spChg>
        <pc:spChg chg="mod">
          <ac:chgData name="Wang, Yueqi" userId="3e8dd239-3595-4639-8e97-8eabfef3f160" providerId="ADAL" clId="{E8A5ACD1-3A0E-564C-865D-40692603FD21}" dt="2025-03-03T02:56:51.734" v="1517" actId="1076"/>
          <ac:spMkLst>
            <pc:docMk/>
            <pc:sldMk cId="3660596717" sldId="456"/>
            <ac:spMk id="33" creationId="{255A85E9-7773-9C0E-7626-3616B708A9A6}"/>
          </ac:spMkLst>
        </pc:spChg>
        <pc:spChg chg="mod">
          <ac:chgData name="Wang, Yueqi" userId="3e8dd239-3595-4639-8e97-8eabfef3f160" providerId="ADAL" clId="{E8A5ACD1-3A0E-564C-865D-40692603FD21}" dt="2025-03-03T02:59:44.403" v="1583" actId="14100"/>
          <ac:spMkLst>
            <pc:docMk/>
            <pc:sldMk cId="3660596717" sldId="456"/>
            <ac:spMk id="61" creationId="{24EF7F3E-80E4-F1B4-2021-B2BE756E7B05}"/>
          </ac:spMkLst>
        </pc:spChg>
        <pc:grpChg chg="mod">
          <ac:chgData name="Wang, Yueqi" userId="3e8dd239-3595-4639-8e97-8eabfef3f160" providerId="ADAL" clId="{E8A5ACD1-3A0E-564C-865D-40692603FD21}" dt="2025-03-03T02:59:16.749" v="1537" actId="1076"/>
          <ac:grpSpMkLst>
            <pc:docMk/>
            <pc:sldMk cId="3660596717" sldId="456"/>
            <ac:grpSpMk id="2" creationId="{74FF791C-DE36-DBF9-5D55-B82C20C894D2}"/>
          </ac:grpSpMkLst>
        </pc:grpChg>
        <pc:grpChg chg="mod">
          <ac:chgData name="Wang, Yueqi" userId="3e8dd239-3595-4639-8e97-8eabfef3f160" providerId="ADAL" clId="{E8A5ACD1-3A0E-564C-865D-40692603FD21}" dt="2025-03-03T02:59:21.576" v="1538" actId="1076"/>
          <ac:grpSpMkLst>
            <pc:docMk/>
            <pc:sldMk cId="3660596717" sldId="456"/>
            <ac:grpSpMk id="7" creationId="{133E676F-1A6A-BAD0-4F14-85FAEC4AF251}"/>
          </ac:grpSpMkLst>
        </pc:grpChg>
        <pc:grpChg chg="mod">
          <ac:chgData name="Wang, Yueqi" userId="3e8dd239-3595-4639-8e97-8eabfef3f160" providerId="ADAL" clId="{E8A5ACD1-3A0E-564C-865D-40692603FD21}" dt="2025-03-03T02:59:29.521" v="1539" actId="1076"/>
          <ac:grpSpMkLst>
            <pc:docMk/>
            <pc:sldMk cId="3660596717" sldId="456"/>
            <ac:grpSpMk id="65" creationId="{6EFB9BDE-0FC1-D958-BB72-AD4629C258CA}"/>
          </ac:grpSpMkLst>
        </pc:grpChg>
        <pc:cxnChg chg="mod">
          <ac:chgData name="Wang, Yueqi" userId="3e8dd239-3595-4639-8e97-8eabfef3f160" providerId="ADAL" clId="{E8A5ACD1-3A0E-564C-865D-40692603FD21}" dt="2025-03-03T02:56:26.394" v="1510" actId="403"/>
          <ac:cxnSpMkLst>
            <pc:docMk/>
            <pc:sldMk cId="3660596717" sldId="456"/>
            <ac:cxnSpMk id="23" creationId="{F2423D30-0485-BDEC-6E1C-867BABC5E985}"/>
          </ac:cxnSpMkLst>
        </pc:cxnChg>
        <pc:cxnChg chg="mod">
          <ac:chgData name="Wang, Yueqi" userId="3e8dd239-3595-4639-8e97-8eabfef3f160" providerId="ADAL" clId="{E8A5ACD1-3A0E-564C-865D-40692603FD21}" dt="2025-03-03T02:56:51.734" v="1517" actId="1076"/>
          <ac:cxnSpMkLst>
            <pc:docMk/>
            <pc:sldMk cId="3660596717" sldId="456"/>
            <ac:cxnSpMk id="24" creationId="{08251F75-ADD1-6809-BCE9-AFD5DA371695}"/>
          </ac:cxnSpMkLst>
        </pc:cxnChg>
      </pc:sldChg>
      <pc:sldChg chg="addSp delSp modSp add mod delAnim modAnim modNotesTx">
        <pc:chgData name="Wang, Yueqi" userId="3e8dd239-3595-4639-8e97-8eabfef3f160" providerId="ADAL" clId="{E8A5ACD1-3A0E-564C-865D-40692603FD21}" dt="2025-03-05T06:17:19.749" v="25673" actId="20577"/>
        <pc:sldMkLst>
          <pc:docMk/>
          <pc:sldMk cId="1654850430" sldId="457"/>
        </pc:sldMkLst>
        <pc:spChg chg="add mod">
          <ac:chgData name="Wang, Yueqi" userId="3e8dd239-3595-4639-8e97-8eabfef3f160" providerId="ADAL" clId="{E8A5ACD1-3A0E-564C-865D-40692603FD21}" dt="2025-03-03T03:00:22.900" v="1595"/>
          <ac:spMkLst>
            <pc:docMk/>
            <pc:sldMk cId="1654850430" sldId="457"/>
            <ac:spMk id="12" creationId="{D6065E6D-0C72-DB3B-F773-15E0865CA682}"/>
          </ac:spMkLst>
        </pc:spChg>
        <pc:spChg chg="mod">
          <ac:chgData name="Wang, Yueqi" userId="3e8dd239-3595-4639-8e97-8eabfef3f160" providerId="ADAL" clId="{E8A5ACD1-3A0E-564C-865D-40692603FD21}" dt="2025-03-03T03:08:25.578" v="1784" actId="403"/>
          <ac:spMkLst>
            <pc:docMk/>
            <pc:sldMk cId="1654850430" sldId="457"/>
            <ac:spMk id="36" creationId="{430AD593-C767-5A3D-421D-111F53343E66}"/>
          </ac:spMkLst>
        </pc:spChg>
        <pc:spChg chg="mod">
          <ac:chgData name="Wang, Yueqi" userId="3e8dd239-3595-4639-8e97-8eabfef3f160" providerId="ADAL" clId="{E8A5ACD1-3A0E-564C-865D-40692603FD21}" dt="2025-03-03T03:08:25.578" v="1784" actId="403"/>
          <ac:spMkLst>
            <pc:docMk/>
            <pc:sldMk cId="1654850430" sldId="457"/>
            <ac:spMk id="45" creationId="{18B46558-4E8B-E74C-D4BA-AFC8ED10A806}"/>
          </ac:spMkLst>
        </pc:spChg>
        <pc:spChg chg="mod">
          <ac:chgData name="Wang, Yueqi" userId="3e8dd239-3595-4639-8e97-8eabfef3f160" providerId="ADAL" clId="{E8A5ACD1-3A0E-564C-865D-40692603FD21}" dt="2025-03-03T03:08:59.010" v="1828" actId="14100"/>
          <ac:spMkLst>
            <pc:docMk/>
            <pc:sldMk cId="1654850430" sldId="457"/>
            <ac:spMk id="77" creationId="{B5F0E9BB-24CC-465E-D7B6-012EA0A801F1}"/>
          </ac:spMkLst>
        </pc:spChg>
        <pc:spChg chg="mod">
          <ac:chgData name="Wang, Yueqi" userId="3e8dd239-3595-4639-8e97-8eabfef3f160" providerId="ADAL" clId="{E8A5ACD1-3A0E-564C-865D-40692603FD21}" dt="2025-03-03T03:02:06.507" v="1628" actId="14100"/>
          <ac:spMkLst>
            <pc:docMk/>
            <pc:sldMk cId="1654850430" sldId="457"/>
            <ac:spMk id="140" creationId="{1FD17844-7077-3D68-027B-34BBE70E8704}"/>
          </ac:spMkLst>
        </pc:spChg>
        <pc:spChg chg="mod">
          <ac:chgData name="Wang, Yueqi" userId="3e8dd239-3595-4639-8e97-8eabfef3f160" providerId="ADAL" clId="{E8A5ACD1-3A0E-564C-865D-40692603FD21}" dt="2025-03-03T03:01:41.810" v="1624" actId="14100"/>
          <ac:spMkLst>
            <pc:docMk/>
            <pc:sldMk cId="1654850430" sldId="457"/>
            <ac:spMk id="141" creationId="{9F5725F5-FB09-8177-3694-2C95521A9F9E}"/>
          </ac:spMkLst>
        </pc:spChg>
        <pc:spChg chg="mod">
          <ac:chgData name="Wang, Yueqi" userId="3e8dd239-3595-4639-8e97-8eabfef3f160" providerId="ADAL" clId="{E8A5ACD1-3A0E-564C-865D-40692603FD21}" dt="2025-03-03T03:02:41.089" v="1636" actId="20577"/>
          <ac:spMkLst>
            <pc:docMk/>
            <pc:sldMk cId="1654850430" sldId="457"/>
            <ac:spMk id="146" creationId="{873A4712-8652-6EA2-C93B-41D416FF75DA}"/>
          </ac:spMkLst>
        </pc:spChg>
        <pc:spChg chg="mod">
          <ac:chgData name="Wang, Yueqi" userId="3e8dd239-3595-4639-8e97-8eabfef3f160" providerId="ADAL" clId="{E8A5ACD1-3A0E-564C-865D-40692603FD21}" dt="2025-03-03T03:02:18.622" v="1631" actId="1076"/>
          <ac:spMkLst>
            <pc:docMk/>
            <pc:sldMk cId="1654850430" sldId="457"/>
            <ac:spMk id="150" creationId="{B4E3AF3B-B577-D747-D523-FAE33EE286D1}"/>
          </ac:spMkLst>
        </pc:spChg>
        <pc:spChg chg="mod">
          <ac:chgData name="Wang, Yueqi" userId="3e8dd239-3595-4639-8e97-8eabfef3f160" providerId="ADAL" clId="{E8A5ACD1-3A0E-564C-865D-40692603FD21}" dt="2025-03-03T03:03:55.456" v="1736" actId="1038"/>
          <ac:spMkLst>
            <pc:docMk/>
            <pc:sldMk cId="1654850430" sldId="457"/>
            <ac:spMk id="153" creationId="{99AE2001-0097-2109-EEDE-98605BEA1DAC}"/>
          </ac:spMkLst>
        </pc:spChg>
        <pc:spChg chg="mod">
          <ac:chgData name="Wang, Yueqi" userId="3e8dd239-3595-4639-8e97-8eabfef3f160" providerId="ADAL" clId="{E8A5ACD1-3A0E-564C-865D-40692603FD21}" dt="2025-03-03T03:04:41.214" v="1748" actId="14100"/>
          <ac:spMkLst>
            <pc:docMk/>
            <pc:sldMk cId="1654850430" sldId="457"/>
            <ac:spMk id="155" creationId="{C7F0424A-E898-1BD6-EB52-66C5FBD7BF25}"/>
          </ac:spMkLst>
        </pc:spChg>
        <pc:spChg chg="mod">
          <ac:chgData name="Wang, Yueqi" userId="3e8dd239-3595-4639-8e97-8eabfef3f160" providerId="ADAL" clId="{E8A5ACD1-3A0E-564C-865D-40692603FD21}" dt="2025-03-03T03:03:55.456" v="1736" actId="1038"/>
          <ac:spMkLst>
            <pc:docMk/>
            <pc:sldMk cId="1654850430" sldId="457"/>
            <ac:spMk id="156" creationId="{BC9490CB-412A-B009-A962-1DC2383587C6}"/>
          </ac:spMkLst>
        </pc:spChg>
        <pc:spChg chg="mod">
          <ac:chgData name="Wang, Yueqi" userId="3e8dd239-3595-4639-8e97-8eabfef3f160" providerId="ADAL" clId="{E8A5ACD1-3A0E-564C-865D-40692603FD21}" dt="2025-03-03T03:04:03.377" v="1739" actId="1076"/>
          <ac:spMkLst>
            <pc:docMk/>
            <pc:sldMk cId="1654850430" sldId="457"/>
            <ac:spMk id="157" creationId="{CB628FCF-9201-5B8B-597D-C30E3976BE88}"/>
          </ac:spMkLst>
        </pc:spChg>
        <pc:spChg chg="mod">
          <ac:chgData name="Wang, Yueqi" userId="3e8dd239-3595-4639-8e97-8eabfef3f160" providerId="ADAL" clId="{E8A5ACD1-3A0E-564C-865D-40692603FD21}" dt="2025-03-03T03:08:04.923" v="1781" actId="1076"/>
          <ac:spMkLst>
            <pc:docMk/>
            <pc:sldMk cId="1654850430" sldId="457"/>
            <ac:spMk id="163" creationId="{542EDB4A-8000-6C03-FB36-1731AFF19951}"/>
          </ac:spMkLst>
        </pc:spChg>
        <pc:spChg chg="mod">
          <ac:chgData name="Wang, Yueqi" userId="3e8dd239-3595-4639-8e97-8eabfef3f160" providerId="ADAL" clId="{E8A5ACD1-3A0E-564C-865D-40692603FD21}" dt="2025-03-03T03:05:18.967" v="1759" actId="1076"/>
          <ac:spMkLst>
            <pc:docMk/>
            <pc:sldMk cId="1654850430" sldId="457"/>
            <ac:spMk id="164" creationId="{58C500E1-A116-BCB9-A2CE-17724B5E51C0}"/>
          </ac:spMkLst>
        </pc:spChg>
        <pc:spChg chg="mod">
          <ac:chgData name="Wang, Yueqi" userId="3e8dd239-3595-4639-8e97-8eabfef3f160" providerId="ADAL" clId="{E8A5ACD1-3A0E-564C-865D-40692603FD21}" dt="2025-03-03T03:05:58.679" v="1771" actId="1035"/>
          <ac:spMkLst>
            <pc:docMk/>
            <pc:sldMk cId="1654850430" sldId="457"/>
            <ac:spMk id="171" creationId="{F3727F0B-AC6E-367B-F8B1-573553FA566D}"/>
          </ac:spMkLst>
        </pc:spChg>
        <pc:spChg chg="mod">
          <ac:chgData name="Wang, Yueqi" userId="3e8dd239-3595-4639-8e97-8eabfef3f160" providerId="ADAL" clId="{E8A5ACD1-3A0E-564C-865D-40692603FD21}" dt="2025-03-03T03:02:32.023" v="1634" actId="1076"/>
          <ac:spMkLst>
            <pc:docMk/>
            <pc:sldMk cId="1654850430" sldId="457"/>
            <ac:spMk id="188" creationId="{7C49CA98-B58F-1B25-62FC-B2488A2E807C}"/>
          </ac:spMkLst>
        </pc:spChg>
        <pc:grpChg chg="mod">
          <ac:chgData name="Wang, Yueqi" userId="3e8dd239-3595-4639-8e97-8eabfef3f160" providerId="ADAL" clId="{E8A5ACD1-3A0E-564C-865D-40692603FD21}" dt="2025-03-03T03:08:19.353" v="1783" actId="1076"/>
          <ac:grpSpMkLst>
            <pc:docMk/>
            <pc:sldMk cId="1654850430" sldId="457"/>
            <ac:grpSpMk id="34" creationId="{5BFCC917-C6DB-3D9C-2188-EE4114E63FC1}"/>
          </ac:grpSpMkLst>
        </pc:grpChg>
        <pc:grpChg chg="mod">
          <ac:chgData name="Wang, Yueqi" userId="3e8dd239-3595-4639-8e97-8eabfef3f160" providerId="ADAL" clId="{E8A5ACD1-3A0E-564C-865D-40692603FD21}" dt="2025-03-03T03:08:31.539" v="1785" actId="1076"/>
          <ac:grpSpMkLst>
            <pc:docMk/>
            <pc:sldMk cId="1654850430" sldId="457"/>
            <ac:grpSpMk id="43" creationId="{AEDF10B9-A340-F578-5938-773A53A7F892}"/>
          </ac:grpSpMkLst>
        </pc:grpChg>
        <pc:grpChg chg="mod">
          <ac:chgData name="Wang, Yueqi" userId="3e8dd239-3595-4639-8e97-8eabfef3f160" providerId="ADAL" clId="{E8A5ACD1-3A0E-564C-865D-40692603FD21}" dt="2025-03-03T03:08:40.265" v="1786" actId="1076"/>
          <ac:grpSpMkLst>
            <pc:docMk/>
            <pc:sldMk cId="1654850430" sldId="457"/>
            <ac:grpSpMk id="70" creationId="{8C24DBAB-255B-7D69-E875-5B2643D737C5}"/>
          </ac:grpSpMkLst>
        </pc:grpChg>
        <pc:grpChg chg="mod">
          <ac:chgData name="Wang, Yueqi" userId="3e8dd239-3595-4639-8e97-8eabfef3f160" providerId="ADAL" clId="{E8A5ACD1-3A0E-564C-865D-40692603FD21}" dt="2025-03-03T03:08:12.094" v="1782" actId="1076"/>
          <ac:grpSpMkLst>
            <pc:docMk/>
            <pc:sldMk cId="1654850430" sldId="457"/>
            <ac:grpSpMk id="165" creationId="{BF7D9E17-937D-AB92-E471-DC974B303C98}"/>
          </ac:grpSpMkLst>
        </pc:grpChg>
        <pc:grpChg chg="mod">
          <ac:chgData name="Wang, Yueqi" userId="3e8dd239-3595-4639-8e97-8eabfef3f160" providerId="ADAL" clId="{E8A5ACD1-3A0E-564C-865D-40692603FD21}" dt="2025-03-03T03:05:27.412" v="1761" actId="1076"/>
          <ac:grpSpMkLst>
            <pc:docMk/>
            <pc:sldMk cId="1654850430" sldId="457"/>
            <ac:grpSpMk id="168" creationId="{6D4849D4-351F-90D7-51F6-93FD9191E891}"/>
          </ac:grpSpMkLst>
        </pc:grpChg>
        <pc:cxnChg chg="mod">
          <ac:chgData name="Wang, Yueqi" userId="3e8dd239-3595-4639-8e97-8eabfef3f160" providerId="ADAL" clId="{E8A5ACD1-3A0E-564C-865D-40692603FD21}" dt="2025-03-03T03:02:18.622" v="1631" actId="1076"/>
          <ac:cxnSpMkLst>
            <pc:docMk/>
            <pc:sldMk cId="1654850430" sldId="457"/>
            <ac:cxnSpMk id="147" creationId="{833A3763-9414-995E-FC6A-2B58316B86D5}"/>
          </ac:cxnSpMkLst>
        </pc:cxnChg>
        <pc:cxnChg chg="mod">
          <ac:chgData name="Wang, Yueqi" userId="3e8dd239-3595-4639-8e97-8eabfef3f160" providerId="ADAL" clId="{E8A5ACD1-3A0E-564C-865D-40692603FD21}" dt="2025-03-03T03:04:47.004" v="1750" actId="14100"/>
          <ac:cxnSpMkLst>
            <pc:docMk/>
            <pc:sldMk cId="1654850430" sldId="457"/>
            <ac:cxnSpMk id="166" creationId="{F6DA7362-4B3F-1E2B-3B73-2CD3E195E676}"/>
          </ac:cxnSpMkLst>
        </pc:cxnChg>
        <pc:cxnChg chg="mod">
          <ac:chgData name="Wang, Yueqi" userId="3e8dd239-3595-4639-8e97-8eabfef3f160" providerId="ADAL" clId="{E8A5ACD1-3A0E-564C-865D-40692603FD21}" dt="2025-03-03T03:04:34.912" v="1745" actId="14100"/>
          <ac:cxnSpMkLst>
            <pc:docMk/>
            <pc:sldMk cId="1654850430" sldId="457"/>
            <ac:cxnSpMk id="167" creationId="{EEA2D815-FA84-E882-5C94-BA64350D5162}"/>
          </ac:cxnSpMkLst>
        </pc:cxnChg>
        <pc:cxnChg chg="mod">
          <ac:chgData name="Wang, Yueqi" userId="3e8dd239-3595-4639-8e97-8eabfef3f160" providerId="ADAL" clId="{E8A5ACD1-3A0E-564C-865D-40692603FD21}" dt="2025-03-03T03:04:59.148" v="1753" actId="14100"/>
          <ac:cxnSpMkLst>
            <pc:docMk/>
            <pc:sldMk cId="1654850430" sldId="457"/>
            <ac:cxnSpMk id="169" creationId="{D88E750C-92DF-8617-B2E4-84C1FEA092BF}"/>
          </ac:cxnSpMkLst>
        </pc:cxnChg>
        <pc:cxnChg chg="mod">
          <ac:chgData name="Wang, Yueqi" userId="3e8dd239-3595-4639-8e97-8eabfef3f160" providerId="ADAL" clId="{E8A5ACD1-3A0E-564C-865D-40692603FD21}" dt="2025-03-03T03:04:53.556" v="1752" actId="14100"/>
          <ac:cxnSpMkLst>
            <pc:docMk/>
            <pc:sldMk cId="1654850430" sldId="457"/>
            <ac:cxnSpMk id="170" creationId="{B507A54B-FABC-10DA-4B94-557D49A7E3DA}"/>
          </ac:cxnSpMkLst>
        </pc:cxnChg>
      </pc:sldChg>
      <pc:sldChg chg="delSp modSp add del mod modAnim modNotesTx">
        <pc:chgData name="Wang, Yueqi" userId="3e8dd239-3595-4639-8e97-8eabfef3f160" providerId="ADAL" clId="{E8A5ACD1-3A0E-564C-865D-40692603FD21}" dt="2025-03-03T03:12:58.054" v="1948" actId="2696"/>
        <pc:sldMkLst>
          <pc:docMk/>
          <pc:sldMk cId="1991153079" sldId="458"/>
        </pc:sldMkLst>
      </pc:sldChg>
      <pc:sldChg chg="modSp add del mod modShow modNotesTx">
        <pc:chgData name="Wang, Yueqi" userId="3e8dd239-3595-4639-8e97-8eabfef3f160" providerId="ADAL" clId="{E8A5ACD1-3A0E-564C-865D-40692603FD21}" dt="2025-03-03T22:57:56.411" v="5368" actId="2696"/>
        <pc:sldMkLst>
          <pc:docMk/>
          <pc:sldMk cId="2643515002" sldId="459"/>
        </pc:sldMkLst>
      </pc:sldChg>
      <pc:sldChg chg="addSp delSp modSp add del mod ord delAnim modAnim modCm">
        <pc:chgData name="Wang, Yueqi" userId="3e8dd239-3595-4639-8e97-8eabfef3f160" providerId="ADAL" clId="{E8A5ACD1-3A0E-564C-865D-40692603FD21}" dt="2025-03-04T00:35:24.934" v="8385" actId="2696"/>
        <pc:sldMkLst>
          <pc:docMk/>
          <pc:sldMk cId="405478416" sldId="46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Wang, Yueqi" userId="3e8dd239-3595-4639-8e97-8eabfef3f160" providerId="ADAL" clId="{E8A5ACD1-3A0E-564C-865D-40692603FD21}" dt="2025-03-03T15:25:51.709" v="2174"/>
              <pc2:cmMkLst xmlns:pc2="http://schemas.microsoft.com/office/powerpoint/2019/9/main/command">
                <pc:docMk/>
                <pc:sldMk cId="405478416" sldId="460"/>
                <pc2:cmMk id="{E2D871E8-3F56-6C4B-B668-F6F4AB23C387}"/>
              </pc2:cmMkLst>
              <pc226:cmRplyChg chg="add">
                <pc226:chgData name="Wang, Yueqi" userId="3e8dd239-3595-4639-8e97-8eabfef3f160" providerId="ADAL" clId="{E8A5ACD1-3A0E-564C-865D-40692603FD21}" dt="2025-03-03T15:25:51.709" v="2174"/>
                <pc2:cmRplyMkLst xmlns:pc2="http://schemas.microsoft.com/office/powerpoint/2019/9/main/command">
                  <pc:docMk/>
                  <pc:sldMk cId="405478416" sldId="460"/>
                  <pc2:cmMk id="{E2D871E8-3F56-6C4B-B668-F6F4AB23C387}"/>
                  <pc2:cmRplyMk id="{1CFEF7EF-1087-5949-A399-4FB320FE439C}"/>
                </pc2:cmRplyMkLst>
              </pc226:cmRplyChg>
            </pc226:cmChg>
          </p:ext>
        </pc:extLst>
      </pc:sldChg>
      <pc:sldChg chg="del mod modShow modNotesTx">
        <pc:chgData name="Wang, Yueqi" userId="3e8dd239-3595-4639-8e97-8eabfef3f160" providerId="ADAL" clId="{E8A5ACD1-3A0E-564C-865D-40692603FD21}" dt="2025-03-04T00:36:07.310" v="8397" actId="2696"/>
        <pc:sldMkLst>
          <pc:docMk/>
          <pc:sldMk cId="3565288057" sldId="461"/>
        </pc:sldMkLst>
      </pc:sldChg>
      <pc:sldChg chg="delSp modSp add del mod delAnim modCm modNotesTx">
        <pc:chgData name="Wang, Yueqi" userId="3e8dd239-3595-4639-8e97-8eabfef3f160" providerId="ADAL" clId="{E8A5ACD1-3A0E-564C-865D-40692603FD21}" dt="2025-03-03T23:58:04.980" v="7304" actId="2696"/>
        <pc:sldMkLst>
          <pc:docMk/>
          <pc:sldMk cId="2047397005" sldId="46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Wang, Yueqi" userId="3e8dd239-3595-4639-8e97-8eabfef3f160" providerId="ADAL" clId="{E8A5ACD1-3A0E-564C-865D-40692603FD21}" dt="2025-03-03T22:33:24.457" v="5204"/>
              <pc2:cmMkLst xmlns:pc2="http://schemas.microsoft.com/office/powerpoint/2019/9/main/command">
                <pc:docMk/>
                <pc:sldMk cId="2047397005" sldId="462"/>
                <pc2:cmMk id="{03D309CD-9C6B-4313-BC67-CB258A13E34F}"/>
              </pc2:cmMkLst>
              <pc226:cmRplyChg chg="add">
                <pc226:chgData name="Wang, Yueqi" userId="3e8dd239-3595-4639-8e97-8eabfef3f160" providerId="ADAL" clId="{E8A5ACD1-3A0E-564C-865D-40692603FD21}" dt="2025-03-03T22:33:24.457" v="5204"/>
                <pc2:cmRplyMkLst xmlns:pc2="http://schemas.microsoft.com/office/powerpoint/2019/9/main/command">
                  <pc:docMk/>
                  <pc:sldMk cId="2047397005" sldId="462"/>
                  <pc2:cmMk id="{03D309CD-9C6B-4313-BC67-CB258A13E34F}"/>
                  <pc2:cmRplyMk id="{13846F77-E8FF-8C4F-8D63-1527B9771A7B}"/>
                </pc2:cmRplyMkLst>
              </pc226:cmRplyChg>
            </pc226:cmChg>
          </p:ext>
        </pc:extLst>
      </pc:sldChg>
      <pc:sldChg chg="addSp delSp modSp add mod delAnim modAnim modNotesTx">
        <pc:chgData name="Wang, Yueqi" userId="3e8dd239-3595-4639-8e97-8eabfef3f160" providerId="ADAL" clId="{E8A5ACD1-3A0E-564C-865D-40692603FD21}" dt="2025-03-05T06:34:28.248" v="25697" actId="20577"/>
        <pc:sldMkLst>
          <pc:docMk/>
          <pc:sldMk cId="3612892991" sldId="463"/>
        </pc:sldMkLst>
        <pc:spChg chg="mod">
          <ac:chgData name="Wang, Yueqi" userId="3e8dd239-3595-4639-8e97-8eabfef3f160" providerId="ADAL" clId="{E8A5ACD1-3A0E-564C-865D-40692603FD21}" dt="2025-03-03T18:37:08.673" v="3402" actId="20577"/>
          <ac:spMkLst>
            <pc:docMk/>
            <pc:sldMk cId="3612892991" sldId="463"/>
            <ac:spMk id="5" creationId="{211F89E4-8B75-A215-2B68-06A479BDB586}"/>
          </ac:spMkLst>
        </pc:spChg>
        <pc:spChg chg="mod topLvl">
          <ac:chgData name="Wang, Yueqi" userId="3e8dd239-3595-4639-8e97-8eabfef3f160" providerId="ADAL" clId="{E8A5ACD1-3A0E-564C-865D-40692603FD21}" dt="2025-03-04T05:52:56.976" v="9136" actId="1076"/>
          <ac:spMkLst>
            <pc:docMk/>
            <pc:sldMk cId="3612892991" sldId="463"/>
            <ac:spMk id="6" creationId="{F02BA954-797B-26D2-6307-D7565E90FF06}"/>
          </ac:spMkLst>
        </pc:spChg>
        <pc:spChg chg="mod">
          <ac:chgData name="Wang, Yueqi" userId="3e8dd239-3595-4639-8e97-8eabfef3f160" providerId="ADAL" clId="{E8A5ACD1-3A0E-564C-865D-40692603FD21}" dt="2025-03-04T03:11:11.060" v="9004" actId="1038"/>
          <ac:spMkLst>
            <pc:docMk/>
            <pc:sldMk cId="3612892991" sldId="463"/>
            <ac:spMk id="7" creationId="{94AFD664-95AA-4E63-7E7B-ADF19A5CFFF2}"/>
          </ac:spMkLst>
        </pc:spChg>
        <pc:spChg chg="mod">
          <ac:chgData name="Wang, Yueqi" userId="3e8dd239-3595-4639-8e97-8eabfef3f160" providerId="ADAL" clId="{E8A5ACD1-3A0E-564C-865D-40692603FD21}" dt="2025-03-04T03:11:11.060" v="9004" actId="1038"/>
          <ac:spMkLst>
            <pc:docMk/>
            <pc:sldMk cId="3612892991" sldId="463"/>
            <ac:spMk id="25" creationId="{6A9CC291-1141-925E-6B20-6567B9703572}"/>
          </ac:spMkLst>
        </pc:spChg>
        <pc:spChg chg="mod">
          <ac:chgData name="Wang, Yueqi" userId="3e8dd239-3595-4639-8e97-8eabfef3f160" providerId="ADAL" clId="{E8A5ACD1-3A0E-564C-865D-40692603FD21}" dt="2025-03-04T03:11:11.060" v="9004" actId="1038"/>
          <ac:spMkLst>
            <pc:docMk/>
            <pc:sldMk cId="3612892991" sldId="463"/>
            <ac:spMk id="26" creationId="{4F6B4F7D-0907-77EE-4D56-A2C63B5033E6}"/>
          </ac:spMkLst>
        </pc:spChg>
        <pc:spChg chg="mod">
          <ac:chgData name="Wang, Yueqi" userId="3e8dd239-3595-4639-8e97-8eabfef3f160" providerId="ADAL" clId="{E8A5ACD1-3A0E-564C-865D-40692603FD21}" dt="2025-03-04T03:11:11.060" v="9004" actId="1038"/>
          <ac:spMkLst>
            <pc:docMk/>
            <pc:sldMk cId="3612892991" sldId="463"/>
            <ac:spMk id="27" creationId="{A5AA66C8-7E44-FF1E-D634-8639CC2AFE89}"/>
          </ac:spMkLst>
        </pc:spChg>
        <pc:spChg chg="mod">
          <ac:chgData name="Wang, Yueqi" userId="3e8dd239-3595-4639-8e97-8eabfef3f160" providerId="ADAL" clId="{E8A5ACD1-3A0E-564C-865D-40692603FD21}" dt="2025-03-04T03:11:11.060" v="9004" actId="1038"/>
          <ac:spMkLst>
            <pc:docMk/>
            <pc:sldMk cId="3612892991" sldId="463"/>
            <ac:spMk id="46" creationId="{F2A6C4AC-5A47-4EFA-B973-18C2D2031CD2}"/>
          </ac:spMkLst>
        </pc:spChg>
        <pc:spChg chg="mod">
          <ac:chgData name="Wang, Yueqi" userId="3e8dd239-3595-4639-8e97-8eabfef3f160" providerId="ADAL" clId="{E8A5ACD1-3A0E-564C-865D-40692603FD21}" dt="2025-03-04T03:11:11.060" v="9004" actId="1038"/>
          <ac:spMkLst>
            <pc:docMk/>
            <pc:sldMk cId="3612892991" sldId="463"/>
            <ac:spMk id="47" creationId="{1656F0B5-A370-1E8B-282F-7379ACBCB187}"/>
          </ac:spMkLst>
        </pc:spChg>
        <pc:spChg chg="mod">
          <ac:chgData name="Wang, Yueqi" userId="3e8dd239-3595-4639-8e97-8eabfef3f160" providerId="ADAL" clId="{E8A5ACD1-3A0E-564C-865D-40692603FD21}" dt="2025-03-04T03:11:11.060" v="9004" actId="1038"/>
          <ac:spMkLst>
            <pc:docMk/>
            <pc:sldMk cId="3612892991" sldId="463"/>
            <ac:spMk id="48" creationId="{4B68EE66-4D55-456E-228F-CCD7470E865E}"/>
          </ac:spMkLst>
        </pc:spChg>
        <pc:spChg chg="mod">
          <ac:chgData name="Wang, Yueqi" userId="3e8dd239-3595-4639-8e97-8eabfef3f160" providerId="ADAL" clId="{E8A5ACD1-3A0E-564C-865D-40692603FD21}" dt="2025-03-04T03:11:11.060" v="9004" actId="1038"/>
          <ac:spMkLst>
            <pc:docMk/>
            <pc:sldMk cId="3612892991" sldId="463"/>
            <ac:spMk id="49" creationId="{5157B04D-8FA7-7352-2B7C-9DB9C9CE8B81}"/>
          </ac:spMkLst>
        </pc:spChg>
        <pc:spChg chg="mod">
          <ac:chgData name="Wang, Yueqi" userId="3e8dd239-3595-4639-8e97-8eabfef3f160" providerId="ADAL" clId="{E8A5ACD1-3A0E-564C-865D-40692603FD21}" dt="2025-03-04T03:11:11.060" v="9004" actId="1038"/>
          <ac:spMkLst>
            <pc:docMk/>
            <pc:sldMk cId="3612892991" sldId="463"/>
            <ac:spMk id="50" creationId="{8E446E86-772D-8DAD-CB61-F0452213F16A}"/>
          </ac:spMkLst>
        </pc:spChg>
        <pc:spChg chg="mod">
          <ac:chgData name="Wang, Yueqi" userId="3e8dd239-3595-4639-8e97-8eabfef3f160" providerId="ADAL" clId="{E8A5ACD1-3A0E-564C-865D-40692603FD21}" dt="2025-03-04T03:11:11.060" v="9004" actId="1038"/>
          <ac:spMkLst>
            <pc:docMk/>
            <pc:sldMk cId="3612892991" sldId="463"/>
            <ac:spMk id="51" creationId="{1E812A19-015D-7C83-1C79-06FEAD2A89FE}"/>
          </ac:spMkLst>
        </pc:spChg>
        <pc:grpChg chg="mod">
          <ac:chgData name="Wang, Yueqi" userId="3e8dd239-3595-4639-8e97-8eabfef3f160" providerId="ADAL" clId="{E8A5ACD1-3A0E-564C-865D-40692603FD21}" dt="2025-03-04T23:18:21.567" v="23320" actId="1076"/>
          <ac:grpSpMkLst>
            <pc:docMk/>
            <pc:sldMk cId="3612892991" sldId="463"/>
            <ac:grpSpMk id="2" creationId="{1B52734C-DF28-320D-E0E5-C6CA9105D3E4}"/>
          </ac:grpSpMkLst>
        </pc:grpChg>
        <pc:picChg chg="mod topLvl">
          <ac:chgData name="Wang, Yueqi" userId="3e8dd239-3595-4639-8e97-8eabfef3f160" providerId="ADAL" clId="{E8A5ACD1-3A0E-564C-865D-40692603FD21}" dt="2025-03-04T05:52:56.976" v="9136" actId="1076"/>
          <ac:picMkLst>
            <pc:docMk/>
            <pc:sldMk cId="3612892991" sldId="463"/>
            <ac:picMk id="9" creationId="{0EE274DD-F717-6581-551A-CF9B7258D589}"/>
          </ac:picMkLst>
        </pc:picChg>
        <pc:cxnChg chg="mod">
          <ac:chgData name="Wang, Yueqi" userId="3e8dd239-3595-4639-8e97-8eabfef3f160" providerId="ADAL" clId="{E8A5ACD1-3A0E-564C-865D-40692603FD21}" dt="2025-03-04T03:11:11.060" v="9004" actId="1038"/>
          <ac:cxnSpMkLst>
            <pc:docMk/>
            <pc:sldMk cId="3612892991" sldId="463"/>
            <ac:cxnSpMk id="29" creationId="{B300016D-4238-D82F-9853-0B7F0E4EA129}"/>
          </ac:cxnSpMkLst>
        </pc:cxnChg>
        <pc:cxnChg chg="mod">
          <ac:chgData name="Wang, Yueqi" userId="3e8dd239-3595-4639-8e97-8eabfef3f160" providerId="ADAL" clId="{E8A5ACD1-3A0E-564C-865D-40692603FD21}" dt="2025-03-04T03:11:11.060" v="9004" actId="1038"/>
          <ac:cxnSpMkLst>
            <pc:docMk/>
            <pc:sldMk cId="3612892991" sldId="463"/>
            <ac:cxnSpMk id="30" creationId="{2912BF0E-AF5D-0D82-08B1-62E8CF8DF30A}"/>
          </ac:cxnSpMkLst>
        </pc:cxnChg>
        <pc:cxnChg chg="mod">
          <ac:chgData name="Wang, Yueqi" userId="3e8dd239-3595-4639-8e97-8eabfef3f160" providerId="ADAL" clId="{E8A5ACD1-3A0E-564C-865D-40692603FD21}" dt="2025-03-04T03:11:11.060" v="9004" actId="1038"/>
          <ac:cxnSpMkLst>
            <pc:docMk/>
            <pc:sldMk cId="3612892991" sldId="463"/>
            <ac:cxnSpMk id="33" creationId="{E891A142-39A3-50A7-03A2-3F2FC2552600}"/>
          </ac:cxnSpMkLst>
        </pc:cxnChg>
        <pc:cxnChg chg="mod">
          <ac:chgData name="Wang, Yueqi" userId="3e8dd239-3595-4639-8e97-8eabfef3f160" providerId="ADAL" clId="{E8A5ACD1-3A0E-564C-865D-40692603FD21}" dt="2025-03-04T03:11:11.060" v="9004" actId="1038"/>
          <ac:cxnSpMkLst>
            <pc:docMk/>
            <pc:sldMk cId="3612892991" sldId="463"/>
            <ac:cxnSpMk id="36" creationId="{6726F5FD-00FD-4B22-8F5E-546BEA9A7CA1}"/>
          </ac:cxnSpMkLst>
        </pc:cxnChg>
        <pc:cxnChg chg="mod">
          <ac:chgData name="Wang, Yueqi" userId="3e8dd239-3595-4639-8e97-8eabfef3f160" providerId="ADAL" clId="{E8A5ACD1-3A0E-564C-865D-40692603FD21}" dt="2025-03-04T03:11:11.060" v="9004" actId="1038"/>
          <ac:cxnSpMkLst>
            <pc:docMk/>
            <pc:sldMk cId="3612892991" sldId="463"/>
            <ac:cxnSpMk id="40" creationId="{78BCEB6A-2805-418E-362E-746EB00D7199}"/>
          </ac:cxnSpMkLst>
        </pc:cxnChg>
        <pc:cxnChg chg="mod">
          <ac:chgData name="Wang, Yueqi" userId="3e8dd239-3595-4639-8e97-8eabfef3f160" providerId="ADAL" clId="{E8A5ACD1-3A0E-564C-865D-40692603FD21}" dt="2025-03-04T03:11:11.060" v="9004" actId="1038"/>
          <ac:cxnSpMkLst>
            <pc:docMk/>
            <pc:sldMk cId="3612892991" sldId="463"/>
            <ac:cxnSpMk id="43" creationId="{BF5053A1-F55D-3284-9BA9-B1E029D73A12}"/>
          </ac:cxnSpMkLst>
        </pc:cxnChg>
        <pc:cxnChg chg="mod">
          <ac:chgData name="Wang, Yueqi" userId="3e8dd239-3595-4639-8e97-8eabfef3f160" providerId="ADAL" clId="{E8A5ACD1-3A0E-564C-865D-40692603FD21}" dt="2025-03-04T03:11:11.060" v="9004" actId="1038"/>
          <ac:cxnSpMkLst>
            <pc:docMk/>
            <pc:sldMk cId="3612892991" sldId="463"/>
            <ac:cxnSpMk id="69" creationId="{83224828-2920-1B71-BB15-A8AA9C2F1379}"/>
          </ac:cxnSpMkLst>
        </pc:cxnChg>
      </pc:sldChg>
      <pc:sldChg chg="addSp delSp modSp add mod delAnim modAnim modShow modNotesTx">
        <pc:chgData name="Wang, Yueqi" userId="3e8dd239-3595-4639-8e97-8eabfef3f160" providerId="ADAL" clId="{E8A5ACD1-3A0E-564C-865D-40692603FD21}" dt="2025-03-04T17:17:04.406" v="18439" actId="121"/>
        <pc:sldMkLst>
          <pc:docMk/>
          <pc:sldMk cId="679959390" sldId="464"/>
        </pc:sldMkLst>
        <pc:spChg chg="add mod">
          <ac:chgData name="Wang, Yueqi" userId="3e8dd239-3595-4639-8e97-8eabfef3f160" providerId="ADAL" clId="{E8A5ACD1-3A0E-564C-865D-40692603FD21}" dt="2025-03-04T17:16:54.926" v="18437" actId="1076"/>
          <ac:spMkLst>
            <pc:docMk/>
            <pc:sldMk cId="679959390" sldId="464"/>
            <ac:spMk id="2" creationId="{E9BBA54F-DFA5-29A8-6AB6-4B8CCE039A3F}"/>
          </ac:spMkLst>
        </pc:spChg>
        <pc:spChg chg="mod topLvl">
          <ac:chgData name="Wang, Yueqi" userId="3e8dd239-3595-4639-8e97-8eabfef3f160" providerId="ADAL" clId="{E8A5ACD1-3A0E-564C-865D-40692603FD21}" dt="2025-03-03T23:49:49.149" v="7091" actId="122"/>
          <ac:spMkLst>
            <pc:docMk/>
            <pc:sldMk cId="679959390" sldId="464"/>
            <ac:spMk id="3" creationId="{CE0BF074-7863-E5D7-ACC5-6AB1CAB53AAE}"/>
          </ac:spMkLst>
        </pc:spChg>
        <pc:spChg chg="mod">
          <ac:chgData name="Wang, Yueqi" userId="3e8dd239-3595-4639-8e97-8eabfef3f160" providerId="ADAL" clId="{E8A5ACD1-3A0E-564C-865D-40692603FD21}" dt="2025-03-03T18:41:18.752" v="3477" actId="20577"/>
          <ac:spMkLst>
            <pc:docMk/>
            <pc:sldMk cId="679959390" sldId="464"/>
            <ac:spMk id="5" creationId="{975250AD-2DE9-81F7-C603-6808D1ECC9F6}"/>
          </ac:spMkLst>
        </pc:spChg>
        <pc:spChg chg="add mod">
          <ac:chgData name="Wang, Yueqi" userId="3e8dd239-3595-4639-8e97-8eabfef3f160" providerId="ADAL" clId="{E8A5ACD1-3A0E-564C-865D-40692603FD21}" dt="2025-03-04T17:17:04.406" v="18439" actId="121"/>
          <ac:spMkLst>
            <pc:docMk/>
            <pc:sldMk cId="679959390" sldId="464"/>
            <ac:spMk id="9" creationId="{685E3280-3FD8-8150-8DE8-D02CF3DE842D}"/>
          </ac:spMkLst>
        </pc:spChg>
        <pc:spChg chg="mod topLvl">
          <ac:chgData name="Wang, Yueqi" userId="3e8dd239-3595-4639-8e97-8eabfef3f160" providerId="ADAL" clId="{E8A5ACD1-3A0E-564C-865D-40692603FD21}" dt="2025-03-04T03:11:46.242" v="9023" actId="1036"/>
          <ac:spMkLst>
            <pc:docMk/>
            <pc:sldMk cId="679959390" sldId="464"/>
            <ac:spMk id="26" creationId="{4FC2396E-5062-3F37-2BE0-3B53EF6E007C}"/>
          </ac:spMkLst>
        </pc:spChg>
        <pc:spChg chg="add mod">
          <ac:chgData name="Wang, Yueqi" userId="3e8dd239-3595-4639-8e97-8eabfef3f160" providerId="ADAL" clId="{E8A5ACD1-3A0E-564C-865D-40692603FD21}" dt="2025-03-04T03:11:46.242" v="9023" actId="1036"/>
          <ac:spMkLst>
            <pc:docMk/>
            <pc:sldMk cId="679959390" sldId="464"/>
            <ac:spMk id="31" creationId="{CA9E202F-4BC7-3236-9460-6EB0CEBEF7E6}"/>
          </ac:spMkLst>
        </pc:spChg>
        <pc:spChg chg="add mod">
          <ac:chgData name="Wang, Yueqi" userId="3e8dd239-3595-4639-8e97-8eabfef3f160" providerId="ADAL" clId="{E8A5ACD1-3A0E-564C-865D-40692603FD21}" dt="2025-03-04T03:12:23.608" v="9034" actId="404"/>
          <ac:spMkLst>
            <pc:docMk/>
            <pc:sldMk cId="679959390" sldId="464"/>
            <ac:spMk id="35" creationId="{F2DBFFAF-052A-6661-F8FF-3A50088B5508}"/>
          </ac:spMkLst>
        </pc:spChg>
        <pc:spChg chg="add mod">
          <ac:chgData name="Wang, Yueqi" userId="3e8dd239-3595-4639-8e97-8eabfef3f160" providerId="ADAL" clId="{E8A5ACD1-3A0E-564C-865D-40692603FD21}" dt="2025-03-04T17:16:25.590" v="18432" actId="1076"/>
          <ac:spMkLst>
            <pc:docMk/>
            <pc:sldMk cId="679959390" sldId="464"/>
            <ac:spMk id="36" creationId="{B5A86067-DEB3-E6BB-CF25-0B7CB7BF7D53}"/>
          </ac:spMkLst>
        </pc:spChg>
        <pc:spChg chg="add mod">
          <ac:chgData name="Wang, Yueqi" userId="3e8dd239-3595-4639-8e97-8eabfef3f160" providerId="ADAL" clId="{E8A5ACD1-3A0E-564C-865D-40692603FD21}" dt="2025-03-04T03:12:31.631" v="9035" actId="14100"/>
          <ac:spMkLst>
            <pc:docMk/>
            <pc:sldMk cId="679959390" sldId="464"/>
            <ac:spMk id="37" creationId="{2EE5D8E8-87D2-AFA9-2633-6F25B66C01F2}"/>
          </ac:spMkLst>
        </pc:spChg>
        <pc:spChg chg="add mod">
          <ac:chgData name="Wang, Yueqi" userId="3e8dd239-3595-4639-8e97-8eabfef3f160" providerId="ADAL" clId="{E8A5ACD1-3A0E-564C-865D-40692603FD21}" dt="2025-03-04T03:11:46.242" v="9023" actId="1036"/>
          <ac:spMkLst>
            <pc:docMk/>
            <pc:sldMk cId="679959390" sldId="464"/>
            <ac:spMk id="38" creationId="{BE540D76-F0A7-9567-CBE0-02166C5C6CE5}"/>
          </ac:spMkLst>
        </pc:spChg>
      </pc:sldChg>
      <pc:sldChg chg="addSp delSp modSp add mod delAnim modAnim modNotesTx">
        <pc:chgData name="Wang, Yueqi" userId="3e8dd239-3595-4639-8e97-8eabfef3f160" providerId="ADAL" clId="{E8A5ACD1-3A0E-564C-865D-40692603FD21}" dt="2025-03-05T06:20:23.795" v="25677" actId="20577"/>
        <pc:sldMkLst>
          <pc:docMk/>
          <pc:sldMk cId="486687562" sldId="465"/>
        </pc:sldMkLst>
        <pc:spChg chg="mod">
          <ac:chgData name="Wang, Yueqi" userId="3e8dd239-3595-4639-8e97-8eabfef3f160" providerId="ADAL" clId="{E8A5ACD1-3A0E-564C-865D-40692603FD21}" dt="2025-03-04T16:34:19.889" v="17913" actId="1076"/>
          <ac:spMkLst>
            <pc:docMk/>
            <pc:sldMk cId="486687562" sldId="465"/>
            <ac:spMk id="7" creationId="{5286216A-1EE8-5B09-5125-21AC493519BF}"/>
          </ac:spMkLst>
        </pc:spChg>
        <pc:spChg chg="mod">
          <ac:chgData name="Wang, Yueqi" userId="3e8dd239-3595-4639-8e97-8eabfef3f160" providerId="ADAL" clId="{E8A5ACD1-3A0E-564C-865D-40692603FD21}" dt="2025-03-04T16:31:42.318" v="17905" actId="20577"/>
          <ac:spMkLst>
            <pc:docMk/>
            <pc:sldMk cId="486687562" sldId="465"/>
            <ac:spMk id="15" creationId="{8F3263D6-5625-F98E-46C9-1B5732D7DFB6}"/>
          </ac:spMkLst>
        </pc:spChg>
        <pc:spChg chg="add mod">
          <ac:chgData name="Wang, Yueqi" userId="3e8dd239-3595-4639-8e97-8eabfef3f160" providerId="ADAL" clId="{E8A5ACD1-3A0E-564C-865D-40692603FD21}" dt="2025-03-04T16:51:57.650" v="17991" actId="14100"/>
          <ac:spMkLst>
            <pc:docMk/>
            <pc:sldMk cId="486687562" sldId="465"/>
            <ac:spMk id="17" creationId="{4CF24EB7-C16B-EEA3-A25B-AB03180CB4CC}"/>
          </ac:spMkLst>
        </pc:spChg>
        <pc:spChg chg="add mod">
          <ac:chgData name="Wang, Yueqi" userId="3e8dd239-3595-4639-8e97-8eabfef3f160" providerId="ADAL" clId="{E8A5ACD1-3A0E-564C-865D-40692603FD21}" dt="2025-03-04T17:19:08.766" v="18479" actId="14100"/>
          <ac:spMkLst>
            <pc:docMk/>
            <pc:sldMk cId="486687562" sldId="465"/>
            <ac:spMk id="18" creationId="{94901351-5C03-5130-DC76-25D750853F2C}"/>
          </ac:spMkLst>
        </pc:spChg>
        <pc:spChg chg="mod">
          <ac:chgData name="Wang, Yueqi" userId="3e8dd239-3595-4639-8e97-8eabfef3f160" providerId="ADAL" clId="{E8A5ACD1-3A0E-564C-865D-40692603FD21}" dt="2025-03-03T19:09:13.512" v="4061" actId="1076"/>
          <ac:spMkLst>
            <pc:docMk/>
            <pc:sldMk cId="486687562" sldId="465"/>
            <ac:spMk id="19" creationId="{910B85A1-6E51-4DFF-9A43-AA40394781AC}"/>
          </ac:spMkLst>
        </pc:spChg>
        <pc:spChg chg="mod">
          <ac:chgData name="Wang, Yueqi" userId="3e8dd239-3595-4639-8e97-8eabfef3f160" providerId="ADAL" clId="{E8A5ACD1-3A0E-564C-865D-40692603FD21}" dt="2025-03-03T19:09:00.060" v="4059" actId="1035"/>
          <ac:spMkLst>
            <pc:docMk/>
            <pc:sldMk cId="486687562" sldId="465"/>
            <ac:spMk id="22" creationId="{5AB56B6F-7018-EAB1-054A-A365AE09B819}"/>
          </ac:spMkLst>
        </pc:spChg>
        <pc:spChg chg="mod">
          <ac:chgData name="Wang, Yueqi" userId="3e8dd239-3595-4639-8e97-8eabfef3f160" providerId="ADAL" clId="{E8A5ACD1-3A0E-564C-865D-40692603FD21}" dt="2025-03-03T19:09:00.060" v="4059" actId="1035"/>
          <ac:spMkLst>
            <pc:docMk/>
            <pc:sldMk cId="486687562" sldId="465"/>
            <ac:spMk id="24" creationId="{54877B33-106F-7DDA-9F29-08CE04008F18}"/>
          </ac:spMkLst>
        </pc:spChg>
        <pc:spChg chg="mod">
          <ac:chgData name="Wang, Yueqi" userId="3e8dd239-3595-4639-8e97-8eabfef3f160" providerId="ADAL" clId="{E8A5ACD1-3A0E-564C-865D-40692603FD21}" dt="2025-03-03T19:09:00.060" v="4059" actId="1035"/>
          <ac:spMkLst>
            <pc:docMk/>
            <pc:sldMk cId="486687562" sldId="465"/>
            <ac:spMk id="25" creationId="{AE36A91D-A8DE-6796-CB02-8E60545DF849}"/>
          </ac:spMkLst>
        </pc:spChg>
        <pc:spChg chg="mod">
          <ac:chgData name="Wang, Yueqi" userId="3e8dd239-3595-4639-8e97-8eabfef3f160" providerId="ADAL" clId="{E8A5ACD1-3A0E-564C-865D-40692603FD21}" dt="2025-03-03T19:09:00.060" v="4059" actId="1035"/>
          <ac:spMkLst>
            <pc:docMk/>
            <pc:sldMk cId="486687562" sldId="465"/>
            <ac:spMk id="35" creationId="{92A7D8FE-D993-2AB7-E8C0-79562D3B27F5}"/>
          </ac:spMkLst>
        </pc:spChg>
        <pc:spChg chg="mod">
          <ac:chgData name="Wang, Yueqi" userId="3e8dd239-3595-4639-8e97-8eabfef3f160" providerId="ADAL" clId="{E8A5ACD1-3A0E-564C-865D-40692603FD21}" dt="2025-03-03T19:09:00.060" v="4059" actId="1035"/>
          <ac:spMkLst>
            <pc:docMk/>
            <pc:sldMk cId="486687562" sldId="465"/>
            <ac:spMk id="36" creationId="{FC400B3C-F68D-2067-9390-F8D4F644083E}"/>
          </ac:spMkLst>
        </pc:spChg>
        <pc:spChg chg="mod">
          <ac:chgData name="Wang, Yueqi" userId="3e8dd239-3595-4639-8e97-8eabfef3f160" providerId="ADAL" clId="{E8A5ACD1-3A0E-564C-865D-40692603FD21}" dt="2025-03-03T19:09:00.060" v="4059" actId="1035"/>
          <ac:spMkLst>
            <pc:docMk/>
            <pc:sldMk cId="486687562" sldId="465"/>
            <ac:spMk id="37" creationId="{55D496A4-EEE8-B5EE-96E8-B210B5F650BF}"/>
          </ac:spMkLst>
        </pc:spChg>
        <pc:graphicFrameChg chg="mod modGraphic">
          <ac:chgData name="Wang, Yueqi" userId="3e8dd239-3595-4639-8e97-8eabfef3f160" providerId="ADAL" clId="{E8A5ACD1-3A0E-564C-865D-40692603FD21}" dt="2025-03-03T21:14:35.165" v="4735" actId="403"/>
          <ac:graphicFrameMkLst>
            <pc:docMk/>
            <pc:sldMk cId="486687562" sldId="465"/>
            <ac:graphicFrameMk id="4" creationId="{8FB306F4-6793-0AE9-A745-2A71467059E5}"/>
          </ac:graphicFrameMkLst>
        </pc:graphicFrameChg>
        <pc:graphicFrameChg chg="mod modGraphic">
          <ac:chgData name="Wang, Yueqi" userId="3e8dd239-3595-4639-8e97-8eabfef3f160" providerId="ADAL" clId="{E8A5ACD1-3A0E-564C-865D-40692603FD21}" dt="2025-03-03T21:14:28.845" v="4733" actId="20577"/>
          <ac:graphicFrameMkLst>
            <pc:docMk/>
            <pc:sldMk cId="486687562" sldId="465"/>
            <ac:graphicFrameMk id="8" creationId="{0E2633F8-DEF9-BDAA-84DE-3DEF7BA4E2B3}"/>
          </ac:graphicFrameMkLst>
        </pc:graphicFrameChg>
        <pc:graphicFrameChg chg="mod">
          <ac:chgData name="Wang, Yueqi" userId="3e8dd239-3595-4639-8e97-8eabfef3f160" providerId="ADAL" clId="{E8A5ACD1-3A0E-564C-865D-40692603FD21}" dt="2025-03-04T16:35:49.269" v="17934"/>
          <ac:graphicFrameMkLst>
            <pc:docMk/>
            <pc:sldMk cId="486687562" sldId="465"/>
            <ac:graphicFrameMk id="20" creationId="{20661E20-F73F-486E-4E07-25C1B94C2607}"/>
          </ac:graphicFrameMkLst>
        </pc:graphicFrameChg>
      </pc:sldChg>
      <pc:sldChg chg="modSp add del mod">
        <pc:chgData name="Wang, Yueqi" userId="3e8dd239-3595-4639-8e97-8eabfef3f160" providerId="ADAL" clId="{E8A5ACD1-3A0E-564C-865D-40692603FD21}" dt="2025-03-03T19:26:10.181" v="4457"/>
        <pc:sldMkLst>
          <pc:docMk/>
          <pc:sldMk cId="41694877" sldId="466"/>
        </pc:sldMkLst>
      </pc:sldChg>
      <pc:sldChg chg="add del mod modShow">
        <pc:chgData name="Wang, Yueqi" userId="3e8dd239-3595-4639-8e97-8eabfef3f160" providerId="ADAL" clId="{E8A5ACD1-3A0E-564C-865D-40692603FD21}" dt="2025-03-04T00:35:25.005" v="8389" actId="2696"/>
        <pc:sldMkLst>
          <pc:docMk/>
          <pc:sldMk cId="2665218448" sldId="466"/>
        </pc:sldMkLst>
      </pc:sldChg>
      <pc:sldChg chg="addSp delSp modSp add del mod ord delAnim modAnim modShow modCm modNotesTx">
        <pc:chgData name="Wang, Yueqi" userId="3e8dd239-3595-4639-8e97-8eabfef3f160" providerId="ADAL" clId="{E8A5ACD1-3A0E-564C-865D-40692603FD21}" dt="2025-03-04T22:21:54.993" v="23223"/>
        <pc:sldMkLst>
          <pc:docMk/>
          <pc:sldMk cId="1130555289" sldId="467"/>
        </pc:sldMkLst>
        <pc:spChg chg="mod">
          <ac:chgData name="Wang, Yueqi" userId="3e8dd239-3595-4639-8e97-8eabfef3f160" providerId="ADAL" clId="{E8A5ACD1-3A0E-564C-865D-40692603FD21}" dt="2025-03-04T17:23:41.371" v="18609" actId="20577"/>
          <ac:spMkLst>
            <pc:docMk/>
            <pc:sldMk cId="1130555289" sldId="467"/>
            <ac:spMk id="5" creationId="{1D21EA17-1030-F08F-18B0-C8C3AB2F44E6}"/>
          </ac:spMkLst>
        </pc:spChg>
        <pc:spChg chg="add mod">
          <ac:chgData name="Wang, Yueqi" userId="3e8dd239-3595-4639-8e97-8eabfef3f160" providerId="ADAL" clId="{E8A5ACD1-3A0E-564C-865D-40692603FD21}" dt="2025-03-04T17:55:50.564" v="19749" actId="1076"/>
          <ac:spMkLst>
            <pc:docMk/>
            <pc:sldMk cId="1130555289" sldId="467"/>
            <ac:spMk id="8" creationId="{51E5300C-8B4B-6C44-FBFA-1A36D6DD7BCE}"/>
          </ac:spMkLst>
        </pc:spChg>
        <pc:spChg chg="add mod">
          <ac:chgData name="Wang, Yueqi" userId="3e8dd239-3595-4639-8e97-8eabfef3f160" providerId="ADAL" clId="{E8A5ACD1-3A0E-564C-865D-40692603FD21}" dt="2025-03-04T17:58:23.396" v="19786" actId="1076"/>
          <ac:spMkLst>
            <pc:docMk/>
            <pc:sldMk cId="1130555289" sldId="467"/>
            <ac:spMk id="13" creationId="{E4F78D61-EAAC-D640-7AD7-85FED21752A2}"/>
          </ac:spMkLst>
        </pc:spChg>
        <pc:spChg chg="mod">
          <ac:chgData name="Wang, Yueqi" userId="3e8dd239-3595-4639-8e97-8eabfef3f160" providerId="ADAL" clId="{E8A5ACD1-3A0E-564C-865D-40692603FD21}" dt="2025-03-04T17:01:56.128" v="18189" actId="20577"/>
          <ac:spMkLst>
            <pc:docMk/>
            <pc:sldMk cId="1130555289" sldId="467"/>
            <ac:spMk id="21" creationId="{2581D695-1F86-AE53-BBB4-F4D178876277}"/>
          </ac:spMkLst>
        </pc:spChg>
        <pc:spChg chg="add mod">
          <ac:chgData name="Wang, Yueqi" userId="3e8dd239-3595-4639-8e97-8eabfef3f160" providerId="ADAL" clId="{E8A5ACD1-3A0E-564C-865D-40692603FD21}" dt="2025-03-04T00:29:38.172" v="8221"/>
          <ac:spMkLst>
            <pc:docMk/>
            <pc:sldMk cId="1130555289" sldId="467"/>
            <ac:spMk id="25" creationId="{2BDF8EF3-96D3-D0A7-56BE-AD5A20E7C8D9}"/>
          </ac:spMkLst>
        </pc:spChg>
        <pc:spChg chg="add mod">
          <ac:chgData name="Wang, Yueqi" userId="3e8dd239-3595-4639-8e97-8eabfef3f160" providerId="ADAL" clId="{E8A5ACD1-3A0E-564C-865D-40692603FD21}" dt="2025-03-04T00:29:38.172" v="8221"/>
          <ac:spMkLst>
            <pc:docMk/>
            <pc:sldMk cId="1130555289" sldId="467"/>
            <ac:spMk id="26" creationId="{0574CE25-F1E4-725F-5EB6-BB3C3E34714D}"/>
          </ac:spMkLst>
        </pc:spChg>
        <pc:spChg chg="add mod">
          <ac:chgData name="Wang, Yueqi" userId="3e8dd239-3595-4639-8e97-8eabfef3f160" providerId="ADAL" clId="{E8A5ACD1-3A0E-564C-865D-40692603FD21}" dt="2025-03-04T17:23:25.240" v="18600" actId="20577"/>
          <ac:spMkLst>
            <pc:docMk/>
            <pc:sldMk cId="1130555289" sldId="467"/>
            <ac:spMk id="28" creationId="{D19B3945-09D8-FC4C-826D-0A5066CF60B8}"/>
          </ac:spMkLst>
        </pc:spChg>
        <pc:spChg chg="add mod">
          <ac:chgData name="Wang, Yueqi" userId="3e8dd239-3595-4639-8e97-8eabfef3f160" providerId="ADAL" clId="{E8A5ACD1-3A0E-564C-865D-40692603FD21}" dt="2025-03-04T00:30:35.189" v="8324" actId="20577"/>
          <ac:spMkLst>
            <pc:docMk/>
            <pc:sldMk cId="1130555289" sldId="467"/>
            <ac:spMk id="29" creationId="{78DAF6DD-2AF6-CDF9-51F2-EF5D10EFACEE}"/>
          </ac:spMkLst>
        </pc:spChg>
        <pc:graphicFrameChg chg="mod modGraphic">
          <ac:chgData name="Wang, Yueqi" userId="3e8dd239-3595-4639-8e97-8eabfef3f160" providerId="ADAL" clId="{E8A5ACD1-3A0E-564C-865D-40692603FD21}" dt="2025-03-04T18:02:54.246" v="19888" actId="20577"/>
          <ac:graphicFrameMkLst>
            <pc:docMk/>
            <pc:sldMk cId="1130555289" sldId="467"/>
            <ac:graphicFrameMk id="3" creationId="{DFF9738C-ED1C-25D8-0CEB-48E67C51F3C5}"/>
          </ac:graphicFrameMkLst>
        </pc:graphicFrameChg>
        <pc:graphicFrameChg chg="add mod modGraphic">
          <ac:chgData name="Wang, Yueqi" userId="3e8dd239-3595-4639-8e97-8eabfef3f160" providerId="ADAL" clId="{E8A5ACD1-3A0E-564C-865D-40692603FD21}" dt="2025-03-04T17:58:59.233" v="19789" actId="1035"/>
          <ac:graphicFrameMkLst>
            <pc:docMk/>
            <pc:sldMk cId="1130555289" sldId="467"/>
            <ac:graphicFrameMk id="24" creationId="{750791A6-4CF3-353B-BE92-DC465C73E8EB}"/>
          </ac:graphicFrameMkLst>
        </pc:graphicFrameChg>
        <pc:graphicFrameChg chg="add mod modGraphic">
          <ac:chgData name="Wang, Yueqi" userId="3e8dd239-3595-4639-8e97-8eabfef3f160" providerId="ADAL" clId="{E8A5ACD1-3A0E-564C-865D-40692603FD21}" dt="2025-03-04T17:01:42.766" v="18185" actId="14100"/>
          <ac:graphicFrameMkLst>
            <pc:docMk/>
            <pc:sldMk cId="1130555289" sldId="467"/>
            <ac:graphicFrameMk id="30" creationId="{51781B2C-A7AA-B796-BBBD-89D33C46A8B0}"/>
          </ac:graphicFrameMkLst>
        </pc:graphicFrameChg>
        <pc:cxnChg chg="add mod">
          <ac:chgData name="Wang, Yueqi" userId="3e8dd239-3595-4639-8e97-8eabfef3f160" providerId="ADAL" clId="{E8A5ACD1-3A0E-564C-865D-40692603FD21}" dt="2025-03-04T17:58:59.233" v="19789" actId="1035"/>
          <ac:cxnSpMkLst>
            <pc:docMk/>
            <pc:sldMk cId="1130555289" sldId="467"/>
            <ac:cxnSpMk id="12" creationId="{D9629D9B-22A5-1745-8E4B-F5E23666D47E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Wang, Yueqi" userId="3e8dd239-3595-4639-8e97-8eabfef3f160" providerId="ADAL" clId="{E8A5ACD1-3A0E-564C-865D-40692603FD21}" dt="2025-03-04T07:55:19.098" v="17808"/>
              <pc2:cmMkLst xmlns:pc2="http://schemas.microsoft.com/office/powerpoint/2019/9/main/command">
                <pc:docMk/>
                <pc:sldMk cId="1130555289" sldId="467"/>
                <pc2:cmMk id="{FD4C9F4E-D01B-304C-A81A-AD3FF7EEBA3A}"/>
              </pc2:cmMkLst>
              <pc226:cmRplyChg chg="add">
                <pc226:chgData name="Wang, Yueqi" userId="3e8dd239-3595-4639-8e97-8eabfef3f160" providerId="ADAL" clId="{E8A5ACD1-3A0E-564C-865D-40692603FD21}" dt="2025-03-04T07:55:19.098" v="17808"/>
                <pc2:cmRplyMkLst xmlns:pc2="http://schemas.microsoft.com/office/powerpoint/2019/9/main/command">
                  <pc:docMk/>
                  <pc:sldMk cId="1130555289" sldId="467"/>
                  <pc2:cmMk id="{FD4C9F4E-D01B-304C-A81A-AD3FF7EEBA3A}"/>
                  <pc2:cmRplyMk id="{18B8CE0F-2DD0-1442-82F6-978C5044A1AB}"/>
                </pc2:cmRplyMkLst>
              </pc226:cmRplyChg>
              <pc226:cmRplyChg chg="add">
                <pc226:chgData name="Wang, Yueqi" userId="3e8dd239-3595-4639-8e97-8eabfef3f160" providerId="ADAL" clId="{E8A5ACD1-3A0E-564C-865D-40692603FD21}" dt="2025-03-04T00:29:20.029" v="8219"/>
                <pc2:cmRplyMkLst xmlns:pc2="http://schemas.microsoft.com/office/powerpoint/2019/9/main/command">
                  <pc:docMk/>
                  <pc:sldMk cId="1130555289" sldId="467"/>
                  <pc2:cmMk id="{FD4C9F4E-D01B-304C-A81A-AD3FF7EEBA3A}"/>
                  <pc2:cmRplyMk id="{C728ED61-878B-9244-80FF-4C029FBC3FE8}"/>
                </pc2:cmRplyMkLst>
              </pc226:cmRplyChg>
            </pc226:cmChg>
            <pc226:cmChg xmlns:pc226="http://schemas.microsoft.com/office/powerpoint/2022/06/main/command" chg="mod">
              <pc226:chgData name="Wang, Yueqi" userId="3e8dd239-3595-4639-8e97-8eabfef3f160" providerId="ADAL" clId="{E8A5ACD1-3A0E-564C-865D-40692603FD21}" dt="2025-03-04T22:21:54.993" v="23223"/>
              <pc2:cmMkLst xmlns:pc2="http://schemas.microsoft.com/office/powerpoint/2019/9/main/command">
                <pc:docMk/>
                <pc:sldMk cId="1130555289" sldId="467"/>
                <pc2:cmMk id="{5820E696-41E7-4F1E-A658-18F62A955E5B}"/>
              </pc2:cmMkLst>
              <pc226:cmRplyChg chg="add">
                <pc226:chgData name="Wang, Yueqi" userId="3e8dd239-3595-4639-8e97-8eabfef3f160" providerId="ADAL" clId="{E8A5ACD1-3A0E-564C-865D-40692603FD21}" dt="2025-03-04T22:00:32.116" v="22545"/>
                <pc2:cmRplyMkLst xmlns:pc2="http://schemas.microsoft.com/office/powerpoint/2019/9/main/command">
                  <pc:docMk/>
                  <pc:sldMk cId="1130555289" sldId="467"/>
                  <pc2:cmMk id="{5820E696-41E7-4F1E-A658-18F62A955E5B}"/>
                  <pc2:cmRplyMk id="{2BEA5342-289E-D04E-8294-BFBFCC2DAF42}"/>
                </pc2:cmRplyMkLst>
              </pc226:cmRplyChg>
              <pc226:cmRplyChg chg="add">
                <pc226:chgData name="Wang, Yueqi" userId="3e8dd239-3595-4639-8e97-8eabfef3f160" providerId="ADAL" clId="{E8A5ACD1-3A0E-564C-865D-40692603FD21}" dt="2025-03-04T19:24:08.192" v="22410"/>
                <pc2:cmRplyMkLst xmlns:pc2="http://schemas.microsoft.com/office/powerpoint/2019/9/main/command">
                  <pc:docMk/>
                  <pc:sldMk cId="1130555289" sldId="467"/>
                  <pc2:cmMk id="{5820E696-41E7-4F1E-A658-18F62A955E5B}"/>
                  <pc2:cmRplyMk id="{D401CAFC-7750-3543-9BE7-1E76792F00DF}"/>
                </pc2:cmRplyMkLst>
              </pc226:cmRplyChg>
            </pc226:cmChg>
          </p:ext>
        </pc:extLst>
      </pc:sldChg>
      <pc:sldChg chg="addSp delSp modSp add del mod delAnim modAnim">
        <pc:chgData name="Wang, Yueqi" userId="3e8dd239-3595-4639-8e97-8eabfef3f160" providerId="ADAL" clId="{E8A5ACD1-3A0E-564C-865D-40692603FD21}" dt="2025-03-03T23:20:48.510" v="5987" actId="2696"/>
        <pc:sldMkLst>
          <pc:docMk/>
          <pc:sldMk cId="2285960336" sldId="467"/>
        </pc:sldMkLst>
      </pc:sldChg>
      <pc:sldChg chg="del mod modShow">
        <pc:chgData name="Wang, Yueqi" userId="3e8dd239-3595-4639-8e97-8eabfef3f160" providerId="ADAL" clId="{E8A5ACD1-3A0E-564C-865D-40692603FD21}" dt="2025-03-04T18:39:04.982" v="21901" actId="2696"/>
        <pc:sldMkLst>
          <pc:docMk/>
          <pc:sldMk cId="1102998680" sldId="468"/>
        </pc:sldMkLst>
      </pc:sldChg>
      <pc:sldChg chg="add del mod modShow delCm modNotesTx">
        <pc:chgData name="Wang, Yueqi" userId="3e8dd239-3595-4639-8e97-8eabfef3f160" providerId="ADAL" clId="{E8A5ACD1-3A0E-564C-865D-40692603FD21}" dt="2025-03-04T00:29:50.347" v="8223" actId="2696"/>
        <pc:sldMkLst>
          <pc:docMk/>
          <pc:sldMk cId="2924041018" sldId="4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Wang, Yueqi" userId="3e8dd239-3595-4639-8e97-8eabfef3f160" providerId="ADAL" clId="{E8A5ACD1-3A0E-564C-865D-40692603FD21}" dt="2025-03-03T23:56:45.364" v="7235"/>
              <pc2:cmMkLst xmlns:pc2="http://schemas.microsoft.com/office/powerpoint/2019/9/main/command">
                <pc:docMk/>
                <pc:sldMk cId="2924041018" sldId="468"/>
                <pc2:cmMk id="{58C00558-5513-4344-A0B6-8CA16755F302}"/>
              </pc2:cmMkLst>
            </pc226:cmChg>
          </p:ext>
        </pc:extLst>
      </pc:sldChg>
    </pc:docChg>
  </pc:docChgLst>
  <pc:docChgLst>
    <pc:chgData name="ajaleel@nvidia.com" userId="S::urn:spo:guest#ajaleel@nvidia.com::" providerId="AD" clId="Web-{2A095B7F-5AF8-E1F7-DDF2-31B7C15CBD6A}"/>
    <pc:docChg chg="modSld">
      <pc:chgData name="ajaleel@nvidia.com" userId="S::urn:spo:guest#ajaleel@nvidia.com::" providerId="AD" clId="Web-{2A095B7F-5AF8-E1F7-DDF2-31B7C15CBD6A}" dt="2025-03-04T13:24:14.469" v="232" actId="20577"/>
      <pc:docMkLst>
        <pc:docMk/>
      </pc:docMkLst>
      <pc:sldChg chg="modSp">
        <pc:chgData name="ajaleel@nvidia.com" userId="S::urn:spo:guest#ajaleel@nvidia.com::" providerId="AD" clId="Web-{2A095B7F-5AF8-E1F7-DDF2-31B7C15CBD6A}" dt="2025-03-04T13:24:14.469" v="232" actId="20577"/>
        <pc:sldMkLst>
          <pc:docMk/>
          <pc:sldMk cId="3828880949" sldId="391"/>
        </pc:sldMkLst>
        <pc:spChg chg="mod">
          <ac:chgData name="ajaleel@nvidia.com" userId="S::urn:spo:guest#ajaleel@nvidia.com::" providerId="AD" clId="Web-{2A095B7F-5AF8-E1F7-DDF2-31B7C15CBD6A}" dt="2025-03-04T12:47:50.414" v="1" actId="20577"/>
          <ac:spMkLst>
            <pc:docMk/>
            <pc:sldMk cId="3828880949" sldId="391"/>
            <ac:spMk id="6" creationId="{7729FF19-701C-D245-3A54-DE19D4A07E75}"/>
          </ac:spMkLst>
        </pc:spChg>
        <pc:spChg chg="mod">
          <ac:chgData name="ajaleel@nvidia.com" userId="S::urn:spo:guest#ajaleel@nvidia.com::" providerId="AD" clId="Web-{2A095B7F-5AF8-E1F7-DDF2-31B7C15CBD6A}" dt="2025-03-04T13:24:14.469" v="232" actId="20577"/>
          <ac:spMkLst>
            <pc:docMk/>
            <pc:sldMk cId="3828880949" sldId="391"/>
            <ac:spMk id="9" creationId="{32513630-2ECC-DB2A-15F6-ABE5A063BC2E}"/>
          </ac:spMkLst>
        </pc:spChg>
      </pc:sldChg>
      <pc:sldChg chg="modNotes">
        <pc:chgData name="ajaleel@nvidia.com" userId="S::urn:spo:guest#ajaleel@nvidia.com::" providerId="AD" clId="Web-{2A095B7F-5AF8-E1F7-DDF2-31B7C15CBD6A}" dt="2025-03-04T13:10:45.187" v="195"/>
        <pc:sldMkLst>
          <pc:docMk/>
          <pc:sldMk cId="884085412" sldId="395"/>
        </pc:sldMkLst>
      </pc:sldChg>
      <pc:sldChg chg="modSp">
        <pc:chgData name="ajaleel@nvidia.com" userId="S::urn:spo:guest#ajaleel@nvidia.com::" providerId="AD" clId="Web-{2A095B7F-5AF8-E1F7-DDF2-31B7C15CBD6A}" dt="2025-03-04T13:21:34.056" v="226" actId="20577"/>
        <pc:sldMkLst>
          <pc:docMk/>
          <pc:sldMk cId="3955871252" sldId="412"/>
        </pc:sldMkLst>
        <pc:spChg chg="mod">
          <ac:chgData name="ajaleel@nvidia.com" userId="S::urn:spo:guest#ajaleel@nvidia.com::" providerId="AD" clId="Web-{2A095B7F-5AF8-E1F7-DDF2-31B7C15CBD6A}" dt="2025-03-04T13:21:34.056" v="226" actId="20577"/>
          <ac:spMkLst>
            <pc:docMk/>
            <pc:sldMk cId="3955871252" sldId="412"/>
            <ac:spMk id="2" creationId="{40E142DB-CCDE-2CB1-C34E-874D2CC3C2F0}"/>
          </ac:spMkLst>
        </pc:spChg>
      </pc:sldChg>
      <pc:sldChg chg="modSp">
        <pc:chgData name="ajaleel@nvidia.com" userId="S::urn:spo:guest#ajaleel@nvidia.com::" providerId="AD" clId="Web-{2A095B7F-5AF8-E1F7-DDF2-31B7C15CBD6A}" dt="2025-03-04T13:16:18.966" v="215" actId="20577"/>
        <pc:sldMkLst>
          <pc:docMk/>
          <pc:sldMk cId="917086840" sldId="423"/>
        </pc:sldMkLst>
        <pc:spChg chg="mod">
          <ac:chgData name="ajaleel@nvidia.com" userId="S::urn:spo:guest#ajaleel@nvidia.com::" providerId="AD" clId="Web-{2A095B7F-5AF8-E1F7-DDF2-31B7C15CBD6A}" dt="2025-03-04T13:12:46.223" v="196" actId="20577"/>
          <ac:spMkLst>
            <pc:docMk/>
            <pc:sldMk cId="917086840" sldId="423"/>
            <ac:spMk id="2" creationId="{C5FB6413-F896-974E-0221-D1F471384CC3}"/>
          </ac:spMkLst>
        </pc:spChg>
        <pc:spChg chg="mod">
          <ac:chgData name="ajaleel@nvidia.com" userId="S::urn:spo:guest#ajaleel@nvidia.com::" providerId="AD" clId="Web-{2A095B7F-5AF8-E1F7-DDF2-31B7C15CBD6A}" dt="2025-03-04T13:16:18.966" v="215" actId="20577"/>
          <ac:spMkLst>
            <pc:docMk/>
            <pc:sldMk cId="917086840" sldId="423"/>
            <ac:spMk id="6" creationId="{3C232D51-0EBC-B1D3-55E1-3AE0A9E178E0}"/>
          </ac:spMkLst>
        </pc:spChg>
      </pc:sldChg>
      <pc:sldChg chg="modSp">
        <pc:chgData name="ajaleel@nvidia.com" userId="S::urn:spo:guest#ajaleel@nvidia.com::" providerId="AD" clId="Web-{2A095B7F-5AF8-E1F7-DDF2-31B7C15CBD6A}" dt="2025-03-04T13:00:25.616" v="34" actId="20577"/>
        <pc:sldMkLst>
          <pc:docMk/>
          <pc:sldMk cId="120608718" sldId="455"/>
        </pc:sldMkLst>
        <pc:spChg chg="mod">
          <ac:chgData name="ajaleel@nvidia.com" userId="S::urn:spo:guest#ajaleel@nvidia.com::" providerId="AD" clId="Web-{2A095B7F-5AF8-E1F7-DDF2-31B7C15CBD6A}" dt="2025-03-04T13:00:25.616" v="34" actId="20577"/>
          <ac:spMkLst>
            <pc:docMk/>
            <pc:sldMk cId="120608718" sldId="455"/>
            <ac:spMk id="6" creationId="{859FE740-B783-1F09-5B58-9B6CE905184C}"/>
          </ac:spMkLst>
        </pc:spChg>
      </pc:sldChg>
      <pc:sldChg chg="addSp modSp delAnim modNotes">
        <pc:chgData name="ajaleel@nvidia.com" userId="S::urn:spo:guest#ajaleel@nvidia.com::" providerId="AD" clId="Web-{2A095B7F-5AF8-E1F7-DDF2-31B7C15CBD6A}" dt="2025-03-04T13:07:10.726" v="175"/>
        <pc:sldMkLst>
          <pc:docMk/>
          <pc:sldMk cId="3612892991" sldId="463"/>
        </pc:sldMkLst>
        <pc:spChg chg="mod">
          <ac:chgData name="ajaleel@nvidia.com" userId="S::urn:spo:guest#ajaleel@nvidia.com::" providerId="AD" clId="Web-{2A095B7F-5AF8-E1F7-DDF2-31B7C15CBD6A}" dt="2025-03-04T13:04:41.470" v="83" actId="1076"/>
          <ac:spMkLst>
            <pc:docMk/>
            <pc:sldMk cId="3612892991" sldId="463"/>
            <ac:spMk id="6" creationId="{F02BA954-797B-26D2-6307-D7565E90FF06}"/>
          </ac:spMkLst>
        </pc:spChg>
        <pc:grpChg chg="add mod">
          <ac:chgData name="ajaleel@nvidia.com" userId="S::urn:spo:guest#ajaleel@nvidia.com::" providerId="AD" clId="Web-{2A095B7F-5AF8-E1F7-DDF2-31B7C15CBD6A}" dt="2025-03-04T13:04:34.001" v="82" actId="1076"/>
          <ac:grpSpMkLst>
            <pc:docMk/>
            <pc:sldMk cId="3612892991" sldId="463"/>
            <ac:grpSpMk id="2" creationId="{1B52734C-DF28-320D-E0E5-C6CA9105D3E4}"/>
          </ac:grpSpMkLst>
        </pc:grpChg>
        <pc:picChg chg="mod">
          <ac:chgData name="ajaleel@nvidia.com" userId="S::urn:spo:guest#ajaleel@nvidia.com::" providerId="AD" clId="Web-{2A095B7F-5AF8-E1F7-DDF2-31B7C15CBD6A}" dt="2025-03-04T13:04:41.485" v="84" actId="1076"/>
          <ac:picMkLst>
            <pc:docMk/>
            <pc:sldMk cId="3612892991" sldId="463"/>
            <ac:picMk id="9" creationId="{0EE274DD-F717-6581-551A-CF9B7258D589}"/>
          </ac:picMkLst>
        </pc:picChg>
      </pc:sldChg>
    </pc:docChg>
  </pc:docChgLst>
  <pc:docChgLst>
    <pc:chgData name="Wang, Yueqi" userId="3e8dd239-3595-4639-8e97-8eabfef3f160" providerId="ADAL" clId="{EDF2E2FE-E12A-48BE-BB2F-7E4CCC838BC5}"/>
    <pc:docChg chg="undo custSel addSld delSld modSld sldOrd">
      <pc:chgData name="Wang, Yueqi" userId="3e8dd239-3595-4639-8e97-8eabfef3f160" providerId="ADAL" clId="{EDF2E2FE-E12A-48BE-BB2F-7E4CCC838BC5}" dt="2024-02-19T03:02:58.194" v="2662" actId="114"/>
      <pc:docMkLst>
        <pc:docMk/>
      </pc:docMkLst>
      <pc:sldChg chg="modSp mod">
        <pc:chgData name="Wang, Yueqi" userId="3e8dd239-3595-4639-8e97-8eabfef3f160" providerId="ADAL" clId="{EDF2E2FE-E12A-48BE-BB2F-7E4CCC838BC5}" dt="2024-02-19T03:02:58.194" v="2662" actId="114"/>
        <pc:sldMkLst>
          <pc:docMk/>
          <pc:sldMk cId="530338047" sldId="260"/>
        </pc:sldMkLst>
      </pc:sldChg>
      <pc:sldChg chg="addSp delSp modSp add mod">
        <pc:chgData name="Wang, Yueqi" userId="3e8dd239-3595-4639-8e97-8eabfef3f160" providerId="ADAL" clId="{EDF2E2FE-E12A-48BE-BB2F-7E4CCC838BC5}" dt="2024-02-19T02:49:41.341" v="2523" actId="20577"/>
        <pc:sldMkLst>
          <pc:docMk/>
          <pc:sldMk cId="412144062" sldId="264"/>
        </pc:sldMkLst>
      </pc:sldChg>
      <pc:sldChg chg="addSp delSp modSp add mod">
        <pc:chgData name="Wang, Yueqi" userId="3e8dd239-3595-4639-8e97-8eabfef3f160" providerId="ADAL" clId="{EDF2E2FE-E12A-48BE-BB2F-7E4CCC838BC5}" dt="2024-02-19T02:51:02.386" v="2527" actId="1076"/>
        <pc:sldMkLst>
          <pc:docMk/>
          <pc:sldMk cId="4059045437" sldId="265"/>
        </pc:sldMkLst>
      </pc:sldChg>
      <pc:sldChg chg="addSp delSp modSp add mod delAnim modAnim">
        <pc:chgData name="Wang, Yueqi" userId="3e8dd239-3595-4639-8e97-8eabfef3f160" providerId="ADAL" clId="{EDF2E2FE-E12A-48BE-BB2F-7E4CCC838BC5}" dt="2024-02-19T02:51:48.316" v="2550" actId="20577"/>
        <pc:sldMkLst>
          <pc:docMk/>
          <pc:sldMk cId="2507187213" sldId="268"/>
        </pc:sldMkLst>
      </pc:sldChg>
      <pc:sldChg chg="addSp delSp modSp add mod modAnim">
        <pc:chgData name="Wang, Yueqi" userId="3e8dd239-3595-4639-8e97-8eabfef3f160" providerId="ADAL" clId="{EDF2E2FE-E12A-48BE-BB2F-7E4CCC838BC5}" dt="2024-02-18T22:59:01.580" v="2520" actId="1038"/>
        <pc:sldMkLst>
          <pc:docMk/>
          <pc:sldMk cId="3781328061" sldId="274"/>
        </pc:sldMkLst>
      </pc:sldChg>
      <pc:sldChg chg="addSp delSp modSp add mod">
        <pc:chgData name="Wang, Yueqi" userId="3e8dd239-3595-4639-8e97-8eabfef3f160" providerId="ADAL" clId="{EDF2E2FE-E12A-48BE-BB2F-7E4CCC838BC5}" dt="2024-02-19T03:02:49.877" v="2660" actId="114"/>
        <pc:sldMkLst>
          <pc:docMk/>
          <pc:sldMk cId="3194543002" sldId="275"/>
        </pc:sldMkLst>
      </pc:sldChg>
      <pc:sldChg chg="addSp delSp modSp add mod ord">
        <pc:chgData name="Wang, Yueqi" userId="3e8dd239-3595-4639-8e97-8eabfef3f160" providerId="ADAL" clId="{EDF2E2FE-E12A-48BE-BB2F-7E4CCC838BC5}" dt="2024-02-18T22:43:48.983" v="1732" actId="1035"/>
        <pc:sldMkLst>
          <pc:docMk/>
          <pc:sldMk cId="3024333780" sldId="276"/>
        </pc:sldMkLst>
      </pc:sldChg>
      <pc:sldChg chg="addSp delSp modSp add mod">
        <pc:chgData name="Wang, Yueqi" userId="3e8dd239-3595-4639-8e97-8eabfef3f160" providerId="ADAL" clId="{EDF2E2FE-E12A-48BE-BB2F-7E4CCC838BC5}" dt="2024-02-18T22:43:39.072" v="1717" actId="1035"/>
        <pc:sldMkLst>
          <pc:docMk/>
          <pc:sldMk cId="2496538122" sldId="277"/>
        </pc:sldMkLst>
      </pc:sldChg>
      <pc:sldChg chg="addSp delSp modSp add mod">
        <pc:chgData name="Wang, Yueqi" userId="3e8dd239-3595-4639-8e97-8eabfef3f160" providerId="ADAL" clId="{EDF2E2FE-E12A-48BE-BB2F-7E4CCC838BC5}" dt="2024-02-18T22:46:55.730" v="1798" actId="1076"/>
        <pc:sldMkLst>
          <pc:docMk/>
          <pc:sldMk cId="3828880949" sldId="391"/>
        </pc:sldMkLst>
      </pc:sldChg>
    </pc:docChg>
  </pc:docChgLst>
  <pc:docChgLst>
    <pc:chgData name="ajaleel@nvidia.com" userId="S::urn:spo:guest#ajaleel@nvidia.com::" providerId="AD" clId="Web-{BB3D523E-2A36-2722-4848-93F921C0031C}"/>
    <pc:docChg chg="modSld">
      <pc:chgData name="ajaleel@nvidia.com" userId="S::urn:spo:guest#ajaleel@nvidia.com::" providerId="AD" clId="Web-{BB3D523E-2A36-2722-4848-93F921C0031C}" dt="2025-03-05T02:20:29.663" v="68"/>
      <pc:docMkLst>
        <pc:docMk/>
      </pc:docMkLst>
      <pc:sldChg chg="modSp modCm">
        <pc:chgData name="ajaleel@nvidia.com" userId="S::urn:spo:guest#ajaleel@nvidia.com::" providerId="AD" clId="Web-{BB3D523E-2A36-2722-4848-93F921C0031C}" dt="2025-03-04T22:06:48.269" v="24" actId="20577"/>
        <pc:sldMkLst>
          <pc:docMk/>
          <pc:sldMk cId="1213093032" sldId="270"/>
        </pc:sldMkLst>
        <pc:spChg chg="mod">
          <ac:chgData name="ajaleel@nvidia.com" userId="S::urn:spo:guest#ajaleel@nvidia.com::" providerId="AD" clId="Web-{BB3D523E-2A36-2722-4848-93F921C0031C}" dt="2025-03-04T22:06:48.269" v="24" actId="20577"/>
          <ac:spMkLst>
            <pc:docMk/>
            <pc:sldMk cId="1213093032" sldId="270"/>
            <ac:spMk id="4" creationId="{B7AC6387-BBB8-12C5-1158-57E7127EE32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ajaleel@nvidia.com" userId="S::urn:spo:guest#ajaleel@nvidia.com::" providerId="AD" clId="Web-{BB3D523E-2A36-2722-4848-93F921C0031C}" dt="2025-03-04T22:06:46.754" v="23" actId="20577"/>
              <pc2:cmMkLst xmlns:pc2="http://schemas.microsoft.com/office/powerpoint/2019/9/main/command">
                <pc:docMk/>
                <pc:sldMk cId="1213093032" sldId="270"/>
                <pc2:cmMk id="{C31FEE0A-836C-432E-9D7F-BA27FAFB500A}"/>
              </pc2:cmMkLst>
            </pc226:cmChg>
          </p:ext>
        </pc:extLst>
      </pc:sldChg>
      <pc:sldChg chg="delSp modSp">
        <pc:chgData name="ajaleel@nvidia.com" userId="S::urn:spo:guest#ajaleel@nvidia.com::" providerId="AD" clId="Web-{BB3D523E-2A36-2722-4848-93F921C0031C}" dt="2025-03-05T02:20:29.663" v="68"/>
        <pc:sldMkLst>
          <pc:docMk/>
          <pc:sldMk cId="3362839921" sldId="421"/>
        </pc:sldMkLst>
        <pc:spChg chg="mod">
          <ac:chgData name="ajaleel@nvidia.com" userId="S::urn:spo:guest#ajaleel@nvidia.com::" providerId="AD" clId="Web-{BB3D523E-2A36-2722-4848-93F921C0031C}" dt="2025-03-05T02:20:16.991" v="67" actId="20577"/>
          <ac:spMkLst>
            <pc:docMk/>
            <pc:sldMk cId="3362839921" sldId="421"/>
            <ac:spMk id="8" creationId="{F30732FB-CFC4-0386-B01D-82A964698221}"/>
          </ac:spMkLst>
        </pc:spChg>
      </pc:sldChg>
      <pc:sldChg chg="delSp modSp delAnim">
        <pc:chgData name="ajaleel@nvidia.com" userId="S::urn:spo:guest#ajaleel@nvidia.com::" providerId="AD" clId="Web-{BB3D523E-2A36-2722-4848-93F921C0031C}" dt="2025-03-05T02:17:26.971" v="52" actId="20577"/>
        <pc:sldMkLst>
          <pc:docMk/>
          <pc:sldMk cId="1130555289" sldId="467"/>
        </pc:sldMkLst>
        <pc:spChg chg="mod">
          <ac:chgData name="ajaleel@nvidia.com" userId="S::urn:spo:guest#ajaleel@nvidia.com::" providerId="AD" clId="Web-{BB3D523E-2A36-2722-4848-93F921C0031C}" dt="2025-03-05T02:17:26.971" v="52" actId="20577"/>
          <ac:spMkLst>
            <pc:docMk/>
            <pc:sldMk cId="1130555289" sldId="467"/>
            <ac:spMk id="7" creationId="{4B654993-6030-32F8-71BE-F8BA5616F7DA}"/>
          </ac:spMkLst>
        </pc:spChg>
        <pc:spChg chg="mod">
          <ac:chgData name="ajaleel@nvidia.com" userId="S::urn:spo:guest#ajaleel@nvidia.com::" providerId="AD" clId="Web-{BB3D523E-2A36-2722-4848-93F921C0031C}" dt="2025-03-05T02:16:03.984" v="30" actId="1076"/>
          <ac:spMkLst>
            <pc:docMk/>
            <pc:sldMk cId="1130555289" sldId="467"/>
            <ac:spMk id="28" creationId="{D19B3945-09D8-FC4C-826D-0A5066CF60B8}"/>
          </ac:spMkLst>
        </pc:spChg>
      </pc:sldChg>
    </pc:docChg>
  </pc:docChgLst>
  <pc:docChgLst>
    <pc:chgData name="ajaleel@nvidia.com" userId="S::urn:spo:guest#ajaleel@nvidia.com::" providerId="AD" clId="Web-{717339DB-7F71-4DCF-DF5C-446C8EA85A18}"/>
    <pc:docChg chg="modSld">
      <pc:chgData name="ajaleel@nvidia.com" userId="S::urn:spo:guest#ajaleel@nvidia.com::" providerId="AD" clId="Web-{717339DB-7F71-4DCF-DF5C-446C8EA85A18}" dt="2025-03-04T19:24:25.602" v="68"/>
      <pc:docMkLst>
        <pc:docMk/>
      </pc:docMkLst>
      <pc:sldChg chg="modNotes">
        <pc:chgData name="ajaleel@nvidia.com" userId="S::urn:spo:guest#ajaleel@nvidia.com::" providerId="AD" clId="Web-{717339DB-7F71-4DCF-DF5C-446C8EA85A18}" dt="2025-03-04T19:24:25.602" v="68"/>
        <pc:sldMkLst>
          <pc:docMk/>
          <pc:sldMk cId="530338047" sldId="260"/>
        </pc:sldMkLst>
      </pc:sldChg>
      <pc:sldChg chg="modSp">
        <pc:chgData name="ajaleel@nvidia.com" userId="S::urn:spo:guest#ajaleel@nvidia.com::" providerId="AD" clId="Web-{717339DB-7F71-4DCF-DF5C-446C8EA85A18}" dt="2025-03-04T19:22:29.149" v="53" actId="20577"/>
        <pc:sldMkLst>
          <pc:docMk/>
          <pc:sldMk cId="1213093032" sldId="270"/>
        </pc:sldMkLst>
        <pc:spChg chg="mod">
          <ac:chgData name="ajaleel@nvidia.com" userId="S::urn:spo:guest#ajaleel@nvidia.com::" providerId="AD" clId="Web-{717339DB-7F71-4DCF-DF5C-446C8EA85A18}" dt="2025-03-04T19:22:29.149" v="53" actId="20577"/>
          <ac:spMkLst>
            <pc:docMk/>
            <pc:sldMk cId="1213093032" sldId="270"/>
            <ac:spMk id="4" creationId="{B7AC6387-BBB8-12C5-1158-57E7127EE32A}"/>
          </ac:spMkLst>
        </pc:spChg>
      </pc:sldChg>
      <pc:sldChg chg="modSp">
        <pc:chgData name="ajaleel@nvidia.com" userId="S::urn:spo:guest#ajaleel@nvidia.com::" providerId="AD" clId="Web-{717339DB-7F71-4DCF-DF5C-446C8EA85A18}" dt="2025-03-04T19:20:08.587" v="28" actId="20577"/>
        <pc:sldMkLst>
          <pc:docMk/>
          <pc:sldMk cId="3781328061" sldId="274"/>
        </pc:sldMkLst>
        <pc:spChg chg="mod">
          <ac:chgData name="ajaleel@nvidia.com" userId="S::urn:spo:guest#ajaleel@nvidia.com::" providerId="AD" clId="Web-{717339DB-7F71-4DCF-DF5C-446C8EA85A18}" dt="2025-03-04T19:20:08.587" v="28" actId="20577"/>
          <ac:spMkLst>
            <pc:docMk/>
            <pc:sldMk cId="3781328061" sldId="274"/>
            <ac:spMk id="2" creationId="{40E142DB-CCDE-2CB1-C34E-874D2CC3C2F0}"/>
          </ac:spMkLst>
        </pc:spChg>
      </pc:sldChg>
      <pc:sldChg chg="modSp">
        <pc:chgData name="ajaleel@nvidia.com" userId="S::urn:spo:guest#ajaleel@nvidia.com::" providerId="AD" clId="Web-{717339DB-7F71-4DCF-DF5C-446C8EA85A18}" dt="2025-03-04T19:17:08.963" v="6" actId="20577"/>
        <pc:sldMkLst>
          <pc:docMk/>
          <pc:sldMk cId="2985871569" sldId="416"/>
        </pc:sldMkLst>
        <pc:spChg chg="mod">
          <ac:chgData name="ajaleel@nvidia.com" userId="S::urn:spo:guest#ajaleel@nvidia.com::" providerId="AD" clId="Web-{717339DB-7F71-4DCF-DF5C-446C8EA85A18}" dt="2025-03-04T19:17:08.963" v="6" actId="20577"/>
          <ac:spMkLst>
            <pc:docMk/>
            <pc:sldMk cId="2985871569" sldId="416"/>
            <ac:spMk id="18" creationId="{73475CD5-EA3A-D29F-9DA4-2CEF55568609}"/>
          </ac:spMkLst>
        </pc:spChg>
        <pc:spChg chg="mod">
          <ac:chgData name="ajaleel@nvidia.com" userId="S::urn:spo:guest#ajaleel@nvidia.com::" providerId="AD" clId="Web-{717339DB-7F71-4DCF-DF5C-446C8EA85A18}" dt="2025-03-04T19:17:03.791" v="5" actId="20577"/>
          <ac:spMkLst>
            <pc:docMk/>
            <pc:sldMk cId="2985871569" sldId="416"/>
            <ac:spMk id="19" creationId="{8D5D1B82-5DA1-1ADD-FDC9-02FA5826BAE4}"/>
          </ac:spMkLst>
        </pc:spChg>
        <pc:spChg chg="mod">
          <ac:chgData name="ajaleel@nvidia.com" userId="S::urn:spo:guest#ajaleel@nvidia.com::" providerId="AD" clId="Web-{717339DB-7F71-4DCF-DF5C-446C8EA85A18}" dt="2025-03-04T19:16:41.588" v="1" actId="20577"/>
          <ac:spMkLst>
            <pc:docMk/>
            <pc:sldMk cId="2985871569" sldId="416"/>
            <ac:spMk id="39" creationId="{9E3981B0-25FA-22B4-F2BF-50E9549E0776}"/>
          </ac:spMkLst>
        </pc:spChg>
      </pc:sldChg>
      <pc:sldChg chg="modSp">
        <pc:chgData name="ajaleel@nvidia.com" userId="S::urn:spo:guest#ajaleel@nvidia.com::" providerId="AD" clId="Web-{717339DB-7F71-4DCF-DF5C-446C8EA85A18}" dt="2025-03-04T19:18:30.009" v="16" actId="20577"/>
        <pc:sldMkLst>
          <pc:docMk/>
          <pc:sldMk cId="3362839921" sldId="421"/>
        </pc:sldMkLst>
        <pc:spChg chg="mod">
          <ac:chgData name="ajaleel@nvidia.com" userId="S::urn:spo:guest#ajaleel@nvidia.com::" providerId="AD" clId="Web-{717339DB-7F71-4DCF-DF5C-446C8EA85A18}" dt="2025-03-04T19:18:30.009" v="16" actId="20577"/>
          <ac:spMkLst>
            <pc:docMk/>
            <pc:sldMk cId="3362839921" sldId="421"/>
            <ac:spMk id="30" creationId="{F8809B78-4242-CDB4-EBF9-A2087F7726C4}"/>
          </ac:spMkLst>
        </pc:spChg>
      </pc:sldChg>
    </pc:docChg>
  </pc:docChgLst>
  <pc:docChgLst>
    <pc:chgData name="ajaleel@nvidia.com" userId="S::urn:spo:guest#ajaleel@nvidia.com::" providerId="AD" clId="Web-{EC7F1239-91EA-D8D0-E8BC-483CE25941AF}"/>
    <pc:docChg chg="addSld modSld">
      <pc:chgData name="ajaleel@nvidia.com" userId="S::urn:spo:guest#ajaleel@nvidia.com::" providerId="AD" clId="Web-{EC7F1239-91EA-D8D0-E8BC-483CE25941AF}" dt="2025-03-03T17:34:25.613" v="627" actId="20577"/>
      <pc:docMkLst>
        <pc:docMk/>
      </pc:docMkLst>
      <pc:sldChg chg="modSp">
        <pc:chgData name="ajaleel@nvidia.com" userId="S::urn:spo:guest#ajaleel@nvidia.com::" providerId="AD" clId="Web-{EC7F1239-91EA-D8D0-E8BC-483CE25941AF}" dt="2025-03-03T16:40:34.687" v="0" actId="20577"/>
        <pc:sldMkLst>
          <pc:docMk/>
          <pc:sldMk cId="530338047" sldId="260"/>
        </pc:sldMkLst>
        <pc:spChg chg="mod">
          <ac:chgData name="ajaleel@nvidia.com" userId="S::urn:spo:guest#ajaleel@nvidia.com::" providerId="AD" clId="Web-{EC7F1239-91EA-D8D0-E8BC-483CE25941AF}" dt="2025-03-03T16:40:34.687" v="0" actId="20577"/>
          <ac:spMkLst>
            <pc:docMk/>
            <pc:sldMk cId="530338047" sldId="260"/>
            <ac:spMk id="2" creationId="{4659BECA-E0EE-5843-A53B-B2F30C77D16A}"/>
          </ac:spMkLst>
        </pc:spChg>
      </pc:sldChg>
      <pc:sldChg chg="modSp">
        <pc:chgData name="ajaleel@nvidia.com" userId="S::urn:spo:guest#ajaleel@nvidia.com::" providerId="AD" clId="Web-{EC7F1239-91EA-D8D0-E8BC-483CE25941AF}" dt="2025-03-03T17:19:52.145" v="450"/>
        <pc:sldMkLst>
          <pc:docMk/>
          <pc:sldMk cId="884085412" sldId="395"/>
        </pc:sldMkLst>
      </pc:sldChg>
      <pc:sldChg chg="delSp modSp delAnim">
        <pc:chgData name="ajaleel@nvidia.com" userId="S::urn:spo:guest#ajaleel@nvidia.com::" providerId="AD" clId="Web-{EC7F1239-91EA-D8D0-E8BC-483CE25941AF}" dt="2025-03-03T17:34:25.613" v="627" actId="20577"/>
        <pc:sldMkLst>
          <pc:docMk/>
          <pc:sldMk cId="917086840" sldId="423"/>
        </pc:sldMkLst>
        <pc:spChg chg="mod">
          <ac:chgData name="ajaleel@nvidia.com" userId="S::urn:spo:guest#ajaleel@nvidia.com::" providerId="AD" clId="Web-{EC7F1239-91EA-D8D0-E8BC-483CE25941AF}" dt="2025-03-03T17:32:39.469" v="549" actId="20577"/>
          <ac:spMkLst>
            <pc:docMk/>
            <pc:sldMk cId="917086840" sldId="423"/>
            <ac:spMk id="5" creationId="{22846A01-4787-119A-47E6-7C9AD5C1FA09}"/>
          </ac:spMkLst>
        </pc:spChg>
      </pc:sldChg>
      <pc:sldChg chg="mod modShow">
        <pc:chgData name="ajaleel@nvidia.com" userId="S::urn:spo:guest#ajaleel@nvidia.com::" providerId="AD" clId="Web-{EC7F1239-91EA-D8D0-E8BC-483CE25941AF}" dt="2025-03-03T17:29:47.072" v="463"/>
        <pc:sldMkLst>
          <pc:docMk/>
          <pc:sldMk cId="696856078" sldId="450"/>
        </pc:sldMkLst>
      </pc:sldChg>
      <pc:sldChg chg="mod modShow">
        <pc:chgData name="ajaleel@nvidia.com" userId="S::urn:spo:guest#ajaleel@nvidia.com::" providerId="AD" clId="Web-{EC7F1239-91EA-D8D0-E8BC-483CE25941AF}" dt="2025-03-03T17:29:51.697" v="464"/>
        <pc:sldMkLst>
          <pc:docMk/>
          <pc:sldMk cId="405478416" sldId="460"/>
        </pc:sldMkLst>
      </pc:sldChg>
      <pc:sldChg chg="modSp new">
        <pc:chgData name="ajaleel@nvidia.com" userId="S::urn:spo:guest#ajaleel@nvidia.com::" providerId="AD" clId="Web-{EC7F1239-91EA-D8D0-E8BC-483CE25941AF}" dt="2025-03-03T17:29:02.102" v="462" actId="20577"/>
        <pc:sldMkLst>
          <pc:docMk/>
          <pc:sldMk cId="3565288057" sldId="461"/>
        </pc:sldMkLst>
      </pc:sldChg>
      <pc:sldChg chg="add replId">
        <pc:chgData name="ajaleel@nvidia.com" userId="S::urn:spo:guest#ajaleel@nvidia.com::" providerId="AD" clId="Web-{EC7F1239-91EA-D8D0-E8BC-483CE25941AF}" dt="2025-03-03T17:30:51.043" v="465"/>
        <pc:sldMkLst>
          <pc:docMk/>
          <pc:sldMk cId="2047397005" sldId="462"/>
        </pc:sldMkLst>
      </pc:sldChg>
    </pc:docChg>
  </pc:docChgLst>
  <pc:docChgLst>
    <pc:chgData name="Wang, Yueqi" userId="3e8dd239-3595-4639-8e97-8eabfef3f160" providerId="ADAL" clId="{3C92E941-26F3-4F90-943F-2BE93FBF2CFC}"/>
    <pc:docChg chg="undo custSel addSld delSld modSld sldOrd">
      <pc:chgData name="Wang, Yueqi" userId="3e8dd239-3595-4639-8e97-8eabfef3f160" providerId="ADAL" clId="{3C92E941-26F3-4F90-943F-2BE93FBF2CFC}" dt="2025-02-28T20:55:01.959" v="6390"/>
      <pc:docMkLst>
        <pc:docMk/>
      </pc:docMkLst>
      <pc:sldChg chg="addSp delSp modSp mod delAnim modAnim modNotesTx">
        <pc:chgData name="Wang, Yueqi" userId="3e8dd239-3595-4639-8e97-8eabfef3f160" providerId="ADAL" clId="{3C92E941-26F3-4F90-943F-2BE93FBF2CFC}" dt="2025-02-28T16:33:29.070" v="5944" actId="20577"/>
        <pc:sldMkLst>
          <pc:docMk/>
          <pc:sldMk cId="474063360" sldId="262"/>
        </pc:sldMkLst>
        <pc:spChg chg="mod">
          <ac:chgData name="Wang, Yueqi" userId="3e8dd239-3595-4639-8e97-8eabfef3f160" providerId="ADAL" clId="{3C92E941-26F3-4F90-943F-2BE93FBF2CFC}" dt="2025-02-26T19:28:24.927" v="3621" actId="1037"/>
          <ac:spMkLst>
            <pc:docMk/>
            <pc:sldMk cId="474063360" sldId="262"/>
            <ac:spMk id="17" creationId="{8E952889-162F-AC2C-61FE-1C1A7298F6A7}"/>
          </ac:spMkLst>
        </pc:spChg>
        <pc:spChg chg="mod">
          <ac:chgData name="Wang, Yueqi" userId="3e8dd239-3595-4639-8e97-8eabfef3f160" providerId="ADAL" clId="{3C92E941-26F3-4F90-943F-2BE93FBF2CFC}" dt="2025-02-26T22:05:36.938" v="5760" actId="207"/>
          <ac:spMkLst>
            <pc:docMk/>
            <pc:sldMk cId="474063360" sldId="262"/>
            <ac:spMk id="69" creationId="{3367D257-25C0-4E02-8003-031F4256A986}"/>
          </ac:spMkLst>
        </pc:spChg>
        <pc:spChg chg="mod">
          <ac:chgData name="Wang, Yueqi" userId="3e8dd239-3595-4639-8e97-8eabfef3f160" providerId="ADAL" clId="{3C92E941-26F3-4F90-943F-2BE93FBF2CFC}" dt="2025-02-26T22:05:36.938" v="5760" actId="207"/>
          <ac:spMkLst>
            <pc:docMk/>
            <pc:sldMk cId="474063360" sldId="262"/>
            <ac:spMk id="71" creationId="{6FD10675-C250-4D40-A483-AC113F5E8117}"/>
          </ac:spMkLst>
        </pc:spChg>
        <pc:spChg chg="mod">
          <ac:chgData name="Wang, Yueqi" userId="3e8dd239-3595-4639-8e97-8eabfef3f160" providerId="ADAL" clId="{3C92E941-26F3-4F90-943F-2BE93FBF2CFC}" dt="2025-02-26T22:05:36.938" v="5760" actId="207"/>
          <ac:spMkLst>
            <pc:docMk/>
            <pc:sldMk cId="474063360" sldId="262"/>
            <ac:spMk id="72" creationId="{0F455A15-C9FF-4366-8584-383EB0B0E645}"/>
          </ac:spMkLst>
        </pc:spChg>
        <pc:spChg chg="mod">
          <ac:chgData name="Wang, Yueqi" userId="3e8dd239-3595-4639-8e97-8eabfef3f160" providerId="ADAL" clId="{3C92E941-26F3-4F90-943F-2BE93FBF2CFC}" dt="2025-02-26T22:05:36.938" v="5760" actId="207"/>
          <ac:spMkLst>
            <pc:docMk/>
            <pc:sldMk cId="474063360" sldId="262"/>
            <ac:spMk id="73" creationId="{69A08BAC-79BA-496E-802F-1CBA6BE6EA20}"/>
          </ac:spMkLst>
        </pc:spChg>
        <pc:spChg chg="mod">
          <ac:chgData name="Wang, Yueqi" userId="3e8dd239-3595-4639-8e97-8eabfef3f160" providerId="ADAL" clId="{3C92E941-26F3-4F90-943F-2BE93FBF2CFC}" dt="2025-02-26T22:05:36.938" v="5760" actId="207"/>
          <ac:spMkLst>
            <pc:docMk/>
            <pc:sldMk cId="474063360" sldId="262"/>
            <ac:spMk id="74" creationId="{0C9B2DEC-BA3E-43FD-83DC-CD5C8664FE92}"/>
          </ac:spMkLst>
        </pc:spChg>
        <pc:spChg chg="mod">
          <ac:chgData name="Wang, Yueqi" userId="3e8dd239-3595-4639-8e97-8eabfef3f160" providerId="ADAL" clId="{3C92E941-26F3-4F90-943F-2BE93FBF2CFC}" dt="2025-02-26T22:06:39.840" v="5773" actId="2085"/>
          <ac:spMkLst>
            <pc:docMk/>
            <pc:sldMk cId="474063360" sldId="262"/>
            <ac:spMk id="87" creationId="{D5803471-A0D2-4D24-A958-CBC6668B355C}"/>
          </ac:spMkLst>
        </pc:spChg>
        <pc:spChg chg="mod">
          <ac:chgData name="Wang, Yueqi" userId="3e8dd239-3595-4639-8e97-8eabfef3f160" providerId="ADAL" clId="{3C92E941-26F3-4F90-943F-2BE93FBF2CFC}" dt="2025-02-26T19:28:44.538" v="3638" actId="14100"/>
          <ac:spMkLst>
            <pc:docMk/>
            <pc:sldMk cId="474063360" sldId="262"/>
            <ac:spMk id="100" creationId="{2BD5F119-A104-4312-94D9-CA84D58573E2}"/>
          </ac:spMkLst>
        </pc:spChg>
        <pc:spChg chg="mod">
          <ac:chgData name="Wang, Yueqi" userId="3e8dd239-3595-4639-8e97-8eabfef3f160" providerId="ADAL" clId="{3C92E941-26F3-4F90-943F-2BE93FBF2CFC}" dt="2025-02-26T19:28:29.188" v="3622" actId="404"/>
          <ac:spMkLst>
            <pc:docMk/>
            <pc:sldMk cId="474063360" sldId="262"/>
            <ac:spMk id="132" creationId="{B629E086-6713-1B44-0B89-3629C80F1E85}"/>
          </ac:spMkLst>
        </pc:spChg>
        <pc:grpChg chg="mod">
          <ac:chgData name="Wang, Yueqi" userId="3e8dd239-3595-4639-8e97-8eabfef3f160" providerId="ADAL" clId="{3C92E941-26F3-4F90-943F-2BE93FBF2CFC}" dt="2025-02-26T19:28:41.771" v="3637" actId="14100"/>
          <ac:grpSpMkLst>
            <pc:docMk/>
            <pc:sldMk cId="474063360" sldId="262"/>
            <ac:grpSpMk id="46" creationId="{ABAD4DAC-5282-496B-A1A7-0649F5B54B15}"/>
          </ac:grpSpMkLst>
        </pc:grpChg>
        <pc:grpChg chg="mod">
          <ac:chgData name="Wang, Yueqi" userId="3e8dd239-3595-4639-8e97-8eabfef3f160" providerId="ADAL" clId="{3C92E941-26F3-4F90-943F-2BE93FBF2CFC}" dt="2025-02-26T19:28:37.427" v="3635" actId="1038"/>
          <ac:grpSpMkLst>
            <pc:docMk/>
            <pc:sldMk cId="474063360" sldId="262"/>
            <ac:grpSpMk id="47" creationId="{2F86E3C3-136E-44FC-A24C-A1D668683536}"/>
          </ac:grpSpMkLst>
        </pc:grpChg>
      </pc:sldChg>
      <pc:sldChg chg="modSp mod modAnim modNotesTx">
        <pc:chgData name="Wang, Yueqi" userId="3e8dd239-3595-4639-8e97-8eabfef3f160" providerId="ADAL" clId="{3C92E941-26F3-4F90-943F-2BE93FBF2CFC}" dt="2025-02-26T19:29:58.498" v="3648" actId="20577"/>
        <pc:sldMkLst>
          <pc:docMk/>
          <pc:sldMk cId="2932657041" sldId="263"/>
        </pc:sldMkLst>
        <pc:spChg chg="mod">
          <ac:chgData name="Wang, Yueqi" userId="3e8dd239-3595-4639-8e97-8eabfef3f160" providerId="ADAL" clId="{3C92E941-26F3-4F90-943F-2BE93FBF2CFC}" dt="2025-02-26T19:29:00.905" v="3641" actId="14100"/>
          <ac:spMkLst>
            <pc:docMk/>
            <pc:sldMk cId="2932657041" sldId="263"/>
            <ac:spMk id="2" creationId="{459EE653-2406-7D11-6837-9D6FFBAE4F9E}"/>
          </ac:spMkLst>
        </pc:spChg>
        <pc:spChg chg="mod">
          <ac:chgData name="Wang, Yueqi" userId="3e8dd239-3595-4639-8e97-8eabfef3f160" providerId="ADAL" clId="{3C92E941-26F3-4F90-943F-2BE93FBF2CFC}" dt="2025-02-26T19:29:53.202" v="3647" actId="403"/>
          <ac:spMkLst>
            <pc:docMk/>
            <pc:sldMk cId="2932657041" sldId="263"/>
            <ac:spMk id="15" creationId="{63513CBB-42A3-4C7D-A7EA-6A87A41522A2}"/>
          </ac:spMkLst>
        </pc:spChg>
      </pc:sldChg>
      <pc:sldChg chg="addSp delSp modSp mod">
        <pc:chgData name="Wang, Yueqi" userId="3e8dd239-3595-4639-8e97-8eabfef3f160" providerId="ADAL" clId="{3C92E941-26F3-4F90-943F-2BE93FBF2CFC}" dt="2025-02-20T21:44:50.231" v="2022" actId="404"/>
        <pc:sldMkLst>
          <pc:docMk/>
          <pc:sldMk cId="2507187213" sldId="268"/>
        </pc:sldMkLst>
      </pc:sldChg>
      <pc:sldChg chg="addSp delSp modSp mod">
        <pc:chgData name="Wang, Yueqi" userId="3e8dd239-3595-4639-8e97-8eabfef3f160" providerId="ADAL" clId="{3C92E941-26F3-4F90-943F-2BE93FBF2CFC}" dt="2025-02-20T21:45:11.101" v="2038" actId="404"/>
        <pc:sldMkLst>
          <pc:docMk/>
          <pc:sldMk cId="1213093032" sldId="270"/>
        </pc:sldMkLst>
        <pc:spChg chg="add mod">
          <ac:chgData name="Wang, Yueqi" userId="3e8dd239-3595-4639-8e97-8eabfef3f160" providerId="ADAL" clId="{3C92E941-26F3-4F90-943F-2BE93FBF2CFC}" dt="2025-02-20T21:45:08.746" v="2036"/>
          <ac:spMkLst>
            <pc:docMk/>
            <pc:sldMk cId="1213093032" sldId="270"/>
            <ac:spMk id="2" creationId="{A27146D3-C691-98A5-197A-5D1701FB9C66}"/>
          </ac:spMkLst>
        </pc:spChg>
        <pc:spChg chg="mod">
          <ac:chgData name="Wang, Yueqi" userId="3e8dd239-3595-4639-8e97-8eabfef3f160" providerId="ADAL" clId="{3C92E941-26F3-4F90-943F-2BE93FBF2CFC}" dt="2025-02-20T21:45:11.101" v="2038" actId="404"/>
          <ac:spMkLst>
            <pc:docMk/>
            <pc:sldMk cId="1213093032" sldId="270"/>
            <ac:spMk id="5" creationId="{6BA8C7F7-4391-18D1-AE1B-803892F2C042}"/>
          </ac:spMkLst>
        </pc:spChg>
      </pc:sldChg>
      <pc:sldChg chg="addSp delSp modSp mod">
        <pc:chgData name="Wang, Yueqi" userId="3e8dd239-3595-4639-8e97-8eabfef3f160" providerId="ADAL" clId="{3C92E941-26F3-4F90-943F-2BE93FBF2CFC}" dt="2025-02-24T22:16:22.480" v="2958" actId="207"/>
        <pc:sldMkLst>
          <pc:docMk/>
          <pc:sldMk cId="3781328061" sldId="274"/>
        </pc:sldMkLst>
        <pc:spChg chg="mod">
          <ac:chgData name="Wang, Yueqi" userId="3e8dd239-3595-4639-8e97-8eabfef3f160" providerId="ADAL" clId="{3C92E941-26F3-4F90-943F-2BE93FBF2CFC}" dt="2025-02-24T22:16:22.480" v="2958" actId="207"/>
          <ac:spMkLst>
            <pc:docMk/>
            <pc:sldMk cId="3781328061" sldId="274"/>
            <ac:spMk id="2" creationId="{40E142DB-CCDE-2CB1-C34E-874D2CC3C2F0}"/>
          </ac:spMkLst>
        </pc:spChg>
        <pc:spChg chg="add mod">
          <ac:chgData name="Wang, Yueqi" userId="3e8dd239-3595-4639-8e97-8eabfef3f160" providerId="ADAL" clId="{3C92E941-26F3-4F90-943F-2BE93FBF2CFC}" dt="2025-02-20T21:45:14.014" v="2040"/>
          <ac:spMkLst>
            <pc:docMk/>
            <pc:sldMk cId="3781328061" sldId="274"/>
            <ac:spMk id="3" creationId="{070AC1C7-FACC-F158-377B-374A3C2DA644}"/>
          </ac:spMkLst>
        </pc:spChg>
        <pc:spChg chg="mod">
          <ac:chgData name="Wang, Yueqi" userId="3e8dd239-3595-4639-8e97-8eabfef3f160" providerId="ADAL" clId="{3C92E941-26F3-4F90-943F-2BE93FBF2CFC}" dt="2025-02-20T21:45:16.717" v="2042" actId="404"/>
          <ac:spMkLst>
            <pc:docMk/>
            <pc:sldMk cId="3781328061" sldId="274"/>
            <ac:spMk id="5" creationId="{1C9BD0D5-6523-FBE1-D7BF-6BF3E643ED7E}"/>
          </ac:spMkLst>
        </pc:spChg>
        <pc:graphicFrameChg chg="mod">
          <ac:chgData name="Wang, Yueqi" userId="3e8dd239-3595-4639-8e97-8eabfef3f160" providerId="ADAL" clId="{3C92E941-26F3-4F90-943F-2BE93FBF2CFC}" dt="2025-02-24T21:40:01.989" v="2791"/>
          <ac:graphicFrameMkLst>
            <pc:docMk/>
            <pc:sldMk cId="3781328061" sldId="274"/>
            <ac:graphicFrameMk id="6" creationId="{C7CA0B39-11BC-DE81-7BA4-AC809DC21CCA}"/>
          </ac:graphicFrameMkLst>
        </pc:graphicFrameChg>
      </pc:sldChg>
      <pc:sldChg chg="addSp delSp modSp mod">
        <pc:chgData name="Wang, Yueqi" userId="3e8dd239-3595-4639-8e97-8eabfef3f160" providerId="ADAL" clId="{3C92E941-26F3-4F90-943F-2BE93FBF2CFC}" dt="2025-02-24T21:40:26.039" v="2794"/>
        <pc:sldMkLst>
          <pc:docMk/>
          <pc:sldMk cId="3194543002" sldId="275"/>
        </pc:sldMkLst>
        <pc:picChg chg="add mod">
          <ac:chgData name="Wang, Yueqi" userId="3e8dd239-3595-4639-8e97-8eabfef3f160" providerId="ADAL" clId="{3C92E941-26F3-4F90-943F-2BE93FBF2CFC}" dt="2025-02-24T21:40:26.039" v="2794"/>
          <ac:picMkLst>
            <pc:docMk/>
            <pc:sldMk cId="3194543002" sldId="275"/>
            <ac:picMk id="4" creationId="{EFEB819A-F53C-354D-CA56-2831CE196836}"/>
          </ac:picMkLst>
        </pc:picChg>
        <pc:picChg chg="add mod">
          <ac:chgData name="Wang, Yueqi" userId="3e8dd239-3595-4639-8e97-8eabfef3f160" providerId="ADAL" clId="{3C92E941-26F3-4F90-943F-2BE93FBF2CFC}" dt="2025-02-24T21:40:26.039" v="2794"/>
          <ac:picMkLst>
            <pc:docMk/>
            <pc:sldMk cId="3194543002" sldId="275"/>
            <ac:picMk id="6" creationId="{1CD2DB17-6DFD-486B-7443-F05C5DE9A3C0}"/>
          </ac:picMkLst>
        </pc:picChg>
        <pc:picChg chg="add mod">
          <ac:chgData name="Wang, Yueqi" userId="3e8dd239-3595-4639-8e97-8eabfef3f160" providerId="ADAL" clId="{3C92E941-26F3-4F90-943F-2BE93FBF2CFC}" dt="2025-02-24T21:40:26.039" v="2794"/>
          <ac:picMkLst>
            <pc:docMk/>
            <pc:sldMk cId="3194543002" sldId="275"/>
            <ac:picMk id="7" creationId="{B8A49538-3250-6640-9AA7-C3984937EF3B}"/>
          </ac:picMkLst>
        </pc:picChg>
      </pc:sldChg>
      <pc:sldChg chg="addSp delSp modSp mod">
        <pc:chgData name="Wang, Yueqi" userId="3e8dd239-3595-4639-8e97-8eabfef3f160" providerId="ADAL" clId="{3C92E941-26F3-4F90-943F-2BE93FBF2CFC}" dt="2025-02-24T22:36:19.715" v="2966" actId="207"/>
        <pc:sldMkLst>
          <pc:docMk/>
          <pc:sldMk cId="3024333780" sldId="276"/>
        </pc:sldMkLst>
      </pc:sldChg>
      <pc:sldChg chg="addSp delSp modSp mod">
        <pc:chgData name="Wang, Yueqi" userId="3e8dd239-3595-4639-8e97-8eabfef3f160" providerId="ADAL" clId="{3C92E941-26F3-4F90-943F-2BE93FBF2CFC}" dt="2025-02-20T21:44:26.824" v="2002" actId="404"/>
        <pc:sldMkLst>
          <pc:docMk/>
          <pc:sldMk cId="2496538122" sldId="277"/>
        </pc:sldMkLst>
      </pc:sldChg>
      <pc:sldChg chg="addSp delSp modSp mod modNotesTx">
        <pc:chgData name="Wang, Yueqi" userId="3e8dd239-3595-4639-8e97-8eabfef3f160" providerId="ADAL" clId="{3C92E941-26F3-4F90-943F-2BE93FBF2CFC}" dt="2025-02-26T19:25:37.347" v="3458" actId="20577"/>
        <pc:sldMkLst>
          <pc:docMk/>
          <pc:sldMk cId="3828880949" sldId="391"/>
        </pc:sldMkLst>
        <pc:spChg chg="add mod">
          <ac:chgData name="Wang, Yueqi" userId="3e8dd239-3595-4639-8e97-8eabfef3f160" providerId="ADAL" clId="{3C92E941-26F3-4F90-943F-2BE93FBF2CFC}" dt="2025-02-20T21:45:24.174" v="2048"/>
          <ac:spMkLst>
            <pc:docMk/>
            <pc:sldMk cId="3828880949" sldId="391"/>
            <ac:spMk id="3" creationId="{A0882FF0-66EE-FBEA-8379-E65669C05124}"/>
          </ac:spMkLst>
        </pc:spChg>
        <pc:spChg chg="mod">
          <ac:chgData name="Wang, Yueqi" userId="3e8dd239-3595-4639-8e97-8eabfef3f160" providerId="ADAL" clId="{3C92E941-26F3-4F90-943F-2BE93FBF2CFC}" dt="2025-02-20T21:45:27.127" v="2050" actId="404"/>
          <ac:spMkLst>
            <pc:docMk/>
            <pc:sldMk cId="3828880949" sldId="391"/>
            <ac:spMk id="5" creationId="{4980C306-2BF0-271D-191D-796EC15AC4DB}"/>
          </ac:spMkLst>
        </pc:spChg>
      </pc:sldChg>
      <pc:sldChg chg="addSp delSp modSp mod modAnim modNotesTx">
        <pc:chgData name="Wang, Yueqi" userId="3e8dd239-3595-4639-8e97-8eabfef3f160" providerId="ADAL" clId="{3C92E941-26F3-4F90-943F-2BE93FBF2CFC}" dt="2025-02-28T16:38:37.101" v="5998" actId="1076"/>
        <pc:sldMkLst>
          <pc:docMk/>
          <pc:sldMk cId="3418508612" sldId="392"/>
        </pc:sldMkLst>
      </pc:sldChg>
      <pc:sldChg chg="del">
        <pc:chgData name="Wang, Yueqi" userId="3e8dd239-3595-4639-8e97-8eabfef3f160" providerId="ADAL" clId="{3C92E941-26F3-4F90-943F-2BE93FBF2CFC}" dt="2025-02-24T20:55:01.631" v="2787" actId="47"/>
        <pc:sldMkLst>
          <pc:docMk/>
          <pc:sldMk cId="1882637651" sldId="393"/>
        </pc:sldMkLst>
      </pc:sldChg>
      <pc:sldChg chg="delSp modSp mod">
        <pc:chgData name="Wang, Yueqi" userId="3e8dd239-3595-4639-8e97-8eabfef3f160" providerId="ADAL" clId="{3C92E941-26F3-4F90-943F-2BE93FBF2CFC}" dt="2025-02-26T22:00:14.011" v="5758" actId="207"/>
        <pc:sldMkLst>
          <pc:docMk/>
          <pc:sldMk cId="416169750" sldId="394"/>
        </pc:sldMkLst>
      </pc:sldChg>
      <pc:sldChg chg="addSp delSp modSp mod addAnim delAnim modAnim modNotesTx">
        <pc:chgData name="Wang, Yueqi" userId="3e8dd239-3595-4639-8e97-8eabfef3f160" providerId="ADAL" clId="{3C92E941-26F3-4F90-943F-2BE93FBF2CFC}" dt="2025-02-28T20:55:01.959" v="6390"/>
        <pc:sldMkLst>
          <pc:docMk/>
          <pc:sldMk cId="884085412" sldId="395"/>
        </pc:sldMkLst>
        <pc:spChg chg="mod">
          <ac:chgData name="Wang, Yueqi" userId="3e8dd239-3595-4639-8e97-8eabfef3f160" providerId="ADAL" clId="{3C92E941-26F3-4F90-943F-2BE93FBF2CFC}" dt="2025-02-24T15:33:24.607" v="2187"/>
          <ac:spMkLst>
            <pc:docMk/>
            <pc:sldMk cId="884085412" sldId="395"/>
            <ac:spMk id="5" creationId="{6C892026-F1AB-0404-8E55-C86430151B82}"/>
          </ac:spMkLst>
        </pc:spChg>
      </pc:sldChg>
      <pc:sldChg chg="addSp delSp modSp mod">
        <pc:chgData name="Wang, Yueqi" userId="3e8dd239-3595-4639-8e97-8eabfef3f160" providerId="ADAL" clId="{3C92E941-26F3-4F90-943F-2BE93FBF2CFC}" dt="2025-02-26T19:59:22.539" v="3932" actId="207"/>
        <pc:sldMkLst>
          <pc:docMk/>
          <pc:sldMk cId="1666739584" sldId="398"/>
        </pc:sldMkLst>
      </pc:sldChg>
      <pc:sldChg chg="addSp delSp modSp mod delAnim">
        <pc:chgData name="Wang, Yueqi" userId="3e8dd239-3595-4639-8e97-8eabfef3f160" providerId="ADAL" clId="{3C92E941-26F3-4F90-943F-2BE93FBF2CFC}" dt="2025-02-26T19:13:27.827" v="3201" actId="20577"/>
        <pc:sldMkLst>
          <pc:docMk/>
          <pc:sldMk cId="1903745759" sldId="400"/>
        </pc:sldMkLst>
      </pc:sldChg>
      <pc:sldChg chg="addSp delSp modSp mod ord modShow">
        <pc:chgData name="Wang, Yueqi" userId="3e8dd239-3595-4639-8e97-8eabfef3f160" providerId="ADAL" clId="{3C92E941-26F3-4F90-943F-2BE93FBF2CFC}" dt="2025-02-26T21:54:26.198" v="5724"/>
        <pc:sldMkLst>
          <pc:docMk/>
          <pc:sldMk cId="2844775171" sldId="408"/>
        </pc:sldMkLst>
      </pc:sldChg>
      <pc:sldChg chg="addSp delSp modSp add del mod">
        <pc:chgData name="Wang, Yueqi" userId="3e8dd239-3595-4639-8e97-8eabfef3f160" providerId="ADAL" clId="{3C92E941-26F3-4F90-943F-2BE93FBF2CFC}" dt="2025-02-24T21:53:28.729" v="2869" actId="47"/>
        <pc:sldMkLst>
          <pc:docMk/>
          <pc:sldMk cId="607492964" sldId="411"/>
        </pc:sldMkLst>
      </pc:sldChg>
      <pc:sldChg chg="addSp delSp modSp mod">
        <pc:chgData name="Wang, Yueqi" userId="3e8dd239-3595-4639-8e97-8eabfef3f160" providerId="ADAL" clId="{3C92E941-26F3-4F90-943F-2BE93FBF2CFC}" dt="2025-02-24T22:16:25.336" v="2959" actId="207"/>
        <pc:sldMkLst>
          <pc:docMk/>
          <pc:sldMk cId="3955871252" sldId="412"/>
        </pc:sldMkLst>
        <pc:spChg chg="mod">
          <ac:chgData name="Wang, Yueqi" userId="3e8dd239-3595-4639-8e97-8eabfef3f160" providerId="ADAL" clId="{3C92E941-26F3-4F90-943F-2BE93FBF2CFC}" dt="2025-02-24T22:16:25.336" v="2959" actId="207"/>
          <ac:spMkLst>
            <pc:docMk/>
            <pc:sldMk cId="3955871252" sldId="412"/>
            <ac:spMk id="2" creationId="{40E142DB-CCDE-2CB1-C34E-874D2CC3C2F0}"/>
          </ac:spMkLst>
        </pc:spChg>
        <pc:spChg chg="add mod">
          <ac:chgData name="Wang, Yueqi" userId="3e8dd239-3595-4639-8e97-8eabfef3f160" providerId="ADAL" clId="{3C92E941-26F3-4F90-943F-2BE93FBF2CFC}" dt="2025-02-20T21:45:19.427" v="2044"/>
          <ac:spMkLst>
            <pc:docMk/>
            <pc:sldMk cId="3955871252" sldId="412"/>
            <ac:spMk id="4" creationId="{1DD52E9D-003A-7764-14D6-AAB736C61D94}"/>
          </ac:spMkLst>
        </pc:spChg>
        <pc:spChg chg="mod">
          <ac:chgData name="Wang, Yueqi" userId="3e8dd239-3595-4639-8e97-8eabfef3f160" providerId="ADAL" clId="{3C92E941-26F3-4F90-943F-2BE93FBF2CFC}" dt="2025-02-20T21:45:21.443" v="2046" actId="404"/>
          <ac:spMkLst>
            <pc:docMk/>
            <pc:sldMk cId="3955871252" sldId="412"/>
            <ac:spMk id="5" creationId="{1C9BD0D5-6523-FBE1-D7BF-6BF3E643ED7E}"/>
          </ac:spMkLst>
        </pc:spChg>
      </pc:sldChg>
      <pc:sldChg chg="addSp delSp modSp mod">
        <pc:chgData name="Wang, Yueqi" userId="3e8dd239-3595-4639-8e97-8eabfef3f160" providerId="ADAL" clId="{3C92E941-26F3-4F90-943F-2BE93FBF2CFC}" dt="2025-02-20T21:44:10.812" v="1990"/>
        <pc:sldMkLst>
          <pc:docMk/>
          <pc:sldMk cId="437907940" sldId="414"/>
        </pc:sldMkLst>
      </pc:sldChg>
      <pc:sldChg chg="addSp delSp modSp mod delAnim modAnim modNotesTx">
        <pc:chgData name="Wang, Yueqi" userId="3e8dd239-3595-4639-8e97-8eabfef3f160" providerId="ADAL" clId="{3C92E941-26F3-4F90-943F-2BE93FBF2CFC}" dt="2025-02-26T21:14:32.711" v="5370" actId="20577"/>
        <pc:sldMkLst>
          <pc:docMk/>
          <pc:sldMk cId="2985871569" sldId="416"/>
        </pc:sldMkLst>
        <pc:spChg chg="add mod">
          <ac:chgData name="Wang, Yueqi" userId="3e8dd239-3595-4639-8e97-8eabfef3f160" providerId="ADAL" clId="{3C92E941-26F3-4F90-943F-2BE93FBF2CFC}" dt="2025-02-20T21:44:34.398" v="2008"/>
          <ac:spMkLst>
            <pc:docMk/>
            <pc:sldMk cId="2985871569" sldId="416"/>
            <ac:spMk id="2" creationId="{FBFDEAA6-D4C2-EA1C-E576-A0C2D3994CB7}"/>
          </ac:spMkLst>
        </pc:spChg>
        <pc:spChg chg="mod">
          <ac:chgData name="Wang, Yueqi" userId="3e8dd239-3595-4639-8e97-8eabfef3f160" providerId="ADAL" clId="{3C92E941-26F3-4F90-943F-2BE93FBF2CFC}" dt="2025-02-20T21:44:36.288" v="2010" actId="404"/>
          <ac:spMkLst>
            <pc:docMk/>
            <pc:sldMk cId="2985871569" sldId="416"/>
            <ac:spMk id="5" creationId="{8B67AA5B-9CFD-97D3-F271-B730E9AEA339}"/>
          </ac:spMkLst>
        </pc:spChg>
        <pc:spChg chg="add mod">
          <ac:chgData name="Wang, Yueqi" userId="3e8dd239-3595-4639-8e97-8eabfef3f160" providerId="ADAL" clId="{3C92E941-26F3-4F90-943F-2BE93FBF2CFC}" dt="2025-02-26T21:14:04.586" v="5360" actId="1035"/>
          <ac:spMkLst>
            <pc:docMk/>
            <pc:sldMk cId="2985871569" sldId="416"/>
            <ac:spMk id="6" creationId="{0ACD2A0B-299A-3070-B403-C7D6CA696163}"/>
          </ac:spMkLst>
        </pc:spChg>
        <pc:spChg chg="add mod">
          <ac:chgData name="Wang, Yueqi" userId="3e8dd239-3595-4639-8e97-8eabfef3f160" providerId="ADAL" clId="{3C92E941-26F3-4F90-943F-2BE93FBF2CFC}" dt="2025-02-26T21:14:04.586" v="5360" actId="1035"/>
          <ac:spMkLst>
            <pc:docMk/>
            <pc:sldMk cId="2985871569" sldId="416"/>
            <ac:spMk id="7" creationId="{9FF8F1F1-C9F1-90E2-C676-5CEE5E93EC0C}"/>
          </ac:spMkLst>
        </pc:spChg>
        <pc:spChg chg="mod">
          <ac:chgData name="Wang, Yueqi" userId="3e8dd239-3595-4639-8e97-8eabfef3f160" providerId="ADAL" clId="{3C92E941-26F3-4F90-943F-2BE93FBF2CFC}" dt="2025-02-26T21:14:04.586" v="5360" actId="1035"/>
          <ac:spMkLst>
            <pc:docMk/>
            <pc:sldMk cId="2985871569" sldId="416"/>
            <ac:spMk id="8" creationId="{AC2FFC7C-0406-3209-BE12-4A9B457C3FF9}"/>
          </ac:spMkLst>
        </pc:spChg>
        <pc:spChg chg="mod">
          <ac:chgData name="Wang, Yueqi" userId="3e8dd239-3595-4639-8e97-8eabfef3f160" providerId="ADAL" clId="{3C92E941-26F3-4F90-943F-2BE93FBF2CFC}" dt="2025-02-26T21:14:04.586" v="5360" actId="1035"/>
          <ac:spMkLst>
            <pc:docMk/>
            <pc:sldMk cId="2985871569" sldId="416"/>
            <ac:spMk id="17" creationId="{83788177-BAB1-7C00-5E78-262DA6B2D279}"/>
          </ac:spMkLst>
        </pc:spChg>
        <pc:spChg chg="add mod">
          <ac:chgData name="Wang, Yueqi" userId="3e8dd239-3595-4639-8e97-8eabfef3f160" providerId="ADAL" clId="{3C92E941-26F3-4F90-943F-2BE93FBF2CFC}" dt="2025-02-26T20:50:55.418" v="4755" actId="1076"/>
          <ac:spMkLst>
            <pc:docMk/>
            <pc:sldMk cId="2985871569" sldId="416"/>
            <ac:spMk id="18" creationId="{73475CD5-EA3A-D29F-9DA4-2CEF55568609}"/>
          </ac:spMkLst>
        </pc:spChg>
        <pc:spChg chg="add mod">
          <ac:chgData name="Wang, Yueqi" userId="3e8dd239-3595-4639-8e97-8eabfef3f160" providerId="ADAL" clId="{3C92E941-26F3-4F90-943F-2BE93FBF2CFC}" dt="2025-02-26T20:51:03.095" v="4762" actId="20577"/>
          <ac:spMkLst>
            <pc:docMk/>
            <pc:sldMk cId="2985871569" sldId="416"/>
            <ac:spMk id="19" creationId="{8D5D1B82-5DA1-1ADD-FDC9-02FA5826BAE4}"/>
          </ac:spMkLst>
        </pc:spChg>
        <pc:spChg chg="mod">
          <ac:chgData name="Wang, Yueqi" userId="3e8dd239-3595-4639-8e97-8eabfef3f160" providerId="ADAL" clId="{3C92E941-26F3-4F90-943F-2BE93FBF2CFC}" dt="2025-02-26T21:14:04.586" v="5360" actId="1035"/>
          <ac:spMkLst>
            <pc:docMk/>
            <pc:sldMk cId="2985871569" sldId="416"/>
            <ac:spMk id="29" creationId="{1D533E9F-96A7-4662-BFBA-DFEB29F1E8EF}"/>
          </ac:spMkLst>
        </pc:spChg>
        <pc:spChg chg="mod">
          <ac:chgData name="Wang, Yueqi" userId="3e8dd239-3595-4639-8e97-8eabfef3f160" providerId="ADAL" clId="{3C92E941-26F3-4F90-943F-2BE93FBF2CFC}" dt="2025-02-26T21:14:04.586" v="5360" actId="1035"/>
          <ac:spMkLst>
            <pc:docMk/>
            <pc:sldMk cId="2985871569" sldId="416"/>
            <ac:spMk id="44" creationId="{C3740591-0F9B-8B0B-B7C9-0695A0C3D7E1}"/>
          </ac:spMkLst>
        </pc:spChg>
        <pc:spChg chg="mod">
          <ac:chgData name="Wang, Yueqi" userId="3e8dd239-3595-4639-8e97-8eabfef3f160" providerId="ADAL" clId="{3C92E941-26F3-4F90-943F-2BE93FBF2CFC}" dt="2025-02-26T21:14:04.586" v="5360" actId="1035"/>
          <ac:spMkLst>
            <pc:docMk/>
            <pc:sldMk cId="2985871569" sldId="416"/>
            <ac:spMk id="47" creationId="{AE013478-1E75-7A75-439F-C52CD802550B}"/>
          </ac:spMkLst>
        </pc:spChg>
        <pc:spChg chg="mod">
          <ac:chgData name="Wang, Yueqi" userId="3e8dd239-3595-4639-8e97-8eabfef3f160" providerId="ADAL" clId="{3C92E941-26F3-4F90-943F-2BE93FBF2CFC}" dt="2025-02-26T21:14:04.586" v="5360" actId="1035"/>
          <ac:spMkLst>
            <pc:docMk/>
            <pc:sldMk cId="2985871569" sldId="416"/>
            <ac:spMk id="52" creationId="{BD617CAD-C59B-D3D7-F64D-E7C531B81C46}"/>
          </ac:spMkLst>
        </pc:spChg>
        <pc:cxnChg chg="add mod">
          <ac:chgData name="Wang, Yueqi" userId="3e8dd239-3595-4639-8e97-8eabfef3f160" providerId="ADAL" clId="{3C92E941-26F3-4F90-943F-2BE93FBF2CFC}" dt="2025-02-26T20:50:30.409" v="4744" actId="14100"/>
          <ac:cxnSpMkLst>
            <pc:docMk/>
            <pc:sldMk cId="2985871569" sldId="416"/>
            <ac:cxnSpMk id="14" creationId="{C1F0F6B7-0C84-959C-9E99-CDB85A137BFF}"/>
          </ac:cxnSpMkLst>
        </pc:cxnChg>
        <pc:cxnChg chg="mod">
          <ac:chgData name="Wang, Yueqi" userId="3e8dd239-3595-4639-8e97-8eabfef3f160" providerId="ADAL" clId="{3C92E941-26F3-4F90-943F-2BE93FBF2CFC}" dt="2025-02-26T20:50:16.858" v="4740" actId="1076"/>
          <ac:cxnSpMkLst>
            <pc:docMk/>
            <pc:sldMk cId="2985871569" sldId="416"/>
            <ac:cxnSpMk id="34" creationId="{213A39FE-BC02-DD32-0746-43CF78306ED6}"/>
          </ac:cxnSpMkLst>
        </pc:cxnChg>
      </pc:sldChg>
      <pc:sldChg chg="addSp delSp modSp mod">
        <pc:chgData name="Wang, Yueqi" userId="3e8dd239-3595-4639-8e97-8eabfef3f160" providerId="ADAL" clId="{3C92E941-26F3-4F90-943F-2BE93FBF2CFC}" dt="2025-02-20T21:44:56.558" v="2026" actId="404"/>
        <pc:sldMkLst>
          <pc:docMk/>
          <pc:sldMk cId="215558453" sldId="417"/>
        </pc:sldMkLst>
      </pc:sldChg>
      <pc:sldChg chg="addSp delSp modSp mod">
        <pc:chgData name="Wang, Yueqi" userId="3e8dd239-3595-4639-8e97-8eabfef3f160" providerId="ADAL" clId="{3C92E941-26F3-4F90-943F-2BE93FBF2CFC}" dt="2025-02-20T21:44:45.974" v="2018" actId="404"/>
        <pc:sldMkLst>
          <pc:docMk/>
          <pc:sldMk cId="381744048" sldId="418"/>
        </pc:sldMkLst>
      </pc:sldChg>
      <pc:sldChg chg="addSp delSp modSp mod">
        <pc:chgData name="Wang, Yueqi" userId="3e8dd239-3595-4639-8e97-8eabfef3f160" providerId="ADAL" clId="{3C92E941-26F3-4F90-943F-2BE93FBF2CFC}" dt="2025-02-24T22:36:30.953" v="2968" actId="207"/>
        <pc:sldMkLst>
          <pc:docMk/>
          <pc:sldMk cId="23235956" sldId="419"/>
        </pc:sldMkLst>
      </pc:sldChg>
      <pc:sldChg chg="addSp delSp modSp mod">
        <pc:chgData name="Wang, Yueqi" userId="3e8dd239-3595-4639-8e97-8eabfef3f160" providerId="ADAL" clId="{3C92E941-26F3-4F90-943F-2BE93FBF2CFC}" dt="2025-02-20T21:44:41.298" v="2014" actId="404"/>
        <pc:sldMkLst>
          <pc:docMk/>
          <pc:sldMk cId="2504980084" sldId="420"/>
        </pc:sldMkLst>
      </pc:sldChg>
      <pc:sldChg chg="addSp delSp modSp add mod ord delAnim modAnim modNotesTx">
        <pc:chgData name="Wang, Yueqi" userId="3e8dd239-3595-4639-8e97-8eabfef3f160" providerId="ADAL" clId="{3C92E941-26F3-4F90-943F-2BE93FBF2CFC}" dt="2025-02-28T16:30:23.138" v="5819" actId="207"/>
        <pc:sldMkLst>
          <pc:docMk/>
          <pc:sldMk cId="3362839921" sldId="421"/>
        </pc:sldMkLst>
        <pc:spChg chg="add mod">
          <ac:chgData name="Wang, Yueqi" userId="3e8dd239-3595-4639-8e97-8eabfef3f160" providerId="ADAL" clId="{3C92E941-26F3-4F90-943F-2BE93FBF2CFC}" dt="2025-02-28T16:30:23.138" v="5819" actId="207"/>
          <ac:spMkLst>
            <pc:docMk/>
            <pc:sldMk cId="3362839921" sldId="421"/>
            <ac:spMk id="3" creationId="{68A1D9C2-975E-ABC9-6FE7-CD0717BF1ED3}"/>
          </ac:spMkLst>
        </pc:spChg>
        <pc:spChg chg="mod">
          <ac:chgData name="Wang, Yueqi" userId="3e8dd239-3595-4639-8e97-8eabfef3f160" providerId="ADAL" clId="{3C92E941-26F3-4F90-943F-2BE93FBF2CFC}" dt="2025-02-20T18:45:19.261" v="601" actId="20577"/>
          <ac:spMkLst>
            <pc:docMk/>
            <pc:sldMk cId="3362839921" sldId="421"/>
            <ac:spMk id="5" creationId="{503880DD-08D4-DF44-1007-B44AE46D7738}"/>
          </ac:spMkLst>
        </pc:spChg>
        <pc:spChg chg="add mod">
          <ac:chgData name="Wang, Yueqi" userId="3e8dd239-3595-4639-8e97-8eabfef3f160" providerId="ADAL" clId="{3C92E941-26F3-4F90-943F-2BE93FBF2CFC}" dt="2025-02-20T19:51:48.868" v="1318" actId="20577"/>
          <ac:spMkLst>
            <pc:docMk/>
            <pc:sldMk cId="3362839921" sldId="421"/>
            <ac:spMk id="97" creationId="{6D891972-13C7-5684-92BC-D91E7487DE5E}"/>
          </ac:spMkLst>
        </pc:spChg>
        <pc:spChg chg="add mod">
          <ac:chgData name="Wang, Yueqi" userId="3e8dd239-3595-4639-8e97-8eabfef3f160" providerId="ADAL" clId="{3C92E941-26F3-4F90-943F-2BE93FBF2CFC}" dt="2025-02-26T19:19:36.480" v="3343" actId="20577"/>
          <ac:spMkLst>
            <pc:docMk/>
            <pc:sldMk cId="3362839921" sldId="421"/>
            <ac:spMk id="125" creationId="{9E8CCFF0-F0AC-F571-A51D-8A1E5F6C7249}"/>
          </ac:spMkLst>
        </pc:spChg>
        <pc:spChg chg="add mod">
          <ac:chgData name="Wang, Yueqi" userId="3e8dd239-3595-4639-8e97-8eabfef3f160" providerId="ADAL" clId="{3C92E941-26F3-4F90-943F-2BE93FBF2CFC}" dt="2025-02-26T19:19:37.798" v="3344" actId="20577"/>
          <ac:spMkLst>
            <pc:docMk/>
            <pc:sldMk cId="3362839921" sldId="421"/>
            <ac:spMk id="126" creationId="{1668AEEB-5855-04DA-8FE0-24687FCE3AD1}"/>
          </ac:spMkLst>
        </pc:spChg>
        <pc:spChg chg="add mod">
          <ac:chgData name="Wang, Yueqi" userId="3e8dd239-3595-4639-8e97-8eabfef3f160" providerId="ADAL" clId="{3C92E941-26F3-4F90-943F-2BE93FBF2CFC}" dt="2025-02-26T19:19:38.881" v="3345" actId="20577"/>
          <ac:spMkLst>
            <pc:docMk/>
            <pc:sldMk cId="3362839921" sldId="421"/>
            <ac:spMk id="127" creationId="{98C63BF2-7F82-B6E2-EE0E-C211E84BC90F}"/>
          </ac:spMkLst>
        </pc:spChg>
        <pc:spChg chg="add mod ord">
          <ac:chgData name="Wang, Yueqi" userId="3e8dd239-3595-4639-8e97-8eabfef3f160" providerId="ADAL" clId="{3C92E941-26F3-4F90-943F-2BE93FBF2CFC}" dt="2025-02-26T20:38:09.044" v="4529" actId="20577"/>
          <ac:spMkLst>
            <pc:docMk/>
            <pc:sldMk cId="3362839921" sldId="421"/>
            <ac:spMk id="178" creationId="{853E0B48-1629-3FFD-670F-B8245E36A676}"/>
          </ac:spMkLst>
        </pc:spChg>
        <pc:spChg chg="add mod ord">
          <ac:chgData name="Wang, Yueqi" userId="3e8dd239-3595-4639-8e97-8eabfef3f160" providerId="ADAL" clId="{3C92E941-26F3-4F90-943F-2BE93FBF2CFC}" dt="2025-02-26T20:38:10.789" v="4534" actId="20577"/>
          <ac:spMkLst>
            <pc:docMk/>
            <pc:sldMk cId="3362839921" sldId="421"/>
            <ac:spMk id="180" creationId="{3BBB67FB-6657-857C-1189-091261F58641}"/>
          </ac:spMkLst>
        </pc:spChg>
        <pc:spChg chg="add mod ord">
          <ac:chgData name="Wang, Yueqi" userId="3e8dd239-3595-4639-8e97-8eabfef3f160" providerId="ADAL" clId="{3C92E941-26F3-4F90-943F-2BE93FBF2CFC}" dt="2025-02-20T20:59:28.878" v="1524" actId="1038"/>
          <ac:spMkLst>
            <pc:docMk/>
            <pc:sldMk cId="3362839921" sldId="421"/>
            <ac:spMk id="225" creationId="{1207E6AF-C165-BF1B-3B02-C579BFD2E713}"/>
          </ac:spMkLst>
        </pc:spChg>
        <pc:cxnChg chg="add mod">
          <ac:chgData name="Wang, Yueqi" userId="3e8dd239-3595-4639-8e97-8eabfef3f160" providerId="ADAL" clId="{3C92E941-26F3-4F90-943F-2BE93FBF2CFC}" dt="2025-02-20T19:24:09.530" v="830" actId="14100"/>
          <ac:cxnSpMkLst>
            <pc:docMk/>
            <pc:sldMk cId="3362839921" sldId="421"/>
            <ac:cxnSpMk id="130" creationId="{47420E78-225D-049F-9476-721A808D9D47}"/>
          </ac:cxnSpMkLst>
        </pc:cxnChg>
        <pc:cxnChg chg="add mod">
          <ac:chgData name="Wang, Yueqi" userId="3e8dd239-3595-4639-8e97-8eabfef3f160" providerId="ADAL" clId="{3C92E941-26F3-4F90-943F-2BE93FBF2CFC}" dt="2025-02-20T19:24:19.882" v="832" actId="14100"/>
          <ac:cxnSpMkLst>
            <pc:docMk/>
            <pc:sldMk cId="3362839921" sldId="421"/>
            <ac:cxnSpMk id="136" creationId="{FC3C1214-7002-EC18-FA9B-D231F903AA69}"/>
          </ac:cxnSpMkLst>
        </pc:cxnChg>
        <pc:cxnChg chg="add mod">
          <ac:chgData name="Wang, Yueqi" userId="3e8dd239-3595-4639-8e97-8eabfef3f160" providerId="ADAL" clId="{3C92E941-26F3-4F90-943F-2BE93FBF2CFC}" dt="2025-02-20T19:24:29.258" v="835" actId="14100"/>
          <ac:cxnSpMkLst>
            <pc:docMk/>
            <pc:sldMk cId="3362839921" sldId="421"/>
            <ac:cxnSpMk id="144" creationId="{ECCA6B77-22F9-7DC1-D709-4F027D45C9A3}"/>
          </ac:cxnSpMkLst>
        </pc:cxnChg>
      </pc:sldChg>
      <pc:sldChg chg="modSp add mod">
        <pc:chgData name="Wang, Yueqi" userId="3e8dd239-3595-4639-8e97-8eabfef3f160" providerId="ADAL" clId="{3C92E941-26F3-4F90-943F-2BE93FBF2CFC}" dt="2025-02-24T22:15:49.522" v="2950" actId="207"/>
        <pc:sldMkLst>
          <pc:docMk/>
          <pc:sldMk cId="465403921" sldId="422"/>
        </pc:sldMkLst>
      </pc:sldChg>
      <pc:sldChg chg="addSp delSp modSp add mod delAnim modAnim modNotesTx">
        <pc:chgData name="Wang, Yueqi" userId="3e8dd239-3595-4639-8e97-8eabfef3f160" providerId="ADAL" clId="{3C92E941-26F3-4F90-943F-2BE93FBF2CFC}" dt="2025-02-26T20:02:27.200" v="4027" actId="207"/>
        <pc:sldMkLst>
          <pc:docMk/>
          <pc:sldMk cId="917086840" sldId="423"/>
        </pc:sldMkLst>
        <pc:spChg chg="mod">
          <ac:chgData name="Wang, Yueqi" userId="3e8dd239-3595-4639-8e97-8eabfef3f160" providerId="ADAL" clId="{3C92E941-26F3-4F90-943F-2BE93FBF2CFC}" dt="2025-02-26T20:00:24.352" v="3950"/>
          <ac:spMkLst>
            <pc:docMk/>
            <pc:sldMk cId="917086840" sldId="423"/>
            <ac:spMk id="5" creationId="{22846A01-4787-119A-47E6-7C9AD5C1FA09}"/>
          </ac:spMkLst>
        </pc:spChg>
      </pc:sldChg>
      <pc:sldChg chg="addSp delSp modSp del mod delAnim modAnim modNotesTx">
        <pc:chgData name="Wang, Yueqi" userId="3e8dd239-3595-4639-8e97-8eabfef3f160" providerId="ADAL" clId="{3C92E941-26F3-4F90-943F-2BE93FBF2CFC}" dt="2025-02-26T20:44:28.924" v="4708" actId="47"/>
        <pc:sldMkLst>
          <pc:docMk/>
          <pc:sldMk cId="2009249086" sldId="425"/>
        </pc:sldMkLst>
      </pc:sldChg>
      <pc:sldChg chg="addSp modSp mod ord modAnim modShow modNotesTx">
        <pc:chgData name="Wang, Yueqi" userId="3e8dd239-3595-4639-8e97-8eabfef3f160" providerId="ADAL" clId="{3C92E941-26F3-4F90-943F-2BE93FBF2CFC}" dt="2025-02-26T20:51:13.197" v="4764"/>
        <pc:sldMkLst>
          <pc:docMk/>
          <pc:sldMk cId="697965850" sldId="426"/>
        </pc:sldMkLst>
      </pc:sldChg>
      <pc:sldChg chg="addSp delSp modSp mod ord">
        <pc:chgData name="Wang, Yueqi" userId="3e8dd239-3595-4639-8e97-8eabfef3f160" providerId="ADAL" clId="{3C92E941-26F3-4F90-943F-2BE93FBF2CFC}" dt="2025-02-26T19:25:15.966" v="3432"/>
        <pc:sldMkLst>
          <pc:docMk/>
          <pc:sldMk cId="2872755572" sldId="427"/>
        </pc:sldMkLst>
      </pc:sldChg>
      <pc:sldChg chg="addSp delSp modSp add del mod delAnim modNotesTx">
        <pc:chgData name="Wang, Yueqi" userId="3e8dd239-3595-4639-8e97-8eabfef3f160" providerId="ADAL" clId="{3C92E941-26F3-4F90-943F-2BE93FBF2CFC}" dt="2025-02-26T21:28:13.987" v="5553" actId="47"/>
        <pc:sldMkLst>
          <pc:docMk/>
          <pc:sldMk cId="1716569321" sldId="430"/>
        </pc:sldMkLst>
      </pc:sldChg>
      <pc:sldChg chg="addSp delSp modSp add mod delAnim modAnim modNotesTx">
        <pc:chgData name="Wang, Yueqi" userId="3e8dd239-3595-4639-8e97-8eabfef3f160" providerId="ADAL" clId="{3C92E941-26F3-4F90-943F-2BE93FBF2CFC}" dt="2025-02-26T21:07:36.155" v="4997" actId="403"/>
        <pc:sldMkLst>
          <pc:docMk/>
          <pc:sldMk cId="1985632551" sldId="431"/>
        </pc:sldMkLst>
      </pc:sldChg>
      <pc:sldChg chg="addSp delSp modSp add mod modAnim">
        <pc:chgData name="Wang, Yueqi" userId="3e8dd239-3595-4639-8e97-8eabfef3f160" providerId="ADAL" clId="{3C92E941-26F3-4F90-943F-2BE93FBF2CFC}" dt="2025-02-26T20:52:39.714" v="4806" actId="20577"/>
        <pc:sldMkLst>
          <pc:docMk/>
          <pc:sldMk cId="1431237801" sldId="432"/>
        </pc:sldMkLst>
      </pc:sldChg>
      <pc:sldChg chg="addSp delSp modSp add mod ord modNotesTx">
        <pc:chgData name="Wang, Yueqi" userId="3e8dd239-3595-4639-8e97-8eabfef3f160" providerId="ADAL" clId="{3C92E941-26F3-4F90-943F-2BE93FBF2CFC}" dt="2025-02-26T21:33:23.235" v="5722" actId="20577"/>
        <pc:sldMkLst>
          <pc:docMk/>
          <pc:sldMk cId="1446021110" sldId="449"/>
        </pc:sldMkLst>
        <pc:spChg chg="add mod">
          <ac:chgData name="Wang, Yueqi" userId="3e8dd239-3595-4639-8e97-8eabfef3f160" providerId="ADAL" clId="{3C92E941-26F3-4F90-943F-2BE93FBF2CFC}" dt="2025-02-26T21:30:25.464" v="5576"/>
          <ac:spMkLst>
            <pc:docMk/>
            <pc:sldMk cId="1446021110" sldId="449"/>
            <ac:spMk id="2" creationId="{5732C87B-A79D-8973-2E9B-E21A24F72277}"/>
          </ac:spMkLst>
        </pc:spChg>
        <pc:spChg chg="mod">
          <ac:chgData name="Wang, Yueqi" userId="3e8dd239-3595-4639-8e97-8eabfef3f160" providerId="ADAL" clId="{3C92E941-26F3-4F90-943F-2BE93FBF2CFC}" dt="2025-02-26T21:33:23.235" v="5722" actId="20577"/>
          <ac:spMkLst>
            <pc:docMk/>
            <pc:sldMk cId="1446021110" sldId="449"/>
            <ac:spMk id="4" creationId="{B7AC6387-BBB8-12C5-1158-57E7127EE32A}"/>
          </ac:spMkLst>
        </pc:spChg>
        <pc:spChg chg="mod">
          <ac:chgData name="Wang, Yueqi" userId="3e8dd239-3595-4639-8e97-8eabfef3f160" providerId="ADAL" clId="{3C92E941-26F3-4F90-943F-2BE93FBF2CFC}" dt="2025-02-26T21:32:21.964" v="5646" actId="20577"/>
          <ac:spMkLst>
            <pc:docMk/>
            <pc:sldMk cId="1446021110" sldId="449"/>
            <ac:spMk id="5" creationId="{6BA8C7F7-4391-18D1-AE1B-803892F2C042}"/>
          </ac:spMkLst>
        </pc:spChg>
      </pc:sldChg>
      <pc:sldChg chg="addSp delSp modSp mod ord modAnim modNotesTx">
        <pc:chgData name="Wang, Yueqi" userId="3e8dd239-3595-4639-8e97-8eabfef3f160" providerId="ADAL" clId="{3C92E941-26F3-4F90-943F-2BE93FBF2CFC}" dt="2025-02-28T20:54:47.903" v="6388" actId="207"/>
        <pc:sldMkLst>
          <pc:docMk/>
          <pc:sldMk cId="696856078" sldId="450"/>
        </pc:sldMkLst>
      </pc:sldChg>
      <pc:sldChg chg="modSp add del mod">
        <pc:chgData name="Wang, Yueqi" userId="3e8dd239-3595-4639-8e97-8eabfef3f160" providerId="ADAL" clId="{3C92E941-26F3-4F90-943F-2BE93FBF2CFC}" dt="2025-02-28T16:34:12.409" v="5948" actId="47"/>
        <pc:sldMkLst>
          <pc:docMk/>
          <pc:sldMk cId="3531941202" sldId="453"/>
        </pc:sldMkLst>
      </pc:sldChg>
      <pc:sldChg chg="add del">
        <pc:chgData name="Wang, Yueqi" userId="3e8dd239-3595-4639-8e97-8eabfef3f160" providerId="ADAL" clId="{3C92E941-26F3-4F90-943F-2BE93FBF2CFC}" dt="2025-02-28T16:35:11.979" v="5953" actId="47"/>
        <pc:sldMkLst>
          <pc:docMk/>
          <pc:sldMk cId="2776739318" sldId="454"/>
        </pc:sldMkLst>
      </pc:sldChg>
      <pc:sldChg chg="addSp delSp modSp add modAnim">
        <pc:chgData name="Wang, Yueqi" userId="3e8dd239-3595-4639-8e97-8eabfef3f160" providerId="ADAL" clId="{3C92E941-26F3-4F90-943F-2BE93FBF2CFC}" dt="2025-02-28T16:34:30.516" v="5951"/>
        <pc:sldMkLst>
          <pc:docMk/>
          <pc:sldMk cId="120608718" sldId="455"/>
        </pc:sldMkLst>
        <pc:spChg chg="add mod">
          <ac:chgData name="Wang, Yueqi" userId="3e8dd239-3595-4639-8e97-8eabfef3f160" providerId="ADAL" clId="{3C92E941-26F3-4F90-943F-2BE93FBF2CFC}" dt="2025-02-28T16:34:30.516" v="5951"/>
          <ac:spMkLst>
            <pc:docMk/>
            <pc:sldMk cId="120608718" sldId="455"/>
            <ac:spMk id="6" creationId="{859FE740-B783-1F09-5B58-9B6CE905184C}"/>
          </ac:spMkLst>
        </pc:spChg>
        <pc:picChg chg="add mod">
          <ac:chgData name="Wang, Yueqi" userId="3e8dd239-3595-4639-8e97-8eabfef3f160" providerId="ADAL" clId="{3C92E941-26F3-4F90-943F-2BE93FBF2CFC}" dt="2025-02-28T16:34:27.283" v="5950"/>
          <ac:picMkLst>
            <pc:docMk/>
            <pc:sldMk cId="120608718" sldId="455"/>
            <ac:picMk id="3" creationId="{F1222F83-3946-FC11-6E4A-9CD1E1D31281}"/>
          </ac:picMkLst>
        </pc:picChg>
        <pc:picChg chg="add mod">
          <ac:chgData name="Wang, Yueqi" userId="3e8dd239-3595-4639-8e97-8eabfef3f160" providerId="ADAL" clId="{3C92E941-26F3-4F90-943F-2BE93FBF2CFC}" dt="2025-02-28T16:34:27.283" v="5950"/>
          <ac:picMkLst>
            <pc:docMk/>
            <pc:sldMk cId="120608718" sldId="455"/>
            <ac:picMk id="4" creationId="{A8FE798D-2F16-63B0-A79B-E8E506B47EC8}"/>
          </ac:picMkLst>
        </pc:picChg>
      </pc:sldChg>
      <pc:sldChg chg="add del">
        <pc:chgData name="Wang, Yueqi" userId="3e8dd239-3595-4639-8e97-8eabfef3f160" providerId="ADAL" clId="{3C92E941-26F3-4F90-943F-2BE93FBF2CFC}" dt="2025-02-28T16:35:23.659" v="5954" actId="47"/>
        <pc:sldMkLst>
          <pc:docMk/>
          <pc:sldMk cId="1136996539" sldId="456"/>
        </pc:sldMkLst>
      </pc:sldChg>
    </pc:docChg>
  </pc:docChgLst>
  <pc:docChgLst>
    <pc:chgData name="Wang, Yueqi" userId="3e8dd239-3595-4639-8e97-8eabfef3f160" providerId="ADAL" clId="{700B28BE-DEBF-458B-A7D3-9BE55FCE2602}"/>
    <pc:docChg chg="undo custSel addSld delSld modSld sldOrd">
      <pc:chgData name="Wang, Yueqi" userId="3e8dd239-3595-4639-8e97-8eabfef3f160" providerId="ADAL" clId="{700B28BE-DEBF-458B-A7D3-9BE55FCE2602}" dt="2025-03-02T18:09:19.354" v="13400" actId="1076"/>
      <pc:docMkLst>
        <pc:docMk/>
      </pc:docMkLst>
      <pc:sldChg chg="addSp modSp mod modNotesTx">
        <pc:chgData name="Wang, Yueqi" userId="3e8dd239-3595-4639-8e97-8eabfef3f160" providerId="ADAL" clId="{700B28BE-DEBF-458B-A7D3-9BE55FCE2602}" dt="2025-03-01T20:47:51.939" v="10237" actId="5793"/>
        <pc:sldMkLst>
          <pc:docMk/>
          <pc:sldMk cId="530338047" sldId="260"/>
        </pc:sldMkLst>
        <pc:spChg chg="mod">
          <ac:chgData name="Wang, Yueqi" userId="3e8dd239-3595-4639-8e97-8eabfef3f160" providerId="ADAL" clId="{700B28BE-DEBF-458B-A7D3-9BE55FCE2602}" dt="2025-02-17T03:13:48.581" v="0"/>
          <ac:spMkLst>
            <pc:docMk/>
            <pc:sldMk cId="530338047" sldId="260"/>
            <ac:spMk id="2" creationId="{4659BECA-E0EE-5843-A53B-B2F30C77D16A}"/>
          </ac:spMkLst>
        </pc:spChg>
        <pc:spChg chg="mod">
          <ac:chgData name="Wang, Yueqi" userId="3e8dd239-3595-4639-8e97-8eabfef3f160" providerId="ADAL" clId="{700B28BE-DEBF-458B-A7D3-9BE55FCE2602}" dt="2025-02-17T03:16:09.734" v="29" actId="20577"/>
          <ac:spMkLst>
            <pc:docMk/>
            <pc:sldMk cId="530338047" sldId="260"/>
            <ac:spMk id="3" creationId="{227D9085-070E-2946-9BEF-08CF29519CD3}"/>
          </ac:spMkLst>
        </pc:spChg>
        <pc:picChg chg="mod">
          <ac:chgData name="Wang, Yueqi" userId="3e8dd239-3595-4639-8e97-8eabfef3f160" providerId="ADAL" clId="{700B28BE-DEBF-458B-A7D3-9BE55FCE2602}" dt="2025-02-17T03:16:45.830" v="34" actId="1076"/>
          <ac:picMkLst>
            <pc:docMk/>
            <pc:sldMk cId="530338047" sldId="260"/>
            <ac:picMk id="5" creationId="{A804B605-D692-D245-8851-D250823CD361}"/>
          </ac:picMkLst>
        </pc:picChg>
        <pc:picChg chg="mod">
          <ac:chgData name="Wang, Yueqi" userId="3e8dd239-3595-4639-8e97-8eabfef3f160" providerId="ADAL" clId="{700B28BE-DEBF-458B-A7D3-9BE55FCE2602}" dt="2025-02-17T03:16:55.278" v="36" actId="1076"/>
          <ac:picMkLst>
            <pc:docMk/>
            <pc:sldMk cId="530338047" sldId="260"/>
            <ac:picMk id="9" creationId="{2D53919A-F54A-28AA-0E52-A64ECE28A530}"/>
          </ac:picMkLst>
        </pc:picChg>
        <pc:picChg chg="add mod">
          <ac:chgData name="Wang, Yueqi" userId="3e8dd239-3595-4639-8e97-8eabfef3f160" providerId="ADAL" clId="{700B28BE-DEBF-458B-A7D3-9BE55FCE2602}" dt="2025-02-17T03:16:48.099" v="35" actId="1076"/>
          <ac:picMkLst>
            <pc:docMk/>
            <pc:sldMk cId="530338047" sldId="260"/>
            <ac:picMk id="1026" creationId="{8A024419-4DD8-3046-87C1-386E2D7831A5}"/>
          </ac:picMkLst>
        </pc:picChg>
      </pc:sldChg>
      <pc:sldChg chg="modSp add del mod">
        <pc:chgData name="Wang, Yueqi" userId="3e8dd239-3595-4639-8e97-8eabfef3f160" providerId="ADAL" clId="{700B28BE-DEBF-458B-A7D3-9BE55FCE2602}" dt="2025-02-18T23:13:57.336" v="1516" actId="47"/>
        <pc:sldMkLst>
          <pc:docMk/>
          <pc:sldMk cId="412144062" sldId="264"/>
        </pc:sldMkLst>
      </pc:sldChg>
      <pc:sldChg chg="modSp del mod">
        <pc:chgData name="Wang, Yueqi" userId="3e8dd239-3595-4639-8e97-8eabfef3f160" providerId="ADAL" clId="{700B28BE-DEBF-458B-A7D3-9BE55FCE2602}" dt="2025-02-18T23:02:27.649" v="1460" actId="47"/>
        <pc:sldMkLst>
          <pc:docMk/>
          <pc:sldMk cId="4059045437" sldId="265"/>
        </pc:sldMkLst>
      </pc:sldChg>
      <pc:sldChg chg="del">
        <pc:chgData name="Wang, Yueqi" userId="3e8dd239-3595-4639-8e97-8eabfef3f160" providerId="ADAL" clId="{700B28BE-DEBF-458B-A7D3-9BE55FCE2602}" dt="2025-02-24T03:35:42.426" v="2153" actId="47"/>
        <pc:sldMkLst>
          <pc:docMk/>
          <pc:sldMk cId="2507187213" sldId="268"/>
        </pc:sldMkLst>
      </pc:sldChg>
      <pc:sldChg chg="addSp delSp modSp mod delAnim modNotesTx">
        <pc:chgData name="Wang, Yueqi" userId="3e8dd239-3595-4639-8e97-8eabfef3f160" providerId="ADAL" clId="{700B28BE-DEBF-458B-A7D3-9BE55FCE2602}" dt="2025-02-28T03:29:57.366" v="9806" actId="207"/>
        <pc:sldMkLst>
          <pc:docMk/>
          <pc:sldMk cId="3781328061" sldId="274"/>
        </pc:sldMkLst>
        <pc:spChg chg="mod">
          <ac:chgData name="Wang, Yueqi" userId="3e8dd239-3595-4639-8e97-8eabfef3f160" providerId="ADAL" clId="{700B28BE-DEBF-458B-A7D3-9BE55FCE2602}" dt="2025-02-28T03:29:57.366" v="9806" actId="207"/>
          <ac:spMkLst>
            <pc:docMk/>
            <pc:sldMk cId="3781328061" sldId="274"/>
            <ac:spMk id="2" creationId="{40E142DB-CCDE-2CB1-C34E-874D2CC3C2F0}"/>
          </ac:spMkLst>
        </pc:spChg>
        <pc:graphicFrameChg chg="add mod">
          <ac:chgData name="Wang, Yueqi" userId="3e8dd239-3595-4639-8e97-8eabfef3f160" providerId="ADAL" clId="{700B28BE-DEBF-458B-A7D3-9BE55FCE2602}" dt="2025-02-24T04:18:05.768" v="3624" actId="1076"/>
          <ac:graphicFrameMkLst>
            <pc:docMk/>
            <pc:sldMk cId="3781328061" sldId="274"/>
            <ac:graphicFrameMk id="6" creationId="{C7CA0B39-11BC-DE81-7BA4-AC809DC21CCA}"/>
          </ac:graphicFrameMkLst>
        </pc:graphicFrameChg>
      </pc:sldChg>
      <pc:sldChg chg="addSp delSp modSp mod modNotesTx">
        <pc:chgData name="Wang, Yueqi" userId="3e8dd239-3595-4639-8e97-8eabfef3f160" providerId="ADAL" clId="{700B28BE-DEBF-458B-A7D3-9BE55FCE2602}" dt="2025-02-24T04:21:04.453" v="3762" actId="1076"/>
        <pc:sldMkLst>
          <pc:docMk/>
          <pc:sldMk cId="3194543002" sldId="275"/>
        </pc:sldMkLst>
        <pc:spChg chg="mod">
          <ac:chgData name="Wang, Yueqi" userId="3e8dd239-3595-4639-8e97-8eabfef3f160" providerId="ADAL" clId="{700B28BE-DEBF-458B-A7D3-9BE55FCE2602}" dt="2025-02-24T04:20:38.066" v="3757" actId="113"/>
          <ac:spMkLst>
            <pc:docMk/>
            <pc:sldMk cId="3194543002" sldId="275"/>
            <ac:spMk id="2" creationId="{C19F3EE2-CFBF-5CC3-00FC-438DAA4932C7}"/>
          </ac:spMkLst>
        </pc:spChg>
        <pc:spChg chg="add mod">
          <ac:chgData name="Wang, Yueqi" userId="3e8dd239-3595-4639-8e97-8eabfef3f160" providerId="ADAL" clId="{700B28BE-DEBF-458B-A7D3-9BE55FCE2602}" dt="2025-02-24T04:21:04.453" v="3762" actId="1076"/>
          <ac:spMkLst>
            <pc:docMk/>
            <pc:sldMk cId="3194543002" sldId="275"/>
            <ac:spMk id="5" creationId="{F6C9AADE-EEB5-AB8A-3EB6-A51283B7A23C}"/>
          </ac:spMkLst>
        </pc:spChg>
      </pc:sldChg>
      <pc:sldChg chg="modSp del mod ord">
        <pc:chgData name="Wang, Yueqi" userId="3e8dd239-3595-4639-8e97-8eabfef3f160" providerId="ADAL" clId="{700B28BE-DEBF-458B-A7D3-9BE55FCE2602}" dt="2025-02-26T03:42:11.861" v="4468" actId="47"/>
        <pc:sldMkLst>
          <pc:docMk/>
          <pc:sldMk cId="3024333780" sldId="276"/>
        </pc:sldMkLst>
      </pc:sldChg>
      <pc:sldChg chg="del">
        <pc:chgData name="Wang, Yueqi" userId="3e8dd239-3595-4639-8e97-8eabfef3f160" providerId="ADAL" clId="{700B28BE-DEBF-458B-A7D3-9BE55FCE2602}" dt="2025-02-24T03:34:27.676" v="2121" actId="47"/>
        <pc:sldMkLst>
          <pc:docMk/>
          <pc:sldMk cId="2496538122" sldId="277"/>
        </pc:sldMkLst>
      </pc:sldChg>
      <pc:sldChg chg="del">
        <pc:chgData name="Wang, Yueqi" userId="3e8dd239-3595-4639-8e97-8eabfef3f160" providerId="ADAL" clId="{700B28BE-DEBF-458B-A7D3-9BE55FCE2602}" dt="2025-02-18T22:21:41.488" v="300" actId="47"/>
        <pc:sldMkLst>
          <pc:docMk/>
          <pc:sldMk cId="3833821505" sldId="330"/>
        </pc:sldMkLst>
      </pc:sldChg>
      <pc:sldChg chg="modSp mod modNotesTx">
        <pc:chgData name="Wang, Yueqi" userId="3e8dd239-3595-4639-8e97-8eabfef3f160" providerId="ADAL" clId="{700B28BE-DEBF-458B-A7D3-9BE55FCE2602}" dt="2025-02-27T15:49:32.090" v="8744" actId="20577"/>
        <pc:sldMkLst>
          <pc:docMk/>
          <pc:sldMk cId="3828880949" sldId="391"/>
        </pc:sldMkLst>
        <pc:spChg chg="mod">
          <ac:chgData name="Wang, Yueqi" userId="3e8dd239-3595-4639-8e97-8eabfef3f160" providerId="ADAL" clId="{700B28BE-DEBF-458B-A7D3-9BE55FCE2602}" dt="2025-02-27T15:49:32.090" v="8744" actId="20577"/>
          <ac:spMkLst>
            <pc:docMk/>
            <pc:sldMk cId="3828880949" sldId="391"/>
            <ac:spMk id="6" creationId="{7729FF19-701C-D245-3A54-DE19D4A07E75}"/>
          </ac:spMkLst>
        </pc:spChg>
        <pc:spChg chg="mod">
          <ac:chgData name="Wang, Yueqi" userId="3e8dd239-3595-4639-8e97-8eabfef3f160" providerId="ADAL" clId="{700B28BE-DEBF-458B-A7D3-9BE55FCE2602}" dt="2025-02-27T15:49:02.458" v="8726" actId="207"/>
          <ac:spMkLst>
            <pc:docMk/>
            <pc:sldMk cId="3828880949" sldId="391"/>
            <ac:spMk id="9" creationId="{32513630-2ECC-DB2A-15F6-ABE5A063BC2E}"/>
          </ac:spMkLst>
        </pc:spChg>
      </pc:sldChg>
      <pc:sldChg chg="addSp delSp modSp mod ord delAnim modAnim modShow modNotesTx">
        <pc:chgData name="Wang, Yueqi" userId="3e8dd239-3595-4639-8e97-8eabfef3f160" providerId="ADAL" clId="{700B28BE-DEBF-458B-A7D3-9BE55FCE2602}" dt="2025-03-01T21:13:53.609" v="10669" actId="729"/>
        <pc:sldMkLst>
          <pc:docMk/>
          <pc:sldMk cId="3418508612" sldId="392"/>
        </pc:sldMkLst>
      </pc:sldChg>
      <pc:sldChg chg="addSp delSp modSp mod">
        <pc:chgData name="Wang, Yueqi" userId="3e8dd239-3595-4639-8e97-8eabfef3f160" providerId="ADAL" clId="{700B28BE-DEBF-458B-A7D3-9BE55FCE2602}" dt="2025-02-18T22:27:20.068" v="383"/>
        <pc:sldMkLst>
          <pc:docMk/>
          <pc:sldMk cId="1882637651" sldId="393"/>
        </pc:sldMkLst>
      </pc:sldChg>
      <pc:sldChg chg="addSp delSp modSp mod ord delAnim modAnim modShow modNotesTx">
        <pc:chgData name="Wang, Yueqi" userId="3e8dd239-3595-4639-8e97-8eabfef3f160" providerId="ADAL" clId="{700B28BE-DEBF-458B-A7D3-9BE55FCE2602}" dt="2025-02-27T19:11:47.464" v="9030" actId="729"/>
        <pc:sldMkLst>
          <pc:docMk/>
          <pc:sldMk cId="416169750" sldId="394"/>
        </pc:sldMkLst>
      </pc:sldChg>
      <pc:sldChg chg="ord">
        <pc:chgData name="Wang, Yueqi" userId="3e8dd239-3595-4639-8e97-8eabfef3f160" providerId="ADAL" clId="{700B28BE-DEBF-458B-A7D3-9BE55FCE2602}" dt="2025-02-26T04:12:20.949" v="5458"/>
        <pc:sldMkLst>
          <pc:docMk/>
          <pc:sldMk cId="1666739584" sldId="398"/>
        </pc:sldMkLst>
      </pc:sldChg>
      <pc:sldChg chg="addSp delSp modSp mod ord addAnim delAnim modAnim modShow modNotesTx">
        <pc:chgData name="Wang, Yueqi" userId="3e8dd239-3595-4639-8e97-8eabfef3f160" providerId="ADAL" clId="{700B28BE-DEBF-458B-A7D3-9BE55FCE2602}" dt="2025-03-02T18:07:14.768" v="13316"/>
        <pc:sldMkLst>
          <pc:docMk/>
          <pc:sldMk cId="1903745759" sldId="400"/>
        </pc:sldMkLst>
      </pc:sldChg>
      <pc:sldChg chg="addSp delSp modSp mod delAnim modAnim">
        <pc:chgData name="Wang, Yueqi" userId="3e8dd239-3595-4639-8e97-8eabfef3f160" providerId="ADAL" clId="{700B28BE-DEBF-458B-A7D3-9BE55FCE2602}" dt="2025-02-26T04:17:11.927" v="5766" actId="207"/>
        <pc:sldMkLst>
          <pc:docMk/>
          <pc:sldMk cId="2844775171" sldId="408"/>
        </pc:sldMkLst>
      </pc:sldChg>
      <pc:sldChg chg="modSp mod">
        <pc:chgData name="Wang, Yueqi" userId="3e8dd239-3595-4639-8e97-8eabfef3f160" providerId="ADAL" clId="{700B28BE-DEBF-458B-A7D3-9BE55FCE2602}" dt="2025-02-24T04:07:37.640" v="3301" actId="20577"/>
        <pc:sldMkLst>
          <pc:docMk/>
          <pc:sldMk cId="607492964" sldId="411"/>
        </pc:sldMkLst>
      </pc:sldChg>
      <pc:sldChg chg="addSp delSp modSp mod modAnim modNotesTx">
        <pc:chgData name="Wang, Yueqi" userId="3e8dd239-3595-4639-8e97-8eabfef3f160" providerId="ADAL" clId="{700B28BE-DEBF-458B-A7D3-9BE55FCE2602}" dt="2025-03-01T21:47:00.490" v="12613" actId="20577"/>
        <pc:sldMkLst>
          <pc:docMk/>
          <pc:sldMk cId="3955871252" sldId="412"/>
        </pc:sldMkLst>
        <pc:spChg chg="mod">
          <ac:chgData name="Wang, Yueqi" userId="3e8dd239-3595-4639-8e97-8eabfef3f160" providerId="ADAL" clId="{700B28BE-DEBF-458B-A7D3-9BE55FCE2602}" dt="2025-02-28T03:29:59.915" v="9807" actId="207"/>
          <ac:spMkLst>
            <pc:docMk/>
            <pc:sldMk cId="3955871252" sldId="412"/>
            <ac:spMk id="2" creationId="{40E142DB-CCDE-2CB1-C34E-874D2CC3C2F0}"/>
          </ac:spMkLst>
        </pc:spChg>
        <pc:spChg chg="add mod">
          <ac:chgData name="Wang, Yueqi" userId="3e8dd239-3595-4639-8e97-8eabfef3f160" providerId="ADAL" clId="{700B28BE-DEBF-458B-A7D3-9BE55FCE2602}" dt="2025-02-27T19:15:27.022" v="9042" actId="20577"/>
          <ac:spMkLst>
            <pc:docMk/>
            <pc:sldMk cId="3955871252" sldId="412"/>
            <ac:spMk id="3" creationId="{DD2F0683-4A26-88FF-E585-B4D06729FC24}"/>
          </ac:spMkLst>
        </pc:spChg>
        <pc:spChg chg="mod">
          <ac:chgData name="Wang, Yueqi" userId="3e8dd239-3595-4639-8e97-8eabfef3f160" providerId="ADAL" clId="{700B28BE-DEBF-458B-A7D3-9BE55FCE2602}" dt="2025-02-24T04:19:17.046" v="3687" actId="20577"/>
          <ac:spMkLst>
            <pc:docMk/>
            <pc:sldMk cId="3955871252" sldId="412"/>
            <ac:spMk id="5" creationId="{1C9BD0D5-6523-FBE1-D7BF-6BF3E643ED7E}"/>
          </ac:spMkLst>
        </pc:spChg>
        <pc:graphicFrameChg chg="add mod">
          <ac:chgData name="Wang, Yueqi" userId="3e8dd239-3595-4639-8e97-8eabfef3f160" providerId="ADAL" clId="{700B28BE-DEBF-458B-A7D3-9BE55FCE2602}" dt="2025-02-28T03:19:00.226" v="9593" actId="1076"/>
          <ac:graphicFrameMkLst>
            <pc:docMk/>
            <pc:sldMk cId="3955871252" sldId="412"/>
            <ac:graphicFrameMk id="6" creationId="{6C4C5578-7AA6-8EE8-380A-3C9DF66B6381}"/>
          </ac:graphicFrameMkLst>
        </pc:graphicFrameChg>
      </pc:sldChg>
      <pc:sldChg chg="addSp modSp del modAnim">
        <pc:chgData name="Wang, Yueqi" userId="3e8dd239-3595-4639-8e97-8eabfef3f160" providerId="ADAL" clId="{700B28BE-DEBF-458B-A7D3-9BE55FCE2602}" dt="2025-02-24T02:42:18.851" v="2099" actId="47"/>
        <pc:sldMkLst>
          <pc:docMk/>
          <pc:sldMk cId="437907940" sldId="414"/>
        </pc:sldMkLst>
      </pc:sldChg>
      <pc:sldChg chg="del">
        <pc:chgData name="Wang, Yueqi" userId="3e8dd239-3595-4639-8e97-8eabfef3f160" providerId="ADAL" clId="{700B28BE-DEBF-458B-A7D3-9BE55FCE2602}" dt="2025-02-24T04:05:12.732" v="3202" actId="47"/>
        <pc:sldMkLst>
          <pc:docMk/>
          <pc:sldMk cId="215558453" sldId="417"/>
        </pc:sldMkLst>
      </pc:sldChg>
      <pc:sldChg chg="del">
        <pc:chgData name="Wang, Yueqi" userId="3e8dd239-3595-4639-8e97-8eabfef3f160" providerId="ADAL" clId="{700B28BE-DEBF-458B-A7D3-9BE55FCE2602}" dt="2025-02-24T03:35:44.361" v="2154" actId="47"/>
        <pc:sldMkLst>
          <pc:docMk/>
          <pc:sldMk cId="381744048" sldId="418"/>
        </pc:sldMkLst>
      </pc:sldChg>
      <pc:sldChg chg="modSp del mod">
        <pc:chgData name="Wang, Yueqi" userId="3e8dd239-3595-4639-8e97-8eabfef3f160" providerId="ADAL" clId="{700B28BE-DEBF-458B-A7D3-9BE55FCE2602}" dt="2025-02-26T03:43:55.875" v="4536" actId="47"/>
        <pc:sldMkLst>
          <pc:docMk/>
          <pc:sldMk cId="23235956" sldId="419"/>
        </pc:sldMkLst>
      </pc:sldChg>
      <pc:sldChg chg="del">
        <pc:chgData name="Wang, Yueqi" userId="3e8dd239-3595-4639-8e97-8eabfef3f160" providerId="ADAL" clId="{700B28BE-DEBF-458B-A7D3-9BE55FCE2602}" dt="2025-02-24T04:05:11.716" v="3201" actId="47"/>
        <pc:sldMkLst>
          <pc:docMk/>
          <pc:sldMk cId="2504980084" sldId="420"/>
        </pc:sldMkLst>
      </pc:sldChg>
      <pc:sldChg chg="addSp delSp modSp mod delAnim modAnim modNotesTx">
        <pc:chgData name="Wang, Yueqi" userId="3e8dd239-3595-4639-8e97-8eabfef3f160" providerId="ADAL" clId="{700B28BE-DEBF-458B-A7D3-9BE55FCE2602}" dt="2025-03-02T18:07:39.535" v="13320" actId="1076"/>
        <pc:sldMkLst>
          <pc:docMk/>
          <pc:sldMk cId="3362839921" sldId="421"/>
        </pc:sldMkLst>
        <pc:spChg chg="mod">
          <ac:chgData name="Wang, Yueqi" userId="3e8dd239-3595-4639-8e97-8eabfef3f160" providerId="ADAL" clId="{700B28BE-DEBF-458B-A7D3-9BE55FCE2602}" dt="2025-03-01T03:31:53.258" v="9808" actId="1076"/>
          <ac:spMkLst>
            <pc:docMk/>
            <pc:sldMk cId="3362839921" sldId="421"/>
            <ac:spMk id="3" creationId="{68A1D9C2-975E-ABC9-6FE7-CD0717BF1ED3}"/>
          </ac:spMkLst>
        </pc:spChg>
        <pc:spChg chg="mod">
          <ac:chgData name="Wang, Yueqi" userId="3e8dd239-3595-4639-8e97-8eabfef3f160" providerId="ADAL" clId="{700B28BE-DEBF-458B-A7D3-9BE55FCE2602}" dt="2025-02-28T03:08:13.979" v="9553" actId="1036"/>
          <ac:spMkLst>
            <pc:docMk/>
            <pc:sldMk cId="3362839921" sldId="421"/>
            <ac:spMk id="97" creationId="{6D891972-13C7-5684-92BC-D91E7487DE5E}"/>
          </ac:spMkLst>
        </pc:spChg>
        <pc:spChg chg="mod">
          <ac:chgData name="Wang, Yueqi" userId="3e8dd239-3595-4639-8e97-8eabfef3f160" providerId="ADAL" clId="{700B28BE-DEBF-458B-A7D3-9BE55FCE2602}" dt="2025-02-28T03:08:13.979" v="9553" actId="1036"/>
          <ac:spMkLst>
            <pc:docMk/>
            <pc:sldMk cId="3362839921" sldId="421"/>
            <ac:spMk id="125" creationId="{9E8CCFF0-F0AC-F571-A51D-8A1E5F6C7249}"/>
          </ac:spMkLst>
        </pc:spChg>
        <pc:spChg chg="mod">
          <ac:chgData name="Wang, Yueqi" userId="3e8dd239-3595-4639-8e97-8eabfef3f160" providerId="ADAL" clId="{700B28BE-DEBF-458B-A7D3-9BE55FCE2602}" dt="2025-02-28T03:08:13.979" v="9553" actId="1036"/>
          <ac:spMkLst>
            <pc:docMk/>
            <pc:sldMk cId="3362839921" sldId="421"/>
            <ac:spMk id="126" creationId="{1668AEEB-5855-04DA-8FE0-24687FCE3AD1}"/>
          </ac:spMkLst>
        </pc:spChg>
        <pc:spChg chg="mod">
          <ac:chgData name="Wang, Yueqi" userId="3e8dd239-3595-4639-8e97-8eabfef3f160" providerId="ADAL" clId="{700B28BE-DEBF-458B-A7D3-9BE55FCE2602}" dt="2025-02-28T03:08:13.979" v="9553" actId="1036"/>
          <ac:spMkLst>
            <pc:docMk/>
            <pc:sldMk cId="3362839921" sldId="421"/>
            <ac:spMk id="127" creationId="{98C63BF2-7F82-B6E2-EE0E-C211E84BC90F}"/>
          </ac:spMkLst>
        </pc:spChg>
        <pc:spChg chg="mod">
          <ac:chgData name="Wang, Yueqi" userId="3e8dd239-3595-4639-8e97-8eabfef3f160" providerId="ADAL" clId="{700B28BE-DEBF-458B-A7D3-9BE55FCE2602}" dt="2025-02-28T03:05:27.187" v="9484" actId="20577"/>
          <ac:spMkLst>
            <pc:docMk/>
            <pc:sldMk cId="3362839921" sldId="421"/>
            <ac:spMk id="178" creationId="{853E0B48-1629-3FFD-670F-B8245E36A676}"/>
          </ac:spMkLst>
        </pc:spChg>
        <pc:spChg chg="mod">
          <ac:chgData name="Wang, Yueqi" userId="3e8dd239-3595-4639-8e97-8eabfef3f160" providerId="ADAL" clId="{700B28BE-DEBF-458B-A7D3-9BE55FCE2602}" dt="2025-02-28T03:08:13.979" v="9553" actId="1036"/>
          <ac:spMkLst>
            <pc:docMk/>
            <pc:sldMk cId="3362839921" sldId="421"/>
            <ac:spMk id="180" creationId="{3BBB67FB-6657-857C-1189-091261F58641}"/>
          </ac:spMkLst>
        </pc:spChg>
        <pc:spChg chg="mod">
          <ac:chgData name="Wang, Yueqi" userId="3e8dd239-3595-4639-8e97-8eabfef3f160" providerId="ADAL" clId="{700B28BE-DEBF-458B-A7D3-9BE55FCE2602}" dt="2025-02-28T03:08:13.979" v="9553" actId="1036"/>
          <ac:spMkLst>
            <pc:docMk/>
            <pc:sldMk cId="3362839921" sldId="421"/>
            <ac:spMk id="225" creationId="{1207E6AF-C165-BF1B-3B02-C579BFD2E713}"/>
          </ac:spMkLst>
        </pc:spChg>
      </pc:sldChg>
      <pc:sldChg chg="addSp delSp modSp del mod delAnim modAnim modNotesTx">
        <pc:chgData name="Wang, Yueqi" userId="3e8dd239-3595-4639-8e97-8eabfef3f160" providerId="ADAL" clId="{700B28BE-DEBF-458B-A7D3-9BE55FCE2602}" dt="2025-02-26T02:30:39.195" v="4064" actId="47"/>
        <pc:sldMkLst>
          <pc:docMk/>
          <pc:sldMk cId="465403921" sldId="422"/>
        </pc:sldMkLst>
      </pc:sldChg>
      <pc:sldChg chg="addSp delSp modSp mod addAnim delAnim modAnim modNotesTx">
        <pc:chgData name="Wang, Yueqi" userId="3e8dd239-3595-4639-8e97-8eabfef3f160" providerId="ADAL" clId="{700B28BE-DEBF-458B-A7D3-9BE55FCE2602}" dt="2025-03-01T21:46:42.325" v="12612" actId="5793"/>
        <pc:sldMkLst>
          <pc:docMk/>
          <pc:sldMk cId="917086840" sldId="423"/>
        </pc:sldMkLst>
        <pc:spChg chg="mod">
          <ac:chgData name="Wang, Yueqi" userId="3e8dd239-3595-4639-8e97-8eabfef3f160" providerId="ADAL" clId="{700B28BE-DEBF-458B-A7D3-9BE55FCE2602}" dt="2025-02-26T02:30:37.378" v="4063" actId="20577"/>
          <ac:spMkLst>
            <pc:docMk/>
            <pc:sldMk cId="917086840" sldId="423"/>
            <ac:spMk id="5" creationId="{22846A01-4787-119A-47E6-7C9AD5C1FA09}"/>
          </ac:spMkLst>
        </pc:spChg>
      </pc:sldChg>
      <pc:sldChg chg="delSp modSp add del mod ord delAnim modNotesTx">
        <pc:chgData name="Wang, Yueqi" userId="3e8dd239-3595-4639-8e97-8eabfef3f160" providerId="ADAL" clId="{700B28BE-DEBF-458B-A7D3-9BE55FCE2602}" dt="2025-02-24T03:59:36.301" v="3020" actId="47"/>
        <pc:sldMkLst>
          <pc:docMk/>
          <pc:sldMk cId="877080496" sldId="424"/>
        </pc:sldMkLst>
      </pc:sldChg>
      <pc:sldChg chg="addSp delSp modSp add mod delAnim modAnim">
        <pc:chgData name="Wang, Yueqi" userId="3e8dd239-3595-4639-8e97-8eabfef3f160" providerId="ADAL" clId="{700B28BE-DEBF-458B-A7D3-9BE55FCE2602}" dt="2025-02-26T04:09:05.216" v="5430"/>
        <pc:sldMkLst>
          <pc:docMk/>
          <pc:sldMk cId="2009249086" sldId="425"/>
        </pc:sldMkLst>
      </pc:sldChg>
      <pc:sldChg chg="addSp delSp modSp add mod delAnim modAnim">
        <pc:chgData name="Wang, Yueqi" userId="3e8dd239-3595-4639-8e97-8eabfef3f160" providerId="ADAL" clId="{700B28BE-DEBF-458B-A7D3-9BE55FCE2602}" dt="2025-02-26T03:55:21.515" v="4826" actId="20577"/>
        <pc:sldMkLst>
          <pc:docMk/>
          <pc:sldMk cId="697965850" sldId="426"/>
        </pc:sldMkLst>
      </pc:sldChg>
      <pc:sldChg chg="addSp delSp modSp add mod ord delAnim modShow">
        <pc:chgData name="Wang, Yueqi" userId="3e8dd239-3595-4639-8e97-8eabfef3f160" providerId="ADAL" clId="{700B28BE-DEBF-458B-A7D3-9BE55FCE2602}" dt="2025-02-27T03:11:20.773" v="8360" actId="729"/>
        <pc:sldMkLst>
          <pc:docMk/>
          <pc:sldMk cId="2872755572" sldId="427"/>
        </pc:sldMkLst>
      </pc:sldChg>
      <pc:sldChg chg="add mod ord modShow">
        <pc:chgData name="Wang, Yueqi" userId="3e8dd239-3595-4639-8e97-8eabfef3f160" providerId="ADAL" clId="{700B28BE-DEBF-458B-A7D3-9BE55FCE2602}" dt="2025-02-26T04:05:54.956" v="5398" actId="729"/>
        <pc:sldMkLst>
          <pc:docMk/>
          <pc:sldMk cId="463170922" sldId="428"/>
        </pc:sldMkLst>
      </pc:sldChg>
      <pc:sldChg chg="modSp add del mod">
        <pc:chgData name="Wang, Yueqi" userId="3e8dd239-3595-4639-8e97-8eabfef3f160" providerId="ADAL" clId="{700B28BE-DEBF-458B-A7D3-9BE55FCE2602}" dt="2025-02-26T03:36:06.926" v="4151" actId="47"/>
        <pc:sldMkLst>
          <pc:docMk/>
          <pc:sldMk cId="982998564" sldId="428"/>
        </pc:sldMkLst>
      </pc:sldChg>
      <pc:sldChg chg="modSp mod modNotesTx">
        <pc:chgData name="Wang, Yueqi" userId="3e8dd239-3595-4639-8e97-8eabfef3f160" providerId="ADAL" clId="{700B28BE-DEBF-458B-A7D3-9BE55FCE2602}" dt="2025-03-02T18:07:25.443" v="13317" actId="1076"/>
        <pc:sldMkLst>
          <pc:docMk/>
          <pc:sldMk cId="1985632551" sldId="431"/>
        </pc:sldMkLst>
      </pc:sldChg>
      <pc:sldChg chg="addSp delSp modSp mod modAnim modNotesTx">
        <pc:chgData name="Wang, Yueqi" userId="3e8dd239-3595-4639-8e97-8eabfef3f160" providerId="ADAL" clId="{700B28BE-DEBF-458B-A7D3-9BE55FCE2602}" dt="2025-03-02T18:09:19.354" v="13400" actId="1076"/>
        <pc:sldMkLst>
          <pc:docMk/>
          <pc:sldMk cId="1431237801" sldId="432"/>
        </pc:sldMkLst>
      </pc:sldChg>
      <pc:sldChg chg="modSp mod">
        <pc:chgData name="Wang, Yueqi" userId="3e8dd239-3595-4639-8e97-8eabfef3f160" providerId="ADAL" clId="{700B28BE-DEBF-458B-A7D3-9BE55FCE2602}" dt="2025-02-27T15:32:04.583" v="8642" actId="12"/>
        <pc:sldMkLst>
          <pc:docMk/>
          <pc:sldMk cId="1446021110" sldId="449"/>
        </pc:sldMkLst>
        <pc:spChg chg="mod">
          <ac:chgData name="Wang, Yueqi" userId="3e8dd239-3595-4639-8e97-8eabfef3f160" providerId="ADAL" clId="{700B28BE-DEBF-458B-A7D3-9BE55FCE2602}" dt="2025-02-27T15:32:04.583" v="8642" actId="12"/>
          <ac:spMkLst>
            <pc:docMk/>
            <pc:sldMk cId="1446021110" sldId="449"/>
            <ac:spMk id="4" creationId="{B7AC6387-BBB8-12C5-1158-57E7127EE32A}"/>
          </ac:spMkLst>
        </pc:spChg>
      </pc:sldChg>
      <pc:sldChg chg="delSp modSp mod delAnim modAnim modNotesTx">
        <pc:chgData name="Wang, Yueqi" userId="3e8dd239-3595-4639-8e97-8eabfef3f160" providerId="ADAL" clId="{700B28BE-DEBF-458B-A7D3-9BE55FCE2602}" dt="2025-03-01T21:36:39.647" v="12062" actId="20577"/>
        <pc:sldMkLst>
          <pc:docMk/>
          <pc:sldMk cId="696856078" sldId="450"/>
        </pc:sldMkLst>
      </pc:sldChg>
      <pc:sldChg chg="addSp delSp modSp add mod delAnim modAnim modNotesTx">
        <pc:chgData name="Wang, Yueqi" userId="3e8dd239-3595-4639-8e97-8eabfef3f160" providerId="ADAL" clId="{700B28BE-DEBF-458B-A7D3-9BE55FCE2602}" dt="2025-03-01T21:26:27.214" v="11558" actId="20577"/>
        <pc:sldMkLst>
          <pc:docMk/>
          <pc:sldMk cId="886583915" sldId="451"/>
        </pc:sldMkLst>
      </pc:sldChg>
      <pc:sldChg chg="add mod modShow">
        <pc:chgData name="Wang, Yueqi" userId="3e8dd239-3595-4639-8e97-8eabfef3f160" providerId="ADAL" clId="{700B28BE-DEBF-458B-A7D3-9BE55FCE2602}" dt="2025-02-28T03:05:11.416" v="9471" actId="729"/>
        <pc:sldMkLst>
          <pc:docMk/>
          <pc:sldMk cId="482671223" sldId="452"/>
        </pc:sldMkLst>
      </pc:sldChg>
      <pc:sldChg chg="addSp delSp modSp mod delAnim modAnim modNotesTx">
        <pc:chgData name="Wang, Yueqi" userId="3e8dd239-3595-4639-8e97-8eabfef3f160" providerId="ADAL" clId="{700B28BE-DEBF-458B-A7D3-9BE55FCE2602}" dt="2025-03-01T21:24:28.955" v="11534" actId="20577"/>
        <pc:sldMkLst>
          <pc:docMk/>
          <pc:sldMk cId="120608718" sldId="455"/>
        </pc:sldMkLst>
        <pc:spChg chg="mod">
          <ac:chgData name="Wang, Yueqi" userId="3e8dd239-3595-4639-8e97-8eabfef3f160" providerId="ADAL" clId="{700B28BE-DEBF-458B-A7D3-9BE55FCE2602}" dt="2025-03-01T21:12:32.881" v="10479" actId="1076"/>
          <ac:spMkLst>
            <pc:docMk/>
            <pc:sldMk cId="120608718" sldId="455"/>
            <ac:spMk id="5" creationId="{211F89E4-8B75-A215-2B68-06A479BDB586}"/>
          </ac:spMkLst>
        </pc:spChg>
        <pc:spChg chg="mod ord">
          <ac:chgData name="Wang, Yueqi" userId="3e8dd239-3595-4639-8e97-8eabfef3f160" providerId="ADAL" clId="{700B28BE-DEBF-458B-A7D3-9BE55FCE2602}" dt="2025-03-01T21:13:01.390" v="10654" actId="14100"/>
          <ac:spMkLst>
            <pc:docMk/>
            <pc:sldMk cId="120608718" sldId="455"/>
            <ac:spMk id="6" creationId="{859FE740-B783-1F09-5B58-9B6CE905184C}"/>
          </ac:spMkLst>
        </pc:spChg>
        <pc:spChg chg="add mod">
          <ac:chgData name="Wang, Yueqi" userId="3e8dd239-3595-4639-8e97-8eabfef3f160" providerId="ADAL" clId="{700B28BE-DEBF-458B-A7D3-9BE55FCE2602}" dt="2025-03-01T21:10:17.734" v="10393"/>
          <ac:spMkLst>
            <pc:docMk/>
            <pc:sldMk cId="120608718" sldId="455"/>
            <ac:spMk id="12" creationId="{0953B84B-0B4D-53AD-6ABC-39272BA03063}"/>
          </ac:spMkLst>
        </pc:spChg>
        <pc:picChg chg="mod">
          <ac:chgData name="Wang, Yueqi" userId="3e8dd239-3595-4639-8e97-8eabfef3f160" providerId="ADAL" clId="{700B28BE-DEBF-458B-A7D3-9BE55FCE2602}" dt="2025-03-01T21:12:56.908" v="10652" actId="1038"/>
          <ac:picMkLst>
            <pc:docMk/>
            <pc:sldMk cId="120608718" sldId="455"/>
            <ac:picMk id="3" creationId="{F1222F83-3946-FC11-6E4A-9CD1E1D31281}"/>
          </ac:picMkLst>
        </pc:picChg>
        <pc:picChg chg="mod">
          <ac:chgData name="Wang, Yueqi" userId="3e8dd239-3595-4639-8e97-8eabfef3f160" providerId="ADAL" clId="{700B28BE-DEBF-458B-A7D3-9BE55FCE2602}" dt="2025-03-01T21:12:56.908" v="10652" actId="1038"/>
          <ac:picMkLst>
            <pc:docMk/>
            <pc:sldMk cId="120608718" sldId="455"/>
            <ac:picMk id="4" creationId="{A8FE798D-2F16-63B0-A79B-E8E506B47EC8}"/>
          </ac:picMkLst>
        </pc:picChg>
        <pc:picChg chg="add mod">
          <ac:chgData name="Wang, Yueqi" userId="3e8dd239-3595-4639-8e97-8eabfef3f160" providerId="ADAL" clId="{700B28BE-DEBF-458B-A7D3-9BE55FCE2602}" dt="2025-03-01T21:12:56.908" v="10652" actId="1038"/>
          <ac:picMkLst>
            <pc:docMk/>
            <pc:sldMk cId="120608718" sldId="455"/>
            <ac:picMk id="1028" creationId="{A9405AED-A614-05B2-1077-15F2722A51A7}"/>
          </ac:picMkLst>
        </pc:picChg>
      </pc:sldChg>
    </pc:docChg>
  </pc:docChgLst>
  <pc:docChgLst>
    <pc:chgData name="Li, Bingyao" userId="6020a0d1-527a-4229-8e4c-eb30bf0f9e70" providerId="ADAL" clId="{61DEF81D-BF08-4DD6-98E2-660F41577878}"/>
    <pc:docChg chg="undo custSel addSld delSld modSld sldOrd">
      <pc:chgData name="Li, Bingyao" userId="6020a0d1-527a-4229-8e4c-eb30bf0f9e70" providerId="ADAL" clId="{61DEF81D-BF08-4DD6-98E2-660F41577878}" dt="2024-02-29T20:41:44.511" v="763"/>
      <pc:docMkLst>
        <pc:docMk/>
      </pc:docMkLst>
      <pc:sldChg chg="modSp mod modNotesTx">
        <pc:chgData name="Li, Bingyao" userId="6020a0d1-527a-4229-8e4c-eb30bf0f9e70" providerId="ADAL" clId="{61DEF81D-BF08-4DD6-98E2-660F41577878}" dt="2024-02-29T20:17:40.687" v="669" actId="1076"/>
        <pc:sldMkLst>
          <pc:docMk/>
          <pc:sldMk cId="2932657041" sldId="263"/>
        </pc:sldMkLst>
      </pc:sldChg>
      <pc:sldChg chg="addSp delSp modSp">
        <pc:chgData name="Li, Bingyao" userId="6020a0d1-527a-4229-8e4c-eb30bf0f9e70" providerId="ADAL" clId="{61DEF81D-BF08-4DD6-98E2-660F41577878}" dt="2024-02-29T20:41:18.351" v="762" actId="1076"/>
        <pc:sldMkLst>
          <pc:docMk/>
          <pc:sldMk cId="2507187213" sldId="268"/>
        </pc:sldMkLst>
      </pc:sldChg>
      <pc:sldChg chg="ord">
        <pc:chgData name="Li, Bingyao" userId="6020a0d1-527a-4229-8e4c-eb30bf0f9e70" providerId="ADAL" clId="{61DEF81D-BF08-4DD6-98E2-660F41577878}" dt="2024-02-29T20:15:36.859" v="658"/>
        <pc:sldMkLst>
          <pc:docMk/>
          <pc:sldMk cId="3194543002" sldId="275"/>
        </pc:sldMkLst>
      </pc:sldChg>
      <pc:sldChg chg="ord">
        <pc:chgData name="Li, Bingyao" userId="6020a0d1-527a-4229-8e4c-eb30bf0f9e70" providerId="ADAL" clId="{61DEF81D-BF08-4DD6-98E2-660F41577878}" dt="2024-02-29T20:13:47.213" v="648"/>
        <pc:sldMkLst>
          <pc:docMk/>
          <pc:sldMk cId="3024333780" sldId="276"/>
        </pc:sldMkLst>
      </pc:sldChg>
      <pc:sldChg chg="modSp ord">
        <pc:chgData name="Li, Bingyao" userId="6020a0d1-527a-4229-8e4c-eb30bf0f9e70" providerId="ADAL" clId="{61DEF81D-BF08-4DD6-98E2-660F41577878}" dt="2024-02-29T20:28:19.163" v="697" actId="167"/>
        <pc:sldMkLst>
          <pc:docMk/>
          <pc:sldMk cId="2496538122" sldId="277"/>
        </pc:sldMkLst>
      </pc:sldChg>
      <pc:sldChg chg="modAnim modNotesTx">
        <pc:chgData name="Li, Bingyao" userId="6020a0d1-527a-4229-8e4c-eb30bf0f9e70" providerId="ADAL" clId="{61DEF81D-BF08-4DD6-98E2-660F41577878}" dt="2024-02-29T20:18:09.719" v="671"/>
        <pc:sldMkLst>
          <pc:docMk/>
          <pc:sldMk cId="3833821505" sldId="330"/>
        </pc:sldMkLst>
      </pc:sldChg>
      <pc:sldChg chg="del modTransition">
        <pc:chgData name="Li, Bingyao" userId="6020a0d1-527a-4229-8e4c-eb30bf0f9e70" providerId="ADAL" clId="{61DEF81D-BF08-4DD6-98E2-660F41577878}" dt="2024-02-29T20:15:27.175" v="655" actId="2696"/>
        <pc:sldMkLst>
          <pc:docMk/>
          <pc:sldMk cId="2865274464" sldId="390"/>
        </pc:sldMkLst>
      </pc:sldChg>
      <pc:sldChg chg="addSp delSp modSp">
        <pc:chgData name="Li, Bingyao" userId="6020a0d1-527a-4229-8e4c-eb30bf0f9e70" providerId="ADAL" clId="{61DEF81D-BF08-4DD6-98E2-660F41577878}" dt="2024-02-29T20:31:45.996" v="728" actId="1076"/>
        <pc:sldMkLst>
          <pc:docMk/>
          <pc:sldMk cId="3418508612" sldId="392"/>
        </pc:sldMkLst>
      </pc:sldChg>
      <pc:sldChg chg="modSp del">
        <pc:chgData name="Li, Bingyao" userId="6020a0d1-527a-4229-8e4c-eb30bf0f9e70" providerId="ADAL" clId="{61DEF81D-BF08-4DD6-98E2-660F41577878}" dt="2024-02-29T18:19:17.420" v="99" actId="2696"/>
        <pc:sldMkLst>
          <pc:docMk/>
          <pc:sldMk cId="199754370" sldId="396"/>
        </pc:sldMkLst>
      </pc:sldChg>
      <pc:sldChg chg="del">
        <pc:chgData name="Li, Bingyao" userId="6020a0d1-527a-4229-8e4c-eb30bf0f9e70" providerId="ADAL" clId="{61DEF81D-BF08-4DD6-98E2-660F41577878}" dt="2024-02-29T20:09:49.326" v="637" actId="2696"/>
        <pc:sldMkLst>
          <pc:docMk/>
          <pc:sldMk cId="3086172693" sldId="397"/>
        </pc:sldMkLst>
      </pc:sldChg>
      <pc:sldChg chg="ord">
        <pc:chgData name="Li, Bingyao" userId="6020a0d1-527a-4229-8e4c-eb30bf0f9e70" providerId="ADAL" clId="{61DEF81D-BF08-4DD6-98E2-660F41577878}" dt="2024-02-29T20:11:26.128" v="638"/>
        <pc:sldMkLst>
          <pc:docMk/>
          <pc:sldMk cId="1666739584" sldId="398"/>
        </pc:sldMkLst>
      </pc:sldChg>
      <pc:sldChg chg="modSp ord">
        <pc:chgData name="Li, Bingyao" userId="6020a0d1-527a-4229-8e4c-eb30bf0f9e70" providerId="ADAL" clId="{61DEF81D-BF08-4DD6-98E2-660F41577878}" dt="2024-02-29T20:33:41.189" v="730" actId="207"/>
        <pc:sldMkLst>
          <pc:docMk/>
          <pc:sldMk cId="1903745759" sldId="400"/>
        </pc:sldMkLst>
      </pc:sldChg>
      <pc:sldChg chg="addSp modSp ord modTransition modAnim">
        <pc:chgData name="Li, Bingyao" userId="6020a0d1-527a-4229-8e4c-eb30bf0f9e70" providerId="ADAL" clId="{61DEF81D-BF08-4DD6-98E2-660F41577878}" dt="2024-02-29T20:22:49.770" v="677" actId="164"/>
        <pc:sldMkLst>
          <pc:docMk/>
          <pc:sldMk cId="3030612646" sldId="413"/>
        </pc:sldMkLst>
      </pc:sldChg>
      <pc:sldChg chg="modSp ord modAnim">
        <pc:chgData name="Li, Bingyao" userId="6020a0d1-527a-4229-8e4c-eb30bf0f9e70" providerId="ADAL" clId="{61DEF81D-BF08-4DD6-98E2-660F41577878}" dt="2024-02-29T20:13:17.991" v="645"/>
        <pc:sldMkLst>
          <pc:docMk/>
          <pc:sldMk cId="437907940" sldId="414"/>
        </pc:sldMkLst>
      </pc:sldChg>
      <pc:sldChg chg="addSp modSp ord modAnim">
        <pc:chgData name="Li, Bingyao" userId="6020a0d1-527a-4229-8e4c-eb30bf0f9e70" providerId="ADAL" clId="{61DEF81D-BF08-4DD6-98E2-660F41577878}" dt="2024-02-29T20:29:28.991" v="717" actId="1076"/>
        <pc:sldMkLst>
          <pc:docMk/>
          <pc:sldMk cId="2985871569" sldId="416"/>
        </pc:sldMkLst>
      </pc:sldChg>
      <pc:sldChg chg="modAnim">
        <pc:chgData name="Li, Bingyao" userId="6020a0d1-527a-4229-8e4c-eb30bf0f9e70" providerId="ADAL" clId="{61DEF81D-BF08-4DD6-98E2-660F41577878}" dt="2024-02-29T20:41:44.511" v="763"/>
        <pc:sldMkLst>
          <pc:docMk/>
          <pc:sldMk cId="215558453" sldId="417"/>
        </pc:sldMkLst>
      </pc:sldChg>
      <pc:sldChg chg="modSp mod ord">
        <pc:chgData name="Li, Bingyao" userId="6020a0d1-527a-4229-8e4c-eb30bf0f9e70" providerId="ADAL" clId="{61DEF81D-BF08-4DD6-98E2-660F41577878}" dt="2024-02-29T20:21:26.013" v="676" actId="1076"/>
        <pc:sldMkLst>
          <pc:docMk/>
          <pc:sldMk cId="381744048" sldId="418"/>
        </pc:sldMkLst>
      </pc:sldChg>
      <pc:sldChg chg="ord">
        <pc:chgData name="Li, Bingyao" userId="6020a0d1-527a-4229-8e4c-eb30bf0f9e70" providerId="ADAL" clId="{61DEF81D-BF08-4DD6-98E2-660F41577878}" dt="2024-02-29T20:13:54.586" v="650"/>
        <pc:sldMkLst>
          <pc:docMk/>
          <pc:sldMk cId="23235956" sldId="419"/>
        </pc:sldMkLst>
      </pc:sldChg>
      <pc:sldChg chg="ord">
        <pc:chgData name="Li, Bingyao" userId="6020a0d1-527a-4229-8e4c-eb30bf0f9e70" providerId="ADAL" clId="{61DEF81D-BF08-4DD6-98E2-660F41577878}" dt="2024-02-29T20:14:02.430" v="652"/>
        <pc:sldMkLst>
          <pc:docMk/>
          <pc:sldMk cId="2504980084" sldId="420"/>
        </pc:sldMkLst>
      </pc:sldChg>
      <pc:sldChg chg="addSp delSp modSp add del">
        <pc:chgData name="Li, Bingyao" userId="6020a0d1-527a-4229-8e4c-eb30bf0f9e70" providerId="ADAL" clId="{61DEF81D-BF08-4DD6-98E2-660F41577878}" dt="2024-02-29T20:24:09.816" v="690" actId="2696"/>
        <pc:sldMkLst>
          <pc:docMk/>
          <pc:sldMk cId="1232671312" sldId="421"/>
        </pc:sldMkLst>
      </pc:sldChg>
    </pc:docChg>
  </pc:docChgLst>
  <pc:docChgLst>
    <pc:chgData name="Li, Bingyao" userId="6020a0d1-527a-4229-8e4c-eb30bf0f9e70" providerId="ADAL" clId="{2062996B-7EE7-4FC9-8034-38D9465C5514}"/>
    <pc:docChg chg="undo redo custSel addSld delSld modSld sldOrd">
      <pc:chgData name="Li, Bingyao" userId="6020a0d1-527a-4229-8e4c-eb30bf0f9e70" providerId="ADAL" clId="{2062996B-7EE7-4FC9-8034-38D9465C5514}" dt="2024-02-28T15:46:30.195" v="3223" actId="20577"/>
      <pc:docMkLst>
        <pc:docMk/>
      </pc:docMkLst>
      <pc:sldChg chg="modSp">
        <pc:chgData name="Li, Bingyao" userId="6020a0d1-527a-4229-8e4c-eb30bf0f9e70" providerId="ADAL" clId="{2062996B-7EE7-4FC9-8034-38D9465C5514}" dt="2024-02-19T18:26:23.123" v="8" actId="1076"/>
        <pc:sldMkLst>
          <pc:docMk/>
          <pc:sldMk cId="530338047" sldId="260"/>
        </pc:sldMkLst>
      </pc:sldChg>
      <pc:sldChg chg="addSp delSp modSp delAnim modAnim">
        <pc:chgData name="Li, Bingyao" userId="6020a0d1-527a-4229-8e4c-eb30bf0f9e70" providerId="ADAL" clId="{2062996B-7EE7-4FC9-8034-38D9465C5514}" dt="2024-02-19T21:06:40.223" v="1370" actId="207"/>
        <pc:sldMkLst>
          <pc:docMk/>
          <pc:sldMk cId="474063360" sldId="262"/>
        </pc:sldMkLst>
      </pc:sldChg>
      <pc:sldChg chg="addSp delSp modSp mod delAnim modAnim">
        <pc:chgData name="Li, Bingyao" userId="6020a0d1-527a-4229-8e4c-eb30bf0f9e70" providerId="ADAL" clId="{2062996B-7EE7-4FC9-8034-38D9465C5514}" dt="2024-02-19T21:57:46.954" v="1792"/>
        <pc:sldMkLst>
          <pc:docMk/>
          <pc:sldMk cId="2932657041" sldId="263"/>
        </pc:sldMkLst>
      </pc:sldChg>
      <pc:sldChg chg="addSp delSp modSp delAnim modAnim">
        <pc:chgData name="Li, Bingyao" userId="6020a0d1-527a-4229-8e4c-eb30bf0f9e70" providerId="ADAL" clId="{2062996B-7EE7-4FC9-8034-38D9465C5514}" dt="2024-02-19T21:46:43.078" v="1721"/>
        <pc:sldMkLst>
          <pc:docMk/>
          <pc:sldMk cId="412144062" sldId="264"/>
        </pc:sldMkLst>
      </pc:sldChg>
      <pc:sldChg chg="addSp delSp modSp modAnim">
        <pc:chgData name="Li, Bingyao" userId="6020a0d1-527a-4229-8e4c-eb30bf0f9e70" providerId="ADAL" clId="{2062996B-7EE7-4FC9-8034-38D9465C5514}" dt="2024-02-19T21:45:46.206" v="1720" actId="478"/>
        <pc:sldMkLst>
          <pc:docMk/>
          <pc:sldMk cId="4059045437" sldId="265"/>
        </pc:sldMkLst>
      </pc:sldChg>
      <pc:sldChg chg="modSp">
        <pc:chgData name="Li, Bingyao" userId="6020a0d1-527a-4229-8e4c-eb30bf0f9e70" providerId="ADAL" clId="{2062996B-7EE7-4FC9-8034-38D9465C5514}" dt="2024-02-21T17:48:19.923" v="2803" actId="1076"/>
        <pc:sldMkLst>
          <pc:docMk/>
          <pc:sldMk cId="2507187213" sldId="268"/>
        </pc:sldMkLst>
      </pc:sldChg>
      <pc:sldChg chg="modSp modAnim">
        <pc:chgData name="Li, Bingyao" userId="6020a0d1-527a-4229-8e4c-eb30bf0f9e70" providerId="ADAL" clId="{2062996B-7EE7-4FC9-8034-38D9465C5514}" dt="2024-02-21T16:08:09.970" v="2781"/>
        <pc:sldMkLst>
          <pc:docMk/>
          <pc:sldMk cId="3024333780" sldId="276"/>
        </pc:sldMkLst>
      </pc:sldChg>
      <pc:sldChg chg="addSp delSp modSp add modAnim modNotesTx">
        <pc:chgData name="Li, Bingyao" userId="6020a0d1-527a-4229-8e4c-eb30bf0f9e70" providerId="ADAL" clId="{2062996B-7EE7-4FC9-8034-38D9465C5514}" dt="2024-02-28T15:46:30.195" v="3223" actId="20577"/>
        <pc:sldMkLst>
          <pc:docMk/>
          <pc:sldMk cId="3833821505" sldId="330"/>
        </pc:sldMkLst>
      </pc:sldChg>
      <pc:sldChg chg="addSp delSp modSp add ord delAnim modAnim modNotesTx">
        <pc:chgData name="Li, Bingyao" userId="6020a0d1-527a-4229-8e4c-eb30bf0f9e70" providerId="ADAL" clId="{2062996B-7EE7-4FC9-8034-38D9465C5514}" dt="2024-02-21T16:09:38.954" v="2792" actId="20577"/>
        <pc:sldMkLst>
          <pc:docMk/>
          <pc:sldMk cId="3418508612" sldId="392"/>
        </pc:sldMkLst>
      </pc:sldChg>
      <pc:sldChg chg="addSp modSp add modTransition modAnim modNotesTx">
        <pc:chgData name="Li, Bingyao" userId="6020a0d1-527a-4229-8e4c-eb30bf0f9e70" providerId="ADAL" clId="{2062996B-7EE7-4FC9-8034-38D9465C5514}" dt="2024-02-28T15:46:14.806" v="3222" actId="20577"/>
        <pc:sldMkLst>
          <pc:docMk/>
          <pc:sldMk cId="1882637651" sldId="393"/>
        </pc:sldMkLst>
      </pc:sldChg>
      <pc:sldChg chg="addSp delSp modSp add delAnim modAnim modNotesTx">
        <pc:chgData name="Li, Bingyao" userId="6020a0d1-527a-4229-8e4c-eb30bf0f9e70" providerId="ADAL" clId="{2062996B-7EE7-4FC9-8034-38D9465C5514}" dt="2024-02-28T15:46:01.419" v="3221" actId="20577"/>
        <pc:sldMkLst>
          <pc:docMk/>
          <pc:sldMk cId="416169750" sldId="394"/>
        </pc:sldMkLst>
      </pc:sldChg>
      <pc:sldChg chg="modSp">
        <pc:chgData name="Li, Bingyao" userId="6020a0d1-527a-4229-8e4c-eb30bf0f9e70" providerId="ADAL" clId="{2062996B-7EE7-4FC9-8034-38D9465C5514}" dt="2024-02-20T16:17:28.500" v="1903"/>
        <pc:sldMkLst>
          <pc:docMk/>
          <pc:sldMk cId="884085412" sldId="395"/>
        </pc:sldMkLst>
      </pc:sldChg>
      <pc:sldChg chg="addSp delSp modSp">
        <pc:chgData name="Li, Bingyao" userId="6020a0d1-527a-4229-8e4c-eb30bf0f9e70" providerId="ADAL" clId="{2062996B-7EE7-4FC9-8034-38D9465C5514}" dt="2024-02-21T18:36:01.151" v="3141" actId="1076"/>
        <pc:sldMkLst>
          <pc:docMk/>
          <pc:sldMk cId="1666739584" sldId="398"/>
        </pc:sldMkLst>
      </pc:sldChg>
      <pc:sldChg chg="addSp delSp modSp add addAnim delAnim modAnim">
        <pc:chgData name="Li, Bingyao" userId="6020a0d1-527a-4229-8e4c-eb30bf0f9e70" providerId="ADAL" clId="{2062996B-7EE7-4FC9-8034-38D9465C5514}" dt="2024-02-20T21:18:41.078" v="2622"/>
        <pc:sldMkLst>
          <pc:docMk/>
          <pc:sldMk cId="2844775171" sldId="408"/>
        </pc:sldMkLst>
      </pc:sldChg>
      <pc:sldChg chg="addSp delSp modSp add ord modAnim">
        <pc:chgData name="Li, Bingyao" userId="6020a0d1-527a-4229-8e4c-eb30bf0f9e70" providerId="ADAL" clId="{2062996B-7EE7-4FC9-8034-38D9465C5514}" dt="2024-02-20T21:54:16.161" v="2763" actId="1076"/>
        <pc:sldMkLst>
          <pc:docMk/>
          <pc:sldMk cId="607492964" sldId="411"/>
        </pc:sldMkLst>
      </pc:sldChg>
      <pc:sldChg chg="addSp delSp modSp add delAnim modAnim">
        <pc:chgData name="Li, Bingyao" userId="6020a0d1-527a-4229-8e4c-eb30bf0f9e70" providerId="ADAL" clId="{2062996B-7EE7-4FC9-8034-38D9465C5514}" dt="2024-02-21T19:01:26.953" v="3213" actId="478"/>
        <pc:sldMkLst>
          <pc:docMk/>
          <pc:sldMk cId="3030612646" sldId="413"/>
        </pc:sldMkLst>
      </pc:sldChg>
    </pc:docChg>
  </pc:docChgLst>
  <pc:docChgLst>
    <pc:chgData name="ajaleel@nvidia.com" userId="S::urn:spo:guest#ajaleel@nvidia.com::" providerId="AD" clId="Web-{BC1E5536-E6C6-71A4-5B38-F117287F1514}"/>
    <pc:docChg chg="modSld">
      <pc:chgData name="ajaleel@nvidia.com" userId="S::urn:spo:guest#ajaleel@nvidia.com::" providerId="AD" clId="Web-{BC1E5536-E6C6-71A4-5B38-F117287F1514}" dt="2025-03-04T20:37:16.559" v="21" actId="20577"/>
      <pc:docMkLst>
        <pc:docMk/>
      </pc:docMkLst>
      <pc:sldChg chg="modSp">
        <pc:chgData name="ajaleel@nvidia.com" userId="S::urn:spo:guest#ajaleel@nvidia.com::" providerId="AD" clId="Web-{BC1E5536-E6C6-71A4-5B38-F117287F1514}" dt="2025-03-04T20:37:16.559" v="21" actId="20577"/>
        <pc:sldMkLst>
          <pc:docMk/>
          <pc:sldMk cId="2985871569" sldId="416"/>
        </pc:sldMkLst>
        <pc:spChg chg="mod">
          <ac:chgData name="ajaleel@nvidia.com" userId="S::urn:spo:guest#ajaleel@nvidia.com::" providerId="AD" clId="Web-{BC1E5536-E6C6-71A4-5B38-F117287F1514}" dt="2025-03-04T20:35:44.505" v="19" actId="14100"/>
          <ac:spMkLst>
            <pc:docMk/>
            <pc:sldMk cId="2985871569" sldId="416"/>
            <ac:spMk id="6" creationId="{0ACD2A0B-299A-3070-B403-C7D6CA696163}"/>
          </ac:spMkLst>
        </pc:spChg>
        <pc:spChg chg="mod">
          <ac:chgData name="ajaleel@nvidia.com" userId="S::urn:spo:guest#ajaleel@nvidia.com::" providerId="AD" clId="Web-{BC1E5536-E6C6-71A4-5B38-F117287F1514}" dt="2025-03-04T20:35:20.847" v="18" actId="1076"/>
          <ac:spMkLst>
            <pc:docMk/>
            <pc:sldMk cId="2985871569" sldId="416"/>
            <ac:spMk id="31" creationId="{49DB7EBA-5446-9E90-10A5-650A32585825}"/>
          </ac:spMkLst>
        </pc:spChg>
        <pc:spChg chg="mod">
          <ac:chgData name="ajaleel@nvidia.com" userId="S::urn:spo:guest#ajaleel@nvidia.com::" providerId="AD" clId="Web-{BC1E5536-E6C6-71A4-5B38-F117287F1514}" dt="2025-03-04T20:37:16.559" v="21" actId="20577"/>
          <ac:spMkLst>
            <pc:docMk/>
            <pc:sldMk cId="2985871569" sldId="416"/>
            <ac:spMk id="40" creationId="{19E9E944-FF54-AD31-C1C4-09BAF70611A5}"/>
          </ac:spMkLst>
        </pc:spChg>
        <pc:spChg chg="mod">
          <ac:chgData name="ajaleel@nvidia.com" userId="S::urn:spo:guest#ajaleel@nvidia.com::" providerId="AD" clId="Web-{BC1E5536-E6C6-71A4-5B38-F117287F1514}" dt="2025-03-04T20:34:47.423" v="12" actId="14100"/>
          <ac:spMkLst>
            <pc:docMk/>
            <pc:sldMk cId="2985871569" sldId="416"/>
            <ac:spMk id="44" creationId="{C3740591-0F9B-8B0B-B7C9-0695A0C3D7E1}"/>
          </ac:spMkLst>
        </pc:spChg>
        <pc:cxnChg chg="mod">
          <ac:chgData name="ajaleel@nvidia.com" userId="S::urn:spo:guest#ajaleel@nvidia.com::" providerId="AD" clId="Web-{BC1E5536-E6C6-71A4-5B38-F117287F1514}" dt="2025-03-04T20:34:47.423" v="12" actId="14100"/>
          <ac:cxnSpMkLst>
            <pc:docMk/>
            <pc:sldMk cId="2985871569" sldId="416"/>
            <ac:cxnSpMk id="14" creationId="{C1F0F6B7-0C84-959C-9E99-CDB85A137BFF}"/>
          </ac:cxnSpMkLst>
        </pc:cxnChg>
        <pc:cxnChg chg="mod">
          <ac:chgData name="ajaleel@nvidia.com" userId="S::urn:spo:guest#ajaleel@nvidia.com::" providerId="AD" clId="Web-{BC1E5536-E6C6-71A4-5B38-F117287F1514}" dt="2025-03-04T20:35:20.847" v="18" actId="1076"/>
          <ac:cxnSpMkLst>
            <pc:docMk/>
            <pc:sldMk cId="2985871569" sldId="416"/>
            <ac:cxnSpMk id="27" creationId="{A06432F0-A35E-4FCB-1A49-D73CF575A0ED}"/>
          </ac:cxnSpMkLst>
        </pc:cxnChg>
        <pc:cxnChg chg="mod">
          <ac:chgData name="ajaleel@nvidia.com" userId="S::urn:spo:guest#ajaleel@nvidia.com::" providerId="AD" clId="Web-{BC1E5536-E6C6-71A4-5B38-F117287F1514}" dt="2025-03-04T20:34:43.813" v="11" actId="14100"/>
          <ac:cxnSpMkLst>
            <pc:docMk/>
            <pc:sldMk cId="2985871569" sldId="416"/>
            <ac:cxnSpMk id="34" creationId="{213A39FE-BC02-DD32-0746-43CF78306ED6}"/>
          </ac:cxnSpMkLst>
        </pc:cxnChg>
        <pc:cxnChg chg="mod">
          <ac:chgData name="ajaleel@nvidia.com" userId="S::urn:spo:guest#ajaleel@nvidia.com::" providerId="AD" clId="Web-{BC1E5536-E6C6-71A4-5B38-F117287F1514}" dt="2025-03-04T20:35:44.505" v="19" actId="14100"/>
          <ac:cxnSpMkLst>
            <pc:docMk/>
            <pc:sldMk cId="2985871569" sldId="416"/>
            <ac:cxnSpMk id="59" creationId="{CB80119F-B940-311C-480A-D3C86E93CDB9}"/>
          </ac:cxnSpMkLst>
        </pc:cxnChg>
      </pc:sldChg>
      <pc:sldChg chg="modSp">
        <pc:chgData name="ajaleel@nvidia.com" userId="S::urn:spo:guest#ajaleel@nvidia.com::" providerId="AD" clId="Web-{BC1E5536-E6C6-71A4-5B38-F117287F1514}" dt="2025-03-04T20:18:10.349" v="0" actId="1076"/>
        <pc:sldMkLst>
          <pc:docMk/>
          <pc:sldMk cId="1446021110" sldId="449"/>
        </pc:sldMkLst>
        <pc:spChg chg="mod">
          <ac:chgData name="ajaleel@nvidia.com" userId="S::urn:spo:guest#ajaleel@nvidia.com::" providerId="AD" clId="Web-{BC1E5536-E6C6-71A4-5B38-F117287F1514}" dt="2025-03-04T20:18:10.349" v="0" actId="1076"/>
          <ac:spMkLst>
            <pc:docMk/>
            <pc:sldMk cId="1446021110" sldId="449"/>
            <ac:spMk id="4" creationId="{B7AC6387-BBB8-12C5-1158-57E7127EE32A}"/>
          </ac:spMkLst>
        </pc:spChg>
      </pc:sldChg>
      <pc:sldChg chg="modSp">
        <pc:chgData name="ajaleel@nvidia.com" userId="S::urn:spo:guest#ajaleel@nvidia.com::" providerId="AD" clId="Web-{BC1E5536-E6C6-71A4-5B38-F117287F1514}" dt="2025-03-04T20:21:24.754" v="8" actId="20577"/>
        <pc:sldMkLst>
          <pc:docMk/>
          <pc:sldMk cId="679959390" sldId="464"/>
        </pc:sldMkLst>
        <pc:spChg chg="mod">
          <ac:chgData name="ajaleel@nvidia.com" userId="S::urn:spo:guest#ajaleel@nvidia.com::" providerId="AD" clId="Web-{BC1E5536-E6C6-71A4-5B38-F117287F1514}" dt="2025-03-04T20:21:24.754" v="8" actId="20577"/>
          <ac:spMkLst>
            <pc:docMk/>
            <pc:sldMk cId="679959390" sldId="464"/>
            <ac:spMk id="35" creationId="{F2DBFFAF-052A-6661-F8FF-3A50088B5508}"/>
          </ac:spMkLst>
        </pc:spChg>
      </pc:sldChg>
    </pc:docChg>
  </pc:docChgLst>
  <pc:docChgLst>
    <pc:chgData name="Wang, Yueqi" userId="3e8dd239-3595-4639-8e97-8eabfef3f160" providerId="ADAL" clId="{C09CBD66-D884-5742-8EEA-5BE559342B69}"/>
    <pc:docChg chg="undo custSel addSld modSld sldOrd">
      <pc:chgData name="Wang, Yueqi" userId="3e8dd239-3595-4639-8e97-8eabfef3f160" providerId="ADAL" clId="{C09CBD66-D884-5742-8EEA-5BE559342B69}" dt="2025-02-26T15:40:22.179" v="150" actId="14100"/>
      <pc:docMkLst>
        <pc:docMk/>
      </pc:docMkLst>
      <pc:sldChg chg="addSp delSp modSp mod delAnim">
        <pc:chgData name="Wang, Yueqi" userId="3e8dd239-3595-4639-8e97-8eabfef3f160" providerId="ADAL" clId="{C09CBD66-D884-5742-8EEA-5BE559342B69}" dt="2025-02-19T17:54:24.202" v="56" actId="1076"/>
        <pc:sldMkLst>
          <pc:docMk/>
          <pc:sldMk cId="474063360" sldId="262"/>
        </pc:sldMkLst>
      </pc:sldChg>
      <pc:sldChg chg="modNotesTx">
        <pc:chgData name="Wang, Yueqi" userId="3e8dd239-3595-4639-8e97-8eabfef3f160" providerId="ADAL" clId="{C09CBD66-D884-5742-8EEA-5BE559342B69}" dt="2025-02-26T15:05:35.895" v="57" actId="20577"/>
        <pc:sldMkLst>
          <pc:docMk/>
          <pc:sldMk cId="2932657041" sldId="263"/>
        </pc:sldMkLst>
      </pc:sldChg>
      <pc:sldChg chg="addSp modSp mod addAnim delAnim modAnim">
        <pc:chgData name="Wang, Yueqi" userId="3e8dd239-3595-4639-8e97-8eabfef3f160" providerId="ADAL" clId="{C09CBD66-D884-5742-8EEA-5BE559342B69}" dt="2025-02-26T15:40:22.179" v="150" actId="14100"/>
        <pc:sldMkLst>
          <pc:docMk/>
          <pc:sldMk cId="2844775171" sldId="408"/>
        </pc:sldMkLst>
      </pc:sldChg>
      <pc:sldChg chg="addSp delSp modSp mod delAnim modAnim">
        <pc:chgData name="Wang, Yueqi" userId="3e8dd239-3595-4639-8e97-8eabfef3f160" providerId="ADAL" clId="{C09CBD66-D884-5742-8EEA-5BE559342B69}" dt="2025-02-26T15:37:46.180" v="119"/>
        <pc:sldMkLst>
          <pc:docMk/>
          <pc:sldMk cId="2009249086" sldId="425"/>
        </pc:sldMkLst>
      </pc:sldChg>
      <pc:sldChg chg="modSp mod ord">
        <pc:chgData name="Wang, Yueqi" userId="3e8dd239-3595-4639-8e97-8eabfef3f160" providerId="ADAL" clId="{C09CBD66-D884-5742-8EEA-5BE559342B69}" dt="2025-02-26T15:26:05.837" v="59" actId="1037"/>
        <pc:sldMkLst>
          <pc:docMk/>
          <pc:sldMk cId="697965850" sldId="426"/>
        </pc:sldMkLst>
      </pc:sldChg>
      <pc:sldChg chg="add mod modShow">
        <pc:chgData name="Wang, Yueqi" userId="3e8dd239-3595-4639-8e97-8eabfef3f160" providerId="ADAL" clId="{C09CBD66-D884-5742-8EEA-5BE559342B69}" dt="2025-02-26T15:26:23.435" v="61" actId="729"/>
        <pc:sldMkLst>
          <pc:docMk/>
          <pc:sldMk cId="534247440" sldId="429"/>
        </pc:sldMkLst>
      </pc:sldChg>
    </pc:docChg>
  </pc:docChgLst>
  <pc:docChgLst>
    <pc:chgData name="ajaleel@nvidia.com" userId="S::urn:spo:guest#ajaleel@nvidia.com::" providerId="AD" clId="Web-{E132603A-D877-0189-C952-0F8EF37419CA}"/>
    <pc:docChg chg="modSld sldOrd">
      <pc:chgData name="ajaleel@nvidia.com" userId="S::urn:spo:guest#ajaleel@nvidia.com::" providerId="AD" clId="Web-{E132603A-D877-0189-C952-0F8EF37419CA}" dt="2025-03-03T21:59:46.812" v="21"/>
      <pc:docMkLst>
        <pc:docMk/>
      </pc:docMkLst>
      <pc:sldChg chg="ord">
        <pc:chgData name="ajaleel@nvidia.com" userId="S::urn:spo:guest#ajaleel@nvidia.com::" providerId="AD" clId="Web-{E132603A-D877-0189-C952-0F8EF37419CA}" dt="2025-03-03T21:59:46.812" v="21"/>
        <pc:sldMkLst>
          <pc:docMk/>
          <pc:sldMk cId="884085412" sldId="395"/>
        </pc:sldMkLst>
      </pc:sldChg>
      <pc:sldChg chg="modSp">
        <pc:chgData name="ajaleel@nvidia.com" userId="S::urn:spo:guest#ajaleel@nvidia.com::" providerId="AD" clId="Web-{E132603A-D877-0189-C952-0F8EF37419CA}" dt="2025-03-03T21:41:33.449" v="20" actId="20577"/>
        <pc:sldMkLst>
          <pc:docMk/>
          <pc:sldMk cId="679959390" sldId="464"/>
        </pc:sldMkLst>
        <pc:spChg chg="mod">
          <ac:chgData name="ajaleel@nvidia.com" userId="S::urn:spo:guest#ajaleel@nvidia.com::" providerId="AD" clId="Web-{E132603A-D877-0189-C952-0F8EF37419CA}" dt="2025-03-03T21:41:33.449" v="20" actId="20577"/>
          <ac:spMkLst>
            <pc:docMk/>
            <pc:sldMk cId="679959390" sldId="464"/>
            <ac:spMk id="9" creationId="{685E3280-3FD8-8150-8DE8-D02CF3DE842D}"/>
          </ac:spMkLst>
        </pc:spChg>
      </pc:sldChg>
    </pc:docChg>
  </pc:docChgLst>
  <pc:docChgLst>
    <pc:chgData name="ajaleel@nvidia.com" userId="S::urn:spo:guest#ajaleel@nvidia.com::" providerId="AD" clId="Web-{F4F9B119-9B15-F784-6876-7DF1576E5D3C}"/>
    <pc:docChg chg="addSld modSld">
      <pc:chgData name="ajaleel@nvidia.com" userId="S::urn:spo:guest#ajaleel@nvidia.com::" providerId="AD" clId="Web-{F4F9B119-9B15-F784-6876-7DF1576E5D3C}" dt="2025-03-04T17:43:17.598" v="554" actId="20577"/>
      <pc:docMkLst>
        <pc:docMk/>
      </pc:docMkLst>
      <pc:sldChg chg="modSp">
        <pc:chgData name="ajaleel@nvidia.com" userId="S::urn:spo:guest#ajaleel@nvidia.com::" providerId="AD" clId="Web-{F4F9B119-9B15-F784-6876-7DF1576E5D3C}" dt="2025-03-04T17:14:42.940" v="70" actId="14100"/>
        <pc:sldMkLst>
          <pc:docMk/>
          <pc:sldMk cId="2932657041" sldId="263"/>
        </pc:sldMkLst>
        <pc:spChg chg="mod">
          <ac:chgData name="ajaleel@nvidia.com" userId="S::urn:spo:guest#ajaleel@nvidia.com::" providerId="AD" clId="Web-{F4F9B119-9B15-F784-6876-7DF1576E5D3C}" dt="2025-03-04T17:14:42.940" v="70" actId="14100"/>
          <ac:spMkLst>
            <pc:docMk/>
            <pc:sldMk cId="2932657041" sldId="263"/>
            <ac:spMk id="6" creationId="{41B18373-61E0-5BCD-91D9-45E01640477D}"/>
          </ac:spMkLst>
        </pc:spChg>
      </pc:sldChg>
      <pc:sldChg chg="modSp">
        <pc:chgData name="ajaleel@nvidia.com" userId="S::urn:spo:guest#ajaleel@nvidia.com::" providerId="AD" clId="Web-{F4F9B119-9B15-F784-6876-7DF1576E5D3C}" dt="2025-03-04T17:35:10.345" v="415" actId="20577"/>
        <pc:sldMkLst>
          <pc:docMk/>
          <pc:sldMk cId="1213093032" sldId="270"/>
        </pc:sldMkLst>
        <pc:spChg chg="mod">
          <ac:chgData name="ajaleel@nvidia.com" userId="S::urn:spo:guest#ajaleel@nvidia.com::" providerId="AD" clId="Web-{F4F9B119-9B15-F784-6876-7DF1576E5D3C}" dt="2025-03-04T17:35:10.345" v="415" actId="20577"/>
          <ac:spMkLst>
            <pc:docMk/>
            <pc:sldMk cId="1213093032" sldId="270"/>
            <ac:spMk id="4" creationId="{B7AC6387-BBB8-12C5-1158-57E7127EE32A}"/>
          </ac:spMkLst>
        </pc:spChg>
      </pc:sldChg>
      <pc:sldChg chg="addSp modSp">
        <pc:chgData name="ajaleel@nvidia.com" userId="S::urn:spo:guest#ajaleel@nvidia.com::" providerId="AD" clId="Web-{F4F9B119-9B15-F784-6876-7DF1576E5D3C}" dt="2025-03-04T17:37:21.616" v="455" actId="20577"/>
        <pc:sldMkLst>
          <pc:docMk/>
          <pc:sldMk cId="3781328061" sldId="274"/>
        </pc:sldMkLst>
        <pc:spChg chg="mod">
          <ac:chgData name="ajaleel@nvidia.com" userId="S::urn:spo:guest#ajaleel@nvidia.com::" providerId="AD" clId="Web-{F4F9B119-9B15-F784-6876-7DF1576E5D3C}" dt="2025-03-04T17:37:21.616" v="455" actId="20577"/>
          <ac:spMkLst>
            <pc:docMk/>
            <pc:sldMk cId="3781328061" sldId="274"/>
            <ac:spMk id="2" creationId="{40E142DB-CCDE-2CB1-C34E-874D2CC3C2F0}"/>
          </ac:spMkLst>
        </pc:spChg>
        <pc:spChg chg="add mod">
          <ac:chgData name="ajaleel@nvidia.com" userId="S::urn:spo:guest#ajaleel@nvidia.com::" providerId="AD" clId="Web-{F4F9B119-9B15-F784-6876-7DF1576E5D3C}" dt="2025-03-04T17:35:40.768" v="417" actId="1076"/>
          <ac:spMkLst>
            <pc:docMk/>
            <pc:sldMk cId="3781328061" sldId="274"/>
            <ac:spMk id="7" creationId="{1110DEB2-97E7-CB89-6D3C-D954D95410E9}"/>
          </ac:spMkLst>
        </pc:spChg>
      </pc:sldChg>
      <pc:sldChg chg="modSp">
        <pc:chgData name="ajaleel@nvidia.com" userId="S::urn:spo:guest#ajaleel@nvidia.com::" providerId="AD" clId="Web-{F4F9B119-9B15-F784-6876-7DF1576E5D3C}" dt="2025-03-04T17:43:17.598" v="554" actId="20577"/>
        <pc:sldMkLst>
          <pc:docMk/>
          <pc:sldMk cId="3194543002" sldId="275"/>
        </pc:sldMkLst>
        <pc:spChg chg="mod">
          <ac:chgData name="ajaleel@nvidia.com" userId="S::urn:spo:guest#ajaleel@nvidia.com::" providerId="AD" clId="Web-{F4F9B119-9B15-F784-6876-7DF1576E5D3C}" dt="2025-03-04T17:43:17.598" v="554" actId="20577"/>
          <ac:spMkLst>
            <pc:docMk/>
            <pc:sldMk cId="3194543002" sldId="275"/>
            <ac:spMk id="2" creationId="{C19F3EE2-CFBF-5CC3-00FC-438DAA4932C7}"/>
          </ac:spMkLst>
        </pc:spChg>
      </pc:sldChg>
      <pc:sldChg chg="modSp modCm">
        <pc:chgData name="ajaleel@nvidia.com" userId="S::urn:spo:guest#ajaleel@nvidia.com::" providerId="AD" clId="Web-{F4F9B119-9B15-F784-6876-7DF1576E5D3C}" dt="2025-03-04T17:41:45.579" v="550" actId="1076"/>
        <pc:sldMkLst>
          <pc:docMk/>
          <pc:sldMk cId="3828880949" sldId="391"/>
        </pc:sldMkLst>
        <pc:spChg chg="mod">
          <ac:chgData name="ajaleel@nvidia.com" userId="S::urn:spo:guest#ajaleel@nvidia.com::" providerId="AD" clId="Web-{F4F9B119-9B15-F784-6876-7DF1576E5D3C}" dt="2025-03-04T17:41:45.579" v="550" actId="1076"/>
          <ac:spMkLst>
            <pc:docMk/>
            <pc:sldMk cId="3828880949" sldId="391"/>
            <ac:spMk id="6" creationId="{7729FF19-701C-D245-3A54-DE19D4A07E75}"/>
          </ac:spMkLst>
        </pc:spChg>
        <pc:spChg chg="mod">
          <ac:chgData name="ajaleel@nvidia.com" userId="S::urn:spo:guest#ajaleel@nvidia.com::" providerId="AD" clId="Web-{F4F9B119-9B15-F784-6876-7DF1576E5D3C}" dt="2025-03-04T17:41:32.266" v="549" actId="20577"/>
          <ac:spMkLst>
            <pc:docMk/>
            <pc:sldMk cId="3828880949" sldId="391"/>
            <ac:spMk id="9" creationId="{32513630-2ECC-DB2A-15F6-ABE5A063BC2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ajaleel@nvidia.com" userId="S::urn:spo:guest#ajaleel@nvidia.com::" providerId="AD" clId="Web-{F4F9B119-9B15-F784-6876-7DF1576E5D3C}" dt="2025-03-04T17:41:30.860" v="547" actId="20577"/>
              <pc2:cmMkLst xmlns:pc2="http://schemas.microsoft.com/office/powerpoint/2019/9/main/command">
                <pc:docMk/>
                <pc:sldMk cId="3828880949" sldId="391"/>
                <pc2:cmMk id="{E019C9DB-9B6C-454D-99C3-D5CF9E013611}"/>
              </pc2:cmMkLst>
            </pc226:cmChg>
          </p:ext>
        </pc:extLst>
      </pc:sldChg>
      <pc:sldChg chg="modSp">
        <pc:chgData name="ajaleel@nvidia.com" userId="S::urn:spo:guest#ajaleel@nvidia.com::" providerId="AD" clId="Web-{F4F9B119-9B15-F784-6876-7DF1576E5D3C}" dt="2025-03-04T17:37:44.070" v="462" actId="20577"/>
        <pc:sldMkLst>
          <pc:docMk/>
          <pc:sldMk cId="3955871252" sldId="412"/>
        </pc:sldMkLst>
        <pc:spChg chg="mod">
          <ac:chgData name="ajaleel@nvidia.com" userId="S::urn:spo:guest#ajaleel@nvidia.com::" providerId="AD" clId="Web-{F4F9B119-9B15-F784-6876-7DF1576E5D3C}" dt="2025-03-04T17:37:44.070" v="462" actId="20577"/>
          <ac:spMkLst>
            <pc:docMk/>
            <pc:sldMk cId="3955871252" sldId="412"/>
            <ac:spMk id="2" creationId="{40E142DB-CCDE-2CB1-C34E-874D2CC3C2F0}"/>
          </ac:spMkLst>
        </pc:spChg>
      </pc:sldChg>
      <pc:sldChg chg="modSp">
        <pc:chgData name="ajaleel@nvidia.com" userId="S::urn:spo:guest#ajaleel@nvidia.com::" providerId="AD" clId="Web-{F4F9B119-9B15-F784-6876-7DF1576E5D3C}" dt="2025-03-04T17:24:34.087" v="184" actId="20577"/>
        <pc:sldMkLst>
          <pc:docMk/>
          <pc:sldMk cId="2985871569" sldId="416"/>
        </pc:sldMkLst>
        <pc:spChg chg="mod">
          <ac:chgData name="ajaleel@nvidia.com" userId="S::urn:spo:guest#ajaleel@nvidia.com::" providerId="AD" clId="Web-{F4F9B119-9B15-F784-6876-7DF1576E5D3C}" dt="2025-03-04T17:24:34.087" v="184" actId="20577"/>
          <ac:spMkLst>
            <pc:docMk/>
            <pc:sldMk cId="2985871569" sldId="416"/>
            <ac:spMk id="5" creationId="{8B67AA5B-9CFD-97D3-F271-B730E9AEA339}"/>
          </ac:spMkLst>
        </pc:spChg>
        <pc:spChg chg="mod">
          <ac:chgData name="ajaleel@nvidia.com" userId="S::urn:spo:guest#ajaleel@nvidia.com::" providerId="AD" clId="Web-{F4F9B119-9B15-F784-6876-7DF1576E5D3C}" dt="2025-03-04T17:03:38.118" v="58" actId="1076"/>
          <ac:spMkLst>
            <pc:docMk/>
            <pc:sldMk cId="2985871569" sldId="416"/>
            <ac:spMk id="17" creationId="{83788177-BAB1-7C00-5E78-262DA6B2D279}"/>
          </ac:spMkLst>
        </pc:spChg>
        <pc:spChg chg="mod">
          <ac:chgData name="ajaleel@nvidia.com" userId="S::urn:spo:guest#ajaleel@nvidia.com::" providerId="AD" clId="Web-{F4F9B119-9B15-F784-6876-7DF1576E5D3C}" dt="2025-03-04T17:03:18.742" v="53" actId="20577"/>
          <ac:spMkLst>
            <pc:docMk/>
            <pc:sldMk cId="2985871569" sldId="416"/>
            <ac:spMk id="48" creationId="{CC70B806-0B55-59EA-89E1-7947B40A2200}"/>
          </ac:spMkLst>
        </pc:spChg>
        <pc:spChg chg="mod">
          <ac:chgData name="ajaleel@nvidia.com" userId="S::urn:spo:guest#ajaleel@nvidia.com::" providerId="AD" clId="Web-{F4F9B119-9B15-F784-6876-7DF1576E5D3C}" dt="2025-03-04T17:03:49.072" v="59" actId="1076"/>
          <ac:spMkLst>
            <pc:docMk/>
            <pc:sldMk cId="2985871569" sldId="416"/>
            <ac:spMk id="52" creationId="{BD617CAD-C59B-D3D7-F64D-E7C531B81C46}"/>
          </ac:spMkLst>
        </pc:spChg>
      </pc:sldChg>
      <pc:sldChg chg="addSp delSp modSp addAnim delAnim">
        <pc:chgData name="ajaleel@nvidia.com" userId="S::urn:spo:guest#ajaleel@nvidia.com::" providerId="AD" clId="Web-{F4F9B119-9B15-F784-6876-7DF1576E5D3C}" dt="2025-03-04T17:32:19.308" v="368" actId="1076"/>
        <pc:sldMkLst>
          <pc:docMk/>
          <pc:sldMk cId="3362839921" sldId="421"/>
        </pc:sldMkLst>
        <pc:spChg chg="add del mod">
          <ac:chgData name="ajaleel@nvidia.com" userId="S::urn:spo:guest#ajaleel@nvidia.com::" providerId="AD" clId="Web-{F4F9B119-9B15-F784-6876-7DF1576E5D3C}" dt="2025-03-04T17:29:14.426" v="323" actId="1076"/>
          <ac:spMkLst>
            <pc:docMk/>
            <pc:sldMk cId="3362839921" sldId="421"/>
            <ac:spMk id="3" creationId="{68A1D9C2-975E-ABC9-6FE7-CD0717BF1ED3}"/>
          </ac:spMkLst>
        </pc:spChg>
        <pc:spChg chg="add del mod">
          <ac:chgData name="ajaleel@nvidia.com" userId="S::urn:spo:guest#ajaleel@nvidia.com::" providerId="AD" clId="Web-{F4F9B119-9B15-F784-6876-7DF1576E5D3C}" dt="2025-03-04T17:30:40.351" v="366" actId="20577"/>
          <ac:spMkLst>
            <pc:docMk/>
            <pc:sldMk cId="3362839921" sldId="421"/>
            <ac:spMk id="5" creationId="{503880DD-08D4-DF44-1007-B44AE46D7738}"/>
          </ac:spMkLst>
        </pc:spChg>
        <pc:spChg chg="add mod">
          <ac:chgData name="ajaleel@nvidia.com" userId="S::urn:spo:guest#ajaleel@nvidia.com::" providerId="AD" clId="Web-{F4F9B119-9B15-F784-6876-7DF1576E5D3C}" dt="2025-03-04T17:32:19.308" v="368" actId="1076"/>
          <ac:spMkLst>
            <pc:docMk/>
            <pc:sldMk cId="3362839921" sldId="421"/>
            <ac:spMk id="8" creationId="{F30732FB-CFC4-0386-B01D-82A964698221}"/>
          </ac:spMkLst>
        </pc:spChg>
        <pc:spChg chg="add del">
          <ac:chgData name="ajaleel@nvidia.com" userId="S::urn:spo:guest#ajaleel@nvidia.com::" providerId="AD" clId="Web-{F4F9B119-9B15-F784-6876-7DF1576E5D3C}" dt="2025-03-04T17:28:49.831" v="224"/>
          <ac:spMkLst>
            <pc:docMk/>
            <pc:sldMk cId="3362839921" sldId="421"/>
            <ac:spMk id="12" creationId="{721D3548-15F0-1CA1-C4AF-8608B9BDB64E}"/>
          </ac:spMkLst>
        </pc:spChg>
        <pc:spChg chg="add del mod">
          <ac:chgData name="ajaleel@nvidia.com" userId="S::urn:spo:guest#ajaleel@nvidia.com::" providerId="AD" clId="Web-{F4F9B119-9B15-F784-6876-7DF1576E5D3C}" dt="2025-03-04T17:29:14.316" v="308" actId="1076"/>
          <ac:spMkLst>
            <pc:docMk/>
            <pc:sldMk cId="3362839921" sldId="421"/>
            <ac:spMk id="97" creationId="{6D891972-13C7-5684-92BC-D91E7487DE5E}"/>
          </ac:spMkLst>
        </pc:spChg>
        <pc:spChg chg="add del mod">
          <ac:chgData name="ajaleel@nvidia.com" userId="S::urn:spo:guest#ajaleel@nvidia.com::" providerId="AD" clId="Web-{F4F9B119-9B15-F784-6876-7DF1576E5D3C}" dt="2025-03-04T17:29:14.316" v="309" actId="1076"/>
          <ac:spMkLst>
            <pc:docMk/>
            <pc:sldMk cId="3362839921" sldId="421"/>
            <ac:spMk id="125" creationId="{9E8CCFF0-F0AC-F571-A51D-8A1E5F6C7249}"/>
          </ac:spMkLst>
        </pc:spChg>
        <pc:spChg chg="add del mod">
          <ac:chgData name="ajaleel@nvidia.com" userId="S::urn:spo:guest#ajaleel@nvidia.com::" providerId="AD" clId="Web-{F4F9B119-9B15-F784-6876-7DF1576E5D3C}" dt="2025-03-04T17:29:14.316" v="310" actId="1076"/>
          <ac:spMkLst>
            <pc:docMk/>
            <pc:sldMk cId="3362839921" sldId="421"/>
            <ac:spMk id="126" creationId="{1668AEEB-5855-04DA-8FE0-24687FCE3AD1}"/>
          </ac:spMkLst>
        </pc:spChg>
        <pc:spChg chg="add del mod">
          <ac:chgData name="ajaleel@nvidia.com" userId="S::urn:spo:guest#ajaleel@nvidia.com::" providerId="AD" clId="Web-{F4F9B119-9B15-F784-6876-7DF1576E5D3C}" dt="2025-03-04T17:29:14.332" v="311" actId="1076"/>
          <ac:spMkLst>
            <pc:docMk/>
            <pc:sldMk cId="3362839921" sldId="421"/>
            <ac:spMk id="127" creationId="{98C63BF2-7F82-B6E2-EE0E-C211E84BC90F}"/>
          </ac:spMkLst>
        </pc:spChg>
        <pc:spChg chg="add del mod">
          <ac:chgData name="ajaleel@nvidia.com" userId="S::urn:spo:guest#ajaleel@nvidia.com::" providerId="AD" clId="Web-{F4F9B119-9B15-F784-6876-7DF1576E5D3C}" dt="2025-03-04T17:29:14.394" v="321" actId="1076"/>
          <ac:spMkLst>
            <pc:docMk/>
            <pc:sldMk cId="3362839921" sldId="421"/>
            <ac:spMk id="178" creationId="{853E0B48-1629-3FFD-670F-B8245E36A676}"/>
          </ac:spMkLst>
        </pc:spChg>
        <pc:spChg chg="add del mod">
          <ac:chgData name="ajaleel@nvidia.com" userId="S::urn:spo:guest#ajaleel@nvidia.com::" providerId="AD" clId="Web-{F4F9B119-9B15-F784-6876-7DF1576E5D3C}" dt="2025-03-04T17:29:14.410" v="322" actId="1076"/>
          <ac:spMkLst>
            <pc:docMk/>
            <pc:sldMk cId="3362839921" sldId="421"/>
            <ac:spMk id="180" creationId="{3BBB67FB-6657-857C-1189-091261F58641}"/>
          </ac:spMkLst>
        </pc:spChg>
        <pc:spChg chg="add del mod">
          <ac:chgData name="ajaleel@nvidia.com" userId="S::urn:spo:guest#ajaleel@nvidia.com::" providerId="AD" clId="Web-{F4F9B119-9B15-F784-6876-7DF1576E5D3C}" dt="2025-03-04T17:29:14.301" v="307" actId="1076"/>
          <ac:spMkLst>
            <pc:docMk/>
            <pc:sldMk cId="3362839921" sldId="421"/>
            <ac:spMk id="225" creationId="{1207E6AF-C165-BF1B-3B02-C579BFD2E713}"/>
          </ac:spMkLst>
        </pc:spChg>
        <pc:cxnChg chg="add del mod">
          <ac:chgData name="ajaleel@nvidia.com" userId="S::urn:spo:guest#ajaleel@nvidia.com::" providerId="AD" clId="Web-{F4F9B119-9B15-F784-6876-7DF1576E5D3C}" dt="2025-03-04T17:29:14.348" v="313" actId="1076"/>
          <ac:cxnSpMkLst>
            <pc:docMk/>
            <pc:sldMk cId="3362839921" sldId="421"/>
            <ac:cxnSpMk id="130" creationId="{47420E78-225D-049F-9476-721A808D9D47}"/>
          </ac:cxnSpMkLst>
        </pc:cxnChg>
        <pc:cxnChg chg="add del mod">
          <ac:chgData name="ajaleel@nvidia.com" userId="S::urn:spo:guest#ajaleel@nvidia.com::" providerId="AD" clId="Web-{F4F9B119-9B15-F784-6876-7DF1576E5D3C}" dt="2025-03-04T17:29:14.348" v="314" actId="1076"/>
          <ac:cxnSpMkLst>
            <pc:docMk/>
            <pc:sldMk cId="3362839921" sldId="421"/>
            <ac:cxnSpMk id="136" creationId="{FC3C1214-7002-EC18-FA9B-D231F903AA69}"/>
          </ac:cxnSpMkLst>
        </pc:cxnChg>
        <pc:cxnChg chg="add del mod">
          <ac:chgData name="ajaleel@nvidia.com" userId="S::urn:spo:guest#ajaleel@nvidia.com::" providerId="AD" clId="Web-{F4F9B119-9B15-F784-6876-7DF1576E5D3C}" dt="2025-03-04T17:29:14.348" v="315" actId="1076"/>
          <ac:cxnSpMkLst>
            <pc:docMk/>
            <pc:sldMk cId="3362839921" sldId="421"/>
            <ac:cxnSpMk id="144" creationId="{ECCA6B77-22F9-7DC1-D709-4F027D45C9A3}"/>
          </ac:cxnSpMkLst>
        </pc:cxnChg>
      </pc:sldChg>
      <pc:sldChg chg="modSp">
        <pc:chgData name="ajaleel@nvidia.com" userId="S::urn:spo:guest#ajaleel@nvidia.com::" providerId="AD" clId="Web-{F4F9B119-9B15-F784-6876-7DF1576E5D3C}" dt="2025-03-04T17:22:39.005" v="128" actId="20577"/>
        <pc:sldMkLst>
          <pc:docMk/>
          <pc:sldMk cId="917086840" sldId="423"/>
        </pc:sldMkLst>
        <pc:spChg chg="mod">
          <ac:chgData name="ajaleel@nvidia.com" userId="S::urn:spo:guest#ajaleel@nvidia.com::" providerId="AD" clId="Web-{F4F9B119-9B15-F784-6876-7DF1576E5D3C}" dt="2025-03-04T17:22:39.005" v="128" actId="20577"/>
          <ac:spMkLst>
            <pc:docMk/>
            <pc:sldMk cId="917086840" sldId="423"/>
            <ac:spMk id="5" creationId="{22846A01-4787-119A-47E6-7C9AD5C1FA09}"/>
          </ac:spMkLst>
        </pc:spChg>
        <pc:spChg chg="mod">
          <ac:chgData name="ajaleel@nvidia.com" userId="S::urn:spo:guest#ajaleel@nvidia.com::" providerId="AD" clId="Web-{F4F9B119-9B15-F784-6876-7DF1576E5D3C}" dt="2025-03-04T17:20:45.922" v="101" actId="20577"/>
          <ac:spMkLst>
            <pc:docMk/>
            <pc:sldMk cId="917086840" sldId="423"/>
            <ac:spMk id="6" creationId="{3C232D51-0EBC-B1D3-55E1-3AE0A9E178E0}"/>
          </ac:spMkLst>
        </pc:spChg>
      </pc:sldChg>
      <pc:sldChg chg="modSp">
        <pc:chgData name="ajaleel@nvidia.com" userId="S::urn:spo:guest#ajaleel@nvidia.com::" providerId="AD" clId="Web-{F4F9B119-9B15-F784-6876-7DF1576E5D3C}" dt="2025-03-04T17:40:49.811" v="546" actId="20577"/>
        <pc:sldMkLst>
          <pc:docMk/>
          <pc:sldMk cId="1446021110" sldId="449"/>
        </pc:sldMkLst>
        <pc:spChg chg="mod">
          <ac:chgData name="ajaleel@nvidia.com" userId="S::urn:spo:guest#ajaleel@nvidia.com::" providerId="AD" clId="Web-{F4F9B119-9B15-F784-6876-7DF1576E5D3C}" dt="2025-03-04T17:40:49.811" v="546" actId="20577"/>
          <ac:spMkLst>
            <pc:docMk/>
            <pc:sldMk cId="1446021110" sldId="449"/>
            <ac:spMk id="4" creationId="{B7AC6387-BBB8-12C5-1158-57E7127EE32A}"/>
          </ac:spMkLst>
        </pc:spChg>
      </pc:sldChg>
      <pc:sldChg chg="modSp">
        <pc:chgData name="ajaleel@nvidia.com" userId="S::urn:spo:guest#ajaleel@nvidia.com::" providerId="AD" clId="Web-{F4F9B119-9B15-F784-6876-7DF1576E5D3C}" dt="2025-03-04T17:16:47.132" v="83" actId="20577"/>
        <pc:sldMkLst>
          <pc:docMk/>
          <pc:sldMk cId="679959390" sldId="464"/>
        </pc:sldMkLst>
        <pc:spChg chg="mod">
          <ac:chgData name="ajaleel@nvidia.com" userId="S::urn:spo:guest#ajaleel@nvidia.com::" providerId="AD" clId="Web-{F4F9B119-9B15-F784-6876-7DF1576E5D3C}" dt="2025-03-04T17:16:47.132" v="83" actId="20577"/>
          <ac:spMkLst>
            <pc:docMk/>
            <pc:sldMk cId="679959390" sldId="464"/>
            <ac:spMk id="3" creationId="{CE0BF074-7863-E5D7-ACC5-6AB1CAB53AAE}"/>
          </ac:spMkLst>
        </pc:spChg>
        <pc:spChg chg="mod">
          <ac:chgData name="ajaleel@nvidia.com" userId="S::urn:spo:guest#ajaleel@nvidia.com::" providerId="AD" clId="Web-{F4F9B119-9B15-F784-6876-7DF1576E5D3C}" dt="2025-03-04T17:16:07.130" v="73" actId="1076"/>
          <ac:spMkLst>
            <pc:docMk/>
            <pc:sldMk cId="679959390" sldId="464"/>
            <ac:spMk id="9" creationId="{685E3280-3FD8-8150-8DE8-D02CF3DE842D}"/>
          </ac:spMkLst>
        </pc:spChg>
        <pc:spChg chg="mod">
          <ac:chgData name="ajaleel@nvidia.com" userId="S::urn:spo:guest#ajaleel@nvidia.com::" providerId="AD" clId="Web-{F4F9B119-9B15-F784-6876-7DF1576E5D3C}" dt="2025-03-04T17:15:52.614" v="72" actId="1076"/>
          <ac:spMkLst>
            <pc:docMk/>
            <pc:sldMk cId="679959390" sldId="464"/>
            <ac:spMk id="31" creationId="{CA9E202F-4BC7-3236-9460-6EB0CEBEF7E6}"/>
          </ac:spMkLst>
        </pc:spChg>
      </pc:sldChg>
      <pc:sldChg chg="modSp">
        <pc:chgData name="ajaleel@nvidia.com" userId="S::urn:spo:guest#ajaleel@nvidia.com::" providerId="AD" clId="Web-{F4F9B119-9B15-F784-6876-7DF1576E5D3C}" dt="2025-03-04T17:22:07.050" v="121" actId="20577"/>
        <pc:sldMkLst>
          <pc:docMk/>
          <pc:sldMk cId="486687562" sldId="465"/>
        </pc:sldMkLst>
        <pc:spChg chg="mod">
          <ac:chgData name="ajaleel@nvidia.com" userId="S::urn:spo:guest#ajaleel@nvidia.com::" providerId="AD" clId="Web-{F4F9B119-9B15-F784-6876-7DF1576E5D3C}" dt="2025-03-04T17:22:07.050" v="121" actId="20577"/>
          <ac:spMkLst>
            <pc:docMk/>
            <pc:sldMk cId="486687562" sldId="465"/>
            <ac:spMk id="15" creationId="{8F3263D6-5625-F98E-46C9-1B5732D7DFB6}"/>
          </ac:spMkLst>
        </pc:spChg>
      </pc:sldChg>
      <pc:sldChg chg="addSp modSp">
        <pc:chgData name="ajaleel@nvidia.com" userId="S::urn:spo:guest#ajaleel@nvidia.com::" providerId="AD" clId="Web-{F4F9B119-9B15-F784-6876-7DF1576E5D3C}" dt="2025-03-04T17:23:31.475" v="145"/>
        <pc:sldMkLst>
          <pc:docMk/>
          <pc:sldMk cId="1130555289" sldId="467"/>
        </pc:sldMkLst>
        <pc:spChg chg="mod">
          <ac:chgData name="ajaleel@nvidia.com" userId="S::urn:spo:guest#ajaleel@nvidia.com::" providerId="AD" clId="Web-{F4F9B119-9B15-F784-6876-7DF1576E5D3C}" dt="2025-03-04T17:23:30.006" v="138" actId="20577"/>
          <ac:spMkLst>
            <pc:docMk/>
            <pc:sldMk cId="1130555289" sldId="467"/>
            <ac:spMk id="5" creationId="{1D21EA17-1030-F08F-18B0-C8C3AB2F44E6}"/>
          </ac:spMkLst>
        </pc:spChg>
        <pc:graphicFrameChg chg="mod">
          <ac:chgData name="ajaleel@nvidia.com" userId="S::urn:spo:guest#ajaleel@nvidia.com::" providerId="AD" clId="Web-{F4F9B119-9B15-F784-6876-7DF1576E5D3C}" dt="2025-03-04T17:01:37.489" v="46" actId="1076"/>
          <ac:graphicFrameMkLst>
            <pc:docMk/>
            <pc:sldMk cId="1130555289" sldId="467"/>
            <ac:graphicFrameMk id="3" creationId="{DFF9738C-ED1C-25D8-0CEB-48E67C51F3C5}"/>
          </ac:graphicFrameMkLst>
        </pc:graphicFrameChg>
        <pc:graphicFrameChg chg="mod modGraphic">
          <ac:chgData name="ajaleel@nvidia.com" userId="S::urn:spo:guest#ajaleel@nvidia.com::" providerId="AD" clId="Web-{F4F9B119-9B15-F784-6876-7DF1576E5D3C}" dt="2025-03-04T16:58:26.544" v="24" actId="1076"/>
          <ac:graphicFrameMkLst>
            <pc:docMk/>
            <pc:sldMk cId="1130555289" sldId="467"/>
            <ac:graphicFrameMk id="24" creationId="{750791A6-4CF3-353B-BE92-DC465C73E8EB}"/>
          </ac:graphicFrameMkLst>
        </pc:graphicFrameChg>
        <pc:graphicFrameChg chg="modGraphic">
          <ac:chgData name="ajaleel@nvidia.com" userId="S::urn:spo:guest#ajaleel@nvidia.com::" providerId="AD" clId="Web-{F4F9B119-9B15-F784-6876-7DF1576E5D3C}" dt="2025-03-04T17:01:04.175" v="45"/>
          <ac:graphicFrameMkLst>
            <pc:docMk/>
            <pc:sldMk cId="1130555289" sldId="467"/>
            <ac:graphicFrameMk id="30" creationId="{51781B2C-A7AA-B796-BBBD-89D33C46A8B0}"/>
          </ac:graphicFrameMkLst>
        </pc:graphicFrameChg>
      </pc:sldChg>
      <pc:sldChg chg="add replId">
        <pc:chgData name="ajaleel@nvidia.com" userId="S::urn:spo:guest#ajaleel@nvidia.com::" providerId="AD" clId="Web-{F4F9B119-9B15-F784-6876-7DF1576E5D3C}" dt="2025-03-04T17:28:41.284" v="216"/>
        <pc:sldMkLst>
          <pc:docMk/>
          <pc:sldMk cId="1102998680" sldId="468"/>
        </pc:sldMkLst>
      </pc:sldChg>
    </pc:docChg>
  </pc:docChgLst>
  <pc:docChgLst>
    <pc:chgData name="ajaleel@nvidia.com" userId="S::urn:spo:guest#ajaleel@nvidia.com::" providerId="AD" clId="Web-{2C721112-0587-65AA-478F-3C1A6F7E86A1}"/>
    <pc:docChg chg="mod modSld">
      <pc:chgData name="ajaleel@nvidia.com" userId="S::urn:spo:guest#ajaleel@nvidia.com::" providerId="AD" clId="Web-{2C721112-0587-65AA-478F-3C1A6F7E86A1}" dt="2025-03-03T16:18:03.932" v="580" actId="20577"/>
      <pc:docMkLst>
        <pc:docMk/>
      </pc:docMkLst>
      <pc:sldChg chg="modSp">
        <pc:chgData name="ajaleel@nvidia.com" userId="S::urn:spo:guest#ajaleel@nvidia.com::" providerId="AD" clId="Web-{2C721112-0587-65AA-478F-3C1A6F7E86A1}" dt="2025-03-03T16:09:37.776" v="507" actId="1076"/>
        <pc:sldMkLst>
          <pc:docMk/>
          <pc:sldMk cId="530338047" sldId="260"/>
        </pc:sldMkLst>
        <pc:picChg chg="mod">
          <ac:chgData name="ajaleel@nvidia.com" userId="S::urn:spo:guest#ajaleel@nvidia.com::" providerId="AD" clId="Web-{2C721112-0587-65AA-478F-3C1A6F7E86A1}" dt="2025-03-03T16:09:37.776" v="507" actId="1076"/>
          <ac:picMkLst>
            <pc:docMk/>
            <pc:sldMk cId="530338047" sldId="260"/>
            <ac:picMk id="5" creationId="{A804B605-D692-D245-8851-D250823CD361}"/>
          </ac:picMkLst>
        </pc:picChg>
        <pc:picChg chg="mod">
          <ac:chgData name="ajaleel@nvidia.com" userId="S::urn:spo:guest#ajaleel@nvidia.com::" providerId="AD" clId="Web-{2C721112-0587-65AA-478F-3C1A6F7E86A1}" dt="2025-03-03T16:09:34.823" v="506" actId="1076"/>
          <ac:picMkLst>
            <pc:docMk/>
            <pc:sldMk cId="530338047" sldId="260"/>
            <ac:picMk id="9" creationId="{2D53919A-F54A-28AA-0E52-A64ECE28A530}"/>
          </ac:picMkLst>
        </pc:picChg>
      </pc:sldChg>
      <pc:sldChg chg="modSp">
        <pc:chgData name="ajaleel@nvidia.com" userId="S::urn:spo:guest#ajaleel@nvidia.com::" providerId="AD" clId="Web-{2C721112-0587-65AA-478F-3C1A6F7E86A1}" dt="2025-03-03T13:55:15.997" v="369" actId="20577"/>
        <pc:sldMkLst>
          <pc:docMk/>
          <pc:sldMk cId="474063360" sldId="262"/>
        </pc:sldMkLst>
        <pc:spChg chg="mod">
          <ac:chgData name="ajaleel@nvidia.com" userId="S::urn:spo:guest#ajaleel@nvidia.com::" providerId="AD" clId="Web-{2C721112-0587-65AA-478F-3C1A6F7E86A1}" dt="2025-03-03T13:49:06.764" v="234" actId="20577"/>
          <ac:spMkLst>
            <pc:docMk/>
            <pc:sldMk cId="474063360" sldId="262"/>
            <ac:spMk id="5" creationId="{84EE0AF0-366C-EBE1-DA64-587E98DA82BF}"/>
          </ac:spMkLst>
        </pc:spChg>
        <pc:spChg chg="mod">
          <ac:chgData name="ajaleel@nvidia.com" userId="S::urn:spo:guest#ajaleel@nvidia.com::" providerId="AD" clId="Web-{2C721112-0587-65AA-478F-3C1A6F7E86A1}" dt="2025-03-03T13:49:43.578" v="236"/>
          <ac:spMkLst>
            <pc:docMk/>
            <pc:sldMk cId="474063360" sldId="262"/>
            <ac:spMk id="17" creationId="{8E952889-162F-AC2C-61FE-1C1A7298F6A7}"/>
          </ac:spMkLst>
        </pc:spChg>
        <pc:spChg chg="mod">
          <ac:chgData name="ajaleel@nvidia.com" userId="S::urn:spo:guest#ajaleel@nvidia.com::" providerId="AD" clId="Web-{2C721112-0587-65AA-478F-3C1A6F7E86A1}" dt="2025-03-03T13:55:15.997" v="369" actId="20577"/>
          <ac:spMkLst>
            <pc:docMk/>
            <pc:sldMk cId="474063360" sldId="262"/>
            <ac:spMk id="67" creationId="{FBE81F02-C0C6-64D3-D093-D8ABC05B3439}"/>
          </ac:spMkLst>
        </pc:spChg>
      </pc:sldChg>
      <pc:sldChg chg="addSp modSp">
        <pc:chgData name="ajaleel@nvidia.com" userId="S::urn:spo:guest#ajaleel@nvidia.com::" providerId="AD" clId="Web-{2C721112-0587-65AA-478F-3C1A6F7E86A1}" dt="2025-03-03T16:15:09.692" v="546" actId="1076"/>
        <pc:sldMkLst>
          <pc:docMk/>
          <pc:sldMk cId="2932657041" sldId="263"/>
        </pc:sldMkLst>
        <pc:spChg chg="mod">
          <ac:chgData name="ajaleel@nvidia.com" userId="S::urn:spo:guest#ajaleel@nvidia.com::" providerId="AD" clId="Web-{2C721112-0587-65AA-478F-3C1A6F7E86A1}" dt="2025-03-03T13:56:43.110" v="406" actId="20577"/>
          <ac:spMkLst>
            <pc:docMk/>
            <pc:sldMk cId="2932657041" sldId="263"/>
            <ac:spMk id="5" creationId="{4C79F1B1-A091-9BC7-F17B-49FD6C623AA4}"/>
          </ac:spMkLst>
        </pc:spChg>
        <pc:spChg chg="add mod">
          <ac:chgData name="ajaleel@nvidia.com" userId="S::urn:spo:guest#ajaleel@nvidia.com::" providerId="AD" clId="Web-{2C721112-0587-65AA-478F-3C1A6F7E86A1}" dt="2025-03-03T16:15:09.692" v="546" actId="1076"/>
          <ac:spMkLst>
            <pc:docMk/>
            <pc:sldMk cId="2932657041" sldId="263"/>
            <ac:spMk id="6" creationId="{41B18373-61E0-5BCD-91D9-45E01640477D}"/>
          </ac:spMkLst>
        </pc:spChg>
      </pc:sldChg>
      <pc:sldChg chg="modSp">
        <pc:chgData name="ajaleel@nvidia.com" userId="S::urn:spo:guest#ajaleel@nvidia.com::" providerId="AD" clId="Web-{2C721112-0587-65AA-478F-3C1A6F7E86A1}" dt="2025-03-03T14:07:03.979" v="497" actId="20577"/>
        <pc:sldMkLst>
          <pc:docMk/>
          <pc:sldMk cId="1213093032" sldId="270"/>
        </pc:sldMkLst>
        <pc:spChg chg="mod">
          <ac:chgData name="ajaleel@nvidia.com" userId="S::urn:spo:guest#ajaleel@nvidia.com::" providerId="AD" clId="Web-{2C721112-0587-65AA-478F-3C1A6F7E86A1}" dt="2025-03-03T14:07:03.979" v="497" actId="20577"/>
          <ac:spMkLst>
            <pc:docMk/>
            <pc:sldMk cId="1213093032" sldId="270"/>
            <ac:spMk id="4" creationId="{B7AC6387-BBB8-12C5-1158-57E7127EE32A}"/>
          </ac:spMkLst>
        </pc:spChg>
      </pc:sldChg>
      <pc:sldChg chg="modSp">
        <pc:chgData name="ajaleel@nvidia.com" userId="S::urn:spo:guest#ajaleel@nvidia.com::" providerId="AD" clId="Web-{2C721112-0587-65AA-478F-3C1A6F7E86A1}" dt="2025-03-03T14:02:38.656" v="473" actId="20577"/>
        <pc:sldMkLst>
          <pc:docMk/>
          <pc:sldMk cId="1666739584" sldId="398"/>
        </pc:sldMkLst>
      </pc:sldChg>
      <pc:sldChg chg="addSp modSp">
        <pc:chgData name="ajaleel@nvidia.com" userId="S::urn:spo:guest#ajaleel@nvidia.com::" providerId="AD" clId="Web-{2C721112-0587-65AA-478F-3C1A6F7E86A1}" dt="2025-03-03T14:08:46.108" v="500" actId="1076"/>
        <pc:sldMkLst>
          <pc:docMk/>
          <pc:sldMk cId="3955871252" sldId="412"/>
        </pc:sldMkLst>
        <pc:cxnChg chg="add mod">
          <ac:chgData name="ajaleel@nvidia.com" userId="S::urn:spo:guest#ajaleel@nvidia.com::" providerId="AD" clId="Web-{2C721112-0587-65AA-478F-3C1A6F7E86A1}" dt="2025-03-03T14:08:46.108" v="500" actId="1076"/>
          <ac:cxnSpMkLst>
            <pc:docMk/>
            <pc:sldMk cId="3955871252" sldId="412"/>
            <ac:cxnSpMk id="15" creationId="{E21ECF48-539C-52A0-49CD-7315F92E8EE7}"/>
          </ac:cxnSpMkLst>
        </pc:cxnChg>
      </pc:sldChg>
      <pc:sldChg chg="modSp">
        <pc:chgData name="ajaleel@nvidia.com" userId="S::urn:spo:guest#ajaleel@nvidia.com::" providerId="AD" clId="Web-{2C721112-0587-65AA-478F-3C1A6F7E86A1}" dt="2025-03-03T14:09:23.250" v="504" actId="20577"/>
        <pc:sldMkLst>
          <pc:docMk/>
          <pc:sldMk cId="1446021110" sldId="449"/>
        </pc:sldMkLst>
        <pc:spChg chg="mod">
          <ac:chgData name="ajaleel@nvidia.com" userId="S::urn:spo:guest#ajaleel@nvidia.com::" providerId="AD" clId="Web-{2C721112-0587-65AA-478F-3C1A6F7E86A1}" dt="2025-03-03T14:09:23.250" v="504" actId="20577"/>
          <ac:spMkLst>
            <pc:docMk/>
            <pc:sldMk cId="1446021110" sldId="449"/>
            <ac:spMk id="4" creationId="{B7AC6387-BBB8-12C5-1158-57E7127EE32A}"/>
          </ac:spMkLst>
        </pc:spChg>
      </pc:sldChg>
      <pc:sldChg chg="modSp">
        <pc:chgData name="ajaleel@nvidia.com" userId="S::urn:spo:guest#ajaleel@nvidia.com::" providerId="AD" clId="Web-{2C721112-0587-65AA-478F-3C1A6F7E86A1}" dt="2025-03-03T16:12:19.531" v="522" actId="14100"/>
        <pc:sldMkLst>
          <pc:docMk/>
          <pc:sldMk cId="120608718" sldId="455"/>
        </pc:sldMkLst>
        <pc:spChg chg="mod">
          <ac:chgData name="ajaleel@nvidia.com" userId="S::urn:spo:guest#ajaleel@nvidia.com::" providerId="AD" clId="Web-{2C721112-0587-65AA-478F-3C1A6F7E86A1}" dt="2025-03-03T13:38:59.176" v="23" actId="20577"/>
          <ac:spMkLst>
            <pc:docMk/>
            <pc:sldMk cId="120608718" sldId="455"/>
            <ac:spMk id="5" creationId="{211F89E4-8B75-A215-2B68-06A479BDB586}"/>
          </ac:spMkLst>
        </pc:spChg>
        <pc:spChg chg="mod">
          <ac:chgData name="ajaleel@nvidia.com" userId="S::urn:spo:guest#ajaleel@nvidia.com::" providerId="AD" clId="Web-{2C721112-0587-65AA-478F-3C1A6F7E86A1}" dt="2025-03-03T16:12:19.531" v="522" actId="14100"/>
          <ac:spMkLst>
            <pc:docMk/>
            <pc:sldMk cId="120608718" sldId="455"/>
            <ac:spMk id="6" creationId="{859FE740-B783-1F09-5B58-9B6CE905184C}"/>
          </ac:spMkLst>
        </pc:spChg>
        <pc:picChg chg="mod">
          <ac:chgData name="ajaleel@nvidia.com" userId="S::urn:spo:guest#ajaleel@nvidia.com::" providerId="AD" clId="Web-{2C721112-0587-65AA-478F-3C1A6F7E86A1}" dt="2025-03-03T13:40:10.898" v="44" actId="1076"/>
          <ac:picMkLst>
            <pc:docMk/>
            <pc:sldMk cId="120608718" sldId="455"/>
            <ac:picMk id="3" creationId="{F1222F83-3946-FC11-6E4A-9CD1E1D31281}"/>
          </ac:picMkLst>
        </pc:picChg>
        <pc:picChg chg="mod">
          <ac:chgData name="ajaleel@nvidia.com" userId="S::urn:spo:guest#ajaleel@nvidia.com::" providerId="AD" clId="Web-{2C721112-0587-65AA-478F-3C1A6F7E86A1}" dt="2025-03-03T13:40:05.335" v="42" actId="1076"/>
          <ac:picMkLst>
            <pc:docMk/>
            <pc:sldMk cId="120608718" sldId="455"/>
            <ac:picMk id="4" creationId="{A8FE798D-2F16-63B0-A79B-E8E506B47EC8}"/>
          </ac:picMkLst>
        </pc:picChg>
        <pc:picChg chg="mod">
          <ac:chgData name="ajaleel@nvidia.com" userId="S::urn:spo:guest#ajaleel@nvidia.com::" providerId="AD" clId="Web-{2C721112-0587-65AA-478F-3C1A6F7E86A1}" dt="2025-03-03T13:40:07.835" v="43" actId="1076"/>
          <ac:picMkLst>
            <pc:docMk/>
            <pc:sldMk cId="120608718" sldId="455"/>
            <ac:picMk id="1028" creationId="{A9405AED-A614-05B2-1077-15F2722A51A7}"/>
          </ac:picMkLst>
        </pc:picChg>
      </pc:sldChg>
      <pc:sldChg chg="delSp modSp">
        <pc:chgData name="ajaleel@nvidia.com" userId="S::urn:spo:guest#ajaleel@nvidia.com::" providerId="AD" clId="Web-{2C721112-0587-65AA-478F-3C1A6F7E86A1}" dt="2025-03-03T13:56:01.140" v="401" actId="20577"/>
        <pc:sldMkLst>
          <pc:docMk/>
          <pc:sldMk cId="3660596717" sldId="456"/>
        </pc:sldMkLst>
        <pc:spChg chg="mod">
          <ac:chgData name="ajaleel@nvidia.com" userId="S::urn:spo:guest#ajaleel@nvidia.com::" providerId="AD" clId="Web-{2C721112-0587-65AA-478F-3C1A6F7E86A1}" dt="2025-03-03T13:50:04.110" v="243" actId="20577"/>
          <ac:spMkLst>
            <pc:docMk/>
            <pc:sldMk cId="3660596717" sldId="456"/>
            <ac:spMk id="5" creationId="{84EE0AF0-366C-EBE1-DA64-587E98DA82BF}"/>
          </ac:spMkLst>
        </pc:spChg>
        <pc:spChg chg="mod">
          <ac:chgData name="ajaleel@nvidia.com" userId="S::urn:spo:guest#ajaleel@nvidia.com::" providerId="AD" clId="Web-{2C721112-0587-65AA-478F-3C1A6F7E86A1}" dt="2025-03-03T13:50:10.375" v="245" actId="20577"/>
          <ac:spMkLst>
            <pc:docMk/>
            <pc:sldMk cId="3660596717" sldId="456"/>
            <ac:spMk id="12" creationId="{A4A237FE-CA7C-DC91-5CCE-5767A04513D5}"/>
          </ac:spMkLst>
        </pc:spChg>
        <pc:spChg chg="mod">
          <ac:chgData name="ajaleel@nvidia.com" userId="S::urn:spo:guest#ajaleel@nvidia.com::" providerId="AD" clId="Web-{2C721112-0587-65AA-478F-3C1A6F7E86A1}" dt="2025-03-03T13:56:01.140" v="401" actId="20577"/>
          <ac:spMkLst>
            <pc:docMk/>
            <pc:sldMk cId="3660596717" sldId="456"/>
            <ac:spMk id="61" creationId="{24EF7F3E-80E4-F1B4-2021-B2BE756E7B05}"/>
          </ac:spMkLst>
        </pc:spChg>
      </pc:sldChg>
      <pc:sldChg chg="modSp">
        <pc:chgData name="ajaleel@nvidia.com" userId="S::urn:spo:guest#ajaleel@nvidia.com::" providerId="AD" clId="Web-{2C721112-0587-65AA-478F-3C1A6F7E86A1}" dt="2025-03-03T13:56:15.062" v="404" actId="20577"/>
        <pc:sldMkLst>
          <pc:docMk/>
          <pc:sldMk cId="1654850430" sldId="457"/>
        </pc:sldMkLst>
        <pc:spChg chg="mod">
          <ac:chgData name="ajaleel@nvidia.com" userId="S::urn:spo:guest#ajaleel@nvidia.com::" providerId="AD" clId="Web-{2C721112-0587-65AA-478F-3C1A6F7E86A1}" dt="2025-03-03T13:50:42.017" v="249" actId="20577"/>
          <ac:spMkLst>
            <pc:docMk/>
            <pc:sldMk cId="1654850430" sldId="457"/>
            <ac:spMk id="5" creationId="{84EE0AF0-366C-EBE1-DA64-587E98DA82BF}"/>
          </ac:spMkLst>
        </pc:spChg>
        <pc:spChg chg="mod">
          <ac:chgData name="ajaleel@nvidia.com" userId="S::urn:spo:guest#ajaleel@nvidia.com::" providerId="AD" clId="Web-{2C721112-0587-65AA-478F-3C1A6F7E86A1}" dt="2025-03-03T13:53:09.101" v="314" actId="20577"/>
          <ac:spMkLst>
            <pc:docMk/>
            <pc:sldMk cId="1654850430" sldId="457"/>
            <ac:spMk id="12" creationId="{D6065E6D-0C72-DB3B-F773-15E0865CA682}"/>
          </ac:spMkLst>
        </pc:spChg>
        <pc:spChg chg="mod">
          <ac:chgData name="ajaleel@nvidia.com" userId="S::urn:spo:guest#ajaleel@nvidia.com::" providerId="AD" clId="Web-{2C721112-0587-65AA-478F-3C1A6F7E86A1}" dt="2025-03-03T13:53:32.056" v="316" actId="14100"/>
          <ac:spMkLst>
            <pc:docMk/>
            <pc:sldMk cId="1654850430" sldId="457"/>
            <ac:spMk id="36" creationId="{430AD593-C767-5A3D-421D-111F53343E66}"/>
          </ac:spMkLst>
        </pc:spChg>
        <pc:spChg chg="mod">
          <ac:chgData name="ajaleel@nvidia.com" userId="S::urn:spo:guest#ajaleel@nvidia.com::" providerId="AD" clId="Web-{2C721112-0587-65AA-478F-3C1A6F7E86A1}" dt="2025-03-03T13:56:15.062" v="404" actId="20577"/>
          <ac:spMkLst>
            <pc:docMk/>
            <pc:sldMk cId="1654850430" sldId="457"/>
            <ac:spMk id="77" creationId="{B5F0E9BB-24CC-465E-D7B6-012EA0A801F1}"/>
          </ac:spMkLst>
        </pc:spChg>
      </pc:sldChg>
      <pc:sldChg chg="addSp delSp modSp addAnim delAnim">
        <pc:chgData name="ajaleel@nvidia.com" userId="S::urn:spo:guest#ajaleel@nvidia.com::" providerId="AD" clId="Web-{2C721112-0587-65AA-478F-3C1A6F7E86A1}" dt="2025-03-03T16:13:29.549" v="525"/>
        <pc:sldMkLst>
          <pc:docMk/>
          <pc:sldMk cId="2643515002" sldId="459"/>
        </pc:sldMkLst>
      </pc:sldChg>
      <pc:sldChg chg="delSp modSp">
        <pc:chgData name="ajaleel@nvidia.com" userId="S::urn:spo:guest#ajaleel@nvidia.com::" providerId="AD" clId="Web-{2C721112-0587-65AA-478F-3C1A6F7E86A1}" dt="2025-03-03T16:18:03.932" v="580" actId="20577"/>
        <pc:sldMkLst>
          <pc:docMk/>
          <pc:sldMk cId="405478416" sldId="460"/>
        </pc:sldMkLst>
      </pc:sldChg>
    </pc:docChg>
  </pc:docChgLst>
  <pc:docChgLst>
    <pc:chgData name="Li, Bingyao" userId="6020a0d1-527a-4229-8e4c-eb30bf0f9e70" providerId="ADAL" clId="{CB1C4F89-DB11-4A47-A2A8-7BF5DF30C112}"/>
    <pc:docChg chg="undo custSel addSld delSld modSld">
      <pc:chgData name="Li, Bingyao" userId="6020a0d1-527a-4229-8e4c-eb30bf0f9e70" providerId="ADAL" clId="{CB1C4F89-DB11-4A47-A2A8-7BF5DF30C112}" dt="2024-03-06T11:22:10.296" v="7433" actId="20577"/>
      <pc:docMkLst>
        <pc:docMk/>
      </pc:docMkLst>
      <pc:sldChg chg="modNotesTx">
        <pc:chgData name="Li, Bingyao" userId="6020a0d1-527a-4229-8e4c-eb30bf0f9e70" providerId="ADAL" clId="{CB1C4F89-DB11-4A47-A2A8-7BF5DF30C112}" dt="2024-03-06T00:10:05.283" v="6034" actId="20577"/>
        <pc:sldMkLst>
          <pc:docMk/>
          <pc:sldMk cId="474063360" sldId="262"/>
        </pc:sldMkLst>
      </pc:sldChg>
      <pc:sldChg chg="addSp modSp mod modAnim modNotesTx">
        <pc:chgData name="Li, Bingyao" userId="6020a0d1-527a-4229-8e4c-eb30bf0f9e70" providerId="ADAL" clId="{CB1C4F89-DB11-4A47-A2A8-7BF5DF30C112}" dt="2024-03-06T00:23:02.218" v="6449" actId="20577"/>
        <pc:sldMkLst>
          <pc:docMk/>
          <pc:sldMk cId="2932657041" sldId="263"/>
        </pc:sldMkLst>
      </pc:sldChg>
      <pc:sldChg chg="addSp modSp mod modAnim modNotesTx">
        <pc:chgData name="Li, Bingyao" userId="6020a0d1-527a-4229-8e4c-eb30bf0f9e70" providerId="ADAL" clId="{CB1C4F89-DB11-4A47-A2A8-7BF5DF30C112}" dt="2024-03-06T01:19:58.636" v="7137" actId="20577"/>
        <pc:sldMkLst>
          <pc:docMk/>
          <pc:sldMk cId="2507187213" sldId="268"/>
        </pc:sldMkLst>
      </pc:sldChg>
      <pc:sldChg chg="addSp delSp modSp mod modAnim modNotesTx">
        <pc:chgData name="Li, Bingyao" userId="6020a0d1-527a-4229-8e4c-eb30bf0f9e70" providerId="ADAL" clId="{CB1C4F89-DB11-4A47-A2A8-7BF5DF30C112}" dt="2024-03-06T00:55:52.125" v="7087" actId="1076"/>
        <pc:sldMkLst>
          <pc:docMk/>
          <pc:sldMk cId="3781328061" sldId="274"/>
        </pc:sldMkLst>
      </pc:sldChg>
      <pc:sldChg chg="addSp delSp modSp mod delAnim modAnim modNotesTx">
        <pc:chgData name="Li, Bingyao" userId="6020a0d1-527a-4229-8e4c-eb30bf0f9e70" providerId="ADAL" clId="{CB1C4F89-DB11-4A47-A2A8-7BF5DF30C112}" dt="2024-03-05T17:55:02.486" v="2741" actId="20577"/>
        <pc:sldMkLst>
          <pc:docMk/>
          <pc:sldMk cId="3024333780" sldId="276"/>
        </pc:sldMkLst>
      </pc:sldChg>
      <pc:sldChg chg="modNotesTx">
        <pc:chgData name="Li, Bingyao" userId="6020a0d1-527a-4229-8e4c-eb30bf0f9e70" providerId="ADAL" clId="{CB1C4F89-DB11-4A47-A2A8-7BF5DF30C112}" dt="2024-03-04T17:28:31.551" v="2118" actId="20577"/>
        <pc:sldMkLst>
          <pc:docMk/>
          <pc:sldMk cId="2496538122" sldId="277"/>
        </pc:sldMkLst>
      </pc:sldChg>
      <pc:sldChg chg="modNotesTx">
        <pc:chgData name="Li, Bingyao" userId="6020a0d1-527a-4229-8e4c-eb30bf0f9e70" providerId="ADAL" clId="{CB1C4F89-DB11-4A47-A2A8-7BF5DF30C112}" dt="2024-03-06T00:09:21.519" v="6012" actId="20577"/>
        <pc:sldMkLst>
          <pc:docMk/>
          <pc:sldMk cId="3833821505" sldId="330"/>
        </pc:sldMkLst>
      </pc:sldChg>
      <pc:sldChg chg="modNotesTx">
        <pc:chgData name="Li, Bingyao" userId="6020a0d1-527a-4229-8e4c-eb30bf0f9e70" providerId="ADAL" clId="{CB1C4F89-DB11-4A47-A2A8-7BF5DF30C112}" dt="2024-03-06T00:06:34.229" v="5968" actId="20577"/>
        <pc:sldMkLst>
          <pc:docMk/>
          <pc:sldMk cId="3418508612" sldId="392"/>
        </pc:sldMkLst>
      </pc:sldChg>
      <pc:sldChg chg="modNotesTx">
        <pc:chgData name="Li, Bingyao" userId="6020a0d1-527a-4229-8e4c-eb30bf0f9e70" providerId="ADAL" clId="{CB1C4F89-DB11-4A47-A2A8-7BF5DF30C112}" dt="2024-03-06T00:06:54.189" v="5987" actId="20577"/>
        <pc:sldMkLst>
          <pc:docMk/>
          <pc:sldMk cId="1882637651" sldId="393"/>
        </pc:sldMkLst>
      </pc:sldChg>
      <pc:sldChg chg="modNotesTx">
        <pc:chgData name="Li, Bingyao" userId="6020a0d1-527a-4229-8e4c-eb30bf0f9e70" providerId="ADAL" clId="{CB1C4F89-DB11-4A47-A2A8-7BF5DF30C112}" dt="2024-03-06T11:22:10.296" v="7433" actId="20577"/>
        <pc:sldMkLst>
          <pc:docMk/>
          <pc:sldMk cId="416169750" sldId="394"/>
        </pc:sldMkLst>
      </pc:sldChg>
      <pc:sldChg chg="addSp modSp mod modAnim modNotesTx">
        <pc:chgData name="Li, Bingyao" userId="6020a0d1-527a-4229-8e4c-eb30bf0f9e70" providerId="ADAL" clId="{CB1C4F89-DB11-4A47-A2A8-7BF5DF30C112}" dt="2024-03-06T00:29:04.875" v="6597" actId="20577"/>
        <pc:sldMkLst>
          <pc:docMk/>
          <pc:sldMk cId="884085412" sldId="395"/>
        </pc:sldMkLst>
      </pc:sldChg>
      <pc:sldChg chg="modNotesTx">
        <pc:chgData name="Li, Bingyao" userId="6020a0d1-527a-4229-8e4c-eb30bf0f9e70" providerId="ADAL" clId="{CB1C4F89-DB11-4A47-A2A8-7BF5DF30C112}" dt="2024-02-29T05:42:18.058" v="1150" actId="20577"/>
        <pc:sldMkLst>
          <pc:docMk/>
          <pc:sldMk cId="3086172693" sldId="397"/>
        </pc:sldMkLst>
      </pc:sldChg>
      <pc:sldChg chg="modNotesTx">
        <pc:chgData name="Li, Bingyao" userId="6020a0d1-527a-4229-8e4c-eb30bf0f9e70" providerId="ADAL" clId="{CB1C4F89-DB11-4A47-A2A8-7BF5DF30C112}" dt="2024-03-06T00:30:41.647" v="6675" actId="20577"/>
        <pc:sldMkLst>
          <pc:docMk/>
          <pc:sldMk cId="1666739584" sldId="398"/>
        </pc:sldMkLst>
      </pc:sldChg>
      <pc:sldChg chg="modNotesTx">
        <pc:chgData name="Li, Bingyao" userId="6020a0d1-527a-4229-8e4c-eb30bf0f9e70" providerId="ADAL" clId="{CB1C4F89-DB11-4A47-A2A8-7BF5DF30C112}" dt="2024-03-05T17:54:15.804" v="2624" actId="20577"/>
        <pc:sldMkLst>
          <pc:docMk/>
          <pc:sldMk cId="1903745759" sldId="400"/>
        </pc:sldMkLst>
      </pc:sldChg>
      <pc:sldChg chg="del">
        <pc:chgData name="Li, Bingyao" userId="6020a0d1-527a-4229-8e4c-eb30bf0f9e70" providerId="ADAL" clId="{CB1C4F89-DB11-4A47-A2A8-7BF5DF30C112}" dt="2024-02-29T06:06:42.744" v="1555" actId="2696"/>
        <pc:sldMkLst>
          <pc:docMk/>
          <pc:sldMk cId="2348115560" sldId="404"/>
        </pc:sldMkLst>
      </pc:sldChg>
      <pc:sldChg chg="modNotesTx">
        <pc:chgData name="Li, Bingyao" userId="6020a0d1-527a-4229-8e4c-eb30bf0f9e70" providerId="ADAL" clId="{CB1C4F89-DB11-4A47-A2A8-7BF5DF30C112}" dt="2024-03-06T00:51:50.473" v="7079" actId="20577"/>
        <pc:sldMkLst>
          <pc:docMk/>
          <pc:sldMk cId="2844775171" sldId="408"/>
        </pc:sldMkLst>
      </pc:sldChg>
      <pc:sldChg chg="del">
        <pc:chgData name="Li, Bingyao" userId="6020a0d1-527a-4229-8e4c-eb30bf0f9e70" providerId="ADAL" clId="{CB1C4F89-DB11-4A47-A2A8-7BF5DF30C112}" dt="2024-02-29T06:11:31.268" v="1577" actId="2696"/>
        <pc:sldMkLst>
          <pc:docMk/>
          <pc:sldMk cId="3499773987" sldId="410"/>
        </pc:sldMkLst>
      </pc:sldChg>
      <pc:sldChg chg="addSp delSp modSp mod modAnim modNotesTx">
        <pc:chgData name="Li, Bingyao" userId="6020a0d1-527a-4229-8e4c-eb30bf0f9e70" providerId="ADAL" clId="{CB1C4F89-DB11-4A47-A2A8-7BF5DF30C112}" dt="2024-03-05T17:42:44.496" v="2412" actId="20577"/>
        <pc:sldMkLst>
          <pc:docMk/>
          <pc:sldMk cId="437907940" sldId="414"/>
        </pc:sldMkLst>
      </pc:sldChg>
      <pc:sldChg chg="delSp modSp mod delAnim modNotesTx">
        <pc:chgData name="Li, Bingyao" userId="6020a0d1-527a-4229-8e4c-eb30bf0f9e70" providerId="ADAL" clId="{CB1C4F89-DB11-4A47-A2A8-7BF5DF30C112}" dt="2024-03-06T00:34:03.702" v="6677" actId="20577"/>
        <pc:sldMkLst>
          <pc:docMk/>
          <pc:sldMk cId="2985871569" sldId="416"/>
        </pc:sldMkLst>
      </pc:sldChg>
      <pc:sldChg chg="addSp delSp modSp mod addAnim delAnim modAnim modNotesTx">
        <pc:chgData name="Li, Bingyao" userId="6020a0d1-527a-4229-8e4c-eb30bf0f9e70" providerId="ADAL" clId="{CB1C4F89-DB11-4A47-A2A8-7BF5DF30C112}" dt="2024-03-04T17:54:22.003" v="2225" actId="20577"/>
        <pc:sldMkLst>
          <pc:docMk/>
          <pc:sldMk cId="215558453" sldId="417"/>
        </pc:sldMkLst>
      </pc:sldChg>
      <pc:sldChg chg="addSp delSp modSp mod delAnim modAnim modNotesTx">
        <pc:chgData name="Li, Bingyao" userId="6020a0d1-527a-4229-8e4c-eb30bf0f9e70" providerId="ADAL" clId="{CB1C4F89-DB11-4A47-A2A8-7BF5DF30C112}" dt="2024-03-06T11:10:46.895" v="7430" actId="20577"/>
        <pc:sldMkLst>
          <pc:docMk/>
          <pc:sldMk cId="381744048" sldId="418"/>
        </pc:sldMkLst>
      </pc:sldChg>
      <pc:sldChg chg="addSp modSp add mod modAnim modNotesTx">
        <pc:chgData name="Li, Bingyao" userId="6020a0d1-527a-4229-8e4c-eb30bf0f9e70" providerId="ADAL" clId="{CB1C4F89-DB11-4A47-A2A8-7BF5DF30C112}" dt="2024-03-03T15:57:48.906" v="1873" actId="20577"/>
        <pc:sldMkLst>
          <pc:docMk/>
          <pc:sldMk cId="23235956" sldId="419"/>
        </pc:sldMkLst>
      </pc:sldChg>
      <pc:sldChg chg="addSp modSp add modAnim modNotesTx">
        <pc:chgData name="Li, Bingyao" userId="6020a0d1-527a-4229-8e4c-eb30bf0f9e70" providerId="ADAL" clId="{CB1C4F89-DB11-4A47-A2A8-7BF5DF30C112}" dt="2024-03-06T00:35:16.157" v="6700" actId="20577"/>
        <pc:sldMkLst>
          <pc:docMk/>
          <pc:sldMk cId="2504980084" sldId="420"/>
        </pc:sldMkLst>
      </pc:sldChg>
      <pc:sldChg chg="add del mod modShow">
        <pc:chgData name="Li, Bingyao" userId="6020a0d1-527a-4229-8e4c-eb30bf0f9e70" providerId="ADAL" clId="{CB1C4F89-DB11-4A47-A2A8-7BF5DF30C112}" dt="2024-03-05T23:01:47.698" v="4462" actId="2696"/>
        <pc:sldMkLst>
          <pc:docMk/>
          <pc:sldMk cId="581666386" sldId="421"/>
        </pc:sldMkLst>
      </pc:sldChg>
      <pc:sldChg chg="delSp add del mod">
        <pc:chgData name="Li, Bingyao" userId="6020a0d1-527a-4229-8e4c-eb30bf0f9e70" providerId="ADAL" clId="{CB1C4F89-DB11-4A47-A2A8-7BF5DF30C112}" dt="2024-03-06T11:06:56.594" v="7348" actId="2696"/>
        <pc:sldMkLst>
          <pc:docMk/>
          <pc:sldMk cId="727990653" sldId="421"/>
        </pc:sldMkLst>
      </pc:sldChg>
      <pc:sldChg chg="add del">
        <pc:chgData name="Li, Bingyao" userId="6020a0d1-527a-4229-8e4c-eb30bf0f9e70" providerId="ADAL" clId="{CB1C4F89-DB11-4A47-A2A8-7BF5DF30C112}" dt="2024-02-29T06:15:50.931" v="1614" actId="2696"/>
        <pc:sldMkLst>
          <pc:docMk/>
          <pc:sldMk cId="2378236943" sldId="421"/>
        </pc:sldMkLst>
      </pc:sldChg>
      <pc:sldChg chg="add del">
        <pc:chgData name="Li, Bingyao" userId="6020a0d1-527a-4229-8e4c-eb30bf0f9e70" providerId="ADAL" clId="{CB1C4F89-DB11-4A47-A2A8-7BF5DF30C112}" dt="2024-02-29T06:13:14.528" v="1590"/>
        <pc:sldMkLst>
          <pc:docMk/>
          <pc:sldMk cId="3575483765" sldId="422"/>
        </pc:sldMkLst>
      </pc:sldChg>
    </pc:docChg>
  </pc:docChgLst>
  <pc:docChgLst>
    <pc:chgData name="ajaleel@nvidia.com" userId="S::urn:spo:guest#ajaleel@nvidia.com::" providerId="AD" clId="Web-{67FC4F94-9C9D-AFC3-F27B-AB4B99F84338}"/>
    <pc:docChg chg="modSld">
      <pc:chgData name="ajaleel@nvidia.com" userId="S::urn:spo:guest#ajaleel@nvidia.com::" providerId="AD" clId="Web-{67FC4F94-9C9D-AFC3-F27B-AB4B99F84338}" dt="2025-03-02T16:02:35.116" v="1" actId="1076"/>
      <pc:docMkLst>
        <pc:docMk/>
      </pc:docMkLst>
      <pc:sldChg chg="modSp">
        <pc:chgData name="ajaleel@nvidia.com" userId="S::urn:spo:guest#ajaleel@nvidia.com::" providerId="AD" clId="Web-{67FC4F94-9C9D-AFC3-F27B-AB4B99F84338}" dt="2025-03-02T16:02:35.116" v="1" actId="1076"/>
        <pc:sldMkLst>
          <pc:docMk/>
          <pc:sldMk cId="530338047" sldId="260"/>
        </pc:sldMkLst>
        <pc:spChg chg="mod">
          <ac:chgData name="ajaleel@nvidia.com" userId="S::urn:spo:guest#ajaleel@nvidia.com::" providerId="AD" clId="Web-{67FC4F94-9C9D-AFC3-F27B-AB4B99F84338}" dt="2025-03-02T16:02:35.116" v="1" actId="1076"/>
          <ac:spMkLst>
            <pc:docMk/>
            <pc:sldMk cId="530338047" sldId="260"/>
            <ac:spMk id="3" creationId="{227D9085-070E-2946-9BEF-08CF29519CD3}"/>
          </ac:spMkLst>
        </pc:spChg>
      </pc:sldChg>
    </pc:docChg>
  </pc:docChgLst>
  <pc:docChgLst>
    <pc:chgData name="lieven.eeckhout@ugent.be" userId="S::urn:spo:guest#lieven.eeckhout@ugent.be::" providerId="AD" clId="Web-{C1BD5E2A-2C96-E282-FE22-2B1F1B83BE20}"/>
    <pc:docChg chg="modSld">
      <pc:chgData name="lieven.eeckhout@ugent.be" userId="S::urn:spo:guest#lieven.eeckhout@ugent.be::" providerId="AD" clId="Web-{C1BD5E2A-2C96-E282-FE22-2B1F1B83BE20}" dt="2025-03-04T20:01:34.144" v="15" actId="20577"/>
      <pc:docMkLst>
        <pc:docMk/>
      </pc:docMkLst>
      <pc:sldChg chg="modSp">
        <pc:chgData name="lieven.eeckhout@ugent.be" userId="S::urn:spo:guest#lieven.eeckhout@ugent.be::" providerId="AD" clId="Web-{C1BD5E2A-2C96-E282-FE22-2B1F1B83BE20}" dt="2025-03-04T19:57:37.816" v="1" actId="20577"/>
        <pc:sldMkLst>
          <pc:docMk/>
          <pc:sldMk cId="474063360" sldId="262"/>
        </pc:sldMkLst>
        <pc:spChg chg="mod">
          <ac:chgData name="lieven.eeckhout@ugent.be" userId="S::urn:spo:guest#lieven.eeckhout@ugent.be::" providerId="AD" clId="Web-{C1BD5E2A-2C96-E282-FE22-2B1F1B83BE20}" dt="2025-03-04T19:57:37.816" v="1" actId="20577"/>
          <ac:spMkLst>
            <pc:docMk/>
            <pc:sldMk cId="474063360" sldId="262"/>
            <ac:spMk id="67" creationId="{FBE81F02-C0C6-64D3-D093-D8ABC05B3439}"/>
          </ac:spMkLst>
        </pc:spChg>
      </pc:sldChg>
      <pc:sldChg chg="modSp modCm">
        <pc:chgData name="lieven.eeckhout@ugent.be" userId="S::urn:spo:guest#lieven.eeckhout@ugent.be::" providerId="AD" clId="Web-{C1BD5E2A-2C96-E282-FE22-2B1F1B83BE20}" dt="2025-03-04T20:00:41.110" v="11" actId="20577"/>
        <pc:sldMkLst>
          <pc:docMk/>
          <pc:sldMk cId="1213093032" sldId="270"/>
        </pc:sldMkLst>
        <pc:spChg chg="mod">
          <ac:chgData name="lieven.eeckhout@ugent.be" userId="S::urn:spo:guest#lieven.eeckhout@ugent.be::" providerId="AD" clId="Web-{C1BD5E2A-2C96-E282-FE22-2B1F1B83BE20}" dt="2025-03-04T20:00:41.110" v="11" actId="20577"/>
          <ac:spMkLst>
            <pc:docMk/>
            <pc:sldMk cId="1213093032" sldId="270"/>
            <ac:spMk id="4" creationId="{B7AC6387-BBB8-12C5-1158-57E7127EE32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lieven.eeckhout@ugent.be" userId="S::urn:spo:guest#lieven.eeckhout@ugent.be::" providerId="AD" clId="Web-{C1BD5E2A-2C96-E282-FE22-2B1F1B83BE20}" dt="2025-03-04T20:00:32.921" v="10" actId="20577"/>
              <pc2:cmMkLst xmlns:pc2="http://schemas.microsoft.com/office/powerpoint/2019/9/main/command">
                <pc:docMk/>
                <pc:sldMk cId="1213093032" sldId="270"/>
                <pc2:cmMk id="{C31FEE0A-836C-432E-9D7F-BA27FAFB500A}"/>
              </pc2:cmMkLst>
            </pc226:cmChg>
          </p:ext>
        </pc:extLst>
      </pc:sldChg>
      <pc:sldChg chg="modSp">
        <pc:chgData name="lieven.eeckhout@ugent.be" userId="S::urn:spo:guest#lieven.eeckhout@ugent.be::" providerId="AD" clId="Web-{C1BD5E2A-2C96-E282-FE22-2B1F1B83BE20}" dt="2025-03-04T20:01:06.674" v="13" actId="20577"/>
        <pc:sldMkLst>
          <pc:docMk/>
          <pc:sldMk cId="3781328061" sldId="274"/>
        </pc:sldMkLst>
        <pc:spChg chg="mod">
          <ac:chgData name="lieven.eeckhout@ugent.be" userId="S::urn:spo:guest#lieven.eeckhout@ugent.be::" providerId="AD" clId="Web-{C1BD5E2A-2C96-E282-FE22-2B1F1B83BE20}" dt="2025-03-04T20:01:06.674" v="13" actId="20577"/>
          <ac:spMkLst>
            <pc:docMk/>
            <pc:sldMk cId="3781328061" sldId="274"/>
            <ac:spMk id="2" creationId="{40E142DB-CCDE-2CB1-C34E-874D2CC3C2F0}"/>
          </ac:spMkLst>
        </pc:spChg>
      </pc:sldChg>
      <pc:sldChg chg="modSp">
        <pc:chgData name="lieven.eeckhout@ugent.be" userId="S::urn:spo:guest#lieven.eeckhout@ugent.be::" providerId="AD" clId="Web-{C1BD5E2A-2C96-E282-FE22-2B1F1B83BE20}" dt="2025-03-04T20:01:34.144" v="15" actId="20577"/>
        <pc:sldMkLst>
          <pc:docMk/>
          <pc:sldMk cId="1446021110" sldId="449"/>
        </pc:sldMkLst>
        <pc:spChg chg="mod">
          <ac:chgData name="lieven.eeckhout@ugent.be" userId="S::urn:spo:guest#lieven.eeckhout@ugent.be::" providerId="AD" clId="Web-{C1BD5E2A-2C96-E282-FE22-2B1F1B83BE20}" dt="2025-03-04T20:01:34.144" v="15" actId="20577"/>
          <ac:spMkLst>
            <pc:docMk/>
            <pc:sldMk cId="1446021110" sldId="449"/>
            <ac:spMk id="4" creationId="{B7AC6387-BBB8-12C5-1158-57E7127EE32A}"/>
          </ac:spMkLst>
        </pc:spChg>
      </pc:sldChg>
      <pc:sldChg chg="modSp">
        <pc:chgData name="lieven.eeckhout@ugent.be" userId="S::urn:spo:guest#lieven.eeckhout@ugent.be::" providerId="AD" clId="Web-{C1BD5E2A-2C96-E282-FE22-2B1F1B83BE20}" dt="2025-03-04T19:58:41.804" v="5" actId="20577"/>
        <pc:sldMkLst>
          <pc:docMk/>
          <pc:sldMk cId="679959390" sldId="464"/>
        </pc:sldMkLst>
        <pc:spChg chg="mod">
          <ac:chgData name="lieven.eeckhout@ugent.be" userId="S::urn:spo:guest#lieven.eeckhout@ugent.be::" providerId="AD" clId="Web-{C1BD5E2A-2C96-E282-FE22-2B1F1B83BE20}" dt="2025-03-04T19:58:41.804" v="5" actId="20577"/>
          <ac:spMkLst>
            <pc:docMk/>
            <pc:sldMk cId="679959390" sldId="464"/>
            <ac:spMk id="3" creationId="{CE0BF074-7863-E5D7-ACC5-6AB1CAB53AAE}"/>
          </ac:spMkLst>
        </pc:spChg>
      </pc:sldChg>
    </pc:docChg>
  </pc:docChgLst>
  <pc:docChgLst>
    <pc:chgData name="Wang, Yueqi" userId="3e8dd239-3595-4639-8e97-8eabfef3f160" providerId="ADAL" clId="{B2A65ED5-1FF8-465C-B322-3DFA57FD7F9B}"/>
    <pc:docChg chg="modSld">
      <pc:chgData name="Wang, Yueqi" userId="3e8dd239-3595-4639-8e97-8eabfef3f160" providerId="ADAL" clId="{B2A65ED5-1FF8-465C-B322-3DFA57FD7F9B}" dt="2025-03-26T14:21:55.823" v="12" actId="20577"/>
      <pc:docMkLst>
        <pc:docMk/>
      </pc:docMkLst>
      <pc:sldChg chg="modNotesTx">
        <pc:chgData name="Wang, Yueqi" userId="3e8dd239-3595-4639-8e97-8eabfef3f160" providerId="ADAL" clId="{B2A65ED5-1FF8-465C-B322-3DFA57FD7F9B}" dt="2025-03-26T14:21:15.178" v="0" actId="20577"/>
        <pc:sldMkLst>
          <pc:docMk/>
          <pc:sldMk cId="530338047" sldId="260"/>
        </pc:sldMkLst>
      </pc:sldChg>
      <pc:sldChg chg="modNotesTx">
        <pc:chgData name="Wang, Yueqi" userId="3e8dd239-3595-4639-8e97-8eabfef3f160" providerId="ADAL" clId="{B2A65ED5-1FF8-465C-B322-3DFA57FD7F9B}" dt="2025-03-26T14:21:55.823" v="12" actId="20577"/>
        <pc:sldMkLst>
          <pc:docMk/>
          <pc:sldMk cId="3194543002" sldId="275"/>
        </pc:sldMkLst>
      </pc:sldChg>
      <pc:sldChg chg="modNotesTx">
        <pc:chgData name="Wang, Yueqi" userId="3e8dd239-3595-4639-8e97-8eabfef3f160" providerId="ADAL" clId="{B2A65ED5-1FF8-465C-B322-3DFA57FD7F9B}" dt="2025-03-26T14:21:30.539" v="5" actId="20577"/>
        <pc:sldMkLst>
          <pc:docMk/>
          <pc:sldMk cId="884085412" sldId="395"/>
        </pc:sldMkLst>
      </pc:sldChg>
      <pc:sldChg chg="modNotesTx">
        <pc:chgData name="Wang, Yueqi" userId="3e8dd239-3595-4639-8e97-8eabfef3f160" providerId="ADAL" clId="{B2A65ED5-1FF8-465C-B322-3DFA57FD7F9B}" dt="2025-03-26T14:21:49.200" v="11" actId="20577"/>
        <pc:sldMkLst>
          <pc:docMk/>
          <pc:sldMk cId="3955871252" sldId="412"/>
        </pc:sldMkLst>
      </pc:sldChg>
      <pc:sldChg chg="modNotesTx">
        <pc:chgData name="Wang, Yueqi" userId="3e8dd239-3595-4639-8e97-8eabfef3f160" providerId="ADAL" clId="{B2A65ED5-1FF8-465C-B322-3DFA57FD7F9B}" dt="2025-03-26T14:21:39.599" v="9" actId="20577"/>
        <pc:sldMkLst>
          <pc:docMk/>
          <pc:sldMk cId="2985871569" sldId="416"/>
        </pc:sldMkLst>
      </pc:sldChg>
      <pc:sldChg chg="modNotesTx">
        <pc:chgData name="Wang, Yueqi" userId="3e8dd239-3595-4639-8e97-8eabfef3f160" providerId="ADAL" clId="{B2A65ED5-1FF8-465C-B322-3DFA57FD7F9B}" dt="2025-03-26T14:21:42.273" v="10" actId="20577"/>
        <pc:sldMkLst>
          <pc:docMk/>
          <pc:sldMk cId="3362839921" sldId="421"/>
        </pc:sldMkLst>
      </pc:sldChg>
      <pc:sldChg chg="modNotesTx">
        <pc:chgData name="Wang, Yueqi" userId="3e8dd239-3595-4639-8e97-8eabfef3f160" providerId="ADAL" clId="{B2A65ED5-1FF8-465C-B322-3DFA57FD7F9B}" dt="2025-03-26T14:21:35.352" v="7" actId="20577"/>
        <pc:sldMkLst>
          <pc:docMk/>
          <pc:sldMk cId="917086840" sldId="423"/>
        </pc:sldMkLst>
      </pc:sldChg>
      <pc:sldChg chg="modNotesTx">
        <pc:chgData name="Wang, Yueqi" userId="3e8dd239-3595-4639-8e97-8eabfef3f160" providerId="ADAL" clId="{B2A65ED5-1FF8-465C-B322-3DFA57FD7F9B}" dt="2025-03-26T14:21:17.471" v="1" actId="20577"/>
        <pc:sldMkLst>
          <pc:docMk/>
          <pc:sldMk cId="120608718" sldId="455"/>
        </pc:sldMkLst>
      </pc:sldChg>
      <pc:sldChg chg="modNotesTx">
        <pc:chgData name="Wang, Yueqi" userId="3e8dd239-3595-4639-8e97-8eabfef3f160" providerId="ADAL" clId="{B2A65ED5-1FF8-465C-B322-3DFA57FD7F9B}" dt="2025-03-26T14:21:24.645" v="3" actId="20577"/>
        <pc:sldMkLst>
          <pc:docMk/>
          <pc:sldMk cId="3660596717" sldId="456"/>
        </pc:sldMkLst>
      </pc:sldChg>
      <pc:sldChg chg="modNotesTx">
        <pc:chgData name="Wang, Yueqi" userId="3e8dd239-3595-4639-8e97-8eabfef3f160" providerId="ADAL" clId="{B2A65ED5-1FF8-465C-B322-3DFA57FD7F9B}" dt="2025-03-26T14:21:26.539" v="4" actId="20577"/>
        <pc:sldMkLst>
          <pc:docMk/>
          <pc:sldMk cId="1654850430" sldId="457"/>
        </pc:sldMkLst>
      </pc:sldChg>
      <pc:sldChg chg="modNotesTx">
        <pc:chgData name="Wang, Yueqi" userId="3e8dd239-3595-4639-8e97-8eabfef3f160" providerId="ADAL" clId="{B2A65ED5-1FF8-465C-B322-3DFA57FD7F9B}" dt="2025-03-26T14:21:19.836" v="2" actId="20577"/>
        <pc:sldMkLst>
          <pc:docMk/>
          <pc:sldMk cId="3612892991" sldId="463"/>
        </pc:sldMkLst>
      </pc:sldChg>
      <pc:sldChg chg="modNotesTx">
        <pc:chgData name="Wang, Yueqi" userId="3e8dd239-3595-4639-8e97-8eabfef3f160" providerId="ADAL" clId="{B2A65ED5-1FF8-465C-B322-3DFA57FD7F9B}" dt="2025-03-26T14:21:33.091" v="6" actId="20577"/>
        <pc:sldMkLst>
          <pc:docMk/>
          <pc:sldMk cId="486687562" sldId="465"/>
        </pc:sldMkLst>
      </pc:sldChg>
      <pc:sldChg chg="modNotesTx">
        <pc:chgData name="Wang, Yueqi" userId="3e8dd239-3595-4639-8e97-8eabfef3f160" providerId="ADAL" clId="{B2A65ED5-1FF8-465C-B322-3DFA57FD7F9B}" dt="2025-03-26T14:21:37.693" v="8" actId="20577"/>
        <pc:sldMkLst>
          <pc:docMk/>
          <pc:sldMk cId="1130555289" sldId="467"/>
        </pc:sldMkLst>
      </pc:sldChg>
    </pc:docChg>
  </pc:docChgLst>
  <pc:docChgLst>
    <pc:chgData name="Li, Bingyao" userId="6020a0d1-527a-4229-8e4c-eb30bf0f9e70" providerId="ADAL" clId="{DC9AC216-686D-D44A-B11C-114E194B6B37}"/>
    <pc:docChg chg="undo custSel addSld delSld modSld sldOrd">
      <pc:chgData name="Li, Bingyao" userId="6020a0d1-527a-4229-8e4c-eb30bf0f9e70" providerId="ADAL" clId="{DC9AC216-686D-D44A-B11C-114E194B6B37}" dt="2024-02-23T02:42:51.661" v="4472" actId="20577"/>
      <pc:docMkLst>
        <pc:docMk/>
      </pc:docMkLst>
      <pc:sldChg chg="modSp mod">
        <pc:chgData name="Li, Bingyao" userId="6020a0d1-527a-4229-8e4c-eb30bf0f9e70" providerId="ADAL" clId="{DC9AC216-686D-D44A-B11C-114E194B6B37}" dt="2024-02-20T02:43:15.304" v="673" actId="207"/>
        <pc:sldMkLst>
          <pc:docMk/>
          <pc:sldMk cId="474063360" sldId="262"/>
        </pc:sldMkLst>
      </pc:sldChg>
      <pc:sldChg chg="modSp mod modAnim">
        <pc:chgData name="Li, Bingyao" userId="6020a0d1-527a-4229-8e4c-eb30bf0f9e70" providerId="ADAL" clId="{DC9AC216-686D-D44A-B11C-114E194B6B37}" dt="2024-02-22T23:28:40.351" v="3578"/>
        <pc:sldMkLst>
          <pc:docMk/>
          <pc:sldMk cId="2932657041" sldId="263"/>
        </pc:sldMkLst>
      </pc:sldChg>
      <pc:sldChg chg="modSp mod">
        <pc:chgData name="Li, Bingyao" userId="6020a0d1-527a-4229-8e4c-eb30bf0f9e70" providerId="ADAL" clId="{DC9AC216-686D-D44A-B11C-114E194B6B37}" dt="2024-02-20T02:43:22.520" v="674" actId="207"/>
        <pc:sldMkLst>
          <pc:docMk/>
          <pc:sldMk cId="412144062" sldId="264"/>
        </pc:sldMkLst>
      </pc:sldChg>
      <pc:sldChg chg="modSp mod">
        <pc:chgData name="Li, Bingyao" userId="6020a0d1-527a-4229-8e4c-eb30bf0f9e70" providerId="ADAL" clId="{DC9AC216-686D-D44A-B11C-114E194B6B37}" dt="2024-02-20T03:39:20.582" v="1034" actId="20577"/>
        <pc:sldMkLst>
          <pc:docMk/>
          <pc:sldMk cId="4059045437" sldId="265"/>
        </pc:sldMkLst>
      </pc:sldChg>
      <pc:sldChg chg="addSp modSp mod modAnim modNotesTx">
        <pc:chgData name="Li, Bingyao" userId="6020a0d1-527a-4229-8e4c-eb30bf0f9e70" providerId="ADAL" clId="{DC9AC216-686D-D44A-B11C-114E194B6B37}" dt="2024-02-22T03:12:07.281" v="3497" actId="20577"/>
        <pc:sldMkLst>
          <pc:docMk/>
          <pc:sldMk cId="2507187213" sldId="268"/>
        </pc:sldMkLst>
      </pc:sldChg>
      <pc:sldChg chg="modSp mod">
        <pc:chgData name="Li, Bingyao" userId="6020a0d1-527a-4229-8e4c-eb30bf0f9e70" providerId="ADAL" clId="{DC9AC216-686D-D44A-B11C-114E194B6B37}" dt="2024-02-21T04:10:01.646" v="2614" actId="20577"/>
        <pc:sldMkLst>
          <pc:docMk/>
          <pc:sldMk cId="1213093032" sldId="270"/>
        </pc:sldMkLst>
      </pc:sldChg>
      <pc:sldChg chg="addSp delSp modSp mod delAnim modAnim">
        <pc:chgData name="Li, Bingyao" userId="6020a0d1-527a-4229-8e4c-eb30bf0f9e70" providerId="ADAL" clId="{DC9AC216-686D-D44A-B11C-114E194B6B37}" dt="2024-02-23T00:47:30.970" v="4344"/>
        <pc:sldMkLst>
          <pc:docMk/>
          <pc:sldMk cId="3781328061" sldId="274"/>
        </pc:sldMkLst>
      </pc:sldChg>
      <pc:sldChg chg="modSp mod">
        <pc:chgData name="Li, Bingyao" userId="6020a0d1-527a-4229-8e4c-eb30bf0f9e70" providerId="ADAL" clId="{DC9AC216-686D-D44A-B11C-114E194B6B37}" dt="2024-02-21T04:42:14.384" v="2766" actId="403"/>
        <pc:sldMkLst>
          <pc:docMk/>
          <pc:sldMk cId="3194543002" sldId="275"/>
        </pc:sldMkLst>
      </pc:sldChg>
      <pc:sldChg chg="addSp delSp modSp mod ord modAnim">
        <pc:chgData name="Li, Bingyao" userId="6020a0d1-527a-4229-8e4c-eb30bf0f9e70" providerId="ADAL" clId="{DC9AC216-686D-D44A-B11C-114E194B6B37}" dt="2024-02-23T01:28:25.128" v="4453"/>
        <pc:sldMkLst>
          <pc:docMk/>
          <pc:sldMk cId="3024333780" sldId="276"/>
        </pc:sldMkLst>
      </pc:sldChg>
      <pc:sldChg chg="addSp delSp modSp mod ord setBg delAnim modAnim">
        <pc:chgData name="Li, Bingyao" userId="6020a0d1-527a-4229-8e4c-eb30bf0f9e70" providerId="ADAL" clId="{DC9AC216-686D-D44A-B11C-114E194B6B37}" dt="2024-02-22T23:55:58.762" v="3732"/>
        <pc:sldMkLst>
          <pc:docMk/>
          <pc:sldMk cId="2496538122" sldId="277"/>
        </pc:sldMkLst>
      </pc:sldChg>
      <pc:sldChg chg="modSp mod">
        <pc:chgData name="Li, Bingyao" userId="6020a0d1-527a-4229-8e4c-eb30bf0f9e70" providerId="ADAL" clId="{DC9AC216-686D-D44A-B11C-114E194B6B37}" dt="2024-02-22T04:38:08.949" v="3567" actId="20577"/>
        <pc:sldMkLst>
          <pc:docMk/>
          <pc:sldMk cId="3828880949" sldId="391"/>
        </pc:sldMkLst>
      </pc:sldChg>
      <pc:sldChg chg="modAnim modNotesTx">
        <pc:chgData name="Li, Bingyao" userId="6020a0d1-527a-4229-8e4c-eb30bf0f9e70" providerId="ADAL" clId="{DC9AC216-686D-D44A-B11C-114E194B6B37}" dt="2024-02-22T02:06:59.790" v="3241" actId="20577"/>
        <pc:sldMkLst>
          <pc:docMk/>
          <pc:sldMk cId="3418508612" sldId="392"/>
        </pc:sldMkLst>
      </pc:sldChg>
      <pc:sldChg chg="modNotesTx">
        <pc:chgData name="Li, Bingyao" userId="6020a0d1-527a-4229-8e4c-eb30bf0f9e70" providerId="ADAL" clId="{DC9AC216-686D-D44A-B11C-114E194B6B37}" dt="2024-02-22T02:07:54.932" v="3275" actId="20577"/>
        <pc:sldMkLst>
          <pc:docMk/>
          <pc:sldMk cId="1882637651" sldId="393"/>
        </pc:sldMkLst>
      </pc:sldChg>
      <pc:sldChg chg="modSp mod modNotesTx">
        <pc:chgData name="Li, Bingyao" userId="6020a0d1-527a-4229-8e4c-eb30bf0f9e70" providerId="ADAL" clId="{DC9AC216-686D-D44A-B11C-114E194B6B37}" dt="2024-02-22T02:17:59.346" v="3369" actId="20577"/>
        <pc:sldMkLst>
          <pc:docMk/>
          <pc:sldMk cId="416169750" sldId="394"/>
        </pc:sldMkLst>
      </pc:sldChg>
      <pc:sldChg chg="addSp delSp modSp add mod ord delAnim modAnim modNotesTx">
        <pc:chgData name="Li, Bingyao" userId="6020a0d1-527a-4229-8e4c-eb30bf0f9e70" providerId="ADAL" clId="{DC9AC216-686D-D44A-B11C-114E194B6B37}" dt="2024-02-22T03:58:49.698" v="3566" actId="207"/>
        <pc:sldMkLst>
          <pc:docMk/>
          <pc:sldMk cId="884085412" sldId="395"/>
        </pc:sldMkLst>
      </pc:sldChg>
      <pc:sldChg chg="addSp delSp modSp add mod delAnim modAnim">
        <pc:chgData name="Li, Bingyao" userId="6020a0d1-527a-4229-8e4c-eb30bf0f9e70" providerId="ADAL" clId="{DC9AC216-686D-D44A-B11C-114E194B6B37}" dt="2024-02-23T02:38:27.376" v="4454" actId="478"/>
        <pc:sldMkLst>
          <pc:docMk/>
          <pc:sldMk cId="1666739584" sldId="398"/>
        </pc:sldMkLst>
      </pc:sldChg>
      <pc:sldChg chg="addSp delSp modSp add mod delAnim modAnim modNotesTx">
        <pc:chgData name="Li, Bingyao" userId="6020a0d1-527a-4229-8e4c-eb30bf0f9e70" providerId="ADAL" clId="{DC9AC216-686D-D44A-B11C-114E194B6B37}" dt="2024-02-22T23:55:21.904" v="3711" actId="20577"/>
        <pc:sldMkLst>
          <pc:docMk/>
          <pc:sldMk cId="1903745759" sldId="400"/>
        </pc:sldMkLst>
      </pc:sldChg>
      <pc:sldChg chg="addSp modSp mod modAnim modNotesTx">
        <pc:chgData name="Li, Bingyao" userId="6020a0d1-527a-4229-8e4c-eb30bf0f9e70" providerId="ADAL" clId="{DC9AC216-686D-D44A-B11C-114E194B6B37}" dt="2024-02-23T02:42:51.661" v="4472" actId="20577"/>
        <pc:sldMkLst>
          <pc:docMk/>
          <pc:sldMk cId="2844775171" sldId="408"/>
        </pc:sldMkLst>
      </pc:sldChg>
      <pc:sldChg chg="addSp delSp modSp mod delAnim modAnim">
        <pc:chgData name="Li, Bingyao" userId="6020a0d1-527a-4229-8e4c-eb30bf0f9e70" providerId="ADAL" clId="{DC9AC216-686D-D44A-B11C-114E194B6B37}" dt="2024-02-21T03:52:06.320" v="2436" actId="1076"/>
        <pc:sldMkLst>
          <pc:docMk/>
          <pc:sldMk cId="607492964" sldId="411"/>
        </pc:sldMkLst>
      </pc:sldChg>
      <pc:sldChg chg="addSp delSp modSp add mod modNotesTx">
        <pc:chgData name="Li, Bingyao" userId="6020a0d1-527a-4229-8e4c-eb30bf0f9e70" providerId="ADAL" clId="{DC9AC216-686D-D44A-B11C-114E194B6B37}" dt="2024-02-22T03:38:25.991" v="3562"/>
        <pc:sldMkLst>
          <pc:docMk/>
          <pc:sldMk cId="3955871252" sldId="412"/>
        </pc:sldMkLst>
      </pc:sldChg>
      <pc:sldChg chg="modAnim">
        <pc:chgData name="Li, Bingyao" userId="6020a0d1-527a-4229-8e4c-eb30bf0f9e70" providerId="ADAL" clId="{DC9AC216-686D-D44A-B11C-114E194B6B37}" dt="2024-02-22T03:17:50.803" v="3540"/>
        <pc:sldMkLst>
          <pc:docMk/>
          <pc:sldMk cId="3030612646" sldId="413"/>
        </pc:sldMkLst>
      </pc:sldChg>
      <pc:sldChg chg="addSp delSp modSp add mod delAnim modAnim">
        <pc:chgData name="Li, Bingyao" userId="6020a0d1-527a-4229-8e4c-eb30bf0f9e70" providerId="ADAL" clId="{DC9AC216-686D-D44A-B11C-114E194B6B37}" dt="2024-02-22T23:43:21.466" v="3642"/>
        <pc:sldMkLst>
          <pc:docMk/>
          <pc:sldMk cId="437907940" sldId="414"/>
        </pc:sldMkLst>
      </pc:sldChg>
      <pc:sldChg chg="addSp delSp modSp add mod addAnim delAnim modAnim">
        <pc:chgData name="Li, Bingyao" userId="6020a0d1-527a-4229-8e4c-eb30bf0f9e70" providerId="ADAL" clId="{DC9AC216-686D-D44A-B11C-114E194B6B37}" dt="2024-02-23T00:31:08.083" v="4250" actId="1076"/>
        <pc:sldMkLst>
          <pc:docMk/>
          <pc:sldMk cId="2985871569" sldId="416"/>
        </pc:sldMkLst>
      </pc:sldChg>
      <pc:sldChg chg="modSp add modAnim">
        <pc:chgData name="Li, Bingyao" userId="6020a0d1-527a-4229-8e4c-eb30bf0f9e70" providerId="ADAL" clId="{DC9AC216-686D-D44A-B11C-114E194B6B37}" dt="2024-02-23T00:41:53.291" v="4338" actId="20577"/>
        <pc:sldMkLst>
          <pc:docMk/>
          <pc:sldMk cId="215558453" sldId="417"/>
        </pc:sldMkLst>
      </pc:sldChg>
      <pc:sldChg chg="addSp delSp modSp add mod modAnim">
        <pc:chgData name="Li, Bingyao" userId="6020a0d1-527a-4229-8e4c-eb30bf0f9e70" providerId="ADAL" clId="{DC9AC216-686D-D44A-B11C-114E194B6B37}" dt="2024-02-23T00:48:31.890" v="4428"/>
        <pc:sldMkLst>
          <pc:docMk/>
          <pc:sldMk cId="381744048" sldId="418"/>
        </pc:sldMkLst>
      </pc:sldChg>
    </pc:docChg>
  </pc:docChgLst>
  <pc:docChgLst>
    <pc:chgData name="ajaleel@nvidia.com" userId="S::urn:spo:guest#ajaleel@nvidia.com::" providerId="AD" clId="Web-{217CF3BD-424E-7749-D0C9-CE4A246AEBEF}"/>
    <pc:docChg chg="modSld">
      <pc:chgData name="ajaleel@nvidia.com" userId="S::urn:spo:guest#ajaleel@nvidia.com::" providerId="AD" clId="Web-{217CF3BD-424E-7749-D0C9-CE4A246AEBEF}" dt="2025-03-03T16:36:13.275" v="0" actId="20577"/>
      <pc:docMkLst>
        <pc:docMk/>
      </pc:docMkLst>
      <pc:sldChg chg="modSp">
        <pc:chgData name="ajaleel@nvidia.com" userId="S::urn:spo:guest#ajaleel@nvidia.com::" providerId="AD" clId="Web-{217CF3BD-424E-7749-D0C9-CE4A246AEBEF}" dt="2025-03-03T16:36:13.275" v="0" actId="20577"/>
        <pc:sldMkLst>
          <pc:docMk/>
          <pc:sldMk cId="1654850430" sldId="457"/>
        </pc:sldMkLst>
        <pc:spChg chg="mod">
          <ac:chgData name="ajaleel@nvidia.com" userId="S::urn:spo:guest#ajaleel@nvidia.com::" providerId="AD" clId="Web-{217CF3BD-424E-7749-D0C9-CE4A246AEBEF}" dt="2025-03-03T16:36:13.275" v="0" actId="20577"/>
          <ac:spMkLst>
            <pc:docMk/>
            <pc:sldMk cId="1654850430" sldId="457"/>
            <ac:spMk id="12" creationId="{D6065E6D-0C72-DB3B-F773-15E0865CA682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04166826171751"/>
          <c:y val="4.5124504475802255E-2"/>
          <c:w val="0.87779059088249733"/>
          <c:h val="0.461769409145061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On-touch </c:v>
                </c:pt>
              </c:strCache>
            </c:strRef>
          </c:tx>
          <c:spPr>
            <a:solidFill>
              <a:srgbClr val="FFFFFF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BFS</c:v>
                </c:pt>
                <c:pt idx="1">
                  <c:v>C2D</c:v>
                </c:pt>
                <c:pt idx="2">
                  <c:v>FFT</c:v>
                </c:pt>
                <c:pt idx="3">
                  <c:v>I2C</c:v>
                </c:pt>
                <c:pt idx="4">
                  <c:v>MM</c:v>
                </c:pt>
                <c:pt idx="5">
                  <c:v>MT</c:v>
                </c:pt>
                <c:pt idx="6">
                  <c:v>PR</c:v>
                </c:pt>
                <c:pt idx="7">
                  <c:v>ST</c:v>
                </c:pt>
                <c:pt idx="8">
                  <c:v>LeNet</c:v>
                </c:pt>
                <c:pt idx="9">
                  <c:v>ResNet18</c:v>
                </c:pt>
                <c:pt idx="10">
                  <c:v>VGG16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5D-41B5-8046-302A873BCDB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Access counter </c:v>
                </c:pt>
              </c:strCache>
            </c:strRef>
          </c:tx>
          <c:spPr>
            <a:solidFill>
              <a:srgbClr val="D9E6EB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BFS</c:v>
                </c:pt>
                <c:pt idx="1">
                  <c:v>C2D</c:v>
                </c:pt>
                <c:pt idx="2">
                  <c:v>FFT</c:v>
                </c:pt>
                <c:pt idx="3">
                  <c:v>I2C</c:v>
                </c:pt>
                <c:pt idx="4">
                  <c:v>MM</c:v>
                </c:pt>
                <c:pt idx="5">
                  <c:v>MT</c:v>
                </c:pt>
                <c:pt idx="6">
                  <c:v>PR</c:v>
                </c:pt>
                <c:pt idx="7">
                  <c:v>ST</c:v>
                </c:pt>
                <c:pt idx="8">
                  <c:v>LeNet</c:v>
                </c:pt>
                <c:pt idx="9">
                  <c:v>ResNet18</c:v>
                </c:pt>
                <c:pt idx="10">
                  <c:v>VGG16</c:v>
                </c:pt>
              </c:strCache>
            </c:strRef>
          </c:cat>
          <c:val>
            <c:numRef>
              <c:f>Sheet1!$C$2:$C$12</c:f>
              <c:numCache>
                <c:formatCode>General</c:formatCode>
                <c:ptCount val="11"/>
                <c:pt idx="0">
                  <c:v>1.469563</c:v>
                </c:pt>
                <c:pt idx="1">
                  <c:v>0.82790300000000006</c:v>
                </c:pt>
                <c:pt idx="2">
                  <c:v>1.0884370000000001</c:v>
                </c:pt>
                <c:pt idx="3">
                  <c:v>0.71916500000000005</c:v>
                </c:pt>
                <c:pt idx="4">
                  <c:v>1.5330699999999999</c:v>
                </c:pt>
                <c:pt idx="5">
                  <c:v>1.2144809999999999</c:v>
                </c:pt>
                <c:pt idx="6">
                  <c:v>1.5467580000000001</c:v>
                </c:pt>
                <c:pt idx="7">
                  <c:v>1.4534320000000001</c:v>
                </c:pt>
                <c:pt idx="8">
                  <c:v>1.506699</c:v>
                </c:pt>
                <c:pt idx="9">
                  <c:v>1.040551</c:v>
                </c:pt>
                <c:pt idx="10">
                  <c:v>1.0878479999999999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5D-41B5-8046-302A873BCDB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Duplication</c:v>
                </c:pt>
              </c:strCache>
            </c:strRef>
          </c:tx>
          <c:spPr>
            <a:solidFill>
              <a:srgbClr val="9FC3D5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Sheet1!$A$2:$A$12</c:f>
              <c:strCache>
                <c:ptCount val="11"/>
                <c:pt idx="0">
                  <c:v>BFS</c:v>
                </c:pt>
                <c:pt idx="1">
                  <c:v>C2D</c:v>
                </c:pt>
                <c:pt idx="2">
                  <c:v>FFT</c:v>
                </c:pt>
                <c:pt idx="3">
                  <c:v>I2C</c:v>
                </c:pt>
                <c:pt idx="4">
                  <c:v>MM</c:v>
                </c:pt>
                <c:pt idx="5">
                  <c:v>MT</c:v>
                </c:pt>
                <c:pt idx="6">
                  <c:v>PR</c:v>
                </c:pt>
                <c:pt idx="7">
                  <c:v>ST</c:v>
                </c:pt>
                <c:pt idx="8">
                  <c:v>LeNet</c:v>
                </c:pt>
                <c:pt idx="9">
                  <c:v>ResNet18</c:v>
                </c:pt>
                <c:pt idx="10">
                  <c:v>VGG16</c:v>
                </c:pt>
              </c:strCache>
            </c:strRef>
          </c:cat>
          <c:val>
            <c:numRef>
              <c:f>Sheet1!$D$2:$D$12</c:f>
              <c:numCache>
                <c:formatCode>General</c:formatCode>
                <c:ptCount val="11"/>
                <c:pt idx="0">
                  <c:v>1.9800599999999999</c:v>
                </c:pt>
                <c:pt idx="1">
                  <c:v>0.56493000000000004</c:v>
                </c:pt>
                <c:pt idx="2">
                  <c:v>0.93752599999999997</c:v>
                </c:pt>
                <c:pt idx="3">
                  <c:v>0.85476099999999999</c:v>
                </c:pt>
                <c:pt idx="4">
                  <c:v>1.9194659999999999</c:v>
                </c:pt>
                <c:pt idx="5">
                  <c:v>0.92683400000000005</c:v>
                </c:pt>
                <c:pt idx="6">
                  <c:v>1.388995</c:v>
                </c:pt>
                <c:pt idx="7">
                  <c:v>1.1100540000000001</c:v>
                </c:pt>
                <c:pt idx="8">
                  <c:v>1.1252850000000001</c:v>
                </c:pt>
                <c:pt idx="9">
                  <c:v>0.87973800000000002</c:v>
                </c:pt>
                <c:pt idx="10">
                  <c:v>0.55430889000000005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5D-41B5-8046-302A873BCD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8"/>
        <c:overlap val="-27"/>
        <c:axId val="81755216"/>
        <c:axId val="120568176"/>
      </c:barChart>
      <c:catAx>
        <c:axId val="817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CN"/>
          </a:p>
        </c:txPr>
        <c:crossAx val="120568176"/>
        <c:crosses val="autoZero"/>
        <c:auto val="1"/>
        <c:lblAlgn val="ctr"/>
        <c:lblOffset val="100"/>
        <c:noMultiLvlLbl val="0"/>
      </c:catAx>
      <c:valAx>
        <c:axId val="120568176"/>
        <c:scaling>
          <c:orientation val="minMax"/>
          <c:max val="2.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2400"/>
                  <a:t>Normalized</a:t>
                </a:r>
              </a:p>
              <a:p>
                <a:pPr>
                  <a:defRPr sz="1800"/>
                </a:pPr>
                <a:r>
                  <a:rPr lang="en-US" altLang="zh-CN" sz="2400"/>
                  <a:t>performance</a:t>
                </a:r>
                <a:endParaRPr lang="zh-CN" altLang="en-US" sz="2400"/>
              </a:p>
            </c:rich>
          </c:tx>
          <c:layout>
            <c:manualLayout>
              <c:xMode val="edge"/>
              <c:yMode val="edge"/>
              <c:x val="3.9699885601321585E-4"/>
              <c:y val="7.79537280062214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CN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CN"/>
          </a:p>
        </c:txPr>
        <c:crossAx val="81755216"/>
        <c:crosses val="autoZero"/>
        <c:crossBetween val="between"/>
        <c:majorUnit val="0.5"/>
      </c:valAx>
      <c:spPr>
        <a:noFill/>
        <a:ln w="1270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8.3941178864269869E-2"/>
          <c:y val="0.88440385018544354"/>
          <c:w val="0.89041189700831269"/>
          <c:h val="0.1015493820828316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58441239318813"/>
          <c:y val="7.412701336231832E-2"/>
          <c:w val="0.67562099643699458"/>
          <c:h val="0.90940031700161095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FFEFC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CA7-4497-9807-0F52B0FA32E1}"/>
              </c:ext>
            </c:extLst>
          </c:dPt>
          <c:dPt>
            <c:idx val="1"/>
            <c:bubble3D val="0"/>
            <c:spPr>
              <a:solidFill>
                <a:srgbClr val="D5E8D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5CA7-4497-9807-0F52B0FA32E1}"/>
              </c:ext>
            </c:extLst>
          </c:dPt>
          <c:dPt>
            <c:idx val="2"/>
            <c:bubble3D val="0"/>
            <c:spPr>
              <a:solidFill>
                <a:srgbClr val="D8C9E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CA7-4497-9807-0F52B0FA32E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A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5CA7-4497-9807-0F52B0FA32E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/>
                      <a:t>B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5CA7-4497-9807-0F52B0FA32E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C</a:t>
                    </a:r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5CA7-4497-9807-0F52B0FA32E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Candara" panose="020E0502030303020204" pitchFamily="34" charset="0"/>
                    <a:ea typeface="+mn-ea"/>
                    <a:cs typeface="+mn-cs"/>
                  </a:defRPr>
                </a:pPr>
                <a:endParaRPr lang="en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MM_A</c:v>
                </c:pt>
                <c:pt idx="1">
                  <c:v>MM_B</c:v>
                </c:pt>
                <c:pt idx="2">
                  <c:v>MM_C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4096</c:v>
                </c:pt>
                <c:pt idx="1">
                  <c:v>2048</c:v>
                </c:pt>
                <c:pt idx="2">
                  <c:v>2048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A7-4497-9807-0F52B0FA32E1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 b="1">
          <a:latin typeface="Candara" panose="020E0502030303020204" pitchFamily="34" charset="0"/>
        </a:defRPr>
      </a:pPr>
      <a:endParaRPr lang="en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855850900566064"/>
          <c:y val="3.2474370603877985E-2"/>
          <c:w val="0.87796302788443714"/>
          <c:h val="0.4973860211917955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On-touch </c:v>
                </c:pt>
              </c:strCache>
            </c:strRef>
          </c:tx>
          <c:spPr>
            <a:solidFill>
              <a:srgbClr val="FFFFFF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BFS</c:v>
                </c:pt>
                <c:pt idx="1">
                  <c:v>C2D</c:v>
                </c:pt>
                <c:pt idx="2">
                  <c:v>FFT</c:v>
                </c:pt>
                <c:pt idx="3">
                  <c:v>I2C</c:v>
                </c:pt>
                <c:pt idx="4">
                  <c:v>MM</c:v>
                </c:pt>
                <c:pt idx="5">
                  <c:v>MT</c:v>
                </c:pt>
                <c:pt idx="6">
                  <c:v>PR</c:v>
                </c:pt>
                <c:pt idx="7">
                  <c:v>ST</c:v>
                </c:pt>
                <c:pt idx="8">
                  <c:v>LeNet</c:v>
                </c:pt>
                <c:pt idx="9">
                  <c:v>ResNet18</c:v>
                </c:pt>
                <c:pt idx="10">
                  <c:v>VGG16</c:v>
                </c:pt>
                <c:pt idx="11">
                  <c:v>Ave.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0D-4FF6-98AC-5279EE00A49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Access counter </c:v>
                </c:pt>
              </c:strCache>
            </c:strRef>
          </c:tx>
          <c:spPr>
            <a:solidFill>
              <a:srgbClr val="D9E6EB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BFS</c:v>
                </c:pt>
                <c:pt idx="1">
                  <c:v>C2D</c:v>
                </c:pt>
                <c:pt idx="2">
                  <c:v>FFT</c:v>
                </c:pt>
                <c:pt idx="3">
                  <c:v>I2C</c:v>
                </c:pt>
                <c:pt idx="4">
                  <c:v>MM</c:v>
                </c:pt>
                <c:pt idx="5">
                  <c:v>MT</c:v>
                </c:pt>
                <c:pt idx="6">
                  <c:v>PR</c:v>
                </c:pt>
                <c:pt idx="7">
                  <c:v>ST</c:v>
                </c:pt>
                <c:pt idx="8">
                  <c:v>LeNet</c:v>
                </c:pt>
                <c:pt idx="9">
                  <c:v>ResNet18</c:v>
                </c:pt>
                <c:pt idx="10">
                  <c:v>VGG16</c:v>
                </c:pt>
                <c:pt idx="11">
                  <c:v>Ave.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1.469563</c:v>
                </c:pt>
                <c:pt idx="1">
                  <c:v>0.82790300000000006</c:v>
                </c:pt>
                <c:pt idx="2">
                  <c:v>1.0884370000000001</c:v>
                </c:pt>
                <c:pt idx="3">
                  <c:v>0.71916500000000005</c:v>
                </c:pt>
                <c:pt idx="4">
                  <c:v>1.5330699999999999</c:v>
                </c:pt>
                <c:pt idx="5">
                  <c:v>1.2144809999999999</c:v>
                </c:pt>
                <c:pt idx="6">
                  <c:v>1.5467580000000001</c:v>
                </c:pt>
                <c:pt idx="7">
                  <c:v>1.4534320000000001</c:v>
                </c:pt>
                <c:pt idx="8">
                  <c:v>1.506699</c:v>
                </c:pt>
                <c:pt idx="9">
                  <c:v>1.040551</c:v>
                </c:pt>
                <c:pt idx="10">
                  <c:v>1.0878479999999999</c:v>
                </c:pt>
                <c:pt idx="11">
                  <c:v>1.2261733636363634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0D-4FF6-98AC-5279EE00A49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Duplication</c:v>
                </c:pt>
              </c:strCache>
            </c:strRef>
          </c:tx>
          <c:spPr>
            <a:solidFill>
              <a:srgbClr val="9FC3D5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BFS</c:v>
                </c:pt>
                <c:pt idx="1">
                  <c:v>C2D</c:v>
                </c:pt>
                <c:pt idx="2">
                  <c:v>FFT</c:v>
                </c:pt>
                <c:pt idx="3">
                  <c:v>I2C</c:v>
                </c:pt>
                <c:pt idx="4">
                  <c:v>MM</c:v>
                </c:pt>
                <c:pt idx="5">
                  <c:v>MT</c:v>
                </c:pt>
                <c:pt idx="6">
                  <c:v>PR</c:v>
                </c:pt>
                <c:pt idx="7">
                  <c:v>ST</c:v>
                </c:pt>
                <c:pt idx="8">
                  <c:v>LeNet</c:v>
                </c:pt>
                <c:pt idx="9">
                  <c:v>ResNet18</c:v>
                </c:pt>
                <c:pt idx="10">
                  <c:v>VGG16</c:v>
                </c:pt>
                <c:pt idx="11">
                  <c:v>Ave.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1.9800599999999999</c:v>
                </c:pt>
                <c:pt idx="1">
                  <c:v>0.56493000000000004</c:v>
                </c:pt>
                <c:pt idx="2">
                  <c:v>0.93752599999999997</c:v>
                </c:pt>
                <c:pt idx="3">
                  <c:v>0.85476099999999999</c:v>
                </c:pt>
                <c:pt idx="4">
                  <c:v>1.9194659999999999</c:v>
                </c:pt>
                <c:pt idx="5">
                  <c:v>0.92683400000000005</c:v>
                </c:pt>
                <c:pt idx="6">
                  <c:v>1.388995</c:v>
                </c:pt>
                <c:pt idx="7">
                  <c:v>1.1100540000000001</c:v>
                </c:pt>
                <c:pt idx="8">
                  <c:v>1.1252850000000001</c:v>
                </c:pt>
                <c:pt idx="9">
                  <c:v>0.87973800000000002</c:v>
                </c:pt>
                <c:pt idx="10">
                  <c:v>0.55430889000000005</c:v>
                </c:pt>
                <c:pt idx="11">
                  <c:v>1.1129052627272726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F0D-4FF6-98AC-5279EE00A49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OASIS</c:v>
                </c:pt>
              </c:strCache>
            </c:strRef>
          </c:tx>
          <c:spPr>
            <a:solidFill>
              <a:srgbClr val="94B0B7"/>
            </a:solidFill>
            <a:ln w="12700"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BFS</c:v>
                </c:pt>
                <c:pt idx="1">
                  <c:v>C2D</c:v>
                </c:pt>
                <c:pt idx="2">
                  <c:v>FFT</c:v>
                </c:pt>
                <c:pt idx="3">
                  <c:v>I2C</c:v>
                </c:pt>
                <c:pt idx="4">
                  <c:v>MM</c:v>
                </c:pt>
                <c:pt idx="5">
                  <c:v>MT</c:v>
                </c:pt>
                <c:pt idx="6">
                  <c:v>PR</c:v>
                </c:pt>
                <c:pt idx="7">
                  <c:v>ST</c:v>
                </c:pt>
                <c:pt idx="8">
                  <c:v>LeNet</c:v>
                </c:pt>
                <c:pt idx="9">
                  <c:v>ResNet18</c:v>
                </c:pt>
                <c:pt idx="10">
                  <c:v>VGG16</c:v>
                </c:pt>
                <c:pt idx="11">
                  <c:v>Ave.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2.2146729999999999</c:v>
                </c:pt>
                <c:pt idx="1">
                  <c:v>1.2752810000000001</c:v>
                </c:pt>
                <c:pt idx="2">
                  <c:v>1.251358</c:v>
                </c:pt>
                <c:pt idx="3">
                  <c:v>1.2466219999999999</c:v>
                </c:pt>
                <c:pt idx="4">
                  <c:v>2.3627859999999998</c:v>
                </c:pt>
                <c:pt idx="5">
                  <c:v>1.382541</c:v>
                </c:pt>
                <c:pt idx="6">
                  <c:v>1.934715</c:v>
                </c:pt>
                <c:pt idx="7">
                  <c:v>1.7687189999999999</c:v>
                </c:pt>
                <c:pt idx="8">
                  <c:v>1.752656</c:v>
                </c:pt>
                <c:pt idx="9">
                  <c:v>1.2902830000000001</c:v>
                </c:pt>
                <c:pt idx="10">
                  <c:v>1.5292570000000001</c:v>
                </c:pt>
                <c:pt idx="11">
                  <c:v>1.6371719090909094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F0D-4FF6-98AC-5279EE00A4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8"/>
        <c:overlap val="-27"/>
        <c:axId val="81755216"/>
        <c:axId val="120568176"/>
      </c:barChart>
      <c:catAx>
        <c:axId val="817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CN"/>
          </a:p>
        </c:txPr>
        <c:crossAx val="120568176"/>
        <c:crosses val="autoZero"/>
        <c:auto val="1"/>
        <c:lblAlgn val="ctr"/>
        <c:lblOffset val="100"/>
        <c:noMultiLvlLbl val="0"/>
      </c:catAx>
      <c:valAx>
        <c:axId val="120568176"/>
        <c:scaling>
          <c:orientation val="minMax"/>
          <c:max val="2.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2400"/>
                  <a:t>Normalized</a:t>
                </a:r>
                <a:r>
                  <a:rPr lang="en-US" altLang="zh-CN" sz="2400" baseline="0"/>
                  <a:t> </a:t>
                </a:r>
                <a:r>
                  <a:rPr lang="en-US" altLang="zh-CN" sz="2400"/>
                  <a:t>performance</a:t>
                </a:r>
                <a:endParaRPr lang="zh-CN" altLang="en-US" sz="2400"/>
              </a:p>
            </c:rich>
          </c:tx>
          <c:layout>
            <c:manualLayout>
              <c:xMode val="edge"/>
              <c:yMode val="edge"/>
              <c:x val="0"/>
              <c:y val="6.5254310624580841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zh-CN" altLang="en-US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CN"/>
          </a:p>
        </c:txPr>
        <c:crossAx val="81755216"/>
        <c:crosses val="autoZero"/>
        <c:crossBetween val="between"/>
        <c:majorUnit val="0.5"/>
      </c:valAx>
      <c:spPr>
        <a:noFill/>
        <a:ln w="12700">
          <a:solidFill>
            <a:schemeClr val="tx1"/>
          </a:solidFill>
        </a:ln>
        <a:effectLst/>
      </c:spPr>
    </c:plotArea>
    <c:legend>
      <c:legendPos val="b"/>
      <c:layout>
        <c:manualLayout>
          <c:xMode val="edge"/>
          <c:yMode val="edge"/>
          <c:x val="0"/>
          <c:y val="0.88394082003148144"/>
          <c:w val="0.99919742454068239"/>
          <c:h val="0.1155960108350806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6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748195422803291"/>
          <c:y val="3.784543260148409E-2"/>
          <c:w val="0.86615889737977581"/>
          <c:h val="0.7655001458151062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OASIS</c:v>
                </c:pt>
              </c:strCache>
            </c:strRef>
          </c:tx>
          <c:spPr>
            <a:solidFill>
              <a:srgbClr val="94B0B7"/>
            </a:solidFill>
            <a:ln w="12700">
              <a:solidFill>
                <a:schemeClr val="tx1"/>
              </a:solidFill>
            </a:ln>
            <a:effectLst/>
          </c:spPr>
          <c:invertIfNegative val="0"/>
          <c:dLbls>
            <c:delete val="1"/>
          </c:dLbls>
          <c:cat>
            <c:strRef>
              <c:f>Sheet1!$A$2:$A$13</c:f>
              <c:strCache>
                <c:ptCount val="12"/>
                <c:pt idx="0">
                  <c:v>BFS</c:v>
                </c:pt>
                <c:pt idx="1">
                  <c:v>C2D</c:v>
                </c:pt>
                <c:pt idx="2">
                  <c:v>FFT</c:v>
                </c:pt>
                <c:pt idx="3">
                  <c:v>I2C</c:v>
                </c:pt>
                <c:pt idx="4">
                  <c:v>MM</c:v>
                </c:pt>
                <c:pt idx="5">
                  <c:v>MT</c:v>
                </c:pt>
                <c:pt idx="6">
                  <c:v>PR</c:v>
                </c:pt>
                <c:pt idx="7">
                  <c:v>ST</c:v>
                </c:pt>
                <c:pt idx="8">
                  <c:v>LeNet</c:v>
                </c:pt>
                <c:pt idx="9">
                  <c:v>ResNet18</c:v>
                </c:pt>
                <c:pt idx="10">
                  <c:v>VGG16</c:v>
                </c:pt>
                <c:pt idx="11">
                  <c:v>Ave.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1.0367754339492217</c:v>
                </c:pt>
                <c:pt idx="1">
                  <c:v>1.2179551305024645</c:v>
                </c:pt>
                <c:pt idx="2">
                  <c:v>1.0036915584763166</c:v>
                </c:pt>
                <c:pt idx="3">
                  <c:v>1.0412391890195531</c:v>
                </c:pt>
                <c:pt idx="4">
                  <c:v>1.0598583167977027</c:v>
                </c:pt>
                <c:pt idx="5">
                  <c:v>1.0936871101695429</c:v>
                </c:pt>
                <c:pt idx="6">
                  <c:v>1.1691134985919576</c:v>
                </c:pt>
                <c:pt idx="7">
                  <c:v>1.2050273921958561</c:v>
                </c:pt>
                <c:pt idx="8">
                  <c:v>1.1237033000000001</c:v>
                </c:pt>
                <c:pt idx="9">
                  <c:v>1.1526400000000001</c:v>
                </c:pt>
                <c:pt idx="10">
                  <c:v>1.2822309000000001</c:v>
                </c:pt>
                <c:pt idx="11">
                  <c:v>1.1259928936093286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63-41E3-9656-FEDF15B17C4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8"/>
        <c:overlap val="-27"/>
        <c:axId val="81755216"/>
        <c:axId val="120568176"/>
      </c:barChart>
      <c:catAx>
        <c:axId val="8175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CN"/>
          </a:p>
        </c:txPr>
        <c:crossAx val="120568176"/>
        <c:crosses val="autoZero"/>
        <c:auto val="1"/>
        <c:lblAlgn val="ctr"/>
        <c:lblOffset val="100"/>
        <c:noMultiLvlLbl val="0"/>
      </c:catAx>
      <c:valAx>
        <c:axId val="120568176"/>
        <c:scaling>
          <c:orientation val="minMax"/>
          <c:max val="1.5"/>
          <c:min val="0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r>
                  <a:rPr lang="en-US" altLang="zh-CN" sz="2400"/>
                  <a:t>Normalized</a:t>
                </a:r>
              </a:p>
              <a:p>
                <a:pPr>
                  <a:defRPr sz="2400"/>
                </a:pPr>
                <a:r>
                  <a:rPr lang="en-US" altLang="zh-CN" sz="2400"/>
                  <a:t>performance</a:t>
                </a:r>
                <a:endParaRPr lang="zh-CN" altLang="en-US" sz="2400"/>
              </a:p>
            </c:rich>
          </c:tx>
          <c:layout>
            <c:manualLayout>
              <c:xMode val="edge"/>
              <c:yMode val="edge"/>
              <c:x val="1.0156386701662293E-3"/>
              <c:y val="6.7873340337670385E-3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1" i="0" u="none" strike="noStrike" kern="1200" baseline="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pPr>
              <a:endParaRPr lang="en-CN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CN"/>
          </a:p>
        </c:txPr>
        <c:crossAx val="81755216"/>
        <c:crosses val="autoZero"/>
        <c:crossBetween val="between"/>
        <c:majorUnit val="0.5"/>
      </c:valAx>
      <c:spPr>
        <a:noFill/>
        <a:ln w="12700">
          <a:solidFill>
            <a:schemeClr val="tx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rgbClr val="FFFFFF"/>
    </a:solidFill>
    <a:ln>
      <a:noFill/>
    </a:ln>
    <a:effectLst/>
  </c:spPr>
  <c:txPr>
    <a:bodyPr/>
    <a:lstStyle/>
    <a:p>
      <a:pPr>
        <a:defRPr sz="1600" b="1" i="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pPr>
      <a:endParaRPr lang="en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77591-BEC7-FE4D-B8F3-B891E29119BE}" type="datetimeFigureOut">
              <a:rPr lang="en-CN" smtClean="0"/>
              <a:t>03/26/2025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44E05-A6F4-3D44-8D22-D9C6307960FC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7325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BCA87-D9F8-F64F-A03D-42AF76DD90D0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4577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098686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42527-A50B-5F4A-B2EE-29CA8AF83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D26095-9FAF-166A-CEAE-BEE9580AC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175B97-5FB5-5FA9-A9FA-1B8018D72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E8059-C3C7-B974-234E-ECADA4EFEB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31411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EA9F8-EA7C-4AA0-88FE-3E556C458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EA955A-37A7-8DD5-D14E-4363FE1D25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3E29DF-A6E6-CD43-0DBD-097ABAB57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8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9B4F8C-0CED-E4B0-E389-031492EEB0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06641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5918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2012D-74D6-F7C4-BC02-4AF2B0F46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E1BC2-BD69-A15A-728D-F4FFE56949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284D0C-0618-12DB-5D59-703C84AD52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CDD32-8B57-21EE-50DC-2C4524FCCD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02261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99308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4344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3683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3793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86309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89997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1928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2015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5887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3816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4209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3503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34D59-84D2-B044-AABB-04C136CE2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6B951-EBEC-EF1B-06A2-490145045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C8E45A-FC95-DCAF-C6BC-C31948089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E9D937-2B9C-1147-B4DA-257F62DE1F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90389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solidFill>
                <a:srgbClr val="404040"/>
              </a:solidFill>
              <a:effectLst/>
              <a:latin typeface="Int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744E05-A6F4-3D44-8D22-D9C6307960FC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400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DADED-B4D9-EB13-93E1-DB2C5970F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7D641-6322-7BCB-7C09-F7404C81C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9A4A4-30C8-8DC2-BC5C-CDBF392FB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03/26/2025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4FA2F-722D-B262-EED6-78BFE21EC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0AFBC-6EC5-595E-FE9B-950462C2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388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F9227-E1C2-85BA-3621-C5E8E7C90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B2BD4-0034-F336-79DB-AB0627609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51E9B-957A-FEA8-E898-9E6C7297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03/26/2025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4A595-9FCE-9952-A96A-942674F04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20E16-B54F-2AAE-7615-7832BEA8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8040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0CFF60-974B-D549-3DAA-7790D7402D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6A843-9DEC-EC91-A98F-0ADDB37E1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4D820-6138-E77E-01C3-4578E1B54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03/26/2025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4A71A8-6A1F-A95A-8160-C49619DB1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1B099-5ABD-6413-B5F4-8C0635D7F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3330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AC5EC-607D-7DA2-27E3-41F8688BA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BB3B-59D3-E22A-97B7-8FAD40ABD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601BA-E240-B965-994B-78D9B3186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03/26/2025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08DA6-269E-4E9C-1EB4-6D557A4CE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76553-4CBF-0028-FAF6-0BB4E91E8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08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A5523-6BF9-816F-6C48-7F100BF7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B0834-A349-513F-8DB9-F68237BBC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1ACBB-704E-C3FB-2E79-E528B585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03/26/2025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31E89-B988-6958-3939-595D4D15B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4A6D8-89D8-8CAC-31B0-BC314324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8792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D21F-780D-F527-5F0C-B5FB78F9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94B25-B6E8-0DB2-E957-ED62BCB6D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2085D-0AD0-A3BB-ED82-81DA42EFE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5F78A-31A9-E254-C382-DD87CC1D4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03/26/2025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A91B5-A587-AC71-5F4F-1DEE80FB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5968E-0B7A-DBF7-BAEC-2F03285A7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661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FC350-10D4-265F-F613-2A66EC8A8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1D8C5-B9DF-D068-6A4D-24F19191B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C92901-6E62-B366-34E8-A44E37ABF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63D397-AD1C-6209-FD18-DA980A84C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032569-82B3-4D50-B12A-48C4E1EF9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9DBEDC-2717-F38A-F402-FFD15DE25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03/26/2025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C52464-93C9-0654-7E94-9AD43F7F0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784084-42B6-F377-9AB4-45860614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7962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B2477-AB2E-9494-AFB2-8F5EE3D4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B4071-CC6D-466B-6196-62DF1064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03/26/2025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EE5CF4-DC1E-2668-A48E-71B9F8E3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3C5666-5E3A-72EC-5A9E-4DAC9B02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4478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3D0FC3-9FD8-7728-12A7-C6C35A3B6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03/26/2025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211EE-35FE-160B-72BE-E63855790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36A4B-10FE-5AFD-4E1B-A63A5CF81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56064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A0A1C-57ED-A8CE-23C8-BD5F44FC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23F37-7A83-2E38-47A8-F5D494577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B8D33-7694-73D2-F6B6-8B00DEE56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36F5E-8EF8-32BF-DADA-E7D876D44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03/26/2025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EB28B-C859-F90C-0E33-6C188048D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6E680-75BC-EEB3-F509-10A5E1517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9268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3D34-67B8-BC0A-4A81-F0829BBC3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B585A2-998B-1553-6256-2E1165959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42976-A7A1-E407-6E22-E03F018B3B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E8F56-E555-3AF1-C0F5-FDD1F52B2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B2167-7785-6145-8CF2-599A07495402}" type="datetimeFigureOut">
              <a:rPr lang="en-CN" smtClean="0"/>
              <a:t>03/26/2025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549D1-E4AF-70E1-2C02-84A1CB2D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F4358-9AC5-7EF6-865E-3E19AEAE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817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31CC5-0577-6E60-2D0E-2932353C1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79EC2-677C-1C69-E557-BC2E7B4630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39A2E-B39C-DE10-B5C5-1F527F492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6B2167-7785-6145-8CF2-599A07495402}" type="datetimeFigureOut">
              <a:rPr lang="en-CN" smtClean="0"/>
              <a:t>03/26/2025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269BE-4D3B-88D2-644E-B2C9B1DE8C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8F2DC-E98F-4FB8-C1CA-3343092FD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0E2066-1DFF-0C41-8279-3E07BC387A4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48496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804B605-D692-D245-8851-D250823CD36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11595" y="5094521"/>
            <a:ext cx="1537023" cy="4739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59BECA-E0EE-5843-A53B-B2F30C77D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75" y="1289564"/>
            <a:ext cx="11112650" cy="15735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b="1">
                <a:latin typeface="Arial"/>
                <a:cs typeface="Arial"/>
              </a:rPr>
              <a:t>OASIS: Object-Aware Page Management for </a:t>
            </a:r>
            <a:br>
              <a:rPr lang="en-US" sz="3600" b="1">
                <a:latin typeface="Arial"/>
                <a:cs typeface="Arial"/>
              </a:rPr>
            </a:br>
            <a:r>
              <a:rPr lang="en-US" sz="3600" b="1">
                <a:latin typeface="Arial"/>
                <a:cs typeface="Arial"/>
              </a:rPr>
              <a:t>Multi-GPU Systems</a:t>
            </a:r>
            <a:endParaRPr lang="en-US" sz="3600" b="1">
              <a:effectLst/>
              <a:latin typeface="Arial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7D9085-070E-2946-9BEF-08CF29519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650" y="3248088"/>
            <a:ext cx="96647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>
                <a:solidFill>
                  <a:srgbClr val="003393"/>
                </a:solidFill>
                <a:latin typeface="Arial"/>
                <a:cs typeface="Arial"/>
              </a:rPr>
              <a:t>Yueqi Wang</a:t>
            </a:r>
            <a:r>
              <a:rPr lang="en-US" b="1" i="1" baseline="30000">
                <a:solidFill>
                  <a:srgbClr val="003393"/>
                </a:solidFill>
                <a:latin typeface="Arial"/>
                <a:cs typeface="Arial"/>
              </a:rPr>
              <a:t>1</a:t>
            </a:r>
            <a:r>
              <a:rPr lang="en-US" sz="2000">
                <a:solidFill>
                  <a:srgbClr val="003393"/>
                </a:solidFill>
                <a:latin typeface="Arial"/>
                <a:cs typeface="Arial"/>
              </a:rPr>
              <a:t>, Bingyao Li</a:t>
            </a:r>
            <a:r>
              <a:rPr lang="en-US" sz="2000" baseline="30000">
                <a:solidFill>
                  <a:srgbClr val="003393"/>
                </a:solidFill>
                <a:latin typeface="Arial"/>
                <a:cs typeface="Arial"/>
              </a:rPr>
              <a:t>1</a:t>
            </a:r>
            <a:r>
              <a:rPr lang="en-US" sz="2000">
                <a:solidFill>
                  <a:srgbClr val="003393"/>
                </a:solidFill>
                <a:latin typeface="Arial"/>
                <a:cs typeface="Arial"/>
              </a:rPr>
              <a:t>, Mohamed Tarek Ibn Ziad</a:t>
            </a:r>
            <a:r>
              <a:rPr lang="en-US" sz="2000" baseline="30000">
                <a:solidFill>
                  <a:srgbClr val="003393"/>
                </a:solidFill>
                <a:latin typeface="Arial"/>
                <a:cs typeface="Arial"/>
              </a:rPr>
              <a:t>2</a:t>
            </a:r>
            <a:r>
              <a:rPr lang="en-US" sz="2000">
                <a:solidFill>
                  <a:srgbClr val="003393"/>
                </a:solidFill>
                <a:latin typeface="Arial"/>
                <a:cs typeface="Arial"/>
              </a:rPr>
              <a:t>, Lieven Eeckhout</a:t>
            </a:r>
            <a:r>
              <a:rPr lang="en-US" sz="2000" baseline="30000">
                <a:solidFill>
                  <a:srgbClr val="003393"/>
                </a:solidFill>
                <a:latin typeface="Arial"/>
                <a:cs typeface="Arial"/>
              </a:rPr>
              <a:t>3</a:t>
            </a:r>
            <a:r>
              <a:rPr lang="en-US" sz="2000">
                <a:solidFill>
                  <a:srgbClr val="003393"/>
                </a:solidFill>
                <a:latin typeface="Arial"/>
                <a:cs typeface="Arial"/>
              </a:rPr>
              <a:t>,</a:t>
            </a:r>
            <a:r>
              <a:rPr lang="zh-CN" altLang="en-US" sz="2000">
                <a:solidFill>
                  <a:srgbClr val="003393"/>
                </a:solidFill>
                <a:latin typeface="Arial"/>
                <a:ea typeface="等线"/>
                <a:cs typeface="Arial"/>
              </a:rPr>
              <a:t> </a:t>
            </a:r>
            <a:endParaRPr lang="en-US" altLang="zh-CN">
              <a:latin typeface="Arial"/>
              <a:ea typeface="等线"/>
              <a:cs typeface="Arial"/>
            </a:endParaRPr>
          </a:p>
          <a:p>
            <a:r>
              <a:rPr lang="en-US" sz="2000">
                <a:solidFill>
                  <a:srgbClr val="003393"/>
                </a:solidFill>
                <a:latin typeface="Arial"/>
                <a:cs typeface="Arial"/>
              </a:rPr>
              <a:t>Jun Yang</a:t>
            </a:r>
            <a:r>
              <a:rPr lang="en-US" sz="2000" baseline="30000">
                <a:solidFill>
                  <a:srgbClr val="003393"/>
                </a:solidFill>
                <a:latin typeface="Arial"/>
                <a:cs typeface="Arial"/>
              </a:rPr>
              <a:t>1</a:t>
            </a:r>
            <a:r>
              <a:rPr lang="en-US" sz="2000">
                <a:solidFill>
                  <a:srgbClr val="003393"/>
                </a:solidFill>
                <a:latin typeface="Arial"/>
                <a:cs typeface="Arial"/>
              </a:rPr>
              <a:t>, Aamer Jaleel</a:t>
            </a:r>
            <a:r>
              <a:rPr lang="en-US" sz="2000" baseline="30000">
                <a:solidFill>
                  <a:srgbClr val="003393"/>
                </a:solidFill>
                <a:latin typeface="Arial"/>
                <a:cs typeface="Arial"/>
              </a:rPr>
              <a:t>2</a:t>
            </a:r>
            <a:r>
              <a:rPr lang="en-US" sz="2000">
                <a:solidFill>
                  <a:srgbClr val="003393"/>
                </a:solidFill>
                <a:latin typeface="Arial"/>
                <a:cs typeface="Arial"/>
              </a:rPr>
              <a:t>, Xulong Tang</a:t>
            </a:r>
            <a:r>
              <a:rPr lang="en-US" sz="2000" baseline="30000">
                <a:solidFill>
                  <a:srgbClr val="003393"/>
                </a:solidFill>
                <a:latin typeface="Arial"/>
                <a:cs typeface="Arial"/>
              </a:rPr>
              <a:t>1</a:t>
            </a:r>
            <a:endParaRPr lang="en-US">
              <a:latin typeface="Arial"/>
              <a:cs typeface="Arial"/>
            </a:endParaRPr>
          </a:p>
          <a:p>
            <a:r>
              <a:rPr lang="en-US" altLang="zh-CN" sz="1800" baseline="300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Pittsburgh,</a:t>
            </a:r>
            <a:r>
              <a:rPr lang="en-US" sz="1800" baseline="300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8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 ,</a:t>
            </a:r>
            <a:r>
              <a:rPr lang="en-US" sz="1800" baseline="300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18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Ghent University </a:t>
            </a:r>
            <a:endParaRPr lang="en-US" sz="1800" baseline="30000">
              <a:solidFill>
                <a:srgbClr val="00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53919A-F54A-28AA-0E52-A64ECE28A53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83" b="22886"/>
          <a:stretch/>
        </p:blipFill>
        <p:spPr>
          <a:xfrm>
            <a:off x="4851066" y="5121848"/>
            <a:ext cx="1968061" cy="4192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8A024419-4DD8-3046-87C1-386E2D783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693" y="4678627"/>
            <a:ext cx="1632671" cy="130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338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E9FC0-411A-3D09-A786-F813C811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86216A-1EE8-5B09-5125-21AC493519BF}"/>
              </a:ext>
            </a:extLst>
          </p:cNvPr>
          <p:cNvSpPr/>
          <p:nvPr/>
        </p:nvSpPr>
        <p:spPr>
          <a:xfrm>
            <a:off x="529435" y="1058239"/>
            <a:ext cx="6334096" cy="3942447"/>
          </a:xfrm>
          <a:prstGeom prst="roundRect">
            <a:avLst>
              <a:gd name="adj" fmla="val 6553"/>
            </a:avLst>
          </a:prstGeom>
          <a:solidFill>
            <a:srgbClr val="FF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6C892026-F1AB-0404-8E55-C86430151B82}"/>
              </a:ext>
            </a:extLst>
          </p:cNvPr>
          <p:cNvSpPr txBox="1"/>
          <p:nvPr/>
        </p:nvSpPr>
        <p:spPr>
          <a:xfrm>
            <a:off x="318481" y="279549"/>
            <a:ext cx="1148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Effectiveness of Object Granularity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B200F5-A61B-4D3D-24BB-C2AD5DF775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1AD22A8A-6264-D3E9-D41C-1976BE59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10B85A1-6E51-4DFF-9A43-AA40394781AC}"/>
              </a:ext>
            </a:extLst>
          </p:cNvPr>
          <p:cNvSpPr/>
          <p:nvPr/>
        </p:nvSpPr>
        <p:spPr>
          <a:xfrm>
            <a:off x="7139328" y="1592371"/>
            <a:ext cx="4727177" cy="2911812"/>
          </a:xfrm>
          <a:prstGeom prst="roundRect">
            <a:avLst>
              <a:gd name="adj" fmla="val 6553"/>
            </a:avLst>
          </a:prstGeom>
          <a:solidFill>
            <a:srgbClr val="FF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7">
            <a:extLst>
              <a:ext uri="{FF2B5EF4-FFF2-40B4-BE49-F238E27FC236}">
                <a16:creationId xmlns:a16="http://schemas.microsoft.com/office/drawing/2014/main" id="{903D086B-392F-5066-56BA-FB6541F190FF}"/>
              </a:ext>
            </a:extLst>
          </p:cNvPr>
          <p:cNvSpPr/>
          <p:nvPr/>
        </p:nvSpPr>
        <p:spPr>
          <a:xfrm>
            <a:off x="0" y="356190"/>
            <a:ext cx="191386" cy="370692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F3263D6-5625-F98E-46C9-1B5732D7DFB6}"/>
              </a:ext>
            </a:extLst>
          </p:cNvPr>
          <p:cNvSpPr/>
          <p:nvPr/>
        </p:nvSpPr>
        <p:spPr>
          <a:xfrm>
            <a:off x="0" y="5324279"/>
            <a:ext cx="12192000" cy="523221"/>
          </a:xfrm>
          <a:prstGeom prst="roundRect">
            <a:avLst>
              <a:gd name="adj" fmla="val 0"/>
            </a:avLst>
          </a:prstGeom>
          <a:solidFill>
            <a:srgbClr val="3F6D8E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Candara"/>
              </a:rPr>
              <a:t>Proposal:  Object-aware Page Management (OASIS)</a:t>
            </a:r>
          </a:p>
        </p:txBody>
      </p:sp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20661E20-F73F-486E-4E07-25C1B94C26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7119866"/>
              </p:ext>
            </p:extLst>
          </p:nvPr>
        </p:nvGraphicFramePr>
        <p:xfrm>
          <a:off x="2477173" y="1192722"/>
          <a:ext cx="4386357" cy="3462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4" name="Oval 23">
            <a:extLst>
              <a:ext uri="{FF2B5EF4-FFF2-40B4-BE49-F238E27FC236}">
                <a16:creationId xmlns:a16="http://schemas.microsoft.com/office/drawing/2014/main" id="{54877B33-106F-7DDA-9F29-08CE04008F18}"/>
              </a:ext>
            </a:extLst>
          </p:cNvPr>
          <p:cNvSpPr/>
          <p:nvPr/>
        </p:nvSpPr>
        <p:spPr>
          <a:xfrm>
            <a:off x="1365887" y="3215555"/>
            <a:ext cx="1600200" cy="1600200"/>
          </a:xfrm>
          <a:prstGeom prst="ellipse">
            <a:avLst/>
          </a:prstGeom>
          <a:solidFill>
            <a:srgbClr val="D5E9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andara" panose="020E0502030303020204" pitchFamily="34" charset="0"/>
              </a:rPr>
              <a:t>Share</a:t>
            </a:r>
          </a:p>
          <a:p>
            <a:pPr algn="ctr"/>
            <a:r>
              <a:rPr lang="en-US" sz="2400" b="1">
                <a:solidFill>
                  <a:schemeClr val="tx1"/>
                </a:solidFill>
                <a:latin typeface="Candara" panose="020E0502030303020204" pitchFamily="34" charset="0"/>
              </a:rPr>
              <a:t>Read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E36A91D-A8DE-6796-CB02-8E60545DF849}"/>
              </a:ext>
            </a:extLst>
          </p:cNvPr>
          <p:cNvSpPr/>
          <p:nvPr/>
        </p:nvSpPr>
        <p:spPr>
          <a:xfrm>
            <a:off x="805232" y="2204379"/>
            <a:ext cx="1600200" cy="1600200"/>
          </a:xfrm>
          <a:prstGeom prst="ellipse">
            <a:avLst/>
          </a:prstGeom>
          <a:solidFill>
            <a:srgbClr val="FFF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andara" panose="020E0502030303020204" pitchFamily="34" charset="0"/>
              </a:rPr>
              <a:t>Share</a:t>
            </a:r>
          </a:p>
          <a:p>
            <a:pPr algn="ctr"/>
            <a:r>
              <a:rPr lang="en-US" sz="2400" b="1">
                <a:solidFill>
                  <a:schemeClr val="tx1"/>
                </a:solidFill>
                <a:latin typeface="Candara" panose="020E0502030303020204" pitchFamily="34" charset="0"/>
              </a:rPr>
              <a:t>Read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E2633F8-DEF9-BDAA-84DE-3DEF7BA4E2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388720"/>
              </p:ext>
            </p:extLst>
          </p:nvPr>
        </p:nvGraphicFramePr>
        <p:xfrm>
          <a:off x="7428578" y="1751458"/>
          <a:ext cx="2997254" cy="252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5786">
                  <a:extLst>
                    <a:ext uri="{9D8B030D-6E8A-4147-A177-3AD203B41FA5}">
                      <a16:colId xmlns:a16="http://schemas.microsoft.com/office/drawing/2014/main" val="821008636"/>
                    </a:ext>
                  </a:extLst>
                </a:gridCol>
                <a:gridCol w="1381468">
                  <a:extLst>
                    <a:ext uri="{9D8B030D-6E8A-4147-A177-3AD203B41FA5}">
                      <a16:colId xmlns:a16="http://schemas.microsoft.com/office/drawing/2014/main" val="3987399739"/>
                    </a:ext>
                  </a:extLst>
                </a:gridCol>
              </a:tblGrid>
              <a:tr h="63226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Application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#Pages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875026"/>
                  </a:ext>
                </a:extLst>
              </a:tr>
              <a:tr h="632264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16,384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157148"/>
                  </a:ext>
                </a:extLst>
              </a:tr>
              <a:tr h="632264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65</a:t>
                      </a:r>
                      <a:r>
                        <a:rPr lang="en-US" sz="2000" b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,</a:t>
                      </a:r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536</a:t>
                      </a:r>
                      <a:endParaRPr lang="en-US" sz="2000" b="1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905516"/>
                  </a:ext>
                </a:extLst>
              </a:tr>
              <a:tr h="632264">
                <a:tc>
                  <a:txBody>
                    <a:bodyPr/>
                    <a:lstStyle/>
                    <a:p>
                      <a:pPr algn="ctr"/>
                      <a:r>
                        <a:rPr lang="en-US" sz="2000" b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MM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...</a:t>
                      </a:r>
                      <a:endParaRPr lang="en-US" sz="2000" b="1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93375"/>
                  </a:ext>
                </a:extLst>
              </a:tr>
            </a:tbl>
          </a:graphicData>
        </a:graphic>
      </p:graphicFrame>
      <p:sp>
        <p:nvSpPr>
          <p:cNvPr id="35" name="Partial Circle 34">
            <a:extLst>
              <a:ext uri="{FF2B5EF4-FFF2-40B4-BE49-F238E27FC236}">
                <a16:creationId xmlns:a16="http://schemas.microsoft.com/office/drawing/2014/main" id="{92A7D8FE-D993-2AB7-E8C0-79562D3B27F5}"/>
              </a:ext>
            </a:extLst>
          </p:cNvPr>
          <p:cNvSpPr/>
          <p:nvPr/>
        </p:nvSpPr>
        <p:spPr>
          <a:xfrm>
            <a:off x="3347652" y="1549417"/>
            <a:ext cx="2950830" cy="2958702"/>
          </a:xfrm>
          <a:prstGeom prst="pie">
            <a:avLst>
              <a:gd name="adj1" fmla="val 16212300"/>
              <a:gd name="adj2" fmla="val 5400000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Partial Circle 35">
            <a:extLst>
              <a:ext uri="{FF2B5EF4-FFF2-40B4-BE49-F238E27FC236}">
                <a16:creationId xmlns:a16="http://schemas.microsoft.com/office/drawing/2014/main" id="{FC400B3C-F68D-2067-9390-F8D4F644083E}"/>
              </a:ext>
            </a:extLst>
          </p:cNvPr>
          <p:cNvSpPr/>
          <p:nvPr/>
        </p:nvSpPr>
        <p:spPr>
          <a:xfrm rot="10800000">
            <a:off x="3328382" y="1549417"/>
            <a:ext cx="2950830" cy="2958702"/>
          </a:xfrm>
          <a:prstGeom prst="pie">
            <a:avLst>
              <a:gd name="adj1" fmla="val 16212300"/>
              <a:gd name="adj2" fmla="val 21569263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Partial Circle 36">
            <a:extLst>
              <a:ext uri="{FF2B5EF4-FFF2-40B4-BE49-F238E27FC236}">
                <a16:creationId xmlns:a16="http://schemas.microsoft.com/office/drawing/2014/main" id="{55D496A4-EEE8-B5EE-96E8-B210B5F650BF}"/>
              </a:ext>
            </a:extLst>
          </p:cNvPr>
          <p:cNvSpPr/>
          <p:nvPr/>
        </p:nvSpPr>
        <p:spPr>
          <a:xfrm rot="16200000">
            <a:off x="3337519" y="1549417"/>
            <a:ext cx="2950830" cy="2958702"/>
          </a:xfrm>
          <a:prstGeom prst="pie">
            <a:avLst>
              <a:gd name="adj1" fmla="val 16212300"/>
              <a:gd name="adj2" fmla="val 21569263"/>
            </a:avLst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B56B6F-7018-EAB1-054A-A365AE09B819}"/>
              </a:ext>
            </a:extLst>
          </p:cNvPr>
          <p:cNvSpPr/>
          <p:nvPr/>
        </p:nvSpPr>
        <p:spPr>
          <a:xfrm>
            <a:off x="1365887" y="1191628"/>
            <a:ext cx="1600200" cy="1600200"/>
          </a:xfrm>
          <a:prstGeom prst="ellipse">
            <a:avLst/>
          </a:prstGeom>
          <a:solidFill>
            <a:srgbClr val="D9CAE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andara" panose="020E0502030303020204" pitchFamily="34" charset="0"/>
              </a:rPr>
              <a:t>Private</a:t>
            </a:r>
          </a:p>
          <a:p>
            <a:pPr algn="ctr"/>
            <a:r>
              <a:rPr lang="en-US" sz="2400" b="1">
                <a:solidFill>
                  <a:schemeClr val="tx1"/>
                </a:solidFill>
                <a:latin typeface="Candara" panose="020E0502030303020204" pitchFamily="34" charset="0"/>
              </a:rPr>
              <a:t>Write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B306F4-6793-0AE9-A745-2A7146705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71917"/>
              </p:ext>
            </p:extLst>
          </p:nvPr>
        </p:nvGraphicFramePr>
        <p:xfrm>
          <a:off x="10422295" y="1752423"/>
          <a:ext cx="1274383" cy="252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383">
                  <a:extLst>
                    <a:ext uri="{9D8B030D-6E8A-4147-A177-3AD203B41FA5}">
                      <a16:colId xmlns:a16="http://schemas.microsoft.com/office/drawing/2014/main" val="3498105689"/>
                    </a:ext>
                  </a:extLst>
                </a:gridCol>
              </a:tblGrid>
              <a:tr h="63226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#Objects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3228549"/>
                  </a:ext>
                </a:extLst>
              </a:tr>
              <a:tr h="632264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119034"/>
                  </a:ext>
                </a:extLst>
              </a:tr>
              <a:tr h="632264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9611941"/>
                  </a:ext>
                </a:extLst>
              </a:tr>
              <a:tr h="632264"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rgbClr val="C00000"/>
                          </a:solidFill>
                          <a:latin typeface="Candara" panose="020E0502030303020204" pitchFamily="34" charset="0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5034213"/>
                  </a:ext>
                </a:extLst>
              </a:tr>
            </a:tbl>
          </a:graphicData>
        </a:graphic>
      </p:graphicFrame>
      <p:sp>
        <p:nvSpPr>
          <p:cNvPr id="17" name="Oval Callout 16">
            <a:extLst>
              <a:ext uri="{FF2B5EF4-FFF2-40B4-BE49-F238E27FC236}">
                <a16:creationId xmlns:a16="http://schemas.microsoft.com/office/drawing/2014/main" id="{4CF24EB7-C16B-EEA3-A25B-AB03180CB4CC}"/>
              </a:ext>
            </a:extLst>
          </p:cNvPr>
          <p:cNvSpPr/>
          <p:nvPr/>
        </p:nvSpPr>
        <p:spPr>
          <a:xfrm>
            <a:off x="6437501" y="3480481"/>
            <a:ext cx="2424961" cy="1448702"/>
          </a:xfrm>
          <a:prstGeom prst="wedgeEllipseCallout">
            <a:avLst>
              <a:gd name="adj1" fmla="val -118401"/>
              <a:gd name="adj2" fmla="val -54737"/>
            </a:avLst>
          </a:prstGeom>
          <a:gradFill flip="none" rotWithShape="1">
            <a:gsLst>
              <a:gs pos="0">
                <a:srgbClr val="F0E2B2"/>
              </a:gs>
              <a:gs pos="71000">
                <a:srgbClr val="D6E9D5"/>
              </a:gs>
              <a:gs pos="41000">
                <a:srgbClr val="F0E2B2"/>
              </a:gs>
              <a:gs pos="100000">
                <a:srgbClr val="D6E9D5"/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andara" panose="020E0502030303020204" pitchFamily="34" charset="0"/>
              </a:rPr>
              <a:t>Duplication</a:t>
            </a:r>
          </a:p>
        </p:txBody>
      </p:sp>
      <p:sp>
        <p:nvSpPr>
          <p:cNvPr id="18" name="Oval Callout 17">
            <a:extLst>
              <a:ext uri="{FF2B5EF4-FFF2-40B4-BE49-F238E27FC236}">
                <a16:creationId xmlns:a16="http://schemas.microsoft.com/office/drawing/2014/main" id="{94901351-5C03-5130-DC76-25D750853F2C}"/>
              </a:ext>
            </a:extLst>
          </p:cNvPr>
          <p:cNvSpPr/>
          <p:nvPr/>
        </p:nvSpPr>
        <p:spPr>
          <a:xfrm>
            <a:off x="6419379" y="769084"/>
            <a:ext cx="2424961" cy="1448702"/>
          </a:xfrm>
          <a:prstGeom prst="wedgeEllipseCallout">
            <a:avLst>
              <a:gd name="adj1" fmla="val -139871"/>
              <a:gd name="adj2" fmla="val 42947"/>
            </a:avLst>
          </a:prstGeom>
          <a:solidFill>
            <a:srgbClr val="D9CAE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>
                <a:solidFill>
                  <a:schemeClr val="tx1"/>
                </a:solidFill>
                <a:latin typeface="Candara" panose="020E0502030303020204" pitchFamily="34" charset="0"/>
              </a:rPr>
              <a:t>On-Touch</a:t>
            </a:r>
          </a:p>
        </p:txBody>
      </p:sp>
    </p:spTree>
    <p:extLst>
      <p:ext uri="{BB962C8B-B14F-4D97-AF65-F5344CB8AC3E}">
        <p14:creationId xmlns:p14="http://schemas.microsoft.com/office/powerpoint/2010/main" val="48668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15" grpId="0" animBg="1"/>
      <p:bldGraphic spid="20" grpId="0">
        <p:bldAsOne/>
      </p:bldGraphic>
      <p:bldP spid="24" grpId="0" animBg="1"/>
      <p:bldP spid="24" grpId="1" animBg="1"/>
      <p:bldP spid="25" grpId="0" animBg="1"/>
      <p:bldP spid="25" grpId="1" animBg="1"/>
      <p:bldP spid="35" grpId="0" animBg="1"/>
      <p:bldP spid="36" grpId="0" animBg="1"/>
      <p:bldP spid="37" grpId="0" animBg="1"/>
      <p:bldP spid="22" grpId="0" animBg="1"/>
      <p:bldP spid="22" grpId="1" animBg="1"/>
      <p:bldP spid="17" grpId="0" animBg="1"/>
      <p:bldP spid="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B0B60-B3D8-21DE-6A1C-374179401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22846A01-4787-119A-47E6-7C9AD5C1FA09}"/>
              </a:ext>
            </a:extLst>
          </p:cNvPr>
          <p:cNvSpPr txBox="1"/>
          <p:nvPr/>
        </p:nvSpPr>
        <p:spPr>
          <a:xfrm>
            <a:off x="318481" y="279549"/>
            <a:ext cx="1148887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2800" b="1">
                <a:solidFill>
                  <a:srgbClr val="003393"/>
                </a:solidFill>
                <a:latin typeface="Candara"/>
                <a:ea typeface="PingFang SC"/>
                <a:cs typeface="Arial"/>
              </a:rPr>
              <a:t>Overview of Object-aware Page Management (OASIS)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79F6E2-93CD-4C66-FB57-ED1B6070268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4" name="Pentagon 7">
            <a:extLst>
              <a:ext uri="{FF2B5EF4-FFF2-40B4-BE49-F238E27FC236}">
                <a16:creationId xmlns:a16="http://schemas.microsoft.com/office/drawing/2014/main" id="{EBED6E3E-5D51-EAE4-6082-27AC733D2544}"/>
              </a:ext>
            </a:extLst>
          </p:cNvPr>
          <p:cNvSpPr/>
          <p:nvPr/>
        </p:nvSpPr>
        <p:spPr>
          <a:xfrm>
            <a:off x="0" y="356190"/>
            <a:ext cx="191386" cy="370692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FB6413-F896-974E-0221-D1F471384CC3}"/>
              </a:ext>
            </a:extLst>
          </p:cNvPr>
          <p:cNvSpPr/>
          <p:nvPr/>
        </p:nvSpPr>
        <p:spPr>
          <a:xfrm>
            <a:off x="0" y="2931259"/>
            <a:ext cx="12192000" cy="83099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/>
            <a:r>
              <a:rPr lang="en-US" altLang="zh-CN" sz="2800" b="1">
                <a:solidFill>
                  <a:schemeClr val="tx1"/>
                </a:solidFill>
                <a:latin typeface="Candara"/>
                <a:ea typeface="等线"/>
              </a:rPr>
              <a:t>                       Learn </a:t>
            </a:r>
            <a:r>
              <a:rPr lang="en-US" altLang="zh-CN" sz="2800" b="1">
                <a:solidFill>
                  <a:srgbClr val="003393"/>
                </a:solidFill>
                <a:latin typeface="Candara"/>
                <a:ea typeface="等线"/>
              </a:rPr>
              <a:t>Object Access Pattern</a:t>
            </a:r>
            <a:endParaRPr lang="en-US" altLang="zh-CN" sz="1600">
              <a:solidFill>
                <a:srgbClr val="003393"/>
              </a:solidFill>
              <a:latin typeface="Candara"/>
              <a:ea typeface="等线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4CDCFC-3255-ECBE-FCBA-8C723B3010D1}"/>
              </a:ext>
            </a:extLst>
          </p:cNvPr>
          <p:cNvSpPr/>
          <p:nvPr/>
        </p:nvSpPr>
        <p:spPr>
          <a:xfrm>
            <a:off x="0" y="1606613"/>
            <a:ext cx="12192000" cy="83099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altLang="zh-CN" sz="2800" b="1">
                <a:solidFill>
                  <a:srgbClr val="003393"/>
                </a:solidFill>
                <a:latin typeface="Candara" panose="020E0502030303020204" pitchFamily="34" charset="0"/>
              </a:rPr>
              <a:t>                       Identify Objects </a:t>
            </a:r>
            <a:r>
              <a:rPr lang="en-US" altLang="zh-CN" sz="2800" b="1">
                <a:solidFill>
                  <a:schemeClr val="tx1"/>
                </a:solidFill>
                <a:latin typeface="Candara" panose="020E0502030303020204" pitchFamily="34" charset="0"/>
              </a:rPr>
              <a:t>at Runtime</a:t>
            </a:r>
            <a:endParaRPr lang="en-US" altLang="zh-CN" sz="1600">
              <a:solidFill>
                <a:srgbClr val="023393"/>
              </a:solidFill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232D51-0EBC-B1D3-55E1-3AE0A9E178E0}"/>
              </a:ext>
            </a:extLst>
          </p:cNvPr>
          <p:cNvSpPr/>
          <p:nvPr/>
        </p:nvSpPr>
        <p:spPr>
          <a:xfrm>
            <a:off x="0" y="4255906"/>
            <a:ext cx="12192000" cy="830997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lvl="1" algn="ctr"/>
            <a:r>
              <a:rPr lang="en-US" altLang="zh-CN" sz="2800" b="1">
                <a:solidFill>
                  <a:schemeClr val="tx1"/>
                </a:solidFill>
                <a:latin typeface="Candara"/>
                <a:ea typeface="等线"/>
              </a:rPr>
              <a:t>         Determine Best </a:t>
            </a:r>
            <a:r>
              <a:rPr lang="en-US" altLang="zh-CN" sz="2800" b="1">
                <a:solidFill>
                  <a:srgbClr val="003393"/>
                </a:solidFill>
                <a:latin typeface="Candara"/>
                <a:ea typeface="等线"/>
              </a:rPr>
              <a:t>Page Management Policy </a:t>
            </a:r>
            <a:r>
              <a:rPr lang="en-US" altLang="zh-CN" sz="2800" b="1">
                <a:solidFill>
                  <a:schemeClr val="tx1"/>
                </a:solidFill>
                <a:latin typeface="Candara"/>
                <a:ea typeface="等线"/>
              </a:rPr>
              <a:t>for each </a:t>
            </a:r>
            <a:r>
              <a:rPr lang="en-US" altLang="zh-CN" sz="2800" b="1">
                <a:solidFill>
                  <a:srgbClr val="003393"/>
                </a:solidFill>
                <a:latin typeface="Candara"/>
                <a:ea typeface="等线"/>
              </a:rPr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2B5774-0112-01A7-3951-52FF3B1C95AF}"/>
              </a:ext>
            </a:extLst>
          </p:cNvPr>
          <p:cNvSpPr txBox="1"/>
          <p:nvPr/>
        </p:nvSpPr>
        <p:spPr>
          <a:xfrm>
            <a:off x="1499869" y="1602752"/>
            <a:ext cx="84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48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C42EAE-26FE-DDAD-D884-0D224A9C0CE6}"/>
              </a:ext>
            </a:extLst>
          </p:cNvPr>
          <p:cNvSpPr txBox="1"/>
          <p:nvPr/>
        </p:nvSpPr>
        <p:spPr>
          <a:xfrm>
            <a:off x="1499869" y="2931259"/>
            <a:ext cx="84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48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BE3D9B-512F-C27D-581C-336A329E469B}"/>
              </a:ext>
            </a:extLst>
          </p:cNvPr>
          <p:cNvSpPr txBox="1"/>
          <p:nvPr/>
        </p:nvSpPr>
        <p:spPr>
          <a:xfrm>
            <a:off x="1499869" y="4259767"/>
            <a:ext cx="847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48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086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276B4-084F-2586-283A-1562E91C0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1D21EA17-1030-F08F-18B0-C8C3AB2F44E6}"/>
              </a:ext>
            </a:extLst>
          </p:cNvPr>
          <p:cNvSpPr txBox="1"/>
          <p:nvPr/>
        </p:nvSpPr>
        <p:spPr>
          <a:xfrm>
            <a:off x="318481" y="279549"/>
            <a:ext cx="1148887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2800" b="1">
                <a:solidFill>
                  <a:srgbClr val="003393"/>
                </a:solidFill>
                <a:latin typeface="Candara"/>
                <a:ea typeface="PingFang SC"/>
                <a:cs typeface="Arial"/>
              </a:rPr>
              <a:t>OASIS – How to Perform Page Management at Object Granularity?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C9F11F-0BC7-72D6-757E-21775D645D6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FAA61FEA-3260-C761-2FDC-65BED9DB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4" name="Pentagon 7">
            <a:extLst>
              <a:ext uri="{FF2B5EF4-FFF2-40B4-BE49-F238E27FC236}">
                <a16:creationId xmlns:a16="http://schemas.microsoft.com/office/drawing/2014/main" id="{07CF7930-25E5-F8CE-F763-FAD5B6AD0053}"/>
              </a:ext>
            </a:extLst>
          </p:cNvPr>
          <p:cNvSpPr/>
          <p:nvPr/>
        </p:nvSpPr>
        <p:spPr>
          <a:xfrm>
            <a:off x="0" y="356190"/>
            <a:ext cx="191386" cy="370692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81D695-1F86-AE53-BBB4-F4D178876277}"/>
              </a:ext>
            </a:extLst>
          </p:cNvPr>
          <p:cNvSpPr txBox="1"/>
          <p:nvPr/>
        </p:nvSpPr>
        <p:spPr>
          <a:xfrm>
            <a:off x="1000780" y="1009474"/>
            <a:ext cx="47748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b="1">
                <a:latin typeface="Candara" panose="020E0502030303020204" pitchFamily="34" charset="0"/>
              </a:rPr>
              <a:t>Identify object at runtime: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654993-6030-32F8-71BE-F8BA5616F7DA}"/>
              </a:ext>
            </a:extLst>
          </p:cNvPr>
          <p:cNvSpPr txBox="1"/>
          <p:nvPr/>
        </p:nvSpPr>
        <p:spPr>
          <a:xfrm>
            <a:off x="5878932" y="1007801"/>
            <a:ext cx="6102220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altLang="zh-CN" sz="2400" b="1" dirty="0">
                <a:latin typeface="Candara"/>
                <a:ea typeface="等线"/>
              </a:rPr>
              <a:t>Encode Object-ID in the </a:t>
            </a:r>
            <a:r>
              <a:rPr lang="en-US" altLang="zh-CN" sz="2400" b="1" dirty="0">
                <a:solidFill>
                  <a:srgbClr val="C00000"/>
                </a:solidFill>
                <a:latin typeface="Candara"/>
                <a:ea typeface="等线"/>
              </a:rPr>
              <a:t>virtual address</a:t>
            </a:r>
            <a:endParaRPr lang="en-US" sz="2400" dirty="0"/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750791A6-4CF3-353B-BE92-DC465C73E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635113"/>
              </p:ext>
            </p:extLst>
          </p:nvPr>
        </p:nvGraphicFramePr>
        <p:xfrm>
          <a:off x="3924436" y="2235721"/>
          <a:ext cx="6716181" cy="4299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7824">
                  <a:extLst>
                    <a:ext uri="{9D8B030D-6E8A-4147-A177-3AD203B41FA5}">
                      <a16:colId xmlns:a16="http://schemas.microsoft.com/office/drawing/2014/main" val="1828298984"/>
                    </a:ext>
                  </a:extLst>
                </a:gridCol>
                <a:gridCol w="3988357">
                  <a:extLst>
                    <a:ext uri="{9D8B030D-6E8A-4147-A177-3AD203B41FA5}">
                      <a16:colId xmlns:a16="http://schemas.microsoft.com/office/drawing/2014/main" val="3010765416"/>
                    </a:ext>
                  </a:extLst>
                </a:gridCol>
              </a:tblGrid>
              <a:tr h="429989"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600" b="1">
                          <a:latin typeface="Arial"/>
                          <a:cs typeface="Arial"/>
                        </a:rPr>
                        <a:t>Unused</a:t>
                      </a:r>
                      <a:endParaRPr lang="en-US" sz="1600" b="1" dirty="0">
                        <a:latin typeface="Arial"/>
                        <a:cs typeface="Arial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Object Virtual Address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37213"/>
                  </a:ext>
                </a:extLst>
              </a:tr>
            </a:tbl>
          </a:graphicData>
        </a:graphic>
      </p:graphicFrame>
      <p:sp>
        <p:nvSpPr>
          <p:cNvPr id="25" name="Rounded Rectangle 93">
            <a:extLst>
              <a:ext uri="{FF2B5EF4-FFF2-40B4-BE49-F238E27FC236}">
                <a16:creationId xmlns:a16="http://schemas.microsoft.com/office/drawing/2014/main" id="{2BDF8EF3-96D3-D0A7-56BE-AD5A20E7C8D9}"/>
              </a:ext>
            </a:extLst>
          </p:cNvPr>
          <p:cNvSpPr/>
          <p:nvPr/>
        </p:nvSpPr>
        <p:spPr>
          <a:xfrm>
            <a:off x="4814362" y="3841303"/>
            <a:ext cx="4770663" cy="2231530"/>
          </a:xfrm>
          <a:prstGeom prst="roundRect">
            <a:avLst>
              <a:gd name="adj" fmla="val 8712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>
                <a:solidFill>
                  <a:schemeClr val="tx1"/>
                </a:solidFill>
                <a:latin typeface="Candara" panose="020E0502030303020204" pitchFamily="34" charset="0"/>
              </a:rPr>
              <a:t>CPU</a:t>
            </a:r>
          </a:p>
        </p:txBody>
      </p:sp>
      <p:sp>
        <p:nvSpPr>
          <p:cNvPr id="26" name="Rectangle: Rounded Corners 15">
            <a:extLst>
              <a:ext uri="{FF2B5EF4-FFF2-40B4-BE49-F238E27FC236}">
                <a16:creationId xmlns:a16="http://schemas.microsoft.com/office/drawing/2014/main" id="{0574CE25-F1E4-725F-5EB6-BB3C3E34714D}"/>
              </a:ext>
            </a:extLst>
          </p:cNvPr>
          <p:cNvSpPr/>
          <p:nvPr/>
        </p:nvSpPr>
        <p:spPr>
          <a:xfrm>
            <a:off x="5669491" y="4027197"/>
            <a:ext cx="3563143" cy="1887344"/>
          </a:xfrm>
          <a:prstGeom prst="roundRect">
            <a:avLst>
              <a:gd name="adj" fmla="val 2023"/>
            </a:avLst>
          </a:prstGeom>
          <a:solidFill>
            <a:srgbClr val="C0D2D9"/>
          </a:solidFill>
          <a:ln w="19050">
            <a:noFill/>
            <a:prstDash val="solid"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O-Table</a:t>
            </a:r>
          </a:p>
          <a:p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19B3945-09D8-FC4C-826D-0A5066CF60B8}"/>
              </a:ext>
            </a:extLst>
          </p:cNvPr>
          <p:cNvSpPr txBox="1"/>
          <p:nvPr/>
        </p:nvSpPr>
        <p:spPr>
          <a:xfrm>
            <a:off x="5949735" y="3117564"/>
            <a:ext cx="6102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Candara" panose="020E0502030303020204" pitchFamily="34" charset="0"/>
              </a:rPr>
              <a:t>Hardware on-chip </a:t>
            </a:r>
            <a:r>
              <a:rPr lang="en-US" sz="2400" b="1">
                <a:solidFill>
                  <a:srgbClr val="C00000"/>
                </a:solidFill>
                <a:latin typeface="Candara" panose="020E0502030303020204" pitchFamily="34" charset="0"/>
              </a:rPr>
              <a:t>Object-Table</a:t>
            </a:r>
            <a:endParaRPr lang="en-US" sz="2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DAF6DD-2AF6-CDF9-51F2-EF5D10EFACEE}"/>
              </a:ext>
            </a:extLst>
          </p:cNvPr>
          <p:cNvSpPr txBox="1"/>
          <p:nvPr/>
        </p:nvSpPr>
        <p:spPr>
          <a:xfrm>
            <a:off x="1000780" y="3107873"/>
            <a:ext cx="49489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>
                <a:latin typeface="Candara" panose="020E0502030303020204" pitchFamily="34" charset="0"/>
              </a:rPr>
              <a:t>Learning object access pattern</a:t>
            </a:r>
          </a:p>
        </p:txBody>
      </p:sp>
      <p:graphicFrame>
        <p:nvGraphicFramePr>
          <p:cNvPr id="30" name="Table 62">
            <a:extLst>
              <a:ext uri="{FF2B5EF4-FFF2-40B4-BE49-F238E27FC236}">
                <a16:creationId xmlns:a16="http://schemas.microsoft.com/office/drawing/2014/main" id="{51781B2C-A7AA-B796-BBBD-89D33C46A8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08221"/>
              </p:ext>
            </p:extLst>
          </p:nvPr>
        </p:nvGraphicFramePr>
        <p:xfrm>
          <a:off x="5878932" y="4417347"/>
          <a:ext cx="3082188" cy="1362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5253">
                  <a:extLst>
                    <a:ext uri="{9D8B030D-6E8A-4147-A177-3AD203B41FA5}">
                      <a16:colId xmlns:a16="http://schemas.microsoft.com/office/drawing/2014/main" val="2071320253"/>
                    </a:ext>
                  </a:extLst>
                </a:gridCol>
                <a:gridCol w="1796935">
                  <a:extLst>
                    <a:ext uri="{9D8B030D-6E8A-4147-A177-3AD203B41FA5}">
                      <a16:colId xmlns:a16="http://schemas.microsoft.com/office/drawing/2014/main" val="2606750499"/>
                    </a:ext>
                  </a:extLst>
                </a:gridCol>
              </a:tblGrid>
              <a:tr h="403905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Object ID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Policy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69671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0000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Access counter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329885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0001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Duplication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960731"/>
                  </a:ext>
                </a:extLst>
              </a:tr>
              <a:tr h="319606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0589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E5300C-8B4B-6C44-FBFA-1A36D6DD7BCE}"/>
              </a:ext>
            </a:extLst>
          </p:cNvPr>
          <p:cNvSpPr txBox="1"/>
          <p:nvPr/>
        </p:nvSpPr>
        <p:spPr>
          <a:xfrm>
            <a:off x="1386976" y="1591336"/>
            <a:ext cx="6102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err="1">
                <a:latin typeface="Consolas" panose="020B0609020204030204" pitchFamily="49" charset="0"/>
              </a:rPr>
              <a:t>c</a:t>
            </a:r>
            <a:r>
              <a:rPr lang="en-US" b="1" err="1">
                <a:latin typeface="Consolas" panose="020B0609020204030204" pitchFamily="49" charset="0"/>
              </a:rPr>
              <a:t>udaMallocManaged</a:t>
            </a:r>
            <a:r>
              <a:rPr lang="en-US" b="1">
                <a:latin typeface="Consolas" panose="020B0609020204030204" pitchFamily="49" charset="0"/>
              </a:rPr>
              <a:t>(&amp;</a:t>
            </a:r>
            <a:r>
              <a:rPr lang="en-US" b="1" err="1">
                <a:latin typeface="Consolas" panose="020B0609020204030204" pitchFamily="49" charset="0"/>
              </a:rPr>
              <a:t>ptr_a</a:t>
            </a:r>
            <a:r>
              <a:rPr lang="en-US" b="1">
                <a:latin typeface="Consolas" panose="020B0609020204030204" pitchFamily="49" charset="0"/>
              </a:rPr>
              <a:t>, ...);  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FF9738C-ED1C-25D8-0CEB-48E67C51F3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5333746"/>
              </p:ext>
            </p:extLst>
          </p:nvPr>
        </p:nvGraphicFramePr>
        <p:xfrm>
          <a:off x="3927935" y="2241871"/>
          <a:ext cx="2727824" cy="42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860">
                  <a:extLst>
                    <a:ext uri="{9D8B030D-6E8A-4147-A177-3AD203B41FA5}">
                      <a16:colId xmlns:a16="http://schemas.microsoft.com/office/drawing/2014/main" val="1828298984"/>
                    </a:ext>
                  </a:extLst>
                </a:gridCol>
                <a:gridCol w="2189964">
                  <a:extLst>
                    <a:ext uri="{9D8B030D-6E8A-4147-A177-3AD203B41FA5}">
                      <a16:colId xmlns:a16="http://schemas.microsoft.com/office/drawing/2014/main" val="1452186328"/>
                    </a:ext>
                  </a:extLst>
                </a:gridCol>
              </a:tblGrid>
              <a:tr h="424800">
                <a:tc>
                  <a:txBody>
                    <a:bodyPr/>
                    <a:lstStyle/>
                    <a:p>
                      <a:pPr algn="ctr">
                        <a:lnSpc>
                          <a:spcPts val="1480"/>
                        </a:lnSpc>
                      </a:pPr>
                      <a:r>
                        <a:rPr lang="en-US" sz="16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4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Object ID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D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037213"/>
                  </a:ext>
                </a:extLst>
              </a:tr>
            </a:tbl>
          </a:graphicData>
        </a:graphic>
      </p:graphicFrame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D9629D9B-22A5-1745-8E4B-F5E23666D47E}"/>
              </a:ext>
            </a:extLst>
          </p:cNvPr>
          <p:cNvCxnSpPr>
            <a:stCxn id="8" idx="1"/>
            <a:endCxn id="24" idx="1"/>
          </p:cNvCxnSpPr>
          <p:nvPr/>
        </p:nvCxnSpPr>
        <p:spPr>
          <a:xfrm rot="10800000" flipH="1" flipV="1">
            <a:off x="1386976" y="1776001"/>
            <a:ext cx="2537460" cy="674713"/>
          </a:xfrm>
          <a:prstGeom prst="bentConnector3">
            <a:avLst>
              <a:gd name="adj1" fmla="val -9009"/>
            </a:avLst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4F78D61-EAAC-D640-7AD7-85FED21752A2}"/>
              </a:ext>
            </a:extLst>
          </p:cNvPr>
          <p:cNvSpPr txBox="1"/>
          <p:nvPr/>
        </p:nvSpPr>
        <p:spPr>
          <a:xfrm>
            <a:off x="1386974" y="2062035"/>
            <a:ext cx="1413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>
                <a:latin typeface="Candara" panose="020E0502030303020204" pitchFamily="34" charset="0"/>
              </a:rPr>
              <a:t>Wrapper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130555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7" grpId="0"/>
      <p:bldP spid="25" grpId="0" animBg="1"/>
      <p:bldP spid="26" grpId="0" animBg="1"/>
      <p:bldP spid="28" grpId="0"/>
      <p:bldP spid="29" grpId="0"/>
      <p:bldP spid="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D97DD-BC1D-C63D-1CEC-FFC1C46F9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8B67AA5B-9CFD-97D3-F271-B730E9AEA339}"/>
              </a:ext>
            </a:extLst>
          </p:cNvPr>
          <p:cNvSpPr txBox="1"/>
          <p:nvPr/>
        </p:nvSpPr>
        <p:spPr>
          <a:xfrm>
            <a:off x="318481" y="279549"/>
            <a:ext cx="1148887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2800" b="1">
                <a:solidFill>
                  <a:srgbClr val="003393"/>
                </a:solidFill>
                <a:latin typeface="Candara"/>
                <a:ea typeface="PingFang SC"/>
                <a:cs typeface="Arial"/>
              </a:rPr>
              <a:t>OASIS –</a:t>
            </a:r>
            <a:r>
              <a:rPr kumimoji="1" lang="zh-CN" altLang="en-US" sz="2800" b="1">
                <a:solidFill>
                  <a:srgbClr val="003393"/>
                </a:solidFill>
                <a:latin typeface="Candara"/>
                <a:ea typeface="PingFang SC"/>
                <a:cs typeface="Arial"/>
              </a:rPr>
              <a:t> </a:t>
            </a:r>
            <a:r>
              <a:rPr kumimoji="1" lang="en-US" altLang="zh-CN" sz="2800" b="1">
                <a:solidFill>
                  <a:srgbClr val="003393"/>
                </a:solidFill>
                <a:latin typeface="Candara"/>
                <a:ea typeface="PingFang SC"/>
                <a:cs typeface="Arial"/>
              </a:rPr>
              <a:t>Determining the Best Page Management Policy for Object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56F96C-0D95-E281-6695-01AB74AA793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5B0053C4-2E7C-829F-CB44-43222F23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E013478-1E75-7A75-439F-C52CD802550B}"/>
              </a:ext>
            </a:extLst>
          </p:cNvPr>
          <p:cNvSpPr/>
          <p:nvPr/>
        </p:nvSpPr>
        <p:spPr>
          <a:xfrm>
            <a:off x="1322847" y="2586996"/>
            <a:ext cx="2312818" cy="523220"/>
          </a:xfrm>
          <a:prstGeom prst="rect">
            <a:avLst/>
          </a:prstGeom>
          <a:solidFill>
            <a:srgbClr val="C0D2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solidFill>
                  <a:schemeClr val="tx1"/>
                </a:solidFill>
                <a:latin typeface="Candara" panose="020E0502030303020204" pitchFamily="34" charset="0"/>
                <a:ea typeface="等线"/>
                <a:cs typeface="Arial" panose="020B0604020202020204" pitchFamily="34" charset="0"/>
              </a:rPr>
              <a:t>Host Page Table</a:t>
            </a:r>
          </a:p>
        </p:txBody>
      </p:sp>
      <p:sp>
        <p:nvSpPr>
          <p:cNvPr id="48" name="Flowchart: Decision 47">
            <a:extLst>
              <a:ext uri="{FF2B5EF4-FFF2-40B4-BE49-F238E27FC236}">
                <a16:creationId xmlns:a16="http://schemas.microsoft.com/office/drawing/2014/main" id="{CC70B806-0B55-59EA-89E1-7947B40A2200}"/>
              </a:ext>
            </a:extLst>
          </p:cNvPr>
          <p:cNvSpPr/>
          <p:nvPr/>
        </p:nvSpPr>
        <p:spPr>
          <a:xfrm>
            <a:off x="4549692" y="2288364"/>
            <a:ext cx="2542783" cy="1120483"/>
          </a:xfrm>
          <a:prstGeom prst="flowChartDecision">
            <a:avLst/>
          </a:prstGeom>
          <a:solidFill>
            <a:srgbClr val="F3E5E7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altLang="zh-CN" sz="2200" b="1">
                <a:solidFill>
                  <a:srgbClr val="000000"/>
                </a:solidFill>
                <a:latin typeface="Candara"/>
                <a:ea typeface="等线"/>
                <a:cs typeface="Arial"/>
              </a:rPr>
              <a:t>PRIVATE?</a:t>
            </a:r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2851CB2-36E0-DFB3-25AA-3E2863DECF51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3635665" y="2848606"/>
            <a:ext cx="914027" cy="0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617CAD-C59B-D3D7-F64D-E7C531B81C46}"/>
              </a:ext>
            </a:extLst>
          </p:cNvPr>
          <p:cNvSpPr txBox="1"/>
          <p:nvPr/>
        </p:nvSpPr>
        <p:spPr>
          <a:xfrm>
            <a:off x="7230500" y="2427280"/>
            <a:ext cx="62708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>
                <a:solidFill>
                  <a:srgbClr val="C00000"/>
                </a:solidFill>
                <a:latin typeface="Candara"/>
                <a:cs typeface="Arial"/>
              </a:rPr>
              <a:t>NO</a:t>
            </a:r>
            <a:endParaRPr lang="en-US" sz="2200" b="1">
              <a:solidFill>
                <a:srgbClr val="C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5B8A26D-7037-FD8F-C679-B8DB33587D44}"/>
              </a:ext>
            </a:extLst>
          </p:cNvPr>
          <p:cNvCxnSpPr>
            <a:cxnSpLocks/>
            <a:stCxn id="48" idx="3"/>
            <a:endCxn id="44" idx="1"/>
          </p:cNvCxnSpPr>
          <p:nvPr/>
        </p:nvCxnSpPr>
        <p:spPr>
          <a:xfrm>
            <a:off x="7092475" y="2848606"/>
            <a:ext cx="903135" cy="2892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13A39FE-BC02-DD32-0746-43CF78306ED6}"/>
              </a:ext>
            </a:extLst>
          </p:cNvPr>
          <p:cNvCxnSpPr>
            <a:cxnSpLocks/>
            <a:stCxn id="40" idx="1"/>
            <a:endCxn id="39" idx="3"/>
          </p:cNvCxnSpPr>
          <p:nvPr/>
        </p:nvCxnSpPr>
        <p:spPr>
          <a:xfrm flipH="1" flipV="1">
            <a:off x="7087107" y="4115696"/>
            <a:ext cx="908498" cy="3928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3740591-0F9B-8B0B-B7C9-0695A0C3D7E1}"/>
              </a:ext>
            </a:extLst>
          </p:cNvPr>
          <p:cNvSpPr/>
          <p:nvPr/>
        </p:nvSpPr>
        <p:spPr>
          <a:xfrm>
            <a:off x="7995610" y="2488295"/>
            <a:ext cx="2739174" cy="726405"/>
          </a:xfrm>
          <a:prstGeom prst="roundRect">
            <a:avLst/>
          </a:prstGeom>
          <a:solidFill>
            <a:srgbClr val="4A5C6A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>
                <a:solidFill>
                  <a:schemeClr val="bg1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Object Table</a:t>
            </a:r>
            <a:endParaRPr lang="en-US" sz="2400" b="1">
              <a:solidFill>
                <a:schemeClr val="bg1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Flowchart: Terminator 49">
            <a:extLst>
              <a:ext uri="{FF2B5EF4-FFF2-40B4-BE49-F238E27FC236}">
                <a16:creationId xmlns:a16="http://schemas.microsoft.com/office/drawing/2014/main" id="{1D533E9F-96A7-4662-BFBA-DFEB29F1E8EF}"/>
              </a:ext>
            </a:extLst>
          </p:cNvPr>
          <p:cNvSpPr/>
          <p:nvPr/>
        </p:nvSpPr>
        <p:spPr>
          <a:xfrm>
            <a:off x="1591823" y="1744842"/>
            <a:ext cx="1774867" cy="506924"/>
          </a:xfrm>
          <a:prstGeom prst="flowChartTerminator">
            <a:avLst/>
          </a:prstGeom>
          <a:solidFill>
            <a:schemeClr val="bg1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rgbClr val="023393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Page fault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3A15369-9EA9-417A-A6AE-D63925AAE79B}"/>
              </a:ext>
            </a:extLst>
          </p:cNvPr>
          <p:cNvCxnSpPr>
            <a:cxnSpLocks/>
            <a:stCxn id="29" idx="2"/>
            <a:endCxn id="47" idx="0"/>
          </p:cNvCxnSpPr>
          <p:nvPr/>
        </p:nvCxnSpPr>
        <p:spPr>
          <a:xfrm flipH="1">
            <a:off x="2479256" y="2251766"/>
            <a:ext cx="1" cy="335230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Pentagon 7">
            <a:extLst>
              <a:ext uri="{FF2B5EF4-FFF2-40B4-BE49-F238E27FC236}">
                <a16:creationId xmlns:a16="http://schemas.microsoft.com/office/drawing/2014/main" id="{FBFDEAA6-D4C2-EA1C-E576-A0C2D3994CB7}"/>
              </a:ext>
            </a:extLst>
          </p:cNvPr>
          <p:cNvSpPr/>
          <p:nvPr/>
        </p:nvSpPr>
        <p:spPr>
          <a:xfrm>
            <a:off x="0" y="356190"/>
            <a:ext cx="191386" cy="370692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Flowchart: Terminator 49">
            <a:extLst>
              <a:ext uri="{FF2B5EF4-FFF2-40B4-BE49-F238E27FC236}">
                <a16:creationId xmlns:a16="http://schemas.microsoft.com/office/drawing/2014/main" id="{AC2FFC7C-0406-3209-BE12-4A9B457C3FF9}"/>
              </a:ext>
            </a:extLst>
          </p:cNvPr>
          <p:cNvSpPr/>
          <p:nvPr/>
        </p:nvSpPr>
        <p:spPr>
          <a:xfrm>
            <a:off x="4722049" y="1348414"/>
            <a:ext cx="2198067" cy="503439"/>
          </a:xfrm>
          <a:prstGeom prst="flowChartTerminator">
            <a:avLst/>
          </a:prstGeom>
          <a:solidFill>
            <a:srgbClr val="FFF2ED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rgbClr val="023393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On-touch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55B660-D040-15A8-AB15-6F8F7206B5DD}"/>
              </a:ext>
            </a:extLst>
          </p:cNvPr>
          <p:cNvCxnSpPr>
            <a:cxnSpLocks/>
            <a:stCxn id="48" idx="0"/>
            <a:endCxn id="8" idx="2"/>
          </p:cNvCxnSpPr>
          <p:nvPr/>
        </p:nvCxnSpPr>
        <p:spPr>
          <a:xfrm flipH="1" flipV="1">
            <a:off x="5821083" y="1851853"/>
            <a:ext cx="1" cy="436511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788177-BAB1-7C00-5E78-262DA6B2D279}"/>
              </a:ext>
            </a:extLst>
          </p:cNvPr>
          <p:cNvSpPr txBox="1"/>
          <p:nvPr/>
        </p:nvSpPr>
        <p:spPr>
          <a:xfrm>
            <a:off x="5031685" y="1871378"/>
            <a:ext cx="73237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200" b="1">
                <a:solidFill>
                  <a:srgbClr val="C00000"/>
                </a:solidFill>
                <a:latin typeface="Candara"/>
                <a:ea typeface="等线"/>
                <a:cs typeface="Arial"/>
              </a:rPr>
              <a:t>YES</a:t>
            </a:r>
            <a:endParaRPr lang="en-US" sz="2200" b="1">
              <a:solidFill>
                <a:srgbClr val="C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Terminator 49">
            <a:extLst>
              <a:ext uri="{FF2B5EF4-FFF2-40B4-BE49-F238E27FC236}">
                <a16:creationId xmlns:a16="http://schemas.microsoft.com/office/drawing/2014/main" id="{0ACD2A0B-299A-3070-B403-C7D6CA696163}"/>
              </a:ext>
            </a:extLst>
          </p:cNvPr>
          <p:cNvSpPr/>
          <p:nvPr/>
        </p:nvSpPr>
        <p:spPr>
          <a:xfrm>
            <a:off x="1042429" y="3709613"/>
            <a:ext cx="2535860" cy="827874"/>
          </a:xfrm>
          <a:prstGeom prst="flowChartTerminator">
            <a:avLst/>
          </a:prstGeom>
          <a:solidFill>
            <a:srgbClr val="FFF2ED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rgbClr val="023393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Access-counter</a:t>
            </a:r>
          </a:p>
        </p:txBody>
      </p:sp>
      <p:sp>
        <p:nvSpPr>
          <p:cNvPr id="7" name="Flowchart: Terminator 49">
            <a:extLst>
              <a:ext uri="{FF2B5EF4-FFF2-40B4-BE49-F238E27FC236}">
                <a16:creationId xmlns:a16="http://schemas.microsoft.com/office/drawing/2014/main" id="{9FF8F1F1-C9F1-90E2-C676-5CEE5E93EC0C}"/>
              </a:ext>
            </a:extLst>
          </p:cNvPr>
          <p:cNvSpPr/>
          <p:nvPr/>
        </p:nvSpPr>
        <p:spPr>
          <a:xfrm>
            <a:off x="4719365" y="5156379"/>
            <a:ext cx="2198067" cy="843585"/>
          </a:xfrm>
          <a:prstGeom prst="flowChartTerminator">
            <a:avLst/>
          </a:prstGeom>
          <a:solidFill>
            <a:srgbClr val="FFF2ED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rgbClr val="023393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Duplication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F0F6B7-0C84-959C-9E99-CDB85A137BFF}"/>
              </a:ext>
            </a:extLst>
          </p:cNvPr>
          <p:cNvCxnSpPr>
            <a:cxnSpLocks/>
            <a:stCxn id="44" idx="2"/>
            <a:endCxn id="40" idx="0"/>
          </p:cNvCxnSpPr>
          <p:nvPr/>
        </p:nvCxnSpPr>
        <p:spPr>
          <a:xfrm flipH="1">
            <a:off x="9365192" y="3214700"/>
            <a:ext cx="5" cy="647241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3475CD5-EA3A-D29F-9DA4-2CEF55568609}"/>
              </a:ext>
            </a:extLst>
          </p:cNvPr>
          <p:cNvSpPr txBox="1"/>
          <p:nvPr/>
        </p:nvSpPr>
        <p:spPr>
          <a:xfrm>
            <a:off x="5845860" y="4617551"/>
            <a:ext cx="122401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>
                <a:solidFill>
                  <a:srgbClr val="C00000"/>
                </a:solidFill>
                <a:latin typeface="Candara"/>
                <a:cs typeface="Arial"/>
              </a:rPr>
              <a:t>YES</a:t>
            </a:r>
            <a:endParaRPr lang="en-US" sz="2200" b="1">
              <a:solidFill>
                <a:srgbClr val="C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5D1B82-5DA1-1ADD-FDC9-02FA5826BAE4}"/>
              </a:ext>
            </a:extLst>
          </p:cNvPr>
          <p:cNvSpPr txBox="1"/>
          <p:nvPr/>
        </p:nvSpPr>
        <p:spPr>
          <a:xfrm>
            <a:off x="3683204" y="3707498"/>
            <a:ext cx="1224014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200" b="1">
                <a:solidFill>
                  <a:srgbClr val="C00000"/>
                </a:solidFill>
                <a:latin typeface="Candara"/>
                <a:cs typeface="Arial"/>
              </a:rPr>
              <a:t>NO</a:t>
            </a:r>
            <a:endParaRPr lang="en-US" sz="2200" b="1">
              <a:solidFill>
                <a:srgbClr val="C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6432F0-A35E-4FCB-1A49-D73CF575A0ED}"/>
              </a:ext>
            </a:extLst>
          </p:cNvPr>
          <p:cNvCxnSpPr>
            <a:cxnSpLocks/>
            <a:stCxn id="44" idx="0"/>
            <a:endCxn id="31" idx="2"/>
          </p:cNvCxnSpPr>
          <p:nvPr/>
        </p:nvCxnSpPr>
        <p:spPr>
          <a:xfrm flipH="1" flipV="1">
            <a:off x="9365191" y="1839152"/>
            <a:ext cx="6" cy="649143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6F48B77-24B7-C00A-A154-922AAB2E1B60}"/>
              </a:ext>
            </a:extLst>
          </p:cNvPr>
          <p:cNvSpPr txBox="1"/>
          <p:nvPr/>
        </p:nvSpPr>
        <p:spPr>
          <a:xfrm>
            <a:off x="8560667" y="1942706"/>
            <a:ext cx="7475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200" b="1">
                <a:solidFill>
                  <a:srgbClr val="C00000"/>
                </a:solidFill>
                <a:latin typeface="Candara"/>
                <a:ea typeface="等线"/>
                <a:cs typeface="Arial"/>
              </a:rPr>
              <a:t>Hit</a:t>
            </a:r>
            <a:endParaRPr lang="en-US" sz="2200" b="1">
              <a:solidFill>
                <a:srgbClr val="C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Flowchart: Terminator 49">
            <a:extLst>
              <a:ext uri="{FF2B5EF4-FFF2-40B4-BE49-F238E27FC236}">
                <a16:creationId xmlns:a16="http://schemas.microsoft.com/office/drawing/2014/main" id="{49DB7EBA-5446-9E90-10A5-650A32585825}"/>
              </a:ext>
            </a:extLst>
          </p:cNvPr>
          <p:cNvSpPr/>
          <p:nvPr/>
        </p:nvSpPr>
        <p:spPr>
          <a:xfrm>
            <a:off x="7414284" y="1323517"/>
            <a:ext cx="3901813" cy="515635"/>
          </a:xfrm>
          <a:prstGeom prst="flowChartTerminator">
            <a:avLst/>
          </a:prstGeom>
          <a:solidFill>
            <a:srgbClr val="FFF2ED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>
                <a:solidFill>
                  <a:srgbClr val="023393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Use table-recorded policy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9B067E-91C3-4043-752A-20D80620C106}"/>
              </a:ext>
            </a:extLst>
          </p:cNvPr>
          <p:cNvSpPr txBox="1"/>
          <p:nvPr/>
        </p:nvSpPr>
        <p:spPr>
          <a:xfrm>
            <a:off x="8594057" y="3298087"/>
            <a:ext cx="7475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2200" b="1" dirty="0">
                <a:solidFill>
                  <a:srgbClr val="C00000"/>
                </a:solidFill>
                <a:latin typeface="Candara"/>
                <a:ea typeface="等线"/>
                <a:cs typeface="Arial"/>
              </a:rPr>
              <a:t>Miss</a:t>
            </a:r>
            <a:endParaRPr lang="en-US" sz="2200" b="1" dirty="0">
              <a:solidFill>
                <a:srgbClr val="C00000"/>
              </a:solidFill>
              <a:latin typeface="Candara" panose="020E0502030303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Flowchart: Decision 47">
            <a:extLst>
              <a:ext uri="{FF2B5EF4-FFF2-40B4-BE49-F238E27FC236}">
                <a16:creationId xmlns:a16="http://schemas.microsoft.com/office/drawing/2014/main" id="{9E3981B0-25FA-22B4-F2BF-50E9549E0776}"/>
              </a:ext>
            </a:extLst>
          </p:cNvPr>
          <p:cNvSpPr/>
          <p:nvPr/>
        </p:nvSpPr>
        <p:spPr>
          <a:xfrm>
            <a:off x="4549692" y="3555454"/>
            <a:ext cx="2537415" cy="1120483"/>
          </a:xfrm>
          <a:prstGeom prst="flowChartDecision">
            <a:avLst/>
          </a:prstGeom>
          <a:solidFill>
            <a:srgbClr val="F3E5E7"/>
          </a:solidFill>
          <a:ln>
            <a:noFill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91440" rtlCol="0" anchor="ctr"/>
          <a:lstStyle/>
          <a:p>
            <a:pPr algn="ctr"/>
            <a:r>
              <a:rPr lang="en-US" altLang="zh-CN" sz="2200" b="1">
                <a:solidFill>
                  <a:srgbClr val="000000"/>
                </a:solidFill>
                <a:latin typeface="Candara"/>
                <a:ea typeface="等线"/>
                <a:cs typeface="Arial"/>
              </a:rPr>
              <a:t>Is READ?</a:t>
            </a:r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9E9E944-FF54-AD31-C1C4-09BAF70611A5}"/>
              </a:ext>
            </a:extLst>
          </p:cNvPr>
          <p:cNvSpPr/>
          <p:nvPr/>
        </p:nvSpPr>
        <p:spPr>
          <a:xfrm>
            <a:off x="7995605" y="3861941"/>
            <a:ext cx="2739173" cy="515365"/>
          </a:xfrm>
          <a:prstGeom prst="rect">
            <a:avLst/>
          </a:prstGeom>
          <a:solidFill>
            <a:srgbClr val="D9CAE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200" b="1">
                <a:solidFill>
                  <a:schemeClr val="tx1"/>
                </a:solidFill>
                <a:latin typeface="Candara"/>
                <a:ea typeface="等线"/>
                <a:cs typeface="Arial"/>
              </a:rPr>
              <a:t>Insert Object Table</a:t>
            </a:r>
            <a:endParaRPr lang="en-US" sz="2200" b="1">
              <a:solidFill>
                <a:schemeClr val="tx1"/>
              </a:solidFill>
              <a:latin typeface="Candara" panose="020E0502030303020204" pitchFamily="34" charset="0"/>
              <a:ea typeface="等线"/>
              <a:cs typeface="Arial" panose="020B0604020202020204" pitchFamily="34" charset="0"/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784FEF5-66F0-7399-DB87-7F1A2E5F227C}"/>
              </a:ext>
            </a:extLst>
          </p:cNvPr>
          <p:cNvCxnSpPr>
            <a:cxnSpLocks/>
            <a:stCxn id="39" idx="2"/>
            <a:endCxn id="7" idx="0"/>
          </p:cNvCxnSpPr>
          <p:nvPr/>
        </p:nvCxnSpPr>
        <p:spPr>
          <a:xfrm flipH="1">
            <a:off x="5818399" y="4675937"/>
            <a:ext cx="1" cy="480442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80119F-B940-311C-480A-D3C86E93CDB9}"/>
              </a:ext>
            </a:extLst>
          </p:cNvPr>
          <p:cNvCxnSpPr>
            <a:cxnSpLocks/>
            <a:stCxn id="39" idx="1"/>
            <a:endCxn id="6" idx="3"/>
          </p:cNvCxnSpPr>
          <p:nvPr/>
        </p:nvCxnSpPr>
        <p:spPr>
          <a:xfrm flipH="1">
            <a:off x="3578289" y="4115696"/>
            <a:ext cx="971403" cy="7854"/>
          </a:xfrm>
          <a:prstGeom prst="straightConnector1">
            <a:avLst/>
          </a:prstGeom>
          <a:ln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871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2" grpId="0"/>
      <p:bldP spid="44" grpId="0" animBg="1"/>
      <p:bldP spid="29" grpId="0" animBg="1"/>
      <p:bldP spid="8" grpId="0" animBg="1"/>
      <p:bldP spid="17" grpId="0"/>
      <p:bldP spid="6" grpId="0" animBg="1"/>
      <p:bldP spid="7" grpId="0" animBg="1"/>
      <p:bldP spid="18" grpId="0"/>
      <p:bldP spid="19" grpId="0"/>
      <p:bldP spid="28" grpId="0"/>
      <p:bldP spid="31" grpId="0" animBg="1"/>
      <p:bldP spid="38" grpId="0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C2936-5D0D-1EE0-CBE7-1A09E8F3E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: Rounded Corners 224">
            <a:extLst>
              <a:ext uri="{FF2B5EF4-FFF2-40B4-BE49-F238E27FC236}">
                <a16:creationId xmlns:a16="http://schemas.microsoft.com/office/drawing/2014/main" id="{1207E6AF-C165-BF1B-3B02-C579BFD2E713}"/>
              </a:ext>
            </a:extLst>
          </p:cNvPr>
          <p:cNvSpPr/>
          <p:nvPr/>
        </p:nvSpPr>
        <p:spPr>
          <a:xfrm>
            <a:off x="1652432" y="1100008"/>
            <a:ext cx="9079352" cy="2160271"/>
          </a:xfrm>
          <a:prstGeom prst="roundRect">
            <a:avLst>
              <a:gd name="adj" fmla="val 6553"/>
            </a:avLst>
          </a:prstGeom>
          <a:solidFill>
            <a:srgbClr val="FF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503880DD-08D4-DF44-1007-B44AE46D7738}"/>
              </a:ext>
            </a:extLst>
          </p:cNvPr>
          <p:cNvSpPr txBox="1"/>
          <p:nvPr/>
        </p:nvSpPr>
        <p:spPr>
          <a:xfrm>
            <a:off x="318481" y="279549"/>
            <a:ext cx="1148887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2800" b="1">
                <a:solidFill>
                  <a:srgbClr val="003393"/>
                </a:solidFill>
                <a:latin typeface="Candara"/>
                <a:ea typeface="PingFang SC"/>
                <a:cs typeface="Arial"/>
              </a:rPr>
              <a:t>Handling Dynamic Changes to Object Access Pattern</a:t>
            </a:r>
            <a:endParaRPr lang="en-US"/>
          </a:p>
        </p:txBody>
      </p:sp>
      <p:sp>
        <p:nvSpPr>
          <p:cNvPr id="12" name="Pentagon 7">
            <a:extLst>
              <a:ext uri="{FF2B5EF4-FFF2-40B4-BE49-F238E27FC236}">
                <a16:creationId xmlns:a16="http://schemas.microsoft.com/office/drawing/2014/main" id="{721D3548-15F0-1CA1-C4AF-8608B9BDB64E}"/>
              </a:ext>
            </a:extLst>
          </p:cNvPr>
          <p:cNvSpPr/>
          <p:nvPr/>
        </p:nvSpPr>
        <p:spPr>
          <a:xfrm>
            <a:off x="0" y="356190"/>
            <a:ext cx="191386" cy="370692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D891972-13C7-5684-92BC-D91E7487DE5E}"/>
              </a:ext>
            </a:extLst>
          </p:cNvPr>
          <p:cNvSpPr txBox="1"/>
          <p:nvPr/>
        </p:nvSpPr>
        <p:spPr>
          <a:xfrm>
            <a:off x="2036416" y="1632950"/>
            <a:ext cx="1027504" cy="369332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>
                <a:latin typeface="Candara" panose="020E0502030303020204" pitchFamily="34" charset="0"/>
              </a:rPr>
              <a:t>Object 0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5F7D42D-C1E0-C8CC-B149-CC8F6CBF5E78}"/>
              </a:ext>
            </a:extLst>
          </p:cNvPr>
          <p:cNvGrpSpPr/>
          <p:nvPr/>
        </p:nvGrpSpPr>
        <p:grpSpPr>
          <a:xfrm>
            <a:off x="3412576" y="1137994"/>
            <a:ext cx="6801972" cy="370715"/>
            <a:chOff x="3412576" y="1137994"/>
            <a:chExt cx="6801972" cy="370715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E8CCFF0-F0AC-F571-A51D-8A1E5F6C7249}"/>
                </a:ext>
              </a:extLst>
            </p:cNvPr>
            <p:cNvSpPr txBox="1"/>
            <p:nvPr/>
          </p:nvSpPr>
          <p:spPr>
            <a:xfrm>
              <a:off x="3412576" y="1139377"/>
              <a:ext cx="193605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Candara" panose="020E0502030303020204" pitchFamily="34" charset="0"/>
                </a:rPr>
                <a:t>Kernel 0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668AEEB-5855-04DA-8FE0-24687FCE3AD1}"/>
                </a:ext>
              </a:extLst>
            </p:cNvPr>
            <p:cNvSpPr txBox="1"/>
            <p:nvPr/>
          </p:nvSpPr>
          <p:spPr>
            <a:xfrm>
              <a:off x="5679900" y="1137994"/>
              <a:ext cx="193605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Candara" panose="020E0502030303020204" pitchFamily="34" charset="0"/>
                </a:rPr>
                <a:t>Kernel 1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8C63BF2-7F82-B6E2-EE0E-C211E84BC90F}"/>
                </a:ext>
              </a:extLst>
            </p:cNvPr>
            <p:cNvSpPr txBox="1"/>
            <p:nvPr/>
          </p:nvSpPr>
          <p:spPr>
            <a:xfrm>
              <a:off x="7947224" y="1137994"/>
              <a:ext cx="1936058" cy="3693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>
                  <a:latin typeface="Candara" panose="020E0502030303020204" pitchFamily="34" charset="0"/>
                </a:rPr>
                <a:t>Kernel 2</a:t>
              </a:r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47420E78-225D-049F-9476-721A808D9D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634" y="1322660"/>
              <a:ext cx="331266" cy="1383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FC3C1214-7002-EC18-FA9B-D231F903AA69}"/>
                </a:ext>
              </a:extLst>
            </p:cNvPr>
            <p:cNvCxnSpPr>
              <a:cxnSpLocks/>
            </p:cNvCxnSpPr>
            <p:nvPr/>
          </p:nvCxnSpPr>
          <p:spPr>
            <a:xfrm>
              <a:off x="7615958" y="1322660"/>
              <a:ext cx="331266" cy="0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ECCA6B77-22F9-7DC1-D709-4F027D45C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83282" y="1319047"/>
              <a:ext cx="331266" cy="3613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prstDash val="solid"/>
              <a:tailEnd type="triangle" w="lg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853E0B48-1629-3FFD-670F-B8245E36A676}"/>
              </a:ext>
            </a:extLst>
          </p:cNvPr>
          <p:cNvSpPr/>
          <p:nvPr/>
        </p:nvSpPr>
        <p:spPr>
          <a:xfrm>
            <a:off x="3216742" y="1634316"/>
            <a:ext cx="2274356" cy="362090"/>
          </a:xfrm>
          <a:prstGeom prst="roundRect">
            <a:avLst>
              <a:gd name="adj" fmla="val 5767"/>
            </a:avLst>
          </a:prstGeom>
          <a:solidFill>
            <a:srgbClr val="C0D2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andara"/>
              </a:rPr>
              <a:t>Write,</a:t>
            </a:r>
            <a:r>
              <a:rPr lang="zh-CN" altLang="en-US" sz="2000" b="1" dirty="0">
                <a:solidFill>
                  <a:schemeClr val="tx1"/>
                </a:solidFill>
                <a:latin typeface="Candara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andara"/>
              </a:rPr>
              <a:t>shared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3BBB67FB-6657-857C-1189-091261F58641}"/>
              </a:ext>
            </a:extLst>
          </p:cNvPr>
          <p:cNvSpPr/>
          <p:nvPr/>
        </p:nvSpPr>
        <p:spPr>
          <a:xfrm>
            <a:off x="5509171" y="1634316"/>
            <a:ext cx="2274356" cy="362090"/>
          </a:xfrm>
          <a:prstGeom prst="roundRect">
            <a:avLst>
              <a:gd name="adj" fmla="val 5767"/>
            </a:avLst>
          </a:prstGeom>
          <a:solidFill>
            <a:srgbClr val="F3E5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andara"/>
              </a:rPr>
              <a:t>Read</a:t>
            </a:r>
            <a:r>
              <a:rPr lang="en-US" sz="2000" b="1" dirty="0">
                <a:solidFill>
                  <a:schemeClr val="tx1"/>
                </a:solidFill>
                <a:latin typeface="Candara"/>
              </a:rPr>
              <a:t>, shared</a:t>
            </a:r>
            <a:endParaRPr 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8A1D9C2-975E-ABC9-6FE7-CD0717BF1ED3}"/>
              </a:ext>
            </a:extLst>
          </p:cNvPr>
          <p:cNvSpPr/>
          <p:nvPr/>
        </p:nvSpPr>
        <p:spPr>
          <a:xfrm>
            <a:off x="7788455" y="1634316"/>
            <a:ext cx="2274356" cy="362090"/>
          </a:xfrm>
          <a:prstGeom prst="roundRect">
            <a:avLst>
              <a:gd name="adj" fmla="val 5767"/>
            </a:avLst>
          </a:prstGeom>
          <a:solidFill>
            <a:srgbClr val="D5E8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andara"/>
              </a:rPr>
              <a:t>Write</a:t>
            </a:r>
            <a:r>
              <a:rPr lang="en-US" sz="2000" b="1" dirty="0">
                <a:solidFill>
                  <a:schemeClr val="tx1"/>
                </a:solidFill>
                <a:latin typeface="Candara"/>
              </a:rPr>
              <a:t>, shared</a:t>
            </a:r>
            <a:endParaRPr 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0732FB-CFC4-0386-B01D-82A964698221}"/>
              </a:ext>
            </a:extLst>
          </p:cNvPr>
          <p:cNvSpPr/>
          <p:nvPr/>
        </p:nvSpPr>
        <p:spPr>
          <a:xfrm>
            <a:off x="-1" y="5163203"/>
            <a:ext cx="12192000" cy="678583"/>
          </a:xfrm>
          <a:prstGeom prst="rect">
            <a:avLst/>
          </a:prstGeom>
          <a:solidFill>
            <a:srgbClr val="3F6D8E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ndara"/>
              </a:rPr>
              <a:t>Reset O-Table at Kernel Boundary, Re-determine Policy</a:t>
            </a:r>
          </a:p>
        </p:txBody>
      </p:sp>
      <p:sp>
        <p:nvSpPr>
          <p:cNvPr id="6" name="Rectangle: Rounded Corners 177">
            <a:extLst>
              <a:ext uri="{FF2B5EF4-FFF2-40B4-BE49-F238E27FC236}">
                <a16:creationId xmlns:a16="http://schemas.microsoft.com/office/drawing/2014/main" id="{8D635C50-26C5-13D1-641C-3398FD8DAA89}"/>
              </a:ext>
            </a:extLst>
          </p:cNvPr>
          <p:cNvSpPr/>
          <p:nvPr/>
        </p:nvSpPr>
        <p:spPr>
          <a:xfrm>
            <a:off x="3202846" y="2180144"/>
            <a:ext cx="6846069" cy="362090"/>
          </a:xfrm>
          <a:prstGeom prst="roundRect">
            <a:avLst>
              <a:gd name="adj" fmla="val 5767"/>
            </a:avLst>
          </a:prstGeom>
          <a:solidFill>
            <a:srgbClr val="FFF0C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andara"/>
              </a:rPr>
              <a:t>Access</a:t>
            </a:r>
            <a:r>
              <a:rPr lang="zh-CN" altLang="en-US" sz="2000" b="1" dirty="0">
                <a:solidFill>
                  <a:schemeClr val="tx1"/>
                </a:solidFill>
                <a:latin typeface="Candara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andara"/>
              </a:rPr>
              <a:t>counter-based</a:t>
            </a:r>
            <a:r>
              <a:rPr lang="zh-CN" altLang="en-US" sz="2000" b="1" dirty="0">
                <a:solidFill>
                  <a:schemeClr val="tx1"/>
                </a:solidFill>
                <a:latin typeface="Candara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andara"/>
              </a:rPr>
              <a:t>migration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77">
            <a:extLst>
              <a:ext uri="{FF2B5EF4-FFF2-40B4-BE49-F238E27FC236}">
                <a16:creationId xmlns:a16="http://schemas.microsoft.com/office/drawing/2014/main" id="{0CAA0977-8B41-8E3B-9E2B-F58852130333}"/>
              </a:ext>
            </a:extLst>
          </p:cNvPr>
          <p:cNvSpPr/>
          <p:nvPr/>
        </p:nvSpPr>
        <p:spPr>
          <a:xfrm>
            <a:off x="3202846" y="2725972"/>
            <a:ext cx="2274356" cy="362090"/>
          </a:xfrm>
          <a:prstGeom prst="roundRect">
            <a:avLst>
              <a:gd name="adj" fmla="val 5767"/>
            </a:avLst>
          </a:prstGeom>
          <a:solidFill>
            <a:srgbClr val="C0D2D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andara"/>
              </a:rPr>
              <a:t>Access</a:t>
            </a:r>
            <a:r>
              <a:rPr lang="zh-CN" altLang="en-US" sz="2000" b="1" dirty="0">
                <a:solidFill>
                  <a:schemeClr val="tx1"/>
                </a:solidFill>
                <a:latin typeface="Candara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andara"/>
              </a:rPr>
              <a:t>counter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79">
            <a:extLst>
              <a:ext uri="{FF2B5EF4-FFF2-40B4-BE49-F238E27FC236}">
                <a16:creationId xmlns:a16="http://schemas.microsoft.com/office/drawing/2014/main" id="{9D22BA65-D968-95E1-565D-F8DF12FE146E}"/>
              </a:ext>
            </a:extLst>
          </p:cNvPr>
          <p:cNvSpPr/>
          <p:nvPr/>
        </p:nvSpPr>
        <p:spPr>
          <a:xfrm>
            <a:off x="5495275" y="2725972"/>
            <a:ext cx="2274356" cy="362090"/>
          </a:xfrm>
          <a:prstGeom prst="roundRect">
            <a:avLst>
              <a:gd name="adj" fmla="val 5767"/>
            </a:avLst>
          </a:prstGeom>
          <a:solidFill>
            <a:srgbClr val="F3E5E7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andara"/>
              </a:rPr>
              <a:t>Duplication</a:t>
            </a:r>
            <a:endParaRPr 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17" name="Rectangle: Rounded Corners 2">
            <a:extLst>
              <a:ext uri="{FF2B5EF4-FFF2-40B4-BE49-F238E27FC236}">
                <a16:creationId xmlns:a16="http://schemas.microsoft.com/office/drawing/2014/main" id="{32EF8E10-4829-2B73-BE60-3C92A7B8366B}"/>
              </a:ext>
            </a:extLst>
          </p:cNvPr>
          <p:cNvSpPr/>
          <p:nvPr/>
        </p:nvSpPr>
        <p:spPr>
          <a:xfrm>
            <a:off x="7774559" y="2725972"/>
            <a:ext cx="2274356" cy="362090"/>
          </a:xfrm>
          <a:prstGeom prst="roundRect">
            <a:avLst>
              <a:gd name="adj" fmla="val 5767"/>
            </a:avLst>
          </a:prstGeom>
          <a:solidFill>
            <a:srgbClr val="D5E8D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andara"/>
              </a:rPr>
              <a:t>Access</a:t>
            </a:r>
            <a:r>
              <a:rPr lang="zh-CN" altLang="en-US" sz="2000" b="1" dirty="0">
                <a:solidFill>
                  <a:schemeClr val="tx1"/>
                </a:solidFill>
                <a:latin typeface="Candara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Candara"/>
              </a:rPr>
              <a:t>counter</a:t>
            </a:r>
            <a:endParaRPr lang="en-US" sz="2000" b="1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445AB53-864C-4C80-D317-C766A22E0742}"/>
              </a:ext>
            </a:extLst>
          </p:cNvPr>
          <p:cNvGrpSpPr/>
          <p:nvPr/>
        </p:nvGrpSpPr>
        <p:grpSpPr>
          <a:xfrm>
            <a:off x="4835194" y="1421769"/>
            <a:ext cx="4304412" cy="1168268"/>
            <a:chOff x="6062918" y="1503714"/>
            <a:chExt cx="4304412" cy="1168268"/>
          </a:xfrm>
        </p:grpSpPr>
        <p:sp>
          <p:nvSpPr>
            <p:cNvPr id="18" name="Explosion 1 17">
              <a:extLst>
                <a:ext uri="{FF2B5EF4-FFF2-40B4-BE49-F238E27FC236}">
                  <a16:creationId xmlns:a16="http://schemas.microsoft.com/office/drawing/2014/main" id="{E35FF837-47EA-2051-B29B-80A40C8176A8}"/>
                </a:ext>
              </a:extLst>
            </p:cNvPr>
            <p:cNvSpPr/>
            <p:nvPr/>
          </p:nvSpPr>
          <p:spPr>
            <a:xfrm>
              <a:off x="6062918" y="1503714"/>
              <a:ext cx="4304412" cy="1168268"/>
            </a:xfrm>
            <a:prstGeom prst="irregularSeal1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94AF88-877C-B8CA-4E10-2F5E8B94B97F}"/>
                </a:ext>
              </a:extLst>
            </p:cNvPr>
            <p:cNvSpPr txBox="1"/>
            <p:nvPr/>
          </p:nvSpPr>
          <p:spPr>
            <a:xfrm>
              <a:off x="6709551" y="1819563"/>
              <a:ext cx="31089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latin typeface="Candara" panose="020E0502030303020204" pitchFamily="34" charset="0"/>
                </a:rPr>
                <a:t>    </a:t>
              </a:r>
              <a:r>
                <a:rPr lang="en-US" altLang="zh-CN" sz="2400" b="1" dirty="0">
                  <a:latin typeface="Candara" panose="020E0502030303020204" pitchFamily="34" charset="0"/>
                </a:rPr>
                <a:t>Remote</a:t>
              </a:r>
              <a:r>
                <a:rPr lang="zh-CN" altLang="en-US" sz="2400" b="1" dirty="0">
                  <a:latin typeface="Candara" panose="020E0502030303020204" pitchFamily="34" charset="0"/>
                </a:rPr>
                <a:t> </a:t>
              </a:r>
              <a:r>
                <a:rPr lang="en-US" altLang="zh-CN" sz="2400" b="1" dirty="0">
                  <a:latin typeface="Candara" panose="020E0502030303020204" pitchFamily="34" charset="0"/>
                </a:rPr>
                <a:t>access</a:t>
              </a:r>
              <a:endParaRPr lang="en-CN" sz="2400" b="1" dirty="0">
                <a:latin typeface="Candara" panose="020E0502030303020204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76C5562-2651-3030-C07A-7C4168348642}"/>
              </a:ext>
            </a:extLst>
          </p:cNvPr>
          <p:cNvGrpSpPr/>
          <p:nvPr/>
        </p:nvGrpSpPr>
        <p:grpSpPr>
          <a:xfrm>
            <a:off x="3209039" y="2183733"/>
            <a:ext cx="6859967" cy="366833"/>
            <a:chOff x="3202844" y="3788491"/>
            <a:chExt cx="6859967" cy="366833"/>
          </a:xfrm>
        </p:grpSpPr>
        <p:sp>
          <p:nvSpPr>
            <p:cNvPr id="28" name="Rectangle: Rounded Corners 177">
              <a:extLst>
                <a:ext uri="{FF2B5EF4-FFF2-40B4-BE49-F238E27FC236}">
                  <a16:creationId xmlns:a16="http://schemas.microsoft.com/office/drawing/2014/main" id="{100936F1-6F55-12FD-AB95-8EF808C7BF61}"/>
                </a:ext>
              </a:extLst>
            </p:cNvPr>
            <p:cNvSpPr/>
            <p:nvPr/>
          </p:nvSpPr>
          <p:spPr>
            <a:xfrm>
              <a:off x="3202844" y="3793234"/>
              <a:ext cx="6846069" cy="362090"/>
            </a:xfrm>
            <a:prstGeom prst="roundRect">
              <a:avLst>
                <a:gd name="adj" fmla="val 576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altLang="zh-CN" sz="2000" b="1" dirty="0">
                  <a:solidFill>
                    <a:schemeClr val="tx1"/>
                  </a:solidFill>
                  <a:latin typeface="Candara"/>
                </a:rPr>
                <a:t>Access</a:t>
              </a:r>
              <a:r>
                <a:rPr lang="zh-CN" altLang="en-US" sz="2000" b="1" dirty="0">
                  <a:solidFill>
                    <a:schemeClr val="tx1"/>
                  </a:solidFill>
                  <a:latin typeface="Candara"/>
                </a:rPr>
                <a:t> </a:t>
              </a:r>
              <a:r>
                <a:rPr lang="en-US" altLang="zh-CN" sz="2000" b="1" dirty="0">
                  <a:solidFill>
                    <a:schemeClr val="tx1"/>
                  </a:solidFill>
                  <a:latin typeface="Candara"/>
                </a:rPr>
                <a:t>counter-based</a:t>
              </a:r>
              <a:r>
                <a:rPr lang="zh-CN" altLang="en-US" sz="2000" b="1" dirty="0">
                  <a:solidFill>
                    <a:schemeClr val="tx1"/>
                  </a:solidFill>
                  <a:latin typeface="Candara"/>
                </a:rPr>
                <a:t> </a:t>
              </a:r>
              <a:r>
                <a:rPr lang="en-US" altLang="zh-CN" sz="2000" b="1" dirty="0">
                  <a:solidFill>
                    <a:schemeClr val="tx1"/>
                  </a:solidFill>
                  <a:latin typeface="Candara"/>
                </a:rPr>
                <a:t>migration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2A7D3DB-0667-EFB6-7B82-6C7D391215BF}"/>
                </a:ext>
              </a:extLst>
            </p:cNvPr>
            <p:cNvCxnSpPr>
              <a:cxnSpLocks/>
            </p:cNvCxnSpPr>
            <p:nvPr/>
          </p:nvCxnSpPr>
          <p:spPr>
            <a:xfrm>
              <a:off x="3230638" y="3788491"/>
              <a:ext cx="6832173" cy="356214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C9DB591-4F8E-204F-FFBF-9E72C10829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6742" y="3849783"/>
              <a:ext cx="6846069" cy="273558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F8809B78-4242-CDB4-EBF9-A2087F7726C4}"/>
              </a:ext>
            </a:extLst>
          </p:cNvPr>
          <p:cNvSpPr/>
          <p:nvPr/>
        </p:nvSpPr>
        <p:spPr>
          <a:xfrm>
            <a:off x="1086992" y="3734687"/>
            <a:ext cx="9747051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>
                <a:latin typeface="Candara"/>
              </a:rPr>
              <a:t>Object access patterns change </a:t>
            </a:r>
            <a:r>
              <a:rPr lang="en-US" sz="2800" b="1">
                <a:solidFill>
                  <a:srgbClr val="C00000"/>
                </a:solidFill>
                <a:latin typeface="Candara"/>
              </a:rPr>
              <a:t>across kernels </a:t>
            </a:r>
            <a:r>
              <a:rPr lang="en-US" sz="2800" b="1">
                <a:latin typeface="Candara"/>
              </a:rPr>
              <a:t>but remain constant within each kernel.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5DD7C32-C1F7-E178-5C61-94F9CA2FE8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32" name="Slide Number Placeholder 14">
            <a:extLst>
              <a:ext uri="{FF2B5EF4-FFF2-40B4-BE49-F238E27FC236}">
                <a16:creationId xmlns:a16="http://schemas.microsoft.com/office/drawing/2014/main" id="{DCC0C2E0-868A-1552-3D5C-D277247B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283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 animBg="1"/>
      <p:bldP spid="97" grpId="0" animBg="1"/>
      <p:bldP spid="178" grpId="0" animBg="1"/>
      <p:bldP spid="180" grpId="0" animBg="1"/>
      <p:bldP spid="3" grpId="0" animBg="1"/>
      <p:bldP spid="8" grpId="0" animBg="1"/>
      <p:bldP spid="6" grpId="0" animBg="1"/>
      <p:bldP spid="15" grpId="0" animBg="1"/>
      <p:bldP spid="16" grpId="0" animBg="1"/>
      <p:bldP spid="17" grpId="0" animBg="1"/>
      <p:bldP spid="3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E3B6-8492-06EF-9D3B-F1244F058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6BA8C7F7-4391-18D1-AE1B-803892F2C042}"/>
              </a:ext>
            </a:extLst>
          </p:cNvPr>
          <p:cNvSpPr txBox="1"/>
          <p:nvPr/>
        </p:nvSpPr>
        <p:spPr>
          <a:xfrm>
            <a:off x="318481" y="279549"/>
            <a:ext cx="1148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Methodology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2E309E-A6C2-3354-0133-2E27485C33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5E07DA9D-194D-3BAD-CFB0-71741C39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B7AC6387-BBB8-12C5-1158-57E7127EE32A}"/>
              </a:ext>
            </a:extLst>
          </p:cNvPr>
          <p:cNvSpPr txBox="1"/>
          <p:nvPr/>
        </p:nvSpPr>
        <p:spPr>
          <a:xfrm>
            <a:off x="891540" y="1308814"/>
            <a:ext cx="11121556" cy="546303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Candara"/>
                <a:ea typeface="PingFang SC"/>
              </a:rPr>
              <a:t>Simulator:   </a:t>
            </a:r>
            <a:r>
              <a:rPr kumimoji="1" lang="en-US" altLang="zh-CN" sz="3200" dirty="0" err="1">
                <a:latin typeface="Candara"/>
                <a:ea typeface="PingFang SC"/>
              </a:rPr>
              <a:t>MGPUSim</a:t>
            </a:r>
            <a:r>
              <a:rPr kumimoji="1" lang="en-US" altLang="zh-CN" sz="3200" dirty="0">
                <a:latin typeface="Candara"/>
                <a:ea typeface="PingFang SC"/>
              </a:rPr>
              <a:t> [ISCA 2019]</a:t>
            </a:r>
          </a:p>
          <a:p>
            <a:pPr marL="914400" lvl="1" indent="-457200">
              <a:buFont typeface="Wingdings" pitchFamily="2" charset="2"/>
              <a:buChar char="§"/>
            </a:pPr>
            <a:r>
              <a:rPr lang="en-US" altLang="zh-CN" sz="3100" dirty="0">
                <a:latin typeface="Candara"/>
                <a:ea typeface="PingFang SC"/>
              </a:rPr>
              <a:t>Baseline: 4-GPU system</a:t>
            </a:r>
            <a:endParaRPr lang="en-US" altLang="zh-CN" sz="31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lang="en-US" altLang="zh-CN" sz="3100" dirty="0">
                <a:latin typeface="Candara"/>
                <a:ea typeface="PingFang SC"/>
              </a:rPr>
              <a:t>16-entry Object Table</a:t>
            </a:r>
            <a:endParaRPr lang="en-US" altLang="zh-CN" sz="31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endParaRPr lang="en-US" altLang="zh-CN" sz="32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endParaRPr kumimoji="1" lang="en-US" altLang="zh-CN" sz="14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3200" dirty="0">
                <a:latin typeface="Candara"/>
                <a:ea typeface="PingFang SC"/>
              </a:rPr>
              <a:t>Workloads: 11 applications</a:t>
            </a:r>
            <a:endParaRPr lang="en-US" altLang="zh-CN" sz="3200" dirty="0">
              <a:latin typeface="Candara"/>
              <a:ea typeface="PingFang SC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kumimoji="1" lang="en-US" altLang="zh-CN" sz="3100" dirty="0">
                <a:latin typeface="Candara"/>
                <a:ea typeface="PingFang SC"/>
              </a:rPr>
              <a:t>Benchmarks: Hetero-Mark, AMDAPPSDK , SHOC, DNN Mark </a:t>
            </a:r>
            <a:endParaRPr lang="en-US" altLang="zh-CN" sz="3100" dirty="0">
              <a:latin typeface="Candara"/>
              <a:ea typeface="PingFang SC"/>
            </a:endParaRPr>
          </a:p>
          <a:p>
            <a:pPr marL="914400" lvl="1" indent="-457200">
              <a:buFont typeface="Wingdings" pitchFamily="2" charset="2"/>
              <a:buChar char="§"/>
            </a:pPr>
            <a:r>
              <a:rPr kumimoji="1" lang="en-US" altLang="zh-CN" sz="3100" dirty="0">
                <a:latin typeface="Candara"/>
                <a:ea typeface="PingFang SC"/>
              </a:rPr>
              <a:t>Access</a:t>
            </a:r>
            <a:r>
              <a:rPr kumimoji="1" lang="zh-CN" altLang="en-US" sz="3100" dirty="0">
                <a:latin typeface="Candara"/>
                <a:ea typeface="PingFang SC"/>
              </a:rPr>
              <a:t> </a:t>
            </a:r>
            <a:r>
              <a:rPr kumimoji="1" lang="en-US" altLang="zh-CN" sz="3100" dirty="0">
                <a:latin typeface="Candara"/>
                <a:ea typeface="PingFang SC"/>
              </a:rPr>
              <a:t>Patterns: random, adjacent, and scatter-gather</a:t>
            </a:r>
            <a:endParaRPr kumimoji="1" lang="en-US" altLang="zh-CN" sz="31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400" b="1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1400" b="1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r>
              <a:rPr kumimoji="1" lang="en-US" altLang="zh-CN" sz="3100" b="1" dirty="0">
                <a:latin typeface="Candara"/>
                <a:ea typeface="PingFang SC"/>
              </a:rPr>
              <a:t>Please refer to paper for further details on methodology</a:t>
            </a:r>
            <a:endParaRPr lang="en-US" altLang="zh-CN" sz="3100" b="1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</p:txBody>
      </p:sp>
      <p:sp>
        <p:nvSpPr>
          <p:cNvPr id="2" name="Pentagon 7">
            <a:extLst>
              <a:ext uri="{FF2B5EF4-FFF2-40B4-BE49-F238E27FC236}">
                <a16:creationId xmlns:a16="http://schemas.microsoft.com/office/drawing/2014/main" id="{A27146D3-C691-98A5-197A-5D1701FB9C66}"/>
              </a:ext>
            </a:extLst>
          </p:cNvPr>
          <p:cNvSpPr/>
          <p:nvPr/>
        </p:nvSpPr>
        <p:spPr>
          <a:xfrm>
            <a:off x="0" y="356190"/>
            <a:ext cx="191386" cy="370692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309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E56DA-551B-534D-341B-38895913C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1C9BD0D5-6523-FBE1-D7BF-6BF3E643ED7E}"/>
              </a:ext>
            </a:extLst>
          </p:cNvPr>
          <p:cNvSpPr txBox="1"/>
          <p:nvPr/>
        </p:nvSpPr>
        <p:spPr>
          <a:xfrm>
            <a:off x="318481" y="279549"/>
            <a:ext cx="1148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Evaluation</a:t>
            </a:r>
            <a:r>
              <a:rPr kumimoji="1" lang="zh-CN" altLang="en-US" sz="28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8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–</a:t>
            </a:r>
            <a:r>
              <a:rPr kumimoji="1" lang="zh-CN" altLang="en-US" sz="28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8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Overall</a:t>
            </a:r>
            <a:r>
              <a:rPr kumimoji="1" lang="zh-CN" altLang="en-US" sz="28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8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Performance</a:t>
            </a:r>
            <a:r>
              <a:rPr kumimoji="1" lang="zh-CN" altLang="en-US" sz="28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endParaRPr kumimoji="1" lang="en-US" altLang="zh-CN" sz="2800" b="1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F48FE-825B-5DD2-E7C6-AA128DE794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48FB8EE-0F91-5498-5193-3925B01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142DB-CCDE-2CB1-C34E-874D2CC3C2F0}"/>
              </a:ext>
            </a:extLst>
          </p:cNvPr>
          <p:cNvSpPr txBox="1"/>
          <p:nvPr/>
        </p:nvSpPr>
        <p:spPr>
          <a:xfrm>
            <a:off x="0" y="5279916"/>
            <a:ext cx="12192000" cy="507831"/>
          </a:xfrm>
          <a:prstGeom prst="rect">
            <a:avLst/>
          </a:prstGeom>
          <a:solidFill>
            <a:srgbClr val="3F6D8E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sz="2700" b="1">
                <a:solidFill>
                  <a:schemeClr val="bg1"/>
                </a:solidFill>
                <a:latin typeface="Candara"/>
                <a:ea typeface="等线"/>
              </a:rPr>
              <a:t>OASIS</a:t>
            </a:r>
            <a:r>
              <a:rPr lang="en-US" sz="2700" b="1">
                <a:solidFill>
                  <a:schemeClr val="bg1"/>
                </a:solidFill>
                <a:effectLst/>
                <a:latin typeface="Candara"/>
              </a:rPr>
              <a:t> </a:t>
            </a:r>
            <a:r>
              <a:rPr lang="en-US" sz="2700" b="1">
                <a:solidFill>
                  <a:schemeClr val="bg1"/>
                </a:solidFill>
                <a:latin typeface="Candara"/>
              </a:rPr>
              <a:t>outperforms On-touch, Access counter &amp; Duplication by </a:t>
            </a:r>
            <a:r>
              <a:rPr lang="en-US" sz="2700" b="1" i="1">
                <a:solidFill>
                  <a:schemeClr val="bg1"/>
                </a:solidFill>
                <a:latin typeface="Candara"/>
              </a:rPr>
              <a:t>64</a:t>
            </a:r>
            <a:r>
              <a:rPr lang="en-US" sz="2700" b="1" i="1">
                <a:solidFill>
                  <a:schemeClr val="bg1"/>
                </a:solidFill>
                <a:effectLst/>
                <a:latin typeface="Candara"/>
              </a:rPr>
              <a:t>%, 35%, and </a:t>
            </a:r>
            <a:r>
              <a:rPr lang="en-US" sz="2700" b="1" i="1">
                <a:solidFill>
                  <a:schemeClr val="bg1"/>
                </a:solidFill>
                <a:latin typeface="Candara"/>
              </a:rPr>
              <a:t>42</a:t>
            </a:r>
            <a:r>
              <a:rPr lang="en-US" sz="2700" b="1" i="1">
                <a:solidFill>
                  <a:schemeClr val="bg1"/>
                </a:solidFill>
                <a:effectLst/>
                <a:latin typeface="Candara"/>
              </a:rPr>
              <a:t>% </a:t>
            </a:r>
            <a:endParaRPr lang="en-US" sz="2700" b="1">
              <a:solidFill>
                <a:schemeClr val="bg1"/>
              </a:solidFill>
              <a:effectLst/>
              <a:latin typeface="Candara"/>
            </a:endParaRPr>
          </a:p>
        </p:txBody>
      </p:sp>
      <p:sp>
        <p:nvSpPr>
          <p:cNvPr id="3" name="Pentagon 7">
            <a:extLst>
              <a:ext uri="{FF2B5EF4-FFF2-40B4-BE49-F238E27FC236}">
                <a16:creationId xmlns:a16="http://schemas.microsoft.com/office/drawing/2014/main" id="{070AC1C7-FACC-F158-377B-374A3C2DA644}"/>
              </a:ext>
            </a:extLst>
          </p:cNvPr>
          <p:cNvSpPr/>
          <p:nvPr/>
        </p:nvSpPr>
        <p:spPr>
          <a:xfrm>
            <a:off x="0" y="356190"/>
            <a:ext cx="191386" cy="370692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aphicFrame>
        <p:nvGraphicFramePr>
          <p:cNvPr id="6" name="图表 3">
            <a:extLst>
              <a:ext uri="{FF2B5EF4-FFF2-40B4-BE49-F238E27FC236}">
                <a16:creationId xmlns:a16="http://schemas.microsoft.com/office/drawing/2014/main" id="{C7CA0B39-11BC-DE81-7BA4-AC809DC21C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8473892"/>
              </p:ext>
            </p:extLst>
          </p:nvPr>
        </p:nvGraphicFramePr>
        <p:xfrm>
          <a:off x="191386" y="983541"/>
          <a:ext cx="11686483" cy="37857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10DEB2-97E7-CB89-6D3C-D954D95410E9}"/>
              </a:ext>
            </a:extLst>
          </p:cNvPr>
          <p:cNvSpPr txBox="1"/>
          <p:nvPr/>
        </p:nvSpPr>
        <p:spPr>
          <a:xfrm>
            <a:off x="9273572" y="795285"/>
            <a:ext cx="26888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Simulated 4-GPU system</a:t>
            </a:r>
          </a:p>
        </p:txBody>
      </p:sp>
    </p:spTree>
    <p:extLst>
      <p:ext uri="{BB962C8B-B14F-4D97-AF65-F5344CB8AC3E}">
        <p14:creationId xmlns:p14="http://schemas.microsoft.com/office/powerpoint/2010/main" val="3781328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E56DA-551B-534D-341B-38895913C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1C9BD0D5-6523-FBE1-D7BF-6BF3E643ED7E}"/>
              </a:ext>
            </a:extLst>
          </p:cNvPr>
          <p:cNvSpPr txBox="1"/>
          <p:nvPr/>
        </p:nvSpPr>
        <p:spPr>
          <a:xfrm>
            <a:off x="318481" y="279549"/>
            <a:ext cx="1148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Evaluation</a:t>
            </a:r>
            <a:r>
              <a:rPr kumimoji="1" lang="zh-CN" altLang="en-US" sz="28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8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–</a:t>
            </a:r>
            <a:r>
              <a:rPr kumimoji="1" lang="zh-CN" altLang="en-US" sz="28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28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Comparison to the state-of-the-art GRIT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F48FE-825B-5DD2-E7C6-AA128DE7944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48FB8EE-0F91-5498-5193-3925B01B3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E142DB-CCDE-2CB1-C34E-874D2CC3C2F0}"/>
              </a:ext>
            </a:extLst>
          </p:cNvPr>
          <p:cNvSpPr txBox="1"/>
          <p:nvPr/>
        </p:nvSpPr>
        <p:spPr>
          <a:xfrm>
            <a:off x="0" y="4907603"/>
            <a:ext cx="12192000" cy="461665"/>
          </a:xfrm>
          <a:prstGeom prst="rect">
            <a:avLst/>
          </a:prstGeom>
          <a:solidFill>
            <a:srgbClr val="3F6D8E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Candara"/>
              </a:rPr>
              <a:t>OASIS  outperforms GRIT by 12% at reduced complexity!</a:t>
            </a:r>
            <a:endParaRPr lang="en-US" sz="2400" b="1" dirty="0">
              <a:solidFill>
                <a:schemeClr val="bg1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4" name="Pentagon 7">
            <a:extLst>
              <a:ext uri="{FF2B5EF4-FFF2-40B4-BE49-F238E27FC236}">
                <a16:creationId xmlns:a16="http://schemas.microsoft.com/office/drawing/2014/main" id="{1DD52E9D-003A-7764-14D6-AAB736C61D94}"/>
              </a:ext>
            </a:extLst>
          </p:cNvPr>
          <p:cNvSpPr/>
          <p:nvPr/>
        </p:nvSpPr>
        <p:spPr>
          <a:xfrm>
            <a:off x="0" y="356190"/>
            <a:ext cx="191386" cy="370692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graphicFrame>
        <p:nvGraphicFramePr>
          <p:cNvPr id="6" name="图表 3">
            <a:extLst>
              <a:ext uri="{FF2B5EF4-FFF2-40B4-BE49-F238E27FC236}">
                <a16:creationId xmlns:a16="http://schemas.microsoft.com/office/drawing/2014/main" id="{6C4C5578-7AA6-8EE8-380A-3C9DF66B63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77150"/>
              </p:ext>
            </p:extLst>
          </p:nvPr>
        </p:nvGraphicFramePr>
        <p:xfrm>
          <a:off x="513806" y="1407560"/>
          <a:ext cx="11164388" cy="2852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2F0683-4A26-88FF-E585-B4D06729FC24}"/>
              </a:ext>
            </a:extLst>
          </p:cNvPr>
          <p:cNvSpPr txBox="1"/>
          <p:nvPr/>
        </p:nvSpPr>
        <p:spPr>
          <a:xfrm>
            <a:off x="1956425" y="6292249"/>
            <a:ext cx="9017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[</a:t>
            </a:r>
            <a:r>
              <a:rPr lang="en-US" altLang="zh-CN" sz="1200"/>
              <a:t>1</a:t>
            </a:r>
            <a:r>
              <a:rPr lang="en-US" sz="1200"/>
              <a:t>] </a:t>
            </a:r>
            <a:r>
              <a:rPr lang="en-US" sz="1200" b="0" i="0">
                <a:solidFill>
                  <a:srgbClr val="333333"/>
                </a:solidFill>
                <a:effectLst/>
                <a:latin typeface="HelveticaNeue Regular"/>
              </a:rPr>
              <a:t>Y. Wang, B. Li, A. Jaleel, J. Yang and X. Tang, "GRIT: Enhancing Multi-GPU Performance with Fine-Grained Dynamic Page Placement," </a:t>
            </a:r>
            <a:r>
              <a:rPr lang="en-US" sz="1200" b="0" i="1">
                <a:solidFill>
                  <a:srgbClr val="333333"/>
                </a:solidFill>
                <a:effectLst/>
                <a:latin typeface="HelveticaNeue Regular"/>
              </a:rPr>
              <a:t>2024 IEEE International Symposium on High-Performance Computer Architecture (HPCA)</a:t>
            </a:r>
            <a:r>
              <a:rPr lang="en-US" sz="1200">
                <a:solidFill>
                  <a:srgbClr val="333333"/>
                </a:solidFill>
                <a:latin typeface="HelveticaNeue Regular"/>
              </a:rPr>
              <a:t>.</a:t>
            </a:r>
            <a:endParaRPr lang="en-US" sz="12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21ECF48-539C-52A0-49CD-7315F92E8EE7}"/>
              </a:ext>
            </a:extLst>
          </p:cNvPr>
          <p:cNvCxnSpPr>
            <a:cxnSpLocks/>
          </p:cNvCxnSpPr>
          <p:nvPr/>
        </p:nvCxnSpPr>
        <p:spPr>
          <a:xfrm>
            <a:off x="1947173" y="2032506"/>
            <a:ext cx="9731021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71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5E3B6-8492-06EF-9D3B-F1244F058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6BA8C7F7-4391-18D1-AE1B-803892F2C042}"/>
              </a:ext>
            </a:extLst>
          </p:cNvPr>
          <p:cNvSpPr txBox="1"/>
          <p:nvPr/>
        </p:nvSpPr>
        <p:spPr>
          <a:xfrm>
            <a:off x="318481" y="279549"/>
            <a:ext cx="1148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More Design Details and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2E309E-A6C2-3354-0133-2E27485C33E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5E07DA9D-194D-3BAD-CFB0-71741C393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B7AC6387-BBB8-12C5-1158-57E7127EE32A}"/>
              </a:ext>
            </a:extLst>
          </p:cNvPr>
          <p:cNvSpPr txBox="1"/>
          <p:nvPr/>
        </p:nvSpPr>
        <p:spPr>
          <a:xfrm>
            <a:off x="1847648" y="1530336"/>
            <a:ext cx="968000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/>
                <a:ea typeface="PingFang SC"/>
              </a:rPr>
              <a:t>A scalable software alternative (OASIS-</a:t>
            </a:r>
            <a:r>
              <a:rPr kumimoji="1" lang="en-US" altLang="zh-CN" sz="2800" dirty="0" err="1">
                <a:latin typeface="Candara"/>
                <a:ea typeface="PingFang SC"/>
              </a:rPr>
              <a:t>InMem</a:t>
            </a:r>
            <a:r>
              <a:rPr kumimoji="1" lang="en-US" altLang="zh-CN" sz="2800" dirty="0">
                <a:latin typeface="Candara"/>
                <a:ea typeface="PingFang SC"/>
              </a:rPr>
              <a:t>) </a:t>
            </a:r>
            <a:endParaRPr kumimoji="1" lang="en-US" altLang="zh-CN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/>
                <a:ea typeface="PingFang SC"/>
              </a:rPr>
              <a:t>Detailed workload characterization</a:t>
            </a:r>
            <a:endParaRPr lang="en-US" altLang="zh-CN" sz="2800" dirty="0">
              <a:latin typeface="Candara"/>
              <a:ea typeface="PingFang SC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zh-CN" sz="2800" dirty="0">
              <a:latin typeface="Candara"/>
              <a:ea typeface="PingFang SC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/>
                <a:ea typeface="PingFang SC"/>
              </a:rPr>
              <a:t>Design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details, overhead analysis, sensitivity studies</a:t>
            </a:r>
            <a:endParaRPr lang="en-US" altLang="zh-CN" sz="2800" dirty="0">
              <a:latin typeface="Candara"/>
              <a:ea typeface="PingFang SC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/>
                <a:ea typeface="PingFang SC"/>
              </a:rPr>
              <a:t>GPU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Count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Candara"/>
                <a:ea typeface="PingFang SC"/>
              </a:rPr>
              <a:t>Input</a:t>
            </a:r>
            <a:r>
              <a:rPr lang="zh-CN" altLang="en-US" sz="2800" dirty="0">
                <a:latin typeface="Candara"/>
                <a:ea typeface="PingFang SC"/>
              </a:rPr>
              <a:t> </a:t>
            </a:r>
            <a:r>
              <a:rPr lang="en-US" altLang="zh-CN" sz="2800" dirty="0">
                <a:latin typeface="Candara"/>
                <a:ea typeface="PingFang SC"/>
              </a:rPr>
              <a:t>Size</a:t>
            </a:r>
          </a:p>
          <a:p>
            <a:pPr lvl="1"/>
            <a:endParaRPr lang="en-US" altLang="zh-CN" sz="2800" dirty="0">
              <a:latin typeface="Candara" panose="020E0502030303020204" pitchFamily="34" charset="0"/>
              <a:ea typeface="PingFang SC" panose="020B0400000000000000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1" lang="en-US" altLang="zh-CN" sz="2800" dirty="0">
                <a:latin typeface="Candara"/>
                <a:ea typeface="PingFang SC"/>
              </a:rPr>
              <a:t>Comparison with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state-of-the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art</a:t>
            </a:r>
            <a:endParaRPr lang="en-US" altLang="zh-CN" sz="2800" dirty="0">
              <a:latin typeface="Candara"/>
              <a:ea typeface="PingFang SC"/>
            </a:endParaRPr>
          </a:p>
        </p:txBody>
      </p:sp>
      <p:sp>
        <p:nvSpPr>
          <p:cNvPr id="2" name="Pentagon 7">
            <a:extLst>
              <a:ext uri="{FF2B5EF4-FFF2-40B4-BE49-F238E27FC236}">
                <a16:creationId xmlns:a16="http://schemas.microsoft.com/office/drawing/2014/main" id="{5732C87B-A79D-8973-2E9B-E21A24F72277}"/>
              </a:ext>
            </a:extLst>
          </p:cNvPr>
          <p:cNvSpPr/>
          <p:nvPr/>
        </p:nvSpPr>
        <p:spPr>
          <a:xfrm>
            <a:off x="0" y="356190"/>
            <a:ext cx="191386" cy="370692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602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3AF1E-F337-8125-491E-E961511FA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BE16EAB-5629-4ECF-FEB2-82339FB38E80}"/>
              </a:ext>
            </a:extLst>
          </p:cNvPr>
          <p:cNvSpPr/>
          <p:nvPr/>
        </p:nvSpPr>
        <p:spPr>
          <a:xfrm>
            <a:off x="0" y="4436169"/>
            <a:ext cx="12192000" cy="15813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altLang="zh-CN" sz="1600">
              <a:solidFill>
                <a:srgbClr val="023393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40E36F-F618-0502-B7B9-9F7521280995}"/>
              </a:ext>
            </a:extLst>
          </p:cNvPr>
          <p:cNvSpPr/>
          <p:nvPr/>
        </p:nvSpPr>
        <p:spPr>
          <a:xfrm>
            <a:off x="0" y="2749441"/>
            <a:ext cx="12192000" cy="108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altLang="zh-CN" sz="1600">
              <a:solidFill>
                <a:srgbClr val="023393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CB37485-FD80-E302-7285-DB7F5A16C958}"/>
              </a:ext>
            </a:extLst>
          </p:cNvPr>
          <p:cNvSpPr/>
          <p:nvPr/>
        </p:nvSpPr>
        <p:spPr>
          <a:xfrm>
            <a:off x="0" y="1105462"/>
            <a:ext cx="12192000" cy="10800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altLang="zh-CN" sz="1600">
              <a:solidFill>
                <a:srgbClr val="023393"/>
              </a:solidFill>
              <a:latin typeface="Candara" panose="020E0502030303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E4418C-B032-63AD-D267-FF086B5F8C34}"/>
              </a:ext>
            </a:extLst>
          </p:cNvPr>
          <p:cNvSpPr/>
          <p:nvPr/>
        </p:nvSpPr>
        <p:spPr>
          <a:xfrm>
            <a:off x="404362" y="2956952"/>
            <a:ext cx="2081450" cy="5890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2400" b="1" i="1" dirty="0">
                <a:solidFill>
                  <a:srgbClr val="C00000"/>
                </a:solidFill>
                <a:latin typeface="Candara" panose="020E0502030303020204" pitchFamily="34" charset="0"/>
              </a:rPr>
              <a:t>Observation:</a:t>
            </a:r>
            <a:endParaRPr lang="en-US" sz="2400" b="1" i="1" dirty="0">
              <a:solidFill>
                <a:srgbClr val="003393"/>
              </a:solidFill>
              <a:latin typeface="Candara" panose="020E0502030303020204" pitchFamily="34" charset="0"/>
            </a:endParaRPr>
          </a:p>
        </p:txBody>
      </p:sp>
      <p:sp>
        <p:nvSpPr>
          <p:cNvPr id="23" name="Rectangle: Rounded Corners 5">
            <a:extLst>
              <a:ext uri="{FF2B5EF4-FFF2-40B4-BE49-F238E27FC236}">
                <a16:creationId xmlns:a16="http://schemas.microsoft.com/office/drawing/2014/main" id="{4F9D205A-A64E-0650-9A1F-01ECB06E7BB0}"/>
              </a:ext>
            </a:extLst>
          </p:cNvPr>
          <p:cNvSpPr/>
          <p:nvPr/>
        </p:nvSpPr>
        <p:spPr>
          <a:xfrm>
            <a:off x="694077" y="4869629"/>
            <a:ext cx="1669040" cy="575017"/>
          </a:xfrm>
          <a:custGeom>
            <a:avLst/>
            <a:gdLst>
              <a:gd name="connsiteX0" fmla="*/ 0 w 1669040"/>
              <a:gd name="connsiteY0" fmla="*/ 30057 h 575017"/>
              <a:gd name="connsiteX1" fmla="*/ 87640 w 1669040"/>
              <a:gd name="connsiteY1" fmla="*/ 0 h 575017"/>
              <a:gd name="connsiteX2" fmla="*/ 336600 w 1669040"/>
              <a:gd name="connsiteY2" fmla="*/ 0 h 575017"/>
              <a:gd name="connsiteX3" fmla="*/ 555685 w 1669040"/>
              <a:gd name="connsiteY3" fmla="*/ 0 h 575017"/>
              <a:gd name="connsiteX4" fmla="*/ 759831 w 1669040"/>
              <a:gd name="connsiteY4" fmla="*/ 0 h 575017"/>
              <a:gd name="connsiteX5" fmla="*/ 978916 w 1669040"/>
              <a:gd name="connsiteY5" fmla="*/ 0 h 575017"/>
              <a:gd name="connsiteX6" fmla="*/ 1242813 w 1669040"/>
              <a:gd name="connsiteY6" fmla="*/ 0 h 575017"/>
              <a:gd name="connsiteX7" fmla="*/ 1581398 w 1669040"/>
              <a:gd name="connsiteY7" fmla="*/ 0 h 575017"/>
              <a:gd name="connsiteX8" fmla="*/ 1669040 w 1669040"/>
              <a:gd name="connsiteY8" fmla="*/ 30057 h 575017"/>
              <a:gd name="connsiteX9" fmla="*/ 1669040 w 1669040"/>
              <a:gd name="connsiteY9" fmla="*/ 115874 h 575017"/>
              <a:gd name="connsiteX10" fmla="*/ 1669040 w 1669040"/>
              <a:gd name="connsiteY10" fmla="*/ 201691 h 575017"/>
              <a:gd name="connsiteX11" fmla="*/ 1669040 w 1669040"/>
              <a:gd name="connsiteY11" fmla="*/ 277210 h 575017"/>
              <a:gd name="connsiteX12" fmla="*/ 1669040 w 1669040"/>
              <a:gd name="connsiteY12" fmla="*/ 373325 h 575017"/>
              <a:gd name="connsiteX13" fmla="*/ 1669040 w 1669040"/>
              <a:gd name="connsiteY13" fmla="*/ 459142 h 575017"/>
              <a:gd name="connsiteX14" fmla="*/ 1669040 w 1669040"/>
              <a:gd name="connsiteY14" fmla="*/ 544959 h 575017"/>
              <a:gd name="connsiteX15" fmla="*/ 1581398 w 1669040"/>
              <a:gd name="connsiteY15" fmla="*/ 575017 h 575017"/>
              <a:gd name="connsiteX16" fmla="*/ 1302563 w 1669040"/>
              <a:gd name="connsiteY16" fmla="*/ 575017 h 575017"/>
              <a:gd name="connsiteX17" fmla="*/ 1083479 w 1669040"/>
              <a:gd name="connsiteY17" fmla="*/ 575017 h 575017"/>
              <a:gd name="connsiteX18" fmla="*/ 834520 w 1669040"/>
              <a:gd name="connsiteY18" fmla="*/ 575017 h 575017"/>
              <a:gd name="connsiteX19" fmla="*/ 630372 w 1669040"/>
              <a:gd name="connsiteY19" fmla="*/ 575017 h 575017"/>
              <a:gd name="connsiteX20" fmla="*/ 351538 w 1669040"/>
              <a:gd name="connsiteY20" fmla="*/ 575017 h 575017"/>
              <a:gd name="connsiteX21" fmla="*/ 87640 w 1669040"/>
              <a:gd name="connsiteY21" fmla="*/ 575017 h 575017"/>
              <a:gd name="connsiteX22" fmla="*/ 0 w 1669040"/>
              <a:gd name="connsiteY22" fmla="*/ 544959 h 575017"/>
              <a:gd name="connsiteX23" fmla="*/ 0 w 1669040"/>
              <a:gd name="connsiteY23" fmla="*/ 459142 h 575017"/>
              <a:gd name="connsiteX24" fmla="*/ 0 w 1669040"/>
              <a:gd name="connsiteY24" fmla="*/ 373325 h 575017"/>
              <a:gd name="connsiteX25" fmla="*/ 0 w 1669040"/>
              <a:gd name="connsiteY25" fmla="*/ 282359 h 575017"/>
              <a:gd name="connsiteX26" fmla="*/ 0 w 1669040"/>
              <a:gd name="connsiteY26" fmla="*/ 186244 h 575017"/>
              <a:gd name="connsiteX27" fmla="*/ 0 w 1669040"/>
              <a:gd name="connsiteY27" fmla="*/ 30057 h 575017"/>
              <a:gd name="connsiteX0" fmla="*/ 0 w 1669040"/>
              <a:gd name="connsiteY0" fmla="*/ 30057 h 575017"/>
              <a:gd name="connsiteX1" fmla="*/ 87640 w 1669040"/>
              <a:gd name="connsiteY1" fmla="*/ 0 h 575017"/>
              <a:gd name="connsiteX2" fmla="*/ 366475 w 1669040"/>
              <a:gd name="connsiteY2" fmla="*/ 0 h 575017"/>
              <a:gd name="connsiteX3" fmla="*/ 600498 w 1669040"/>
              <a:gd name="connsiteY3" fmla="*/ 0 h 575017"/>
              <a:gd name="connsiteX4" fmla="*/ 819582 w 1669040"/>
              <a:gd name="connsiteY4" fmla="*/ 0 h 575017"/>
              <a:gd name="connsiteX5" fmla="*/ 1083479 w 1669040"/>
              <a:gd name="connsiteY5" fmla="*/ 0 h 575017"/>
              <a:gd name="connsiteX6" fmla="*/ 1317501 w 1669040"/>
              <a:gd name="connsiteY6" fmla="*/ 0 h 575017"/>
              <a:gd name="connsiteX7" fmla="*/ 1581398 w 1669040"/>
              <a:gd name="connsiteY7" fmla="*/ 0 h 575017"/>
              <a:gd name="connsiteX8" fmla="*/ 1669040 w 1669040"/>
              <a:gd name="connsiteY8" fmla="*/ 30057 h 575017"/>
              <a:gd name="connsiteX9" fmla="*/ 1669040 w 1669040"/>
              <a:gd name="connsiteY9" fmla="*/ 105576 h 575017"/>
              <a:gd name="connsiteX10" fmla="*/ 1669040 w 1669040"/>
              <a:gd name="connsiteY10" fmla="*/ 191393 h 575017"/>
              <a:gd name="connsiteX11" fmla="*/ 1669040 w 1669040"/>
              <a:gd name="connsiteY11" fmla="*/ 277210 h 575017"/>
              <a:gd name="connsiteX12" fmla="*/ 1669040 w 1669040"/>
              <a:gd name="connsiteY12" fmla="*/ 357878 h 575017"/>
              <a:gd name="connsiteX13" fmla="*/ 1669040 w 1669040"/>
              <a:gd name="connsiteY13" fmla="*/ 453993 h 575017"/>
              <a:gd name="connsiteX14" fmla="*/ 1669040 w 1669040"/>
              <a:gd name="connsiteY14" fmla="*/ 544959 h 575017"/>
              <a:gd name="connsiteX15" fmla="*/ 1581398 w 1669040"/>
              <a:gd name="connsiteY15" fmla="*/ 575017 h 575017"/>
              <a:gd name="connsiteX16" fmla="*/ 1317501 w 1669040"/>
              <a:gd name="connsiteY16" fmla="*/ 575017 h 575017"/>
              <a:gd name="connsiteX17" fmla="*/ 1068541 w 1669040"/>
              <a:gd name="connsiteY17" fmla="*/ 575017 h 575017"/>
              <a:gd name="connsiteX18" fmla="*/ 864394 w 1669040"/>
              <a:gd name="connsiteY18" fmla="*/ 575017 h 575017"/>
              <a:gd name="connsiteX19" fmla="*/ 645310 w 1669040"/>
              <a:gd name="connsiteY19" fmla="*/ 575017 h 575017"/>
              <a:gd name="connsiteX20" fmla="*/ 366475 w 1669040"/>
              <a:gd name="connsiteY20" fmla="*/ 575017 h 575017"/>
              <a:gd name="connsiteX21" fmla="*/ 87640 w 1669040"/>
              <a:gd name="connsiteY21" fmla="*/ 575017 h 575017"/>
              <a:gd name="connsiteX22" fmla="*/ 0 w 1669040"/>
              <a:gd name="connsiteY22" fmla="*/ 544959 h 575017"/>
              <a:gd name="connsiteX23" fmla="*/ 0 w 1669040"/>
              <a:gd name="connsiteY23" fmla="*/ 453993 h 575017"/>
              <a:gd name="connsiteX24" fmla="*/ 0 w 1669040"/>
              <a:gd name="connsiteY24" fmla="*/ 383623 h 575017"/>
              <a:gd name="connsiteX25" fmla="*/ 0 w 1669040"/>
              <a:gd name="connsiteY25" fmla="*/ 297806 h 575017"/>
              <a:gd name="connsiteX26" fmla="*/ 0 w 1669040"/>
              <a:gd name="connsiteY26" fmla="*/ 222287 h 575017"/>
              <a:gd name="connsiteX27" fmla="*/ 0 w 1669040"/>
              <a:gd name="connsiteY27" fmla="*/ 131321 h 575017"/>
              <a:gd name="connsiteX28" fmla="*/ 0 w 1669040"/>
              <a:gd name="connsiteY28" fmla="*/ 30057 h 575017"/>
              <a:gd name="connsiteX0" fmla="*/ 0 w 1669040"/>
              <a:gd name="connsiteY0" fmla="*/ 30057 h 575017"/>
              <a:gd name="connsiteX1" fmla="*/ 87640 w 1669040"/>
              <a:gd name="connsiteY1" fmla="*/ 0 h 575017"/>
              <a:gd name="connsiteX2" fmla="*/ 336600 w 1669040"/>
              <a:gd name="connsiteY2" fmla="*/ 0 h 575017"/>
              <a:gd name="connsiteX3" fmla="*/ 555685 w 1669040"/>
              <a:gd name="connsiteY3" fmla="*/ 0 h 575017"/>
              <a:gd name="connsiteX4" fmla="*/ 759831 w 1669040"/>
              <a:gd name="connsiteY4" fmla="*/ 0 h 575017"/>
              <a:gd name="connsiteX5" fmla="*/ 978916 w 1669040"/>
              <a:gd name="connsiteY5" fmla="*/ 0 h 575017"/>
              <a:gd name="connsiteX6" fmla="*/ 1242813 w 1669040"/>
              <a:gd name="connsiteY6" fmla="*/ 0 h 575017"/>
              <a:gd name="connsiteX7" fmla="*/ 1581398 w 1669040"/>
              <a:gd name="connsiteY7" fmla="*/ 0 h 575017"/>
              <a:gd name="connsiteX8" fmla="*/ 1669040 w 1669040"/>
              <a:gd name="connsiteY8" fmla="*/ 30057 h 575017"/>
              <a:gd name="connsiteX9" fmla="*/ 1669040 w 1669040"/>
              <a:gd name="connsiteY9" fmla="*/ 115874 h 575017"/>
              <a:gd name="connsiteX10" fmla="*/ 1669040 w 1669040"/>
              <a:gd name="connsiteY10" fmla="*/ 201691 h 575017"/>
              <a:gd name="connsiteX11" fmla="*/ 1669040 w 1669040"/>
              <a:gd name="connsiteY11" fmla="*/ 277210 h 575017"/>
              <a:gd name="connsiteX12" fmla="*/ 1669040 w 1669040"/>
              <a:gd name="connsiteY12" fmla="*/ 373325 h 575017"/>
              <a:gd name="connsiteX13" fmla="*/ 1669040 w 1669040"/>
              <a:gd name="connsiteY13" fmla="*/ 459142 h 575017"/>
              <a:gd name="connsiteX14" fmla="*/ 1669040 w 1669040"/>
              <a:gd name="connsiteY14" fmla="*/ 544959 h 575017"/>
              <a:gd name="connsiteX15" fmla="*/ 1581398 w 1669040"/>
              <a:gd name="connsiteY15" fmla="*/ 575017 h 575017"/>
              <a:gd name="connsiteX16" fmla="*/ 1302563 w 1669040"/>
              <a:gd name="connsiteY16" fmla="*/ 575017 h 575017"/>
              <a:gd name="connsiteX17" fmla="*/ 1083479 w 1669040"/>
              <a:gd name="connsiteY17" fmla="*/ 575017 h 575017"/>
              <a:gd name="connsiteX18" fmla="*/ 834520 w 1669040"/>
              <a:gd name="connsiteY18" fmla="*/ 575017 h 575017"/>
              <a:gd name="connsiteX19" fmla="*/ 630372 w 1669040"/>
              <a:gd name="connsiteY19" fmla="*/ 575017 h 575017"/>
              <a:gd name="connsiteX20" fmla="*/ 351538 w 1669040"/>
              <a:gd name="connsiteY20" fmla="*/ 575017 h 575017"/>
              <a:gd name="connsiteX21" fmla="*/ 87640 w 1669040"/>
              <a:gd name="connsiteY21" fmla="*/ 575017 h 575017"/>
              <a:gd name="connsiteX22" fmla="*/ 0 w 1669040"/>
              <a:gd name="connsiteY22" fmla="*/ 544959 h 575017"/>
              <a:gd name="connsiteX23" fmla="*/ 0 w 1669040"/>
              <a:gd name="connsiteY23" fmla="*/ 459142 h 575017"/>
              <a:gd name="connsiteX24" fmla="*/ 0 w 1669040"/>
              <a:gd name="connsiteY24" fmla="*/ 373325 h 575017"/>
              <a:gd name="connsiteX25" fmla="*/ 0 w 1669040"/>
              <a:gd name="connsiteY25" fmla="*/ 282359 h 575017"/>
              <a:gd name="connsiteX26" fmla="*/ 0 w 1669040"/>
              <a:gd name="connsiteY26" fmla="*/ 186244 h 575017"/>
              <a:gd name="connsiteX27" fmla="*/ 0 w 1669040"/>
              <a:gd name="connsiteY27" fmla="*/ 30057 h 57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69040" h="575017" fill="none" extrusionOk="0">
                <a:moveTo>
                  <a:pt x="0" y="30057"/>
                </a:moveTo>
                <a:cubicBezTo>
                  <a:pt x="-17693" y="11927"/>
                  <a:pt x="36823" y="617"/>
                  <a:pt x="87640" y="0"/>
                </a:cubicBezTo>
                <a:cubicBezTo>
                  <a:pt x="192286" y="-2831"/>
                  <a:pt x="241465" y="-1509"/>
                  <a:pt x="336600" y="0"/>
                </a:cubicBezTo>
                <a:cubicBezTo>
                  <a:pt x="418220" y="5530"/>
                  <a:pt x="500694" y="4729"/>
                  <a:pt x="555685" y="0"/>
                </a:cubicBezTo>
                <a:cubicBezTo>
                  <a:pt x="615697" y="-6653"/>
                  <a:pt x="695457" y="7969"/>
                  <a:pt x="759831" y="0"/>
                </a:cubicBezTo>
                <a:cubicBezTo>
                  <a:pt x="853178" y="2729"/>
                  <a:pt x="918776" y="-627"/>
                  <a:pt x="978916" y="0"/>
                </a:cubicBezTo>
                <a:cubicBezTo>
                  <a:pt x="1032706" y="1565"/>
                  <a:pt x="1117312" y="63"/>
                  <a:pt x="1242813" y="0"/>
                </a:cubicBezTo>
                <a:cubicBezTo>
                  <a:pt x="1340560" y="257"/>
                  <a:pt x="1485246" y="18683"/>
                  <a:pt x="1581398" y="0"/>
                </a:cubicBezTo>
                <a:cubicBezTo>
                  <a:pt x="1633270" y="310"/>
                  <a:pt x="1670941" y="12929"/>
                  <a:pt x="1669040" y="30057"/>
                </a:cubicBezTo>
                <a:cubicBezTo>
                  <a:pt x="1658449" y="67441"/>
                  <a:pt x="1665408" y="77077"/>
                  <a:pt x="1669040" y="115874"/>
                </a:cubicBezTo>
                <a:cubicBezTo>
                  <a:pt x="1673133" y="158231"/>
                  <a:pt x="1663450" y="166973"/>
                  <a:pt x="1669040" y="201691"/>
                </a:cubicBezTo>
                <a:cubicBezTo>
                  <a:pt x="1683184" y="240612"/>
                  <a:pt x="1670763" y="255353"/>
                  <a:pt x="1669040" y="277210"/>
                </a:cubicBezTo>
                <a:cubicBezTo>
                  <a:pt x="1668482" y="302257"/>
                  <a:pt x="1662196" y="344268"/>
                  <a:pt x="1669040" y="373325"/>
                </a:cubicBezTo>
                <a:cubicBezTo>
                  <a:pt x="1671721" y="395308"/>
                  <a:pt x="1677696" y="428917"/>
                  <a:pt x="1669040" y="459142"/>
                </a:cubicBezTo>
                <a:cubicBezTo>
                  <a:pt x="1646905" y="485457"/>
                  <a:pt x="1665143" y="508722"/>
                  <a:pt x="1669040" y="544959"/>
                </a:cubicBezTo>
                <a:cubicBezTo>
                  <a:pt x="1667090" y="557953"/>
                  <a:pt x="1640152" y="572805"/>
                  <a:pt x="1581398" y="575017"/>
                </a:cubicBezTo>
                <a:cubicBezTo>
                  <a:pt x="1483617" y="577417"/>
                  <a:pt x="1442326" y="571406"/>
                  <a:pt x="1302563" y="575017"/>
                </a:cubicBezTo>
                <a:cubicBezTo>
                  <a:pt x="1167106" y="577371"/>
                  <a:pt x="1177817" y="573464"/>
                  <a:pt x="1083479" y="575017"/>
                </a:cubicBezTo>
                <a:cubicBezTo>
                  <a:pt x="988710" y="579226"/>
                  <a:pt x="908664" y="578494"/>
                  <a:pt x="834520" y="575017"/>
                </a:cubicBezTo>
                <a:cubicBezTo>
                  <a:pt x="742540" y="573853"/>
                  <a:pt x="724442" y="571460"/>
                  <a:pt x="630372" y="575017"/>
                </a:cubicBezTo>
                <a:cubicBezTo>
                  <a:pt x="529727" y="575289"/>
                  <a:pt x="419111" y="580058"/>
                  <a:pt x="351538" y="575017"/>
                </a:cubicBezTo>
                <a:cubicBezTo>
                  <a:pt x="269129" y="569127"/>
                  <a:pt x="210562" y="582141"/>
                  <a:pt x="87640" y="575017"/>
                </a:cubicBezTo>
                <a:cubicBezTo>
                  <a:pt x="36903" y="575002"/>
                  <a:pt x="-8138" y="557463"/>
                  <a:pt x="0" y="544959"/>
                </a:cubicBezTo>
                <a:cubicBezTo>
                  <a:pt x="11463" y="519000"/>
                  <a:pt x="3591" y="488082"/>
                  <a:pt x="0" y="459142"/>
                </a:cubicBezTo>
                <a:cubicBezTo>
                  <a:pt x="-2945" y="421901"/>
                  <a:pt x="668" y="412611"/>
                  <a:pt x="0" y="373325"/>
                </a:cubicBezTo>
                <a:cubicBezTo>
                  <a:pt x="-15430" y="339028"/>
                  <a:pt x="1650" y="308919"/>
                  <a:pt x="0" y="282359"/>
                </a:cubicBezTo>
                <a:cubicBezTo>
                  <a:pt x="-3653" y="252671"/>
                  <a:pt x="14835" y="198878"/>
                  <a:pt x="0" y="186244"/>
                </a:cubicBezTo>
                <a:cubicBezTo>
                  <a:pt x="-6317" y="149659"/>
                  <a:pt x="28707" y="94936"/>
                  <a:pt x="0" y="30057"/>
                </a:cubicBezTo>
                <a:close/>
              </a:path>
              <a:path w="1669040" h="575017" stroke="0" extrusionOk="0">
                <a:moveTo>
                  <a:pt x="0" y="30057"/>
                </a:moveTo>
                <a:cubicBezTo>
                  <a:pt x="-6301" y="15015"/>
                  <a:pt x="33301" y="1836"/>
                  <a:pt x="87640" y="0"/>
                </a:cubicBezTo>
                <a:cubicBezTo>
                  <a:pt x="181216" y="2990"/>
                  <a:pt x="295236" y="4606"/>
                  <a:pt x="366475" y="0"/>
                </a:cubicBezTo>
                <a:cubicBezTo>
                  <a:pt x="455478" y="2377"/>
                  <a:pt x="535299" y="-14995"/>
                  <a:pt x="600498" y="0"/>
                </a:cubicBezTo>
                <a:cubicBezTo>
                  <a:pt x="657498" y="1093"/>
                  <a:pt x="755374" y="8206"/>
                  <a:pt x="819582" y="0"/>
                </a:cubicBezTo>
                <a:cubicBezTo>
                  <a:pt x="905029" y="13503"/>
                  <a:pt x="968879" y="9875"/>
                  <a:pt x="1083479" y="0"/>
                </a:cubicBezTo>
                <a:cubicBezTo>
                  <a:pt x="1210591" y="-995"/>
                  <a:pt x="1223504" y="198"/>
                  <a:pt x="1317501" y="0"/>
                </a:cubicBezTo>
                <a:cubicBezTo>
                  <a:pt x="1411332" y="1295"/>
                  <a:pt x="1487311" y="1250"/>
                  <a:pt x="1581398" y="0"/>
                </a:cubicBezTo>
                <a:cubicBezTo>
                  <a:pt x="1639108" y="-4552"/>
                  <a:pt x="1664910" y="16716"/>
                  <a:pt x="1669040" y="30057"/>
                </a:cubicBezTo>
                <a:cubicBezTo>
                  <a:pt x="1667758" y="52015"/>
                  <a:pt x="1666975" y="80783"/>
                  <a:pt x="1669040" y="105576"/>
                </a:cubicBezTo>
                <a:cubicBezTo>
                  <a:pt x="1672013" y="127077"/>
                  <a:pt x="1669918" y="165739"/>
                  <a:pt x="1669040" y="191393"/>
                </a:cubicBezTo>
                <a:cubicBezTo>
                  <a:pt x="1682895" y="219452"/>
                  <a:pt x="1671485" y="255588"/>
                  <a:pt x="1669040" y="277210"/>
                </a:cubicBezTo>
                <a:cubicBezTo>
                  <a:pt x="1677680" y="297922"/>
                  <a:pt x="1661345" y="318781"/>
                  <a:pt x="1669040" y="357878"/>
                </a:cubicBezTo>
                <a:cubicBezTo>
                  <a:pt x="1686835" y="386924"/>
                  <a:pt x="1677955" y="413495"/>
                  <a:pt x="1669040" y="453993"/>
                </a:cubicBezTo>
                <a:cubicBezTo>
                  <a:pt x="1662418" y="490772"/>
                  <a:pt x="1679584" y="504006"/>
                  <a:pt x="1669040" y="544959"/>
                </a:cubicBezTo>
                <a:cubicBezTo>
                  <a:pt x="1664342" y="555740"/>
                  <a:pt x="1624647" y="574279"/>
                  <a:pt x="1581398" y="575017"/>
                </a:cubicBezTo>
                <a:cubicBezTo>
                  <a:pt x="1452396" y="565213"/>
                  <a:pt x="1371416" y="576908"/>
                  <a:pt x="1317501" y="575017"/>
                </a:cubicBezTo>
                <a:cubicBezTo>
                  <a:pt x="1253663" y="582086"/>
                  <a:pt x="1154914" y="569488"/>
                  <a:pt x="1068541" y="575017"/>
                </a:cubicBezTo>
                <a:cubicBezTo>
                  <a:pt x="963359" y="576191"/>
                  <a:pt x="941261" y="574021"/>
                  <a:pt x="864394" y="575017"/>
                </a:cubicBezTo>
                <a:cubicBezTo>
                  <a:pt x="791831" y="578261"/>
                  <a:pt x="760967" y="570662"/>
                  <a:pt x="645310" y="575017"/>
                </a:cubicBezTo>
                <a:cubicBezTo>
                  <a:pt x="555110" y="566633"/>
                  <a:pt x="436795" y="586995"/>
                  <a:pt x="366475" y="575017"/>
                </a:cubicBezTo>
                <a:cubicBezTo>
                  <a:pt x="275271" y="580493"/>
                  <a:pt x="166010" y="562699"/>
                  <a:pt x="87640" y="575017"/>
                </a:cubicBezTo>
                <a:cubicBezTo>
                  <a:pt x="40903" y="573583"/>
                  <a:pt x="217" y="561647"/>
                  <a:pt x="0" y="544959"/>
                </a:cubicBezTo>
                <a:cubicBezTo>
                  <a:pt x="-6859" y="511198"/>
                  <a:pt x="5176" y="479765"/>
                  <a:pt x="0" y="453993"/>
                </a:cubicBezTo>
                <a:cubicBezTo>
                  <a:pt x="11979" y="424861"/>
                  <a:pt x="78" y="414009"/>
                  <a:pt x="0" y="383623"/>
                </a:cubicBezTo>
                <a:cubicBezTo>
                  <a:pt x="-1775" y="362252"/>
                  <a:pt x="10672" y="329576"/>
                  <a:pt x="0" y="297806"/>
                </a:cubicBezTo>
                <a:cubicBezTo>
                  <a:pt x="17002" y="266739"/>
                  <a:pt x="4335" y="235591"/>
                  <a:pt x="0" y="222287"/>
                </a:cubicBezTo>
                <a:cubicBezTo>
                  <a:pt x="-15824" y="209517"/>
                  <a:pt x="4838" y="151194"/>
                  <a:pt x="0" y="131321"/>
                </a:cubicBezTo>
                <a:cubicBezTo>
                  <a:pt x="-9894" y="113841"/>
                  <a:pt x="-14071" y="73894"/>
                  <a:pt x="0" y="30057"/>
                </a:cubicBezTo>
                <a:close/>
              </a:path>
              <a:path w="1669040" h="575017" fill="none" stroke="0" extrusionOk="0">
                <a:moveTo>
                  <a:pt x="0" y="30057"/>
                </a:moveTo>
                <a:cubicBezTo>
                  <a:pt x="-4537" y="15550"/>
                  <a:pt x="30801" y="-416"/>
                  <a:pt x="87640" y="0"/>
                </a:cubicBezTo>
                <a:cubicBezTo>
                  <a:pt x="175746" y="357"/>
                  <a:pt x="235420" y="5463"/>
                  <a:pt x="336600" y="0"/>
                </a:cubicBezTo>
                <a:cubicBezTo>
                  <a:pt x="417837" y="-918"/>
                  <a:pt x="504495" y="4783"/>
                  <a:pt x="555685" y="0"/>
                </a:cubicBezTo>
                <a:cubicBezTo>
                  <a:pt x="604288" y="-846"/>
                  <a:pt x="682703" y="-9621"/>
                  <a:pt x="759831" y="0"/>
                </a:cubicBezTo>
                <a:cubicBezTo>
                  <a:pt x="849100" y="-7424"/>
                  <a:pt x="921978" y="-7563"/>
                  <a:pt x="978916" y="0"/>
                </a:cubicBezTo>
                <a:cubicBezTo>
                  <a:pt x="1004526" y="-9809"/>
                  <a:pt x="1111925" y="-10049"/>
                  <a:pt x="1242813" y="0"/>
                </a:cubicBezTo>
                <a:cubicBezTo>
                  <a:pt x="1361267" y="-3637"/>
                  <a:pt x="1446489" y="12567"/>
                  <a:pt x="1581398" y="0"/>
                </a:cubicBezTo>
                <a:cubicBezTo>
                  <a:pt x="1640798" y="-247"/>
                  <a:pt x="1675876" y="15017"/>
                  <a:pt x="1669040" y="30057"/>
                </a:cubicBezTo>
                <a:cubicBezTo>
                  <a:pt x="1653768" y="67357"/>
                  <a:pt x="1664089" y="75551"/>
                  <a:pt x="1669040" y="115874"/>
                </a:cubicBezTo>
                <a:cubicBezTo>
                  <a:pt x="1675371" y="158048"/>
                  <a:pt x="1658949" y="167342"/>
                  <a:pt x="1669040" y="201691"/>
                </a:cubicBezTo>
                <a:cubicBezTo>
                  <a:pt x="1681567" y="244831"/>
                  <a:pt x="1668029" y="256943"/>
                  <a:pt x="1669040" y="277210"/>
                </a:cubicBezTo>
                <a:cubicBezTo>
                  <a:pt x="1668969" y="300051"/>
                  <a:pt x="1666658" y="347953"/>
                  <a:pt x="1669040" y="373325"/>
                </a:cubicBezTo>
                <a:cubicBezTo>
                  <a:pt x="1669232" y="400494"/>
                  <a:pt x="1676304" y="431940"/>
                  <a:pt x="1669040" y="459142"/>
                </a:cubicBezTo>
                <a:cubicBezTo>
                  <a:pt x="1646032" y="488475"/>
                  <a:pt x="1659803" y="510154"/>
                  <a:pt x="1669040" y="544959"/>
                </a:cubicBezTo>
                <a:cubicBezTo>
                  <a:pt x="1670053" y="561019"/>
                  <a:pt x="1641334" y="575259"/>
                  <a:pt x="1581398" y="575017"/>
                </a:cubicBezTo>
                <a:cubicBezTo>
                  <a:pt x="1474192" y="575783"/>
                  <a:pt x="1440541" y="567177"/>
                  <a:pt x="1302563" y="575017"/>
                </a:cubicBezTo>
                <a:cubicBezTo>
                  <a:pt x="1165171" y="576937"/>
                  <a:pt x="1179971" y="576802"/>
                  <a:pt x="1083479" y="575017"/>
                </a:cubicBezTo>
                <a:cubicBezTo>
                  <a:pt x="979205" y="586131"/>
                  <a:pt x="907395" y="578649"/>
                  <a:pt x="834520" y="575017"/>
                </a:cubicBezTo>
                <a:cubicBezTo>
                  <a:pt x="749913" y="578691"/>
                  <a:pt x="720903" y="573291"/>
                  <a:pt x="630372" y="575017"/>
                </a:cubicBezTo>
                <a:cubicBezTo>
                  <a:pt x="538201" y="577292"/>
                  <a:pt x="422081" y="578248"/>
                  <a:pt x="351538" y="575017"/>
                </a:cubicBezTo>
                <a:cubicBezTo>
                  <a:pt x="286321" y="576413"/>
                  <a:pt x="208898" y="571157"/>
                  <a:pt x="87640" y="575017"/>
                </a:cubicBezTo>
                <a:cubicBezTo>
                  <a:pt x="38225" y="577699"/>
                  <a:pt x="-1192" y="556992"/>
                  <a:pt x="0" y="544959"/>
                </a:cubicBezTo>
                <a:cubicBezTo>
                  <a:pt x="19083" y="513996"/>
                  <a:pt x="1408" y="493694"/>
                  <a:pt x="0" y="459142"/>
                </a:cubicBezTo>
                <a:cubicBezTo>
                  <a:pt x="1095" y="418880"/>
                  <a:pt x="495" y="411872"/>
                  <a:pt x="0" y="373325"/>
                </a:cubicBezTo>
                <a:cubicBezTo>
                  <a:pt x="-3915" y="337484"/>
                  <a:pt x="-2383" y="304030"/>
                  <a:pt x="0" y="282359"/>
                </a:cubicBezTo>
                <a:cubicBezTo>
                  <a:pt x="4230" y="251411"/>
                  <a:pt x="20354" y="203963"/>
                  <a:pt x="0" y="186244"/>
                </a:cubicBezTo>
                <a:cubicBezTo>
                  <a:pt x="-50621" y="158101"/>
                  <a:pt x="37932" y="105641"/>
                  <a:pt x="0" y="30057"/>
                </a:cubicBezTo>
                <a:close/>
              </a:path>
            </a:pathLst>
          </a:cu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951432 w 4717692"/>
                      <a:gd name="connsiteY2" fmla="*/ 0 h 4378634"/>
                      <a:gd name="connsiteX3" fmla="*/ 1570694 w 4717692"/>
                      <a:gd name="connsiteY3" fmla="*/ 0 h 4378634"/>
                      <a:gd name="connsiteX4" fmla="*/ 2147733 w 4717692"/>
                      <a:gd name="connsiteY4" fmla="*/ 0 h 4378634"/>
                      <a:gd name="connsiteX5" fmla="*/ 2766995 w 4717692"/>
                      <a:gd name="connsiteY5" fmla="*/ 0 h 4378634"/>
                      <a:gd name="connsiteX6" fmla="*/ 3512924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82357 h 4378634"/>
                      <a:gd name="connsiteX10" fmla="*/ 4717692 w 4717692"/>
                      <a:gd name="connsiteY10" fmla="*/ 1535837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842796 h 4378634"/>
                      <a:gd name="connsiteX13" fmla="*/ 4717692 w 4717692"/>
                      <a:gd name="connsiteY13" fmla="*/ 3496276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681814 w 4717692"/>
                      <a:gd name="connsiteY16" fmla="*/ 4378634 h 4378634"/>
                      <a:gd name="connsiteX17" fmla="*/ 3062553 w 4717692"/>
                      <a:gd name="connsiteY17" fmla="*/ 4378634 h 4378634"/>
                      <a:gd name="connsiteX18" fmla="*/ 2358846 w 4717692"/>
                      <a:gd name="connsiteY18" fmla="*/ 4378634 h 4378634"/>
                      <a:gd name="connsiteX19" fmla="*/ 1781806 w 4717692"/>
                      <a:gd name="connsiteY19" fmla="*/ 4378634 h 4378634"/>
                      <a:gd name="connsiteX20" fmla="*/ 993655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96276 h 4378634"/>
                      <a:gd name="connsiteX24" fmla="*/ 0 w 4717692"/>
                      <a:gd name="connsiteY24" fmla="*/ 2842796 h 4378634"/>
                      <a:gd name="connsiteX25" fmla="*/ 0 w 4717692"/>
                      <a:gd name="connsiteY25" fmla="*/ 2150107 h 4378634"/>
                      <a:gd name="connsiteX26" fmla="*/ 0 w 4717692"/>
                      <a:gd name="connsiteY26" fmla="*/ 1418211 h 4378634"/>
                      <a:gd name="connsiteX27" fmla="*/ 0 w 4717692"/>
                      <a:gd name="connsiteY27" fmla="*/ 228878 h 4378634"/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1035877 w 4717692"/>
                      <a:gd name="connsiteY2" fmla="*/ 0 h 4378634"/>
                      <a:gd name="connsiteX3" fmla="*/ 1697362 w 4717692"/>
                      <a:gd name="connsiteY3" fmla="*/ 0 h 4378634"/>
                      <a:gd name="connsiteX4" fmla="*/ 2316623 w 4717692"/>
                      <a:gd name="connsiteY4" fmla="*/ 0 h 4378634"/>
                      <a:gd name="connsiteX5" fmla="*/ 3062553 w 4717692"/>
                      <a:gd name="connsiteY5" fmla="*/ 0 h 4378634"/>
                      <a:gd name="connsiteX6" fmla="*/ 3724036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03940 h 4378634"/>
                      <a:gd name="connsiteX10" fmla="*/ 4717692 w 4717692"/>
                      <a:gd name="connsiteY10" fmla="*/ 1457420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725170 h 4378634"/>
                      <a:gd name="connsiteX13" fmla="*/ 4717692 w 4717692"/>
                      <a:gd name="connsiteY13" fmla="*/ 3457067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724036 w 4717692"/>
                      <a:gd name="connsiteY16" fmla="*/ 4378634 h 4378634"/>
                      <a:gd name="connsiteX17" fmla="*/ 3020329 w 4717692"/>
                      <a:gd name="connsiteY17" fmla="*/ 4378634 h 4378634"/>
                      <a:gd name="connsiteX18" fmla="*/ 2443290 w 4717692"/>
                      <a:gd name="connsiteY18" fmla="*/ 4378634 h 4378634"/>
                      <a:gd name="connsiteX19" fmla="*/ 1824028 w 4717692"/>
                      <a:gd name="connsiteY19" fmla="*/ 4378634 h 4378634"/>
                      <a:gd name="connsiteX20" fmla="*/ 1035877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57067 h 4378634"/>
                      <a:gd name="connsiteX24" fmla="*/ 0 w 4717692"/>
                      <a:gd name="connsiteY24" fmla="*/ 2921213 h 4378634"/>
                      <a:gd name="connsiteX25" fmla="*/ 0 w 4717692"/>
                      <a:gd name="connsiteY25" fmla="*/ 2267734 h 4378634"/>
                      <a:gd name="connsiteX26" fmla="*/ 0 w 4717692"/>
                      <a:gd name="connsiteY26" fmla="*/ 1692672 h 4378634"/>
                      <a:gd name="connsiteX27" fmla="*/ 0 w 4717692"/>
                      <a:gd name="connsiteY27" fmla="*/ 999984 h 4378634"/>
                      <a:gd name="connsiteX28" fmla="*/ 0 w 4717692"/>
                      <a:gd name="connsiteY28" fmla="*/ 228878 h 4378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717692" h="4378634" fill="none" extrusionOk="0">
                        <a:moveTo>
                          <a:pt x="0" y="228878"/>
                        </a:moveTo>
                        <a:cubicBezTo>
                          <a:pt x="-25399" y="131725"/>
                          <a:pt x="110841" y="-2132"/>
                          <a:pt x="247725" y="0"/>
                        </a:cubicBezTo>
                        <a:cubicBezTo>
                          <a:pt x="536797" y="-25358"/>
                          <a:pt x="724118" y="-15050"/>
                          <a:pt x="951432" y="0"/>
                        </a:cubicBezTo>
                        <a:cubicBezTo>
                          <a:pt x="1186862" y="29689"/>
                          <a:pt x="1417395" y="4183"/>
                          <a:pt x="1570694" y="0"/>
                        </a:cubicBezTo>
                        <a:cubicBezTo>
                          <a:pt x="1761708" y="-19139"/>
                          <a:pt x="1930066" y="14724"/>
                          <a:pt x="2147733" y="0"/>
                        </a:cubicBezTo>
                        <a:cubicBezTo>
                          <a:pt x="2395506" y="15647"/>
                          <a:pt x="2594864" y="7096"/>
                          <a:pt x="2766995" y="0"/>
                        </a:cubicBezTo>
                        <a:cubicBezTo>
                          <a:pt x="2967672" y="31986"/>
                          <a:pt x="3175665" y="-43851"/>
                          <a:pt x="3512924" y="0"/>
                        </a:cubicBezTo>
                        <a:cubicBezTo>
                          <a:pt x="3791742" y="66848"/>
                          <a:pt x="4228320" y="29439"/>
                          <a:pt x="4469966" y="0"/>
                        </a:cubicBezTo>
                        <a:cubicBezTo>
                          <a:pt x="4613546" y="-2216"/>
                          <a:pt x="4715633" y="93641"/>
                          <a:pt x="4717692" y="228878"/>
                        </a:cubicBezTo>
                        <a:cubicBezTo>
                          <a:pt x="4689074" y="514122"/>
                          <a:pt x="4705239" y="582111"/>
                          <a:pt x="4717692" y="882357"/>
                        </a:cubicBezTo>
                        <a:cubicBezTo>
                          <a:pt x="4725207" y="1188635"/>
                          <a:pt x="4701236" y="1253180"/>
                          <a:pt x="4717692" y="1535837"/>
                        </a:cubicBezTo>
                        <a:cubicBezTo>
                          <a:pt x="4755522" y="1823294"/>
                          <a:pt x="4714715" y="1918555"/>
                          <a:pt x="4717692" y="2110899"/>
                        </a:cubicBezTo>
                        <a:cubicBezTo>
                          <a:pt x="4712901" y="2309212"/>
                          <a:pt x="4695763" y="2654322"/>
                          <a:pt x="4717692" y="2842796"/>
                        </a:cubicBezTo>
                        <a:cubicBezTo>
                          <a:pt x="4741859" y="3002852"/>
                          <a:pt x="4750501" y="3281622"/>
                          <a:pt x="4717692" y="3496276"/>
                        </a:cubicBezTo>
                        <a:cubicBezTo>
                          <a:pt x="4661756" y="3697923"/>
                          <a:pt x="4714064" y="3914379"/>
                          <a:pt x="4717692" y="4149755"/>
                        </a:cubicBezTo>
                        <a:cubicBezTo>
                          <a:pt x="4711912" y="4258446"/>
                          <a:pt x="4639487" y="4356368"/>
                          <a:pt x="4469966" y="4378634"/>
                        </a:cubicBezTo>
                        <a:cubicBezTo>
                          <a:pt x="4196605" y="4382339"/>
                          <a:pt x="4071625" y="4340648"/>
                          <a:pt x="3681814" y="4378634"/>
                        </a:cubicBezTo>
                        <a:cubicBezTo>
                          <a:pt x="3299012" y="4391565"/>
                          <a:pt x="3326642" y="4370920"/>
                          <a:pt x="3062553" y="4378634"/>
                        </a:cubicBezTo>
                        <a:cubicBezTo>
                          <a:pt x="2800334" y="4386502"/>
                          <a:pt x="2605365" y="4399809"/>
                          <a:pt x="2358846" y="4378634"/>
                        </a:cubicBezTo>
                        <a:cubicBezTo>
                          <a:pt x="2097447" y="4362240"/>
                          <a:pt x="2049500" y="4349003"/>
                          <a:pt x="1781806" y="4378634"/>
                        </a:cubicBezTo>
                        <a:cubicBezTo>
                          <a:pt x="1495530" y="4408301"/>
                          <a:pt x="1199795" y="4419329"/>
                          <a:pt x="993655" y="4378634"/>
                        </a:cubicBezTo>
                        <a:cubicBezTo>
                          <a:pt x="756657" y="4324368"/>
                          <a:pt x="603401" y="4365959"/>
                          <a:pt x="247725" y="4378634"/>
                        </a:cubicBezTo>
                        <a:cubicBezTo>
                          <a:pt x="107799" y="4359668"/>
                          <a:pt x="-17190" y="4265738"/>
                          <a:pt x="0" y="4149755"/>
                        </a:cubicBezTo>
                        <a:cubicBezTo>
                          <a:pt x="24284" y="3945225"/>
                          <a:pt x="10975" y="3762623"/>
                          <a:pt x="0" y="3496276"/>
                        </a:cubicBezTo>
                        <a:cubicBezTo>
                          <a:pt x="-14731" y="3201818"/>
                          <a:pt x="7091" y="3138875"/>
                          <a:pt x="0" y="2842796"/>
                        </a:cubicBezTo>
                        <a:cubicBezTo>
                          <a:pt x="-40956" y="2559312"/>
                          <a:pt x="6155" y="2364990"/>
                          <a:pt x="0" y="2150107"/>
                        </a:cubicBezTo>
                        <a:cubicBezTo>
                          <a:pt x="-17218" y="1937994"/>
                          <a:pt x="35421" y="1544887"/>
                          <a:pt x="0" y="1418211"/>
                        </a:cubicBezTo>
                        <a:cubicBezTo>
                          <a:pt x="14706" y="1173255"/>
                          <a:pt x="70873" y="750138"/>
                          <a:pt x="0" y="228878"/>
                        </a:cubicBezTo>
                        <a:close/>
                      </a:path>
                      <a:path w="4717692" h="4378634" stroke="0" extrusionOk="0">
                        <a:moveTo>
                          <a:pt x="0" y="228878"/>
                        </a:moveTo>
                        <a:cubicBezTo>
                          <a:pt x="1826" y="84678"/>
                          <a:pt x="92656" y="3240"/>
                          <a:pt x="247725" y="0"/>
                        </a:cubicBezTo>
                        <a:cubicBezTo>
                          <a:pt x="474984" y="42688"/>
                          <a:pt x="840120" y="-21457"/>
                          <a:pt x="1035877" y="0"/>
                        </a:cubicBezTo>
                        <a:cubicBezTo>
                          <a:pt x="1268906" y="3774"/>
                          <a:pt x="1521087" y="-43808"/>
                          <a:pt x="1697362" y="0"/>
                        </a:cubicBezTo>
                        <a:cubicBezTo>
                          <a:pt x="1841610" y="6879"/>
                          <a:pt x="2115572" y="7882"/>
                          <a:pt x="2316623" y="0"/>
                        </a:cubicBezTo>
                        <a:cubicBezTo>
                          <a:pt x="2531283" y="33523"/>
                          <a:pt x="2727476" y="1801"/>
                          <a:pt x="3062553" y="0"/>
                        </a:cubicBezTo>
                        <a:cubicBezTo>
                          <a:pt x="3418607" y="-16204"/>
                          <a:pt x="3460329" y="8659"/>
                          <a:pt x="3724036" y="0"/>
                        </a:cubicBezTo>
                        <a:cubicBezTo>
                          <a:pt x="4001258" y="-22226"/>
                          <a:pt x="4174083" y="-8580"/>
                          <a:pt x="4469966" y="0"/>
                        </a:cubicBezTo>
                        <a:cubicBezTo>
                          <a:pt x="4630070" y="-25978"/>
                          <a:pt x="4706766" y="130877"/>
                          <a:pt x="4717692" y="228878"/>
                        </a:cubicBezTo>
                        <a:cubicBezTo>
                          <a:pt x="4717086" y="392313"/>
                          <a:pt x="4711312" y="593090"/>
                          <a:pt x="4717692" y="803940"/>
                        </a:cubicBezTo>
                        <a:cubicBezTo>
                          <a:pt x="4730295" y="980608"/>
                          <a:pt x="4718994" y="1265516"/>
                          <a:pt x="4717692" y="1457420"/>
                        </a:cubicBezTo>
                        <a:cubicBezTo>
                          <a:pt x="4753494" y="1659960"/>
                          <a:pt x="4719840" y="1944054"/>
                          <a:pt x="4717692" y="2110899"/>
                        </a:cubicBezTo>
                        <a:cubicBezTo>
                          <a:pt x="4764279" y="2246772"/>
                          <a:pt x="4696153" y="2446910"/>
                          <a:pt x="4717692" y="2725170"/>
                        </a:cubicBezTo>
                        <a:cubicBezTo>
                          <a:pt x="4766450" y="2988416"/>
                          <a:pt x="4739144" y="3178537"/>
                          <a:pt x="4717692" y="3457067"/>
                        </a:cubicBezTo>
                        <a:cubicBezTo>
                          <a:pt x="4709613" y="3734892"/>
                          <a:pt x="4740377" y="3867769"/>
                          <a:pt x="4717692" y="4149755"/>
                        </a:cubicBezTo>
                        <a:cubicBezTo>
                          <a:pt x="4691641" y="4258922"/>
                          <a:pt x="4582360" y="4375084"/>
                          <a:pt x="4469966" y="4378634"/>
                        </a:cubicBezTo>
                        <a:cubicBezTo>
                          <a:pt x="4097483" y="4385806"/>
                          <a:pt x="3875409" y="4403396"/>
                          <a:pt x="3724036" y="4378634"/>
                        </a:cubicBezTo>
                        <a:cubicBezTo>
                          <a:pt x="3551168" y="4331089"/>
                          <a:pt x="3297594" y="4432156"/>
                          <a:pt x="3020329" y="4378634"/>
                        </a:cubicBezTo>
                        <a:cubicBezTo>
                          <a:pt x="2714787" y="4369708"/>
                          <a:pt x="2666374" y="4366674"/>
                          <a:pt x="2443290" y="4378634"/>
                        </a:cubicBezTo>
                        <a:cubicBezTo>
                          <a:pt x="2246144" y="4395818"/>
                          <a:pt x="2151377" y="4403704"/>
                          <a:pt x="1824028" y="4378634"/>
                        </a:cubicBezTo>
                        <a:cubicBezTo>
                          <a:pt x="1512819" y="4374314"/>
                          <a:pt x="1316878" y="4381076"/>
                          <a:pt x="1035877" y="4378634"/>
                        </a:cubicBezTo>
                        <a:cubicBezTo>
                          <a:pt x="761362" y="4332771"/>
                          <a:pt x="428544" y="4315708"/>
                          <a:pt x="247725" y="4378634"/>
                        </a:cubicBezTo>
                        <a:cubicBezTo>
                          <a:pt x="113482" y="4390259"/>
                          <a:pt x="-2282" y="4284911"/>
                          <a:pt x="0" y="4149755"/>
                        </a:cubicBezTo>
                        <a:cubicBezTo>
                          <a:pt x="-17860" y="3878813"/>
                          <a:pt x="2959" y="3675622"/>
                          <a:pt x="0" y="3457067"/>
                        </a:cubicBezTo>
                        <a:cubicBezTo>
                          <a:pt x="27906" y="3232760"/>
                          <a:pt x="-7133" y="3122196"/>
                          <a:pt x="0" y="2921213"/>
                        </a:cubicBezTo>
                        <a:cubicBezTo>
                          <a:pt x="-26287" y="2755764"/>
                          <a:pt x="14187" y="2500971"/>
                          <a:pt x="0" y="2267734"/>
                        </a:cubicBezTo>
                        <a:cubicBezTo>
                          <a:pt x="53739" y="2033011"/>
                          <a:pt x="14809" y="1791659"/>
                          <a:pt x="0" y="1692672"/>
                        </a:cubicBezTo>
                        <a:cubicBezTo>
                          <a:pt x="-41514" y="1597261"/>
                          <a:pt x="10073" y="1149376"/>
                          <a:pt x="0" y="999984"/>
                        </a:cubicBezTo>
                        <a:cubicBezTo>
                          <a:pt x="-14545" y="862297"/>
                          <a:pt x="-31867" y="596932"/>
                          <a:pt x="0" y="228878"/>
                        </a:cubicBezTo>
                        <a:close/>
                      </a:path>
                      <a:path w="4717692" h="4378634" fill="none" stroke="0" extrusionOk="0">
                        <a:moveTo>
                          <a:pt x="0" y="228878"/>
                        </a:moveTo>
                        <a:cubicBezTo>
                          <a:pt x="-10048" y="118906"/>
                          <a:pt x="91575" y="-24675"/>
                          <a:pt x="247725" y="0"/>
                        </a:cubicBezTo>
                        <a:cubicBezTo>
                          <a:pt x="531821" y="-19631"/>
                          <a:pt x="691925" y="-25365"/>
                          <a:pt x="951432" y="0"/>
                        </a:cubicBezTo>
                        <a:cubicBezTo>
                          <a:pt x="1159575" y="42223"/>
                          <a:pt x="1418121" y="44144"/>
                          <a:pt x="1570694" y="0"/>
                        </a:cubicBezTo>
                        <a:cubicBezTo>
                          <a:pt x="1704364" y="-28499"/>
                          <a:pt x="1952398" y="14425"/>
                          <a:pt x="2147733" y="0"/>
                        </a:cubicBezTo>
                        <a:cubicBezTo>
                          <a:pt x="2398058" y="7176"/>
                          <a:pt x="2604380" y="-46039"/>
                          <a:pt x="2766995" y="0"/>
                        </a:cubicBezTo>
                        <a:cubicBezTo>
                          <a:pt x="2897858" y="3657"/>
                          <a:pt x="3178196" y="-11988"/>
                          <a:pt x="3512924" y="0"/>
                        </a:cubicBezTo>
                        <a:cubicBezTo>
                          <a:pt x="3829337" y="-31720"/>
                          <a:pt x="4156788" y="36704"/>
                          <a:pt x="4469966" y="0"/>
                        </a:cubicBezTo>
                        <a:cubicBezTo>
                          <a:pt x="4634190" y="12922"/>
                          <a:pt x="4738875" y="112020"/>
                          <a:pt x="4717692" y="228878"/>
                        </a:cubicBezTo>
                        <a:cubicBezTo>
                          <a:pt x="4680219" y="509569"/>
                          <a:pt x="4712328" y="575953"/>
                          <a:pt x="4717692" y="882357"/>
                        </a:cubicBezTo>
                        <a:cubicBezTo>
                          <a:pt x="4741897" y="1211489"/>
                          <a:pt x="4693010" y="1274275"/>
                          <a:pt x="4717692" y="1535837"/>
                        </a:cubicBezTo>
                        <a:cubicBezTo>
                          <a:pt x="4756079" y="1827909"/>
                          <a:pt x="4711175" y="1920350"/>
                          <a:pt x="4717692" y="2110899"/>
                        </a:cubicBezTo>
                        <a:cubicBezTo>
                          <a:pt x="4731785" y="2299603"/>
                          <a:pt x="4700007" y="2639448"/>
                          <a:pt x="4717692" y="2842796"/>
                        </a:cubicBezTo>
                        <a:cubicBezTo>
                          <a:pt x="4727308" y="3028796"/>
                          <a:pt x="4733072" y="3288360"/>
                          <a:pt x="4717692" y="3496276"/>
                        </a:cubicBezTo>
                        <a:cubicBezTo>
                          <a:pt x="4654606" y="3693202"/>
                          <a:pt x="4695411" y="3904099"/>
                          <a:pt x="4717692" y="4149755"/>
                        </a:cubicBezTo>
                        <a:cubicBezTo>
                          <a:pt x="4706043" y="4257648"/>
                          <a:pt x="4620334" y="4361825"/>
                          <a:pt x="4469966" y="4378634"/>
                        </a:cubicBezTo>
                        <a:cubicBezTo>
                          <a:pt x="4186193" y="4415677"/>
                          <a:pt x="4068691" y="4374727"/>
                          <a:pt x="3681814" y="4378634"/>
                        </a:cubicBezTo>
                        <a:cubicBezTo>
                          <a:pt x="3299946" y="4389103"/>
                          <a:pt x="3332471" y="4375915"/>
                          <a:pt x="3062553" y="4378634"/>
                        </a:cubicBezTo>
                        <a:cubicBezTo>
                          <a:pt x="2773439" y="4412571"/>
                          <a:pt x="2605881" y="4398392"/>
                          <a:pt x="2358846" y="4378634"/>
                        </a:cubicBezTo>
                        <a:cubicBezTo>
                          <a:pt x="2112001" y="4370692"/>
                          <a:pt x="2039702" y="4361047"/>
                          <a:pt x="1781806" y="4378634"/>
                        </a:cubicBezTo>
                        <a:cubicBezTo>
                          <a:pt x="1518832" y="4373686"/>
                          <a:pt x="1174206" y="4405096"/>
                          <a:pt x="993655" y="4378634"/>
                        </a:cubicBezTo>
                        <a:cubicBezTo>
                          <a:pt x="814149" y="4374331"/>
                          <a:pt x="576084" y="4395183"/>
                          <a:pt x="247725" y="4378634"/>
                        </a:cubicBezTo>
                        <a:cubicBezTo>
                          <a:pt x="108175" y="4376146"/>
                          <a:pt x="2027" y="4250449"/>
                          <a:pt x="0" y="4149755"/>
                        </a:cubicBezTo>
                        <a:cubicBezTo>
                          <a:pt x="49407" y="3959301"/>
                          <a:pt x="6328" y="3766215"/>
                          <a:pt x="0" y="3496276"/>
                        </a:cubicBezTo>
                        <a:cubicBezTo>
                          <a:pt x="3654" y="3199348"/>
                          <a:pt x="3997" y="3135055"/>
                          <a:pt x="0" y="2842796"/>
                        </a:cubicBezTo>
                        <a:cubicBezTo>
                          <a:pt x="-19876" y="2585344"/>
                          <a:pt x="-9313" y="2317020"/>
                          <a:pt x="0" y="2150107"/>
                        </a:cubicBezTo>
                        <a:cubicBezTo>
                          <a:pt x="2147" y="1935365"/>
                          <a:pt x="51639" y="1538901"/>
                          <a:pt x="0" y="1418211"/>
                        </a:cubicBezTo>
                        <a:cubicBezTo>
                          <a:pt x="-138467" y="1231562"/>
                          <a:pt x="98811" y="723194"/>
                          <a:pt x="0" y="228878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0" bIns="0" rtlCol="0" anchor="ctr"/>
          <a:lstStyle/>
          <a:p>
            <a:pPr algn="r"/>
            <a:r>
              <a:rPr lang="en-US" altLang="zh-CN" sz="2400" b="1" i="1" dirty="0">
                <a:solidFill>
                  <a:srgbClr val="C00000"/>
                </a:solidFill>
                <a:latin typeface="Candara" panose="020E0502030303020204" pitchFamily="34" charset="0"/>
              </a:rPr>
              <a:t>Proposal:</a:t>
            </a:r>
            <a:endParaRPr lang="en-US" altLang="zh-CN" sz="2400" i="1" dirty="0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Rectangle: Rounded Corners 5">
            <a:extLst>
              <a:ext uri="{FF2B5EF4-FFF2-40B4-BE49-F238E27FC236}">
                <a16:creationId xmlns:a16="http://schemas.microsoft.com/office/drawing/2014/main" id="{CDBC0E1D-F398-BDB1-FF68-4BB3C33468E4}"/>
              </a:ext>
            </a:extLst>
          </p:cNvPr>
          <p:cNvSpPr/>
          <p:nvPr/>
        </p:nvSpPr>
        <p:spPr>
          <a:xfrm>
            <a:off x="694077" y="1382390"/>
            <a:ext cx="1669040" cy="575017"/>
          </a:xfrm>
          <a:custGeom>
            <a:avLst/>
            <a:gdLst>
              <a:gd name="connsiteX0" fmla="*/ 0 w 1669040"/>
              <a:gd name="connsiteY0" fmla="*/ 30057 h 575017"/>
              <a:gd name="connsiteX1" fmla="*/ 87640 w 1669040"/>
              <a:gd name="connsiteY1" fmla="*/ 0 h 575017"/>
              <a:gd name="connsiteX2" fmla="*/ 336600 w 1669040"/>
              <a:gd name="connsiteY2" fmla="*/ 0 h 575017"/>
              <a:gd name="connsiteX3" fmla="*/ 555685 w 1669040"/>
              <a:gd name="connsiteY3" fmla="*/ 0 h 575017"/>
              <a:gd name="connsiteX4" fmla="*/ 759831 w 1669040"/>
              <a:gd name="connsiteY4" fmla="*/ 0 h 575017"/>
              <a:gd name="connsiteX5" fmla="*/ 978916 w 1669040"/>
              <a:gd name="connsiteY5" fmla="*/ 0 h 575017"/>
              <a:gd name="connsiteX6" fmla="*/ 1242813 w 1669040"/>
              <a:gd name="connsiteY6" fmla="*/ 0 h 575017"/>
              <a:gd name="connsiteX7" fmla="*/ 1581398 w 1669040"/>
              <a:gd name="connsiteY7" fmla="*/ 0 h 575017"/>
              <a:gd name="connsiteX8" fmla="*/ 1669040 w 1669040"/>
              <a:gd name="connsiteY8" fmla="*/ 30057 h 575017"/>
              <a:gd name="connsiteX9" fmla="*/ 1669040 w 1669040"/>
              <a:gd name="connsiteY9" fmla="*/ 115874 h 575017"/>
              <a:gd name="connsiteX10" fmla="*/ 1669040 w 1669040"/>
              <a:gd name="connsiteY10" fmla="*/ 201691 h 575017"/>
              <a:gd name="connsiteX11" fmla="*/ 1669040 w 1669040"/>
              <a:gd name="connsiteY11" fmla="*/ 277210 h 575017"/>
              <a:gd name="connsiteX12" fmla="*/ 1669040 w 1669040"/>
              <a:gd name="connsiteY12" fmla="*/ 373325 h 575017"/>
              <a:gd name="connsiteX13" fmla="*/ 1669040 w 1669040"/>
              <a:gd name="connsiteY13" fmla="*/ 459142 h 575017"/>
              <a:gd name="connsiteX14" fmla="*/ 1669040 w 1669040"/>
              <a:gd name="connsiteY14" fmla="*/ 544959 h 575017"/>
              <a:gd name="connsiteX15" fmla="*/ 1581398 w 1669040"/>
              <a:gd name="connsiteY15" fmla="*/ 575017 h 575017"/>
              <a:gd name="connsiteX16" fmla="*/ 1302563 w 1669040"/>
              <a:gd name="connsiteY16" fmla="*/ 575017 h 575017"/>
              <a:gd name="connsiteX17" fmla="*/ 1083479 w 1669040"/>
              <a:gd name="connsiteY17" fmla="*/ 575017 h 575017"/>
              <a:gd name="connsiteX18" fmla="*/ 834520 w 1669040"/>
              <a:gd name="connsiteY18" fmla="*/ 575017 h 575017"/>
              <a:gd name="connsiteX19" fmla="*/ 630372 w 1669040"/>
              <a:gd name="connsiteY19" fmla="*/ 575017 h 575017"/>
              <a:gd name="connsiteX20" fmla="*/ 351538 w 1669040"/>
              <a:gd name="connsiteY20" fmla="*/ 575017 h 575017"/>
              <a:gd name="connsiteX21" fmla="*/ 87640 w 1669040"/>
              <a:gd name="connsiteY21" fmla="*/ 575017 h 575017"/>
              <a:gd name="connsiteX22" fmla="*/ 0 w 1669040"/>
              <a:gd name="connsiteY22" fmla="*/ 544959 h 575017"/>
              <a:gd name="connsiteX23" fmla="*/ 0 w 1669040"/>
              <a:gd name="connsiteY23" fmla="*/ 459142 h 575017"/>
              <a:gd name="connsiteX24" fmla="*/ 0 w 1669040"/>
              <a:gd name="connsiteY24" fmla="*/ 373325 h 575017"/>
              <a:gd name="connsiteX25" fmla="*/ 0 w 1669040"/>
              <a:gd name="connsiteY25" fmla="*/ 282359 h 575017"/>
              <a:gd name="connsiteX26" fmla="*/ 0 w 1669040"/>
              <a:gd name="connsiteY26" fmla="*/ 186244 h 575017"/>
              <a:gd name="connsiteX27" fmla="*/ 0 w 1669040"/>
              <a:gd name="connsiteY27" fmla="*/ 30057 h 575017"/>
              <a:gd name="connsiteX0" fmla="*/ 0 w 1669040"/>
              <a:gd name="connsiteY0" fmla="*/ 30057 h 575017"/>
              <a:gd name="connsiteX1" fmla="*/ 87640 w 1669040"/>
              <a:gd name="connsiteY1" fmla="*/ 0 h 575017"/>
              <a:gd name="connsiteX2" fmla="*/ 366475 w 1669040"/>
              <a:gd name="connsiteY2" fmla="*/ 0 h 575017"/>
              <a:gd name="connsiteX3" fmla="*/ 600498 w 1669040"/>
              <a:gd name="connsiteY3" fmla="*/ 0 h 575017"/>
              <a:gd name="connsiteX4" fmla="*/ 819582 w 1669040"/>
              <a:gd name="connsiteY4" fmla="*/ 0 h 575017"/>
              <a:gd name="connsiteX5" fmla="*/ 1083479 w 1669040"/>
              <a:gd name="connsiteY5" fmla="*/ 0 h 575017"/>
              <a:gd name="connsiteX6" fmla="*/ 1317501 w 1669040"/>
              <a:gd name="connsiteY6" fmla="*/ 0 h 575017"/>
              <a:gd name="connsiteX7" fmla="*/ 1581398 w 1669040"/>
              <a:gd name="connsiteY7" fmla="*/ 0 h 575017"/>
              <a:gd name="connsiteX8" fmla="*/ 1669040 w 1669040"/>
              <a:gd name="connsiteY8" fmla="*/ 30057 h 575017"/>
              <a:gd name="connsiteX9" fmla="*/ 1669040 w 1669040"/>
              <a:gd name="connsiteY9" fmla="*/ 105576 h 575017"/>
              <a:gd name="connsiteX10" fmla="*/ 1669040 w 1669040"/>
              <a:gd name="connsiteY10" fmla="*/ 191393 h 575017"/>
              <a:gd name="connsiteX11" fmla="*/ 1669040 w 1669040"/>
              <a:gd name="connsiteY11" fmla="*/ 277210 h 575017"/>
              <a:gd name="connsiteX12" fmla="*/ 1669040 w 1669040"/>
              <a:gd name="connsiteY12" fmla="*/ 357878 h 575017"/>
              <a:gd name="connsiteX13" fmla="*/ 1669040 w 1669040"/>
              <a:gd name="connsiteY13" fmla="*/ 453993 h 575017"/>
              <a:gd name="connsiteX14" fmla="*/ 1669040 w 1669040"/>
              <a:gd name="connsiteY14" fmla="*/ 544959 h 575017"/>
              <a:gd name="connsiteX15" fmla="*/ 1581398 w 1669040"/>
              <a:gd name="connsiteY15" fmla="*/ 575017 h 575017"/>
              <a:gd name="connsiteX16" fmla="*/ 1317501 w 1669040"/>
              <a:gd name="connsiteY16" fmla="*/ 575017 h 575017"/>
              <a:gd name="connsiteX17" fmla="*/ 1068541 w 1669040"/>
              <a:gd name="connsiteY17" fmla="*/ 575017 h 575017"/>
              <a:gd name="connsiteX18" fmla="*/ 864394 w 1669040"/>
              <a:gd name="connsiteY18" fmla="*/ 575017 h 575017"/>
              <a:gd name="connsiteX19" fmla="*/ 645310 w 1669040"/>
              <a:gd name="connsiteY19" fmla="*/ 575017 h 575017"/>
              <a:gd name="connsiteX20" fmla="*/ 366475 w 1669040"/>
              <a:gd name="connsiteY20" fmla="*/ 575017 h 575017"/>
              <a:gd name="connsiteX21" fmla="*/ 87640 w 1669040"/>
              <a:gd name="connsiteY21" fmla="*/ 575017 h 575017"/>
              <a:gd name="connsiteX22" fmla="*/ 0 w 1669040"/>
              <a:gd name="connsiteY22" fmla="*/ 544959 h 575017"/>
              <a:gd name="connsiteX23" fmla="*/ 0 w 1669040"/>
              <a:gd name="connsiteY23" fmla="*/ 453993 h 575017"/>
              <a:gd name="connsiteX24" fmla="*/ 0 w 1669040"/>
              <a:gd name="connsiteY24" fmla="*/ 383623 h 575017"/>
              <a:gd name="connsiteX25" fmla="*/ 0 w 1669040"/>
              <a:gd name="connsiteY25" fmla="*/ 297806 h 575017"/>
              <a:gd name="connsiteX26" fmla="*/ 0 w 1669040"/>
              <a:gd name="connsiteY26" fmla="*/ 222287 h 575017"/>
              <a:gd name="connsiteX27" fmla="*/ 0 w 1669040"/>
              <a:gd name="connsiteY27" fmla="*/ 131321 h 575017"/>
              <a:gd name="connsiteX28" fmla="*/ 0 w 1669040"/>
              <a:gd name="connsiteY28" fmla="*/ 30057 h 575017"/>
              <a:gd name="connsiteX0" fmla="*/ 0 w 1669040"/>
              <a:gd name="connsiteY0" fmla="*/ 30057 h 575017"/>
              <a:gd name="connsiteX1" fmla="*/ 87640 w 1669040"/>
              <a:gd name="connsiteY1" fmla="*/ 0 h 575017"/>
              <a:gd name="connsiteX2" fmla="*/ 336600 w 1669040"/>
              <a:gd name="connsiteY2" fmla="*/ 0 h 575017"/>
              <a:gd name="connsiteX3" fmla="*/ 555685 w 1669040"/>
              <a:gd name="connsiteY3" fmla="*/ 0 h 575017"/>
              <a:gd name="connsiteX4" fmla="*/ 759831 w 1669040"/>
              <a:gd name="connsiteY4" fmla="*/ 0 h 575017"/>
              <a:gd name="connsiteX5" fmla="*/ 978916 w 1669040"/>
              <a:gd name="connsiteY5" fmla="*/ 0 h 575017"/>
              <a:gd name="connsiteX6" fmla="*/ 1242813 w 1669040"/>
              <a:gd name="connsiteY6" fmla="*/ 0 h 575017"/>
              <a:gd name="connsiteX7" fmla="*/ 1581398 w 1669040"/>
              <a:gd name="connsiteY7" fmla="*/ 0 h 575017"/>
              <a:gd name="connsiteX8" fmla="*/ 1669040 w 1669040"/>
              <a:gd name="connsiteY8" fmla="*/ 30057 h 575017"/>
              <a:gd name="connsiteX9" fmla="*/ 1669040 w 1669040"/>
              <a:gd name="connsiteY9" fmla="*/ 115874 h 575017"/>
              <a:gd name="connsiteX10" fmla="*/ 1669040 w 1669040"/>
              <a:gd name="connsiteY10" fmla="*/ 201691 h 575017"/>
              <a:gd name="connsiteX11" fmla="*/ 1669040 w 1669040"/>
              <a:gd name="connsiteY11" fmla="*/ 277210 h 575017"/>
              <a:gd name="connsiteX12" fmla="*/ 1669040 w 1669040"/>
              <a:gd name="connsiteY12" fmla="*/ 373325 h 575017"/>
              <a:gd name="connsiteX13" fmla="*/ 1669040 w 1669040"/>
              <a:gd name="connsiteY13" fmla="*/ 459142 h 575017"/>
              <a:gd name="connsiteX14" fmla="*/ 1669040 w 1669040"/>
              <a:gd name="connsiteY14" fmla="*/ 544959 h 575017"/>
              <a:gd name="connsiteX15" fmla="*/ 1581398 w 1669040"/>
              <a:gd name="connsiteY15" fmla="*/ 575017 h 575017"/>
              <a:gd name="connsiteX16" fmla="*/ 1302563 w 1669040"/>
              <a:gd name="connsiteY16" fmla="*/ 575017 h 575017"/>
              <a:gd name="connsiteX17" fmla="*/ 1083479 w 1669040"/>
              <a:gd name="connsiteY17" fmla="*/ 575017 h 575017"/>
              <a:gd name="connsiteX18" fmla="*/ 834520 w 1669040"/>
              <a:gd name="connsiteY18" fmla="*/ 575017 h 575017"/>
              <a:gd name="connsiteX19" fmla="*/ 630372 w 1669040"/>
              <a:gd name="connsiteY19" fmla="*/ 575017 h 575017"/>
              <a:gd name="connsiteX20" fmla="*/ 351538 w 1669040"/>
              <a:gd name="connsiteY20" fmla="*/ 575017 h 575017"/>
              <a:gd name="connsiteX21" fmla="*/ 87640 w 1669040"/>
              <a:gd name="connsiteY21" fmla="*/ 575017 h 575017"/>
              <a:gd name="connsiteX22" fmla="*/ 0 w 1669040"/>
              <a:gd name="connsiteY22" fmla="*/ 544959 h 575017"/>
              <a:gd name="connsiteX23" fmla="*/ 0 w 1669040"/>
              <a:gd name="connsiteY23" fmla="*/ 459142 h 575017"/>
              <a:gd name="connsiteX24" fmla="*/ 0 w 1669040"/>
              <a:gd name="connsiteY24" fmla="*/ 373325 h 575017"/>
              <a:gd name="connsiteX25" fmla="*/ 0 w 1669040"/>
              <a:gd name="connsiteY25" fmla="*/ 282359 h 575017"/>
              <a:gd name="connsiteX26" fmla="*/ 0 w 1669040"/>
              <a:gd name="connsiteY26" fmla="*/ 186244 h 575017"/>
              <a:gd name="connsiteX27" fmla="*/ 0 w 1669040"/>
              <a:gd name="connsiteY27" fmla="*/ 30057 h 57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69040" h="575017" fill="none" extrusionOk="0">
                <a:moveTo>
                  <a:pt x="0" y="30057"/>
                </a:moveTo>
                <a:cubicBezTo>
                  <a:pt x="-17693" y="11927"/>
                  <a:pt x="36823" y="617"/>
                  <a:pt x="87640" y="0"/>
                </a:cubicBezTo>
                <a:cubicBezTo>
                  <a:pt x="192286" y="-2831"/>
                  <a:pt x="241465" y="-1509"/>
                  <a:pt x="336600" y="0"/>
                </a:cubicBezTo>
                <a:cubicBezTo>
                  <a:pt x="418220" y="5530"/>
                  <a:pt x="500694" y="4729"/>
                  <a:pt x="555685" y="0"/>
                </a:cubicBezTo>
                <a:cubicBezTo>
                  <a:pt x="615697" y="-6653"/>
                  <a:pt x="695457" y="7969"/>
                  <a:pt x="759831" y="0"/>
                </a:cubicBezTo>
                <a:cubicBezTo>
                  <a:pt x="853178" y="2729"/>
                  <a:pt x="918776" y="-627"/>
                  <a:pt x="978916" y="0"/>
                </a:cubicBezTo>
                <a:cubicBezTo>
                  <a:pt x="1032706" y="1565"/>
                  <a:pt x="1117312" y="63"/>
                  <a:pt x="1242813" y="0"/>
                </a:cubicBezTo>
                <a:cubicBezTo>
                  <a:pt x="1340560" y="257"/>
                  <a:pt x="1485246" y="18683"/>
                  <a:pt x="1581398" y="0"/>
                </a:cubicBezTo>
                <a:cubicBezTo>
                  <a:pt x="1633270" y="310"/>
                  <a:pt x="1670941" y="12929"/>
                  <a:pt x="1669040" y="30057"/>
                </a:cubicBezTo>
                <a:cubicBezTo>
                  <a:pt x="1658449" y="67441"/>
                  <a:pt x="1665408" y="77077"/>
                  <a:pt x="1669040" y="115874"/>
                </a:cubicBezTo>
                <a:cubicBezTo>
                  <a:pt x="1673133" y="158231"/>
                  <a:pt x="1663450" y="166973"/>
                  <a:pt x="1669040" y="201691"/>
                </a:cubicBezTo>
                <a:cubicBezTo>
                  <a:pt x="1683184" y="240612"/>
                  <a:pt x="1670763" y="255353"/>
                  <a:pt x="1669040" y="277210"/>
                </a:cubicBezTo>
                <a:cubicBezTo>
                  <a:pt x="1668482" y="302257"/>
                  <a:pt x="1662196" y="344268"/>
                  <a:pt x="1669040" y="373325"/>
                </a:cubicBezTo>
                <a:cubicBezTo>
                  <a:pt x="1671721" y="395308"/>
                  <a:pt x="1677696" y="428917"/>
                  <a:pt x="1669040" y="459142"/>
                </a:cubicBezTo>
                <a:cubicBezTo>
                  <a:pt x="1646905" y="485457"/>
                  <a:pt x="1665143" y="508722"/>
                  <a:pt x="1669040" y="544959"/>
                </a:cubicBezTo>
                <a:cubicBezTo>
                  <a:pt x="1667090" y="557953"/>
                  <a:pt x="1640152" y="572805"/>
                  <a:pt x="1581398" y="575017"/>
                </a:cubicBezTo>
                <a:cubicBezTo>
                  <a:pt x="1483617" y="577417"/>
                  <a:pt x="1442326" y="571406"/>
                  <a:pt x="1302563" y="575017"/>
                </a:cubicBezTo>
                <a:cubicBezTo>
                  <a:pt x="1167106" y="577371"/>
                  <a:pt x="1177817" y="573464"/>
                  <a:pt x="1083479" y="575017"/>
                </a:cubicBezTo>
                <a:cubicBezTo>
                  <a:pt x="988710" y="579226"/>
                  <a:pt x="908664" y="578494"/>
                  <a:pt x="834520" y="575017"/>
                </a:cubicBezTo>
                <a:cubicBezTo>
                  <a:pt x="742540" y="573853"/>
                  <a:pt x="724442" y="571460"/>
                  <a:pt x="630372" y="575017"/>
                </a:cubicBezTo>
                <a:cubicBezTo>
                  <a:pt x="529727" y="575289"/>
                  <a:pt x="419111" y="580058"/>
                  <a:pt x="351538" y="575017"/>
                </a:cubicBezTo>
                <a:cubicBezTo>
                  <a:pt x="269129" y="569127"/>
                  <a:pt x="210562" y="582141"/>
                  <a:pt x="87640" y="575017"/>
                </a:cubicBezTo>
                <a:cubicBezTo>
                  <a:pt x="36903" y="575002"/>
                  <a:pt x="-8138" y="557463"/>
                  <a:pt x="0" y="544959"/>
                </a:cubicBezTo>
                <a:cubicBezTo>
                  <a:pt x="11463" y="519000"/>
                  <a:pt x="3591" y="488082"/>
                  <a:pt x="0" y="459142"/>
                </a:cubicBezTo>
                <a:cubicBezTo>
                  <a:pt x="-2945" y="421901"/>
                  <a:pt x="668" y="412611"/>
                  <a:pt x="0" y="373325"/>
                </a:cubicBezTo>
                <a:cubicBezTo>
                  <a:pt x="-15430" y="339028"/>
                  <a:pt x="1650" y="308919"/>
                  <a:pt x="0" y="282359"/>
                </a:cubicBezTo>
                <a:cubicBezTo>
                  <a:pt x="-3653" y="252671"/>
                  <a:pt x="14835" y="198878"/>
                  <a:pt x="0" y="186244"/>
                </a:cubicBezTo>
                <a:cubicBezTo>
                  <a:pt x="-6317" y="149659"/>
                  <a:pt x="28707" y="94936"/>
                  <a:pt x="0" y="30057"/>
                </a:cubicBezTo>
                <a:close/>
              </a:path>
              <a:path w="1669040" h="575017" stroke="0" extrusionOk="0">
                <a:moveTo>
                  <a:pt x="0" y="30057"/>
                </a:moveTo>
                <a:cubicBezTo>
                  <a:pt x="-6301" y="15015"/>
                  <a:pt x="33301" y="1836"/>
                  <a:pt x="87640" y="0"/>
                </a:cubicBezTo>
                <a:cubicBezTo>
                  <a:pt x="181216" y="2990"/>
                  <a:pt x="295236" y="4606"/>
                  <a:pt x="366475" y="0"/>
                </a:cubicBezTo>
                <a:cubicBezTo>
                  <a:pt x="455478" y="2377"/>
                  <a:pt x="535299" y="-14995"/>
                  <a:pt x="600498" y="0"/>
                </a:cubicBezTo>
                <a:cubicBezTo>
                  <a:pt x="657498" y="1093"/>
                  <a:pt x="755374" y="8206"/>
                  <a:pt x="819582" y="0"/>
                </a:cubicBezTo>
                <a:cubicBezTo>
                  <a:pt x="905029" y="13503"/>
                  <a:pt x="968879" y="9875"/>
                  <a:pt x="1083479" y="0"/>
                </a:cubicBezTo>
                <a:cubicBezTo>
                  <a:pt x="1210591" y="-995"/>
                  <a:pt x="1223504" y="198"/>
                  <a:pt x="1317501" y="0"/>
                </a:cubicBezTo>
                <a:cubicBezTo>
                  <a:pt x="1411332" y="1295"/>
                  <a:pt x="1487311" y="1250"/>
                  <a:pt x="1581398" y="0"/>
                </a:cubicBezTo>
                <a:cubicBezTo>
                  <a:pt x="1639108" y="-4552"/>
                  <a:pt x="1664910" y="16716"/>
                  <a:pt x="1669040" y="30057"/>
                </a:cubicBezTo>
                <a:cubicBezTo>
                  <a:pt x="1667758" y="52015"/>
                  <a:pt x="1666975" y="80783"/>
                  <a:pt x="1669040" y="105576"/>
                </a:cubicBezTo>
                <a:cubicBezTo>
                  <a:pt x="1672013" y="127077"/>
                  <a:pt x="1669918" y="165739"/>
                  <a:pt x="1669040" y="191393"/>
                </a:cubicBezTo>
                <a:cubicBezTo>
                  <a:pt x="1682895" y="219452"/>
                  <a:pt x="1671485" y="255588"/>
                  <a:pt x="1669040" y="277210"/>
                </a:cubicBezTo>
                <a:cubicBezTo>
                  <a:pt x="1677680" y="297922"/>
                  <a:pt x="1661345" y="318781"/>
                  <a:pt x="1669040" y="357878"/>
                </a:cubicBezTo>
                <a:cubicBezTo>
                  <a:pt x="1686835" y="386924"/>
                  <a:pt x="1677955" y="413495"/>
                  <a:pt x="1669040" y="453993"/>
                </a:cubicBezTo>
                <a:cubicBezTo>
                  <a:pt x="1662418" y="490772"/>
                  <a:pt x="1679584" y="504006"/>
                  <a:pt x="1669040" y="544959"/>
                </a:cubicBezTo>
                <a:cubicBezTo>
                  <a:pt x="1664342" y="555740"/>
                  <a:pt x="1624647" y="574279"/>
                  <a:pt x="1581398" y="575017"/>
                </a:cubicBezTo>
                <a:cubicBezTo>
                  <a:pt x="1452396" y="565213"/>
                  <a:pt x="1371416" y="576908"/>
                  <a:pt x="1317501" y="575017"/>
                </a:cubicBezTo>
                <a:cubicBezTo>
                  <a:pt x="1253663" y="582086"/>
                  <a:pt x="1154914" y="569488"/>
                  <a:pt x="1068541" y="575017"/>
                </a:cubicBezTo>
                <a:cubicBezTo>
                  <a:pt x="963359" y="576191"/>
                  <a:pt x="941261" y="574021"/>
                  <a:pt x="864394" y="575017"/>
                </a:cubicBezTo>
                <a:cubicBezTo>
                  <a:pt x="791831" y="578261"/>
                  <a:pt x="760967" y="570662"/>
                  <a:pt x="645310" y="575017"/>
                </a:cubicBezTo>
                <a:cubicBezTo>
                  <a:pt x="555110" y="566633"/>
                  <a:pt x="436795" y="586995"/>
                  <a:pt x="366475" y="575017"/>
                </a:cubicBezTo>
                <a:cubicBezTo>
                  <a:pt x="275271" y="580493"/>
                  <a:pt x="166010" y="562699"/>
                  <a:pt x="87640" y="575017"/>
                </a:cubicBezTo>
                <a:cubicBezTo>
                  <a:pt x="40903" y="573583"/>
                  <a:pt x="217" y="561647"/>
                  <a:pt x="0" y="544959"/>
                </a:cubicBezTo>
                <a:cubicBezTo>
                  <a:pt x="-6859" y="511198"/>
                  <a:pt x="5176" y="479765"/>
                  <a:pt x="0" y="453993"/>
                </a:cubicBezTo>
                <a:cubicBezTo>
                  <a:pt x="11979" y="424861"/>
                  <a:pt x="78" y="414009"/>
                  <a:pt x="0" y="383623"/>
                </a:cubicBezTo>
                <a:cubicBezTo>
                  <a:pt x="-1775" y="362252"/>
                  <a:pt x="10672" y="329576"/>
                  <a:pt x="0" y="297806"/>
                </a:cubicBezTo>
                <a:cubicBezTo>
                  <a:pt x="17002" y="266739"/>
                  <a:pt x="4335" y="235591"/>
                  <a:pt x="0" y="222287"/>
                </a:cubicBezTo>
                <a:cubicBezTo>
                  <a:pt x="-15824" y="209517"/>
                  <a:pt x="4838" y="151194"/>
                  <a:pt x="0" y="131321"/>
                </a:cubicBezTo>
                <a:cubicBezTo>
                  <a:pt x="-9894" y="113841"/>
                  <a:pt x="-14071" y="73894"/>
                  <a:pt x="0" y="30057"/>
                </a:cubicBezTo>
                <a:close/>
              </a:path>
              <a:path w="1669040" h="575017" fill="none" stroke="0" extrusionOk="0">
                <a:moveTo>
                  <a:pt x="0" y="30057"/>
                </a:moveTo>
                <a:cubicBezTo>
                  <a:pt x="-4537" y="15550"/>
                  <a:pt x="30801" y="-416"/>
                  <a:pt x="87640" y="0"/>
                </a:cubicBezTo>
                <a:cubicBezTo>
                  <a:pt x="175746" y="357"/>
                  <a:pt x="235420" y="5463"/>
                  <a:pt x="336600" y="0"/>
                </a:cubicBezTo>
                <a:cubicBezTo>
                  <a:pt x="417837" y="-918"/>
                  <a:pt x="504495" y="4783"/>
                  <a:pt x="555685" y="0"/>
                </a:cubicBezTo>
                <a:cubicBezTo>
                  <a:pt x="604288" y="-846"/>
                  <a:pt x="682703" y="-9621"/>
                  <a:pt x="759831" y="0"/>
                </a:cubicBezTo>
                <a:cubicBezTo>
                  <a:pt x="849100" y="-7424"/>
                  <a:pt x="921978" y="-7563"/>
                  <a:pt x="978916" y="0"/>
                </a:cubicBezTo>
                <a:cubicBezTo>
                  <a:pt x="1004526" y="-9809"/>
                  <a:pt x="1111925" y="-10049"/>
                  <a:pt x="1242813" y="0"/>
                </a:cubicBezTo>
                <a:cubicBezTo>
                  <a:pt x="1361267" y="-3637"/>
                  <a:pt x="1446489" y="12567"/>
                  <a:pt x="1581398" y="0"/>
                </a:cubicBezTo>
                <a:cubicBezTo>
                  <a:pt x="1640798" y="-247"/>
                  <a:pt x="1675876" y="15017"/>
                  <a:pt x="1669040" y="30057"/>
                </a:cubicBezTo>
                <a:cubicBezTo>
                  <a:pt x="1653768" y="67357"/>
                  <a:pt x="1664089" y="75551"/>
                  <a:pt x="1669040" y="115874"/>
                </a:cubicBezTo>
                <a:cubicBezTo>
                  <a:pt x="1675371" y="158048"/>
                  <a:pt x="1658949" y="167342"/>
                  <a:pt x="1669040" y="201691"/>
                </a:cubicBezTo>
                <a:cubicBezTo>
                  <a:pt x="1681567" y="244831"/>
                  <a:pt x="1668029" y="256943"/>
                  <a:pt x="1669040" y="277210"/>
                </a:cubicBezTo>
                <a:cubicBezTo>
                  <a:pt x="1668969" y="300051"/>
                  <a:pt x="1666658" y="347953"/>
                  <a:pt x="1669040" y="373325"/>
                </a:cubicBezTo>
                <a:cubicBezTo>
                  <a:pt x="1669232" y="400494"/>
                  <a:pt x="1676304" y="431940"/>
                  <a:pt x="1669040" y="459142"/>
                </a:cubicBezTo>
                <a:cubicBezTo>
                  <a:pt x="1646032" y="488475"/>
                  <a:pt x="1659803" y="510154"/>
                  <a:pt x="1669040" y="544959"/>
                </a:cubicBezTo>
                <a:cubicBezTo>
                  <a:pt x="1670053" y="561019"/>
                  <a:pt x="1641334" y="575259"/>
                  <a:pt x="1581398" y="575017"/>
                </a:cubicBezTo>
                <a:cubicBezTo>
                  <a:pt x="1474192" y="575783"/>
                  <a:pt x="1440541" y="567177"/>
                  <a:pt x="1302563" y="575017"/>
                </a:cubicBezTo>
                <a:cubicBezTo>
                  <a:pt x="1165171" y="576937"/>
                  <a:pt x="1179971" y="576802"/>
                  <a:pt x="1083479" y="575017"/>
                </a:cubicBezTo>
                <a:cubicBezTo>
                  <a:pt x="979205" y="586131"/>
                  <a:pt x="907395" y="578649"/>
                  <a:pt x="834520" y="575017"/>
                </a:cubicBezTo>
                <a:cubicBezTo>
                  <a:pt x="749913" y="578691"/>
                  <a:pt x="720903" y="573291"/>
                  <a:pt x="630372" y="575017"/>
                </a:cubicBezTo>
                <a:cubicBezTo>
                  <a:pt x="538201" y="577292"/>
                  <a:pt x="422081" y="578248"/>
                  <a:pt x="351538" y="575017"/>
                </a:cubicBezTo>
                <a:cubicBezTo>
                  <a:pt x="286321" y="576413"/>
                  <a:pt x="208898" y="571157"/>
                  <a:pt x="87640" y="575017"/>
                </a:cubicBezTo>
                <a:cubicBezTo>
                  <a:pt x="38225" y="577699"/>
                  <a:pt x="-1192" y="556992"/>
                  <a:pt x="0" y="544959"/>
                </a:cubicBezTo>
                <a:cubicBezTo>
                  <a:pt x="19083" y="513996"/>
                  <a:pt x="1408" y="493694"/>
                  <a:pt x="0" y="459142"/>
                </a:cubicBezTo>
                <a:cubicBezTo>
                  <a:pt x="1095" y="418880"/>
                  <a:pt x="495" y="411872"/>
                  <a:pt x="0" y="373325"/>
                </a:cubicBezTo>
                <a:cubicBezTo>
                  <a:pt x="-3915" y="337484"/>
                  <a:pt x="-2383" y="304030"/>
                  <a:pt x="0" y="282359"/>
                </a:cubicBezTo>
                <a:cubicBezTo>
                  <a:pt x="4230" y="251411"/>
                  <a:pt x="20354" y="203963"/>
                  <a:pt x="0" y="186244"/>
                </a:cubicBezTo>
                <a:cubicBezTo>
                  <a:pt x="-50621" y="158101"/>
                  <a:pt x="37932" y="105641"/>
                  <a:pt x="0" y="30057"/>
                </a:cubicBezTo>
                <a:close/>
              </a:path>
            </a:pathLst>
          </a:cu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951432 w 4717692"/>
                      <a:gd name="connsiteY2" fmla="*/ 0 h 4378634"/>
                      <a:gd name="connsiteX3" fmla="*/ 1570694 w 4717692"/>
                      <a:gd name="connsiteY3" fmla="*/ 0 h 4378634"/>
                      <a:gd name="connsiteX4" fmla="*/ 2147733 w 4717692"/>
                      <a:gd name="connsiteY4" fmla="*/ 0 h 4378634"/>
                      <a:gd name="connsiteX5" fmla="*/ 2766995 w 4717692"/>
                      <a:gd name="connsiteY5" fmla="*/ 0 h 4378634"/>
                      <a:gd name="connsiteX6" fmla="*/ 3512924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82357 h 4378634"/>
                      <a:gd name="connsiteX10" fmla="*/ 4717692 w 4717692"/>
                      <a:gd name="connsiteY10" fmla="*/ 1535837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842796 h 4378634"/>
                      <a:gd name="connsiteX13" fmla="*/ 4717692 w 4717692"/>
                      <a:gd name="connsiteY13" fmla="*/ 3496276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681814 w 4717692"/>
                      <a:gd name="connsiteY16" fmla="*/ 4378634 h 4378634"/>
                      <a:gd name="connsiteX17" fmla="*/ 3062553 w 4717692"/>
                      <a:gd name="connsiteY17" fmla="*/ 4378634 h 4378634"/>
                      <a:gd name="connsiteX18" fmla="*/ 2358846 w 4717692"/>
                      <a:gd name="connsiteY18" fmla="*/ 4378634 h 4378634"/>
                      <a:gd name="connsiteX19" fmla="*/ 1781806 w 4717692"/>
                      <a:gd name="connsiteY19" fmla="*/ 4378634 h 4378634"/>
                      <a:gd name="connsiteX20" fmla="*/ 993655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96276 h 4378634"/>
                      <a:gd name="connsiteX24" fmla="*/ 0 w 4717692"/>
                      <a:gd name="connsiteY24" fmla="*/ 2842796 h 4378634"/>
                      <a:gd name="connsiteX25" fmla="*/ 0 w 4717692"/>
                      <a:gd name="connsiteY25" fmla="*/ 2150107 h 4378634"/>
                      <a:gd name="connsiteX26" fmla="*/ 0 w 4717692"/>
                      <a:gd name="connsiteY26" fmla="*/ 1418211 h 4378634"/>
                      <a:gd name="connsiteX27" fmla="*/ 0 w 4717692"/>
                      <a:gd name="connsiteY27" fmla="*/ 228878 h 4378634"/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1035877 w 4717692"/>
                      <a:gd name="connsiteY2" fmla="*/ 0 h 4378634"/>
                      <a:gd name="connsiteX3" fmla="*/ 1697362 w 4717692"/>
                      <a:gd name="connsiteY3" fmla="*/ 0 h 4378634"/>
                      <a:gd name="connsiteX4" fmla="*/ 2316623 w 4717692"/>
                      <a:gd name="connsiteY4" fmla="*/ 0 h 4378634"/>
                      <a:gd name="connsiteX5" fmla="*/ 3062553 w 4717692"/>
                      <a:gd name="connsiteY5" fmla="*/ 0 h 4378634"/>
                      <a:gd name="connsiteX6" fmla="*/ 3724036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03940 h 4378634"/>
                      <a:gd name="connsiteX10" fmla="*/ 4717692 w 4717692"/>
                      <a:gd name="connsiteY10" fmla="*/ 1457420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725170 h 4378634"/>
                      <a:gd name="connsiteX13" fmla="*/ 4717692 w 4717692"/>
                      <a:gd name="connsiteY13" fmla="*/ 3457067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724036 w 4717692"/>
                      <a:gd name="connsiteY16" fmla="*/ 4378634 h 4378634"/>
                      <a:gd name="connsiteX17" fmla="*/ 3020329 w 4717692"/>
                      <a:gd name="connsiteY17" fmla="*/ 4378634 h 4378634"/>
                      <a:gd name="connsiteX18" fmla="*/ 2443290 w 4717692"/>
                      <a:gd name="connsiteY18" fmla="*/ 4378634 h 4378634"/>
                      <a:gd name="connsiteX19" fmla="*/ 1824028 w 4717692"/>
                      <a:gd name="connsiteY19" fmla="*/ 4378634 h 4378634"/>
                      <a:gd name="connsiteX20" fmla="*/ 1035877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57067 h 4378634"/>
                      <a:gd name="connsiteX24" fmla="*/ 0 w 4717692"/>
                      <a:gd name="connsiteY24" fmla="*/ 2921213 h 4378634"/>
                      <a:gd name="connsiteX25" fmla="*/ 0 w 4717692"/>
                      <a:gd name="connsiteY25" fmla="*/ 2267734 h 4378634"/>
                      <a:gd name="connsiteX26" fmla="*/ 0 w 4717692"/>
                      <a:gd name="connsiteY26" fmla="*/ 1692672 h 4378634"/>
                      <a:gd name="connsiteX27" fmla="*/ 0 w 4717692"/>
                      <a:gd name="connsiteY27" fmla="*/ 999984 h 4378634"/>
                      <a:gd name="connsiteX28" fmla="*/ 0 w 4717692"/>
                      <a:gd name="connsiteY28" fmla="*/ 228878 h 4378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717692" h="4378634" fill="none" extrusionOk="0">
                        <a:moveTo>
                          <a:pt x="0" y="228878"/>
                        </a:moveTo>
                        <a:cubicBezTo>
                          <a:pt x="-25399" y="131725"/>
                          <a:pt x="110841" y="-2132"/>
                          <a:pt x="247725" y="0"/>
                        </a:cubicBezTo>
                        <a:cubicBezTo>
                          <a:pt x="536797" y="-25358"/>
                          <a:pt x="724118" y="-15050"/>
                          <a:pt x="951432" y="0"/>
                        </a:cubicBezTo>
                        <a:cubicBezTo>
                          <a:pt x="1186862" y="29689"/>
                          <a:pt x="1417395" y="4183"/>
                          <a:pt x="1570694" y="0"/>
                        </a:cubicBezTo>
                        <a:cubicBezTo>
                          <a:pt x="1761708" y="-19139"/>
                          <a:pt x="1930066" y="14724"/>
                          <a:pt x="2147733" y="0"/>
                        </a:cubicBezTo>
                        <a:cubicBezTo>
                          <a:pt x="2395506" y="15647"/>
                          <a:pt x="2594864" y="7096"/>
                          <a:pt x="2766995" y="0"/>
                        </a:cubicBezTo>
                        <a:cubicBezTo>
                          <a:pt x="2967672" y="31986"/>
                          <a:pt x="3175665" y="-43851"/>
                          <a:pt x="3512924" y="0"/>
                        </a:cubicBezTo>
                        <a:cubicBezTo>
                          <a:pt x="3791742" y="66848"/>
                          <a:pt x="4228320" y="29439"/>
                          <a:pt x="4469966" y="0"/>
                        </a:cubicBezTo>
                        <a:cubicBezTo>
                          <a:pt x="4613546" y="-2216"/>
                          <a:pt x="4715633" y="93641"/>
                          <a:pt x="4717692" y="228878"/>
                        </a:cubicBezTo>
                        <a:cubicBezTo>
                          <a:pt x="4689074" y="514122"/>
                          <a:pt x="4705239" y="582111"/>
                          <a:pt x="4717692" y="882357"/>
                        </a:cubicBezTo>
                        <a:cubicBezTo>
                          <a:pt x="4725207" y="1188635"/>
                          <a:pt x="4701236" y="1253180"/>
                          <a:pt x="4717692" y="1535837"/>
                        </a:cubicBezTo>
                        <a:cubicBezTo>
                          <a:pt x="4755522" y="1823294"/>
                          <a:pt x="4714715" y="1918555"/>
                          <a:pt x="4717692" y="2110899"/>
                        </a:cubicBezTo>
                        <a:cubicBezTo>
                          <a:pt x="4712901" y="2309212"/>
                          <a:pt x="4695763" y="2654322"/>
                          <a:pt x="4717692" y="2842796"/>
                        </a:cubicBezTo>
                        <a:cubicBezTo>
                          <a:pt x="4741859" y="3002852"/>
                          <a:pt x="4750501" y="3281622"/>
                          <a:pt x="4717692" y="3496276"/>
                        </a:cubicBezTo>
                        <a:cubicBezTo>
                          <a:pt x="4661756" y="3697923"/>
                          <a:pt x="4714064" y="3914379"/>
                          <a:pt x="4717692" y="4149755"/>
                        </a:cubicBezTo>
                        <a:cubicBezTo>
                          <a:pt x="4711912" y="4258446"/>
                          <a:pt x="4639487" y="4356368"/>
                          <a:pt x="4469966" y="4378634"/>
                        </a:cubicBezTo>
                        <a:cubicBezTo>
                          <a:pt x="4196605" y="4382339"/>
                          <a:pt x="4071625" y="4340648"/>
                          <a:pt x="3681814" y="4378634"/>
                        </a:cubicBezTo>
                        <a:cubicBezTo>
                          <a:pt x="3299012" y="4391565"/>
                          <a:pt x="3326642" y="4370920"/>
                          <a:pt x="3062553" y="4378634"/>
                        </a:cubicBezTo>
                        <a:cubicBezTo>
                          <a:pt x="2800334" y="4386502"/>
                          <a:pt x="2605365" y="4399809"/>
                          <a:pt x="2358846" y="4378634"/>
                        </a:cubicBezTo>
                        <a:cubicBezTo>
                          <a:pt x="2097447" y="4362240"/>
                          <a:pt x="2049500" y="4349003"/>
                          <a:pt x="1781806" y="4378634"/>
                        </a:cubicBezTo>
                        <a:cubicBezTo>
                          <a:pt x="1495530" y="4408301"/>
                          <a:pt x="1199795" y="4419329"/>
                          <a:pt x="993655" y="4378634"/>
                        </a:cubicBezTo>
                        <a:cubicBezTo>
                          <a:pt x="756657" y="4324368"/>
                          <a:pt x="603401" y="4365959"/>
                          <a:pt x="247725" y="4378634"/>
                        </a:cubicBezTo>
                        <a:cubicBezTo>
                          <a:pt x="107799" y="4359668"/>
                          <a:pt x="-17190" y="4265738"/>
                          <a:pt x="0" y="4149755"/>
                        </a:cubicBezTo>
                        <a:cubicBezTo>
                          <a:pt x="24284" y="3945225"/>
                          <a:pt x="10975" y="3762623"/>
                          <a:pt x="0" y="3496276"/>
                        </a:cubicBezTo>
                        <a:cubicBezTo>
                          <a:pt x="-14731" y="3201818"/>
                          <a:pt x="7091" y="3138875"/>
                          <a:pt x="0" y="2842796"/>
                        </a:cubicBezTo>
                        <a:cubicBezTo>
                          <a:pt x="-40956" y="2559312"/>
                          <a:pt x="6155" y="2364990"/>
                          <a:pt x="0" y="2150107"/>
                        </a:cubicBezTo>
                        <a:cubicBezTo>
                          <a:pt x="-17218" y="1937994"/>
                          <a:pt x="35421" y="1544887"/>
                          <a:pt x="0" y="1418211"/>
                        </a:cubicBezTo>
                        <a:cubicBezTo>
                          <a:pt x="14706" y="1173255"/>
                          <a:pt x="70873" y="750138"/>
                          <a:pt x="0" y="228878"/>
                        </a:cubicBezTo>
                        <a:close/>
                      </a:path>
                      <a:path w="4717692" h="4378634" stroke="0" extrusionOk="0">
                        <a:moveTo>
                          <a:pt x="0" y="228878"/>
                        </a:moveTo>
                        <a:cubicBezTo>
                          <a:pt x="1826" y="84678"/>
                          <a:pt x="92656" y="3240"/>
                          <a:pt x="247725" y="0"/>
                        </a:cubicBezTo>
                        <a:cubicBezTo>
                          <a:pt x="474984" y="42688"/>
                          <a:pt x="840120" y="-21457"/>
                          <a:pt x="1035877" y="0"/>
                        </a:cubicBezTo>
                        <a:cubicBezTo>
                          <a:pt x="1268906" y="3774"/>
                          <a:pt x="1521087" y="-43808"/>
                          <a:pt x="1697362" y="0"/>
                        </a:cubicBezTo>
                        <a:cubicBezTo>
                          <a:pt x="1841610" y="6879"/>
                          <a:pt x="2115572" y="7882"/>
                          <a:pt x="2316623" y="0"/>
                        </a:cubicBezTo>
                        <a:cubicBezTo>
                          <a:pt x="2531283" y="33523"/>
                          <a:pt x="2727476" y="1801"/>
                          <a:pt x="3062553" y="0"/>
                        </a:cubicBezTo>
                        <a:cubicBezTo>
                          <a:pt x="3418607" y="-16204"/>
                          <a:pt x="3460329" y="8659"/>
                          <a:pt x="3724036" y="0"/>
                        </a:cubicBezTo>
                        <a:cubicBezTo>
                          <a:pt x="4001258" y="-22226"/>
                          <a:pt x="4174083" y="-8580"/>
                          <a:pt x="4469966" y="0"/>
                        </a:cubicBezTo>
                        <a:cubicBezTo>
                          <a:pt x="4630070" y="-25978"/>
                          <a:pt x="4706766" y="130877"/>
                          <a:pt x="4717692" y="228878"/>
                        </a:cubicBezTo>
                        <a:cubicBezTo>
                          <a:pt x="4717086" y="392313"/>
                          <a:pt x="4711312" y="593090"/>
                          <a:pt x="4717692" y="803940"/>
                        </a:cubicBezTo>
                        <a:cubicBezTo>
                          <a:pt x="4730295" y="980608"/>
                          <a:pt x="4718994" y="1265516"/>
                          <a:pt x="4717692" y="1457420"/>
                        </a:cubicBezTo>
                        <a:cubicBezTo>
                          <a:pt x="4753494" y="1659960"/>
                          <a:pt x="4719840" y="1944054"/>
                          <a:pt x="4717692" y="2110899"/>
                        </a:cubicBezTo>
                        <a:cubicBezTo>
                          <a:pt x="4764279" y="2246772"/>
                          <a:pt x="4696153" y="2446910"/>
                          <a:pt x="4717692" y="2725170"/>
                        </a:cubicBezTo>
                        <a:cubicBezTo>
                          <a:pt x="4766450" y="2988416"/>
                          <a:pt x="4739144" y="3178537"/>
                          <a:pt x="4717692" y="3457067"/>
                        </a:cubicBezTo>
                        <a:cubicBezTo>
                          <a:pt x="4709613" y="3734892"/>
                          <a:pt x="4740377" y="3867769"/>
                          <a:pt x="4717692" y="4149755"/>
                        </a:cubicBezTo>
                        <a:cubicBezTo>
                          <a:pt x="4691641" y="4258922"/>
                          <a:pt x="4582360" y="4375084"/>
                          <a:pt x="4469966" y="4378634"/>
                        </a:cubicBezTo>
                        <a:cubicBezTo>
                          <a:pt x="4097483" y="4385806"/>
                          <a:pt x="3875409" y="4403396"/>
                          <a:pt x="3724036" y="4378634"/>
                        </a:cubicBezTo>
                        <a:cubicBezTo>
                          <a:pt x="3551168" y="4331089"/>
                          <a:pt x="3297594" y="4432156"/>
                          <a:pt x="3020329" y="4378634"/>
                        </a:cubicBezTo>
                        <a:cubicBezTo>
                          <a:pt x="2714787" y="4369708"/>
                          <a:pt x="2666374" y="4366674"/>
                          <a:pt x="2443290" y="4378634"/>
                        </a:cubicBezTo>
                        <a:cubicBezTo>
                          <a:pt x="2246144" y="4395818"/>
                          <a:pt x="2151377" y="4403704"/>
                          <a:pt x="1824028" y="4378634"/>
                        </a:cubicBezTo>
                        <a:cubicBezTo>
                          <a:pt x="1512819" y="4374314"/>
                          <a:pt x="1316878" y="4381076"/>
                          <a:pt x="1035877" y="4378634"/>
                        </a:cubicBezTo>
                        <a:cubicBezTo>
                          <a:pt x="761362" y="4332771"/>
                          <a:pt x="428544" y="4315708"/>
                          <a:pt x="247725" y="4378634"/>
                        </a:cubicBezTo>
                        <a:cubicBezTo>
                          <a:pt x="113482" y="4390259"/>
                          <a:pt x="-2282" y="4284911"/>
                          <a:pt x="0" y="4149755"/>
                        </a:cubicBezTo>
                        <a:cubicBezTo>
                          <a:pt x="-17860" y="3878813"/>
                          <a:pt x="2959" y="3675622"/>
                          <a:pt x="0" y="3457067"/>
                        </a:cubicBezTo>
                        <a:cubicBezTo>
                          <a:pt x="27906" y="3232760"/>
                          <a:pt x="-7133" y="3122196"/>
                          <a:pt x="0" y="2921213"/>
                        </a:cubicBezTo>
                        <a:cubicBezTo>
                          <a:pt x="-26287" y="2755764"/>
                          <a:pt x="14187" y="2500971"/>
                          <a:pt x="0" y="2267734"/>
                        </a:cubicBezTo>
                        <a:cubicBezTo>
                          <a:pt x="53739" y="2033011"/>
                          <a:pt x="14809" y="1791659"/>
                          <a:pt x="0" y="1692672"/>
                        </a:cubicBezTo>
                        <a:cubicBezTo>
                          <a:pt x="-41514" y="1597261"/>
                          <a:pt x="10073" y="1149376"/>
                          <a:pt x="0" y="999984"/>
                        </a:cubicBezTo>
                        <a:cubicBezTo>
                          <a:pt x="-14545" y="862297"/>
                          <a:pt x="-31867" y="596932"/>
                          <a:pt x="0" y="228878"/>
                        </a:cubicBezTo>
                        <a:close/>
                      </a:path>
                      <a:path w="4717692" h="4378634" fill="none" stroke="0" extrusionOk="0">
                        <a:moveTo>
                          <a:pt x="0" y="228878"/>
                        </a:moveTo>
                        <a:cubicBezTo>
                          <a:pt x="-10048" y="118906"/>
                          <a:pt x="91575" y="-24675"/>
                          <a:pt x="247725" y="0"/>
                        </a:cubicBezTo>
                        <a:cubicBezTo>
                          <a:pt x="531821" y="-19631"/>
                          <a:pt x="691925" y="-25365"/>
                          <a:pt x="951432" y="0"/>
                        </a:cubicBezTo>
                        <a:cubicBezTo>
                          <a:pt x="1159575" y="42223"/>
                          <a:pt x="1418121" y="44144"/>
                          <a:pt x="1570694" y="0"/>
                        </a:cubicBezTo>
                        <a:cubicBezTo>
                          <a:pt x="1704364" y="-28499"/>
                          <a:pt x="1952398" y="14425"/>
                          <a:pt x="2147733" y="0"/>
                        </a:cubicBezTo>
                        <a:cubicBezTo>
                          <a:pt x="2398058" y="7176"/>
                          <a:pt x="2604380" y="-46039"/>
                          <a:pt x="2766995" y="0"/>
                        </a:cubicBezTo>
                        <a:cubicBezTo>
                          <a:pt x="2897858" y="3657"/>
                          <a:pt x="3178196" y="-11988"/>
                          <a:pt x="3512924" y="0"/>
                        </a:cubicBezTo>
                        <a:cubicBezTo>
                          <a:pt x="3829337" y="-31720"/>
                          <a:pt x="4156788" y="36704"/>
                          <a:pt x="4469966" y="0"/>
                        </a:cubicBezTo>
                        <a:cubicBezTo>
                          <a:pt x="4634190" y="12922"/>
                          <a:pt x="4738875" y="112020"/>
                          <a:pt x="4717692" y="228878"/>
                        </a:cubicBezTo>
                        <a:cubicBezTo>
                          <a:pt x="4680219" y="509569"/>
                          <a:pt x="4712328" y="575953"/>
                          <a:pt x="4717692" y="882357"/>
                        </a:cubicBezTo>
                        <a:cubicBezTo>
                          <a:pt x="4741897" y="1211489"/>
                          <a:pt x="4693010" y="1274275"/>
                          <a:pt x="4717692" y="1535837"/>
                        </a:cubicBezTo>
                        <a:cubicBezTo>
                          <a:pt x="4756079" y="1827909"/>
                          <a:pt x="4711175" y="1920350"/>
                          <a:pt x="4717692" y="2110899"/>
                        </a:cubicBezTo>
                        <a:cubicBezTo>
                          <a:pt x="4731785" y="2299603"/>
                          <a:pt x="4700007" y="2639448"/>
                          <a:pt x="4717692" y="2842796"/>
                        </a:cubicBezTo>
                        <a:cubicBezTo>
                          <a:pt x="4727308" y="3028796"/>
                          <a:pt x="4733072" y="3288360"/>
                          <a:pt x="4717692" y="3496276"/>
                        </a:cubicBezTo>
                        <a:cubicBezTo>
                          <a:pt x="4654606" y="3693202"/>
                          <a:pt x="4695411" y="3904099"/>
                          <a:pt x="4717692" y="4149755"/>
                        </a:cubicBezTo>
                        <a:cubicBezTo>
                          <a:pt x="4706043" y="4257648"/>
                          <a:pt x="4620334" y="4361825"/>
                          <a:pt x="4469966" y="4378634"/>
                        </a:cubicBezTo>
                        <a:cubicBezTo>
                          <a:pt x="4186193" y="4415677"/>
                          <a:pt x="4068691" y="4374727"/>
                          <a:pt x="3681814" y="4378634"/>
                        </a:cubicBezTo>
                        <a:cubicBezTo>
                          <a:pt x="3299946" y="4389103"/>
                          <a:pt x="3332471" y="4375915"/>
                          <a:pt x="3062553" y="4378634"/>
                        </a:cubicBezTo>
                        <a:cubicBezTo>
                          <a:pt x="2773439" y="4412571"/>
                          <a:pt x="2605881" y="4398392"/>
                          <a:pt x="2358846" y="4378634"/>
                        </a:cubicBezTo>
                        <a:cubicBezTo>
                          <a:pt x="2112001" y="4370692"/>
                          <a:pt x="2039702" y="4361047"/>
                          <a:pt x="1781806" y="4378634"/>
                        </a:cubicBezTo>
                        <a:cubicBezTo>
                          <a:pt x="1518832" y="4373686"/>
                          <a:pt x="1174206" y="4405096"/>
                          <a:pt x="993655" y="4378634"/>
                        </a:cubicBezTo>
                        <a:cubicBezTo>
                          <a:pt x="814149" y="4374331"/>
                          <a:pt x="576084" y="4395183"/>
                          <a:pt x="247725" y="4378634"/>
                        </a:cubicBezTo>
                        <a:cubicBezTo>
                          <a:pt x="108175" y="4376146"/>
                          <a:pt x="2027" y="4250449"/>
                          <a:pt x="0" y="4149755"/>
                        </a:cubicBezTo>
                        <a:cubicBezTo>
                          <a:pt x="49407" y="3959301"/>
                          <a:pt x="6328" y="3766215"/>
                          <a:pt x="0" y="3496276"/>
                        </a:cubicBezTo>
                        <a:cubicBezTo>
                          <a:pt x="3654" y="3199348"/>
                          <a:pt x="3997" y="3135055"/>
                          <a:pt x="0" y="2842796"/>
                        </a:cubicBezTo>
                        <a:cubicBezTo>
                          <a:pt x="-19876" y="2585344"/>
                          <a:pt x="-9313" y="2317020"/>
                          <a:pt x="0" y="2150107"/>
                        </a:cubicBezTo>
                        <a:cubicBezTo>
                          <a:pt x="2147" y="1935365"/>
                          <a:pt x="51639" y="1538901"/>
                          <a:pt x="0" y="1418211"/>
                        </a:cubicBezTo>
                        <a:cubicBezTo>
                          <a:pt x="-138467" y="1231562"/>
                          <a:pt x="98811" y="723194"/>
                          <a:pt x="0" y="228878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0" bIns="0" rtlCol="0" anchor="ctr"/>
          <a:lstStyle/>
          <a:p>
            <a:pPr algn="r"/>
            <a:r>
              <a:rPr lang="en-US" altLang="zh-CN" sz="2400" b="1" i="1">
                <a:solidFill>
                  <a:srgbClr val="C00000"/>
                </a:solidFill>
                <a:latin typeface="Candara" panose="020E0502030303020204" pitchFamily="34" charset="0"/>
              </a:rPr>
              <a:t>Problem:</a:t>
            </a:r>
            <a:endParaRPr lang="en-US" altLang="zh-CN" sz="2400" i="1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4980C306-2BF0-271D-191D-796EC15AC4DB}"/>
              </a:ext>
            </a:extLst>
          </p:cNvPr>
          <p:cNvSpPr txBox="1"/>
          <p:nvPr/>
        </p:nvSpPr>
        <p:spPr>
          <a:xfrm>
            <a:off x="318481" y="279549"/>
            <a:ext cx="1148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Summary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984419-6BFC-C802-D9F0-0C1DBDE8534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AB3B9AEF-FD1B-8012-AB99-23BAA2F83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6" name="文本框 9">
            <a:extLst>
              <a:ext uri="{FF2B5EF4-FFF2-40B4-BE49-F238E27FC236}">
                <a16:creationId xmlns:a16="http://schemas.microsoft.com/office/drawing/2014/main" id="{7729FF19-701C-D245-3A54-DE19D4A07E75}"/>
              </a:ext>
            </a:extLst>
          </p:cNvPr>
          <p:cNvSpPr txBox="1"/>
          <p:nvPr/>
        </p:nvSpPr>
        <p:spPr>
          <a:xfrm>
            <a:off x="2673379" y="4422340"/>
            <a:ext cx="8223440" cy="16090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800" dirty="0">
                <a:latin typeface="Candara"/>
                <a:ea typeface="PingFang SC"/>
              </a:rPr>
              <a:t>OASIS - </a:t>
            </a:r>
            <a:r>
              <a:rPr kumimoji="1" lang="en-US" altLang="zh-CN" sz="2800" b="1" i="1" dirty="0">
                <a:solidFill>
                  <a:srgbClr val="003393"/>
                </a:solidFill>
                <a:latin typeface="Candara"/>
                <a:ea typeface="PingFang SC"/>
              </a:rPr>
              <a:t>object-aware</a:t>
            </a:r>
            <a:r>
              <a:rPr kumimoji="1" lang="en-US" altLang="zh-CN" sz="2800" dirty="0">
                <a:latin typeface="Candara"/>
                <a:ea typeface="PingFang SC"/>
              </a:rPr>
              <a:t> dynamic page management</a:t>
            </a:r>
          </a:p>
          <a:p>
            <a:pPr>
              <a:lnSpc>
                <a:spcPct val="120000"/>
              </a:lnSpc>
            </a:pPr>
            <a:r>
              <a:rPr kumimoji="1" lang="en-US" altLang="zh-CN" sz="2800" dirty="0">
                <a:latin typeface="Candara"/>
                <a:ea typeface="PingFang SC"/>
              </a:rPr>
              <a:t>Improves </a:t>
            </a:r>
            <a:r>
              <a:rPr kumimoji="1" lang="en-US" altLang="zh-CN" sz="2800" b="1" dirty="0">
                <a:latin typeface="Candara"/>
                <a:ea typeface="PingFang SC"/>
              </a:rPr>
              <a:t>performance </a:t>
            </a:r>
            <a:r>
              <a:rPr kumimoji="1" lang="en-US" altLang="zh-CN" sz="2800" dirty="0">
                <a:latin typeface="Candara"/>
                <a:ea typeface="PingFang SC"/>
              </a:rPr>
              <a:t>by </a:t>
            </a:r>
            <a:r>
              <a:rPr kumimoji="1" lang="en-US" altLang="zh-CN" sz="2800" b="1" dirty="0">
                <a:solidFill>
                  <a:srgbClr val="C00000"/>
                </a:solidFill>
                <a:latin typeface="Candara"/>
                <a:ea typeface="PingFang SC"/>
              </a:rPr>
              <a:t>64%</a:t>
            </a:r>
            <a:r>
              <a:rPr kumimoji="1" lang="en-US" altLang="zh-CN" sz="2800" dirty="0">
                <a:solidFill>
                  <a:srgbClr val="C00000"/>
                </a:solidFill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on average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with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negligible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storage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overhead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(24</a:t>
            </a:r>
            <a:r>
              <a:rPr kumimoji="1" lang="zh-CN" altLang="en-US" sz="2800" dirty="0">
                <a:latin typeface="Candara"/>
                <a:ea typeface="PingFang SC"/>
              </a:rPr>
              <a:t> </a:t>
            </a:r>
            <a:r>
              <a:rPr kumimoji="1" lang="en-US" altLang="zh-CN" sz="2800" dirty="0">
                <a:latin typeface="Candara"/>
                <a:ea typeface="PingFang SC"/>
              </a:rPr>
              <a:t>Bytes)</a:t>
            </a:r>
            <a:endParaRPr lang="en-US" altLang="zh-CN" sz="2800" b="1" dirty="0">
              <a:solidFill>
                <a:srgbClr val="023393"/>
              </a:solidFill>
              <a:latin typeface="Candara"/>
              <a:ea typeface="PingFang SC"/>
            </a:endParaRPr>
          </a:p>
        </p:txBody>
      </p:sp>
      <p:sp>
        <p:nvSpPr>
          <p:cNvPr id="9" name="文本框 3">
            <a:extLst>
              <a:ext uri="{FF2B5EF4-FFF2-40B4-BE49-F238E27FC236}">
                <a16:creationId xmlns:a16="http://schemas.microsoft.com/office/drawing/2014/main" id="{32513630-2ECC-DB2A-15F6-ABE5A063BC2E}"/>
              </a:ext>
            </a:extLst>
          </p:cNvPr>
          <p:cNvSpPr txBox="1"/>
          <p:nvPr/>
        </p:nvSpPr>
        <p:spPr>
          <a:xfrm>
            <a:off x="2673379" y="1366087"/>
            <a:ext cx="7795987" cy="57490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sz="2800" i="1" dirty="0">
                <a:solidFill>
                  <a:srgbClr val="000000"/>
                </a:solidFill>
                <a:latin typeface="Calibri"/>
                <a:ea typeface="PingFang SC"/>
                <a:cs typeface="Arial"/>
              </a:rPr>
              <a:t>No</a:t>
            </a:r>
            <a:r>
              <a:rPr kumimoji="1" lang="en-US" sz="2800" i="1" dirty="0">
                <a:latin typeface="Calibri"/>
                <a:ea typeface="PingFang SC"/>
                <a:cs typeface="Arial"/>
              </a:rPr>
              <a:t> “</a:t>
            </a:r>
            <a:r>
              <a:rPr kumimoji="1" lang="en-US" sz="2800" b="1" i="1" dirty="0">
                <a:solidFill>
                  <a:srgbClr val="023393"/>
                </a:solidFill>
                <a:latin typeface="Calibri"/>
                <a:ea typeface="PingFang SC"/>
                <a:cs typeface="Arial"/>
              </a:rPr>
              <a:t>one-size-fits-all</a:t>
            </a:r>
            <a:r>
              <a:rPr kumimoji="1" lang="en-US" sz="2800" i="1" dirty="0">
                <a:latin typeface="Calibri"/>
                <a:ea typeface="PingFang SC"/>
                <a:cs typeface="Arial"/>
              </a:rPr>
              <a:t>” page management policy</a:t>
            </a:r>
            <a:endParaRPr kumimoji="1" lang="en-US" altLang="zh-CN" sz="2800" i="1" dirty="0">
              <a:solidFill>
                <a:srgbClr val="023393"/>
              </a:solidFill>
              <a:latin typeface="Calibri"/>
              <a:ea typeface="PingFang SC"/>
              <a:cs typeface="Arial"/>
            </a:endParaRPr>
          </a:p>
        </p:txBody>
      </p:sp>
      <p:sp>
        <p:nvSpPr>
          <p:cNvPr id="3" name="Pentagon 7">
            <a:extLst>
              <a:ext uri="{FF2B5EF4-FFF2-40B4-BE49-F238E27FC236}">
                <a16:creationId xmlns:a16="http://schemas.microsoft.com/office/drawing/2014/main" id="{A0882FF0-66EE-FBEA-8379-E65669C05124}"/>
              </a:ext>
            </a:extLst>
          </p:cNvPr>
          <p:cNvSpPr/>
          <p:nvPr/>
        </p:nvSpPr>
        <p:spPr>
          <a:xfrm>
            <a:off x="0" y="356190"/>
            <a:ext cx="191386" cy="370692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37884D-A13D-FFC8-A32C-D538C715553C}"/>
              </a:ext>
            </a:extLst>
          </p:cNvPr>
          <p:cNvSpPr txBox="1"/>
          <p:nvPr/>
        </p:nvSpPr>
        <p:spPr>
          <a:xfrm>
            <a:off x="2673379" y="3001990"/>
            <a:ext cx="8680421" cy="574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sz="2800" i="1" dirty="0">
                <a:latin typeface="Calibri"/>
                <a:ea typeface="PingFang SC"/>
                <a:cs typeface="Arial"/>
              </a:rPr>
              <a:t>Pages in the same</a:t>
            </a:r>
            <a:r>
              <a:rPr kumimoji="1" lang="en-US" sz="2800" b="1" i="1" dirty="0">
                <a:solidFill>
                  <a:srgbClr val="023393"/>
                </a:solidFill>
                <a:latin typeface="Calibri"/>
                <a:ea typeface="PingFang SC"/>
                <a:cs typeface="Arial"/>
              </a:rPr>
              <a:t> object</a:t>
            </a:r>
            <a:r>
              <a:rPr kumimoji="1" lang="en-US" sz="2800" b="1" i="1" dirty="0">
                <a:latin typeface="Calibri"/>
                <a:ea typeface="PingFang SC"/>
                <a:cs typeface="Arial"/>
              </a:rPr>
              <a:t> </a:t>
            </a:r>
            <a:r>
              <a:rPr kumimoji="1" lang="en-US" sz="2800" i="1" dirty="0">
                <a:latin typeface="Calibri"/>
                <a:ea typeface="PingFang SC"/>
                <a:cs typeface="Arial"/>
              </a:rPr>
              <a:t>tend to exhibit </a:t>
            </a:r>
            <a:r>
              <a:rPr kumimoji="1" lang="en-US" sz="2800" b="1" i="1" dirty="0">
                <a:solidFill>
                  <a:srgbClr val="023393"/>
                </a:solidFill>
                <a:latin typeface="Calibri"/>
                <a:ea typeface="PingFang SC"/>
                <a:cs typeface="Arial"/>
              </a:rPr>
              <a:t>similar patterns</a:t>
            </a:r>
            <a:endParaRPr lang="en-US" sz="2800" b="1" i="1" dirty="0">
              <a:solidFill>
                <a:srgbClr val="023393"/>
              </a:solidFill>
              <a:latin typeface="Calibri"/>
              <a:ea typeface="PingFang SC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888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211F89E4-8B75-A215-2B68-06A479BDB586}"/>
              </a:ext>
            </a:extLst>
          </p:cNvPr>
          <p:cNvSpPr txBox="1"/>
          <p:nvPr/>
        </p:nvSpPr>
        <p:spPr>
          <a:xfrm>
            <a:off x="318481" y="279549"/>
            <a:ext cx="1148887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2800" b="1">
                <a:solidFill>
                  <a:srgbClr val="003393"/>
                </a:solidFill>
                <a:latin typeface="Candara"/>
                <a:ea typeface="PingFang SC"/>
                <a:cs typeface="Arial"/>
              </a:rPr>
              <a:t>Multi-GPU Systems Are Pervasive</a:t>
            </a:r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10F6D2-EC74-D82B-6890-CF332584419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9E739B89-4211-8F92-7C85-F31A68BC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</a:t>
            </a:fld>
            <a:endParaRPr kumimoji="1" lang="zh-CN" altLang="en-US"/>
          </a:p>
        </p:txBody>
      </p:sp>
      <p:pic>
        <p:nvPicPr>
          <p:cNvPr id="3" name="Picture 2" descr="DGX-1: World's First Deep Learning Supercomputer in Box - YouTube">
            <a:extLst>
              <a:ext uri="{FF2B5EF4-FFF2-40B4-BE49-F238E27FC236}">
                <a16:creationId xmlns:a16="http://schemas.microsoft.com/office/drawing/2014/main" id="{F1222F83-3946-FC11-6E4A-9CD1E1D31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43" y="1601879"/>
            <a:ext cx="3655646" cy="2069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9405AED-A614-05B2-1077-15F2722A5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313" y="1582501"/>
            <a:ext cx="4075585" cy="208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Here's the full view of the DGX-2's top and bottom internal structure laid out. Of course the most eye-catching is the 16 Tesla V100 32GB NVLink GPU modules that give rise to its 2 PFLOPS of compute performance.">
            <a:extLst>
              <a:ext uri="{FF2B5EF4-FFF2-40B4-BE49-F238E27FC236}">
                <a16:creationId xmlns:a16="http://schemas.microsoft.com/office/drawing/2014/main" id="{A8FE798D-2F16-63B0-A79B-E8E506B47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8417" y="1587600"/>
            <a:ext cx="3616007" cy="208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9FE740-B783-1F09-5B58-9B6CE905184C}"/>
              </a:ext>
            </a:extLst>
          </p:cNvPr>
          <p:cNvSpPr txBox="1"/>
          <p:nvPr/>
        </p:nvSpPr>
        <p:spPr>
          <a:xfrm>
            <a:off x="0" y="4448686"/>
            <a:ext cx="12192000" cy="800219"/>
          </a:xfrm>
          <a:prstGeom prst="rect">
            <a:avLst/>
          </a:prstGeom>
          <a:solidFill>
            <a:srgbClr val="143981"/>
          </a:solidFill>
        </p:spPr>
        <p:txBody>
          <a:bodyPr wrap="square" lIns="91440" tIns="182880" rIns="91440" bIns="182880" rtlCol="0" anchor="t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Candara"/>
                <a:ea typeface="+mn-lt"/>
                <a:cs typeface="+mn-lt"/>
              </a:rPr>
              <a:t>Multi-GPU systems deliver performance and scalability</a:t>
            </a:r>
            <a:endParaRPr lang="en-US" sz="2800" b="1">
              <a:solidFill>
                <a:schemeClr val="bg1"/>
              </a:solidFill>
              <a:latin typeface="Candara" panose="020E0502030303020204" pitchFamily="34" charset="0"/>
              <a:ea typeface="+mn-lt"/>
              <a:cs typeface="+mn-lt"/>
            </a:endParaRPr>
          </a:p>
        </p:txBody>
      </p:sp>
      <p:sp>
        <p:nvSpPr>
          <p:cNvPr id="12" name="Pentagon 7">
            <a:extLst>
              <a:ext uri="{FF2B5EF4-FFF2-40B4-BE49-F238E27FC236}">
                <a16:creationId xmlns:a16="http://schemas.microsoft.com/office/drawing/2014/main" id="{0953B84B-0B4D-53AD-6ABC-39272BA03063}"/>
              </a:ext>
            </a:extLst>
          </p:cNvPr>
          <p:cNvSpPr/>
          <p:nvPr/>
        </p:nvSpPr>
        <p:spPr>
          <a:xfrm>
            <a:off x="0" y="356190"/>
            <a:ext cx="191386" cy="370692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0608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FA5AC-4283-6DBC-EAFE-F76D184ED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0D66EBEF-151D-DD12-1B58-080C896D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F3EE2-CFBF-5CC3-00FC-438DAA493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675" y="2604877"/>
            <a:ext cx="11112650" cy="4732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>
                <a:latin typeface="Candara"/>
                <a:cs typeface="Arial"/>
              </a:rPr>
              <a:t>OASIS: Object-Aware Page Management for Multi-GPU Systems</a:t>
            </a: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1234AB3D-990C-A608-014D-F54CD88DE076}"/>
              </a:ext>
            </a:extLst>
          </p:cNvPr>
          <p:cNvSpPr txBox="1"/>
          <p:nvPr/>
        </p:nvSpPr>
        <p:spPr>
          <a:xfrm>
            <a:off x="4104532" y="1304650"/>
            <a:ext cx="41601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5400" b="1">
                <a:latin typeface="Candara" panose="020E0502030303020204" pitchFamily="34" charset="0"/>
                <a:ea typeface="PingFang SC" panose="020B0400000000000000" pitchFamily="34" charset="-122"/>
              </a:rPr>
              <a:t>Thanks!</a:t>
            </a:r>
            <a:r>
              <a:rPr kumimoji="1" lang="zh-CN" altLang="en-US" sz="5400" b="1">
                <a:latin typeface="Candara" panose="020E0502030303020204" pitchFamily="34" charset="0"/>
                <a:ea typeface="PingFang SC" panose="020B0400000000000000" pitchFamily="34" charset="-122"/>
              </a:rPr>
              <a:t> </a:t>
            </a:r>
            <a:r>
              <a:rPr kumimoji="1" lang="en-US" altLang="zh-CN" sz="5400" b="1">
                <a:latin typeface="Candara" panose="020E0502030303020204" pitchFamily="34" charset="0"/>
                <a:ea typeface="PingFang SC" panose="020B0400000000000000" pitchFamily="34" charset="-122"/>
              </a:rPr>
              <a:t>Q&amp;A </a:t>
            </a:r>
            <a:endParaRPr kumimoji="1" lang="zh-CN" altLang="en-US" sz="5400" b="1">
              <a:latin typeface="Candara" panose="020E0502030303020204" pitchFamily="34" charset="0"/>
              <a:ea typeface="PingFang SC" panose="020B0400000000000000" pitchFamily="34" charset="-122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6C9AADE-EEB5-AB8A-3EB6-A51283B7A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3650" y="3356329"/>
            <a:ext cx="9664700" cy="1655762"/>
          </a:xfrm>
        </p:spPr>
        <p:txBody>
          <a:bodyPr>
            <a:normAutofit/>
          </a:bodyPr>
          <a:lstStyle/>
          <a:p>
            <a:r>
              <a:rPr lang="en-US" sz="2000" b="1" i="1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Yueqi Wang</a:t>
            </a:r>
            <a:r>
              <a:rPr lang="en-US" sz="2000" b="1" i="1" baseline="300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Bingyao Li</a:t>
            </a:r>
            <a:r>
              <a:rPr lang="en-US" sz="1800" baseline="300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Mohamed Tarek Ibn Ziad</a:t>
            </a:r>
            <a:r>
              <a:rPr lang="en-US" sz="1800" baseline="300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</a:p>
          <a:p>
            <a:r>
              <a:rPr lang="en-US" sz="18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Lieven Eeckhout</a:t>
            </a:r>
            <a:r>
              <a:rPr lang="en-US" sz="1800" baseline="300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8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18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 Yang</a:t>
            </a:r>
            <a:r>
              <a:rPr lang="en-US" sz="1800" baseline="300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8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Aamer Jaleel</a:t>
            </a:r>
            <a:r>
              <a:rPr lang="en-US" sz="1800" baseline="300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Xulong Tang</a:t>
            </a:r>
            <a:r>
              <a:rPr lang="en-US" sz="1800" baseline="300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r>
              <a:rPr lang="en-US" altLang="zh-CN" sz="1600" baseline="300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Pittsburgh,</a:t>
            </a:r>
            <a:r>
              <a:rPr lang="en-US" sz="1600" baseline="300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n-US" sz="16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NVIDIA ,</a:t>
            </a:r>
            <a:r>
              <a:rPr lang="en-US" sz="1600" baseline="300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sz="1600">
                <a:solidFill>
                  <a:srgbClr val="0033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Ghent University </a:t>
            </a:r>
            <a:endParaRPr lang="en-US" sz="1600" baseline="30000">
              <a:solidFill>
                <a:srgbClr val="00339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EB819A-F53C-354D-CA56-2831CE1968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384" y="5094521"/>
            <a:ext cx="1537023" cy="4739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D2DB17-6DFD-486B-7443-F05C5DE9A3C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183" b="22886"/>
          <a:stretch/>
        </p:blipFill>
        <p:spPr>
          <a:xfrm>
            <a:off x="1845011" y="5121848"/>
            <a:ext cx="1968061" cy="41925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8A49538-3250-6640-9AA7-C3984937EF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5693" y="4678627"/>
            <a:ext cx="1632671" cy="130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4543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211F89E4-8B75-A215-2B68-06A479BDB586}"/>
              </a:ext>
            </a:extLst>
          </p:cNvPr>
          <p:cNvSpPr txBox="1"/>
          <p:nvPr/>
        </p:nvSpPr>
        <p:spPr>
          <a:xfrm>
            <a:off x="318481" y="279549"/>
            <a:ext cx="1148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Multi-GPUs</a:t>
            </a:r>
            <a:endParaRPr kumimoji="1" lang="zh-CN" altLang="en-US" sz="2800" b="1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34EAB136-EBBF-B5C7-7C40-01F9688DA68E}"/>
              </a:ext>
            </a:extLst>
          </p:cNvPr>
          <p:cNvSpPr/>
          <p:nvPr/>
        </p:nvSpPr>
        <p:spPr>
          <a:xfrm>
            <a:off x="0" y="356190"/>
            <a:ext cx="191386" cy="370692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9E739B89-4211-8F92-7C85-F31A68BC6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3</a:t>
            </a:fld>
            <a:endParaRPr kumimoji="1" lang="zh-CN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B52734C-DF28-320D-E0E5-C6CA9105D3E4}"/>
              </a:ext>
            </a:extLst>
          </p:cNvPr>
          <p:cNvGrpSpPr/>
          <p:nvPr/>
        </p:nvGrpSpPr>
        <p:grpSpPr>
          <a:xfrm>
            <a:off x="860457" y="988711"/>
            <a:ext cx="5663248" cy="5062027"/>
            <a:chOff x="1233931" y="1315823"/>
            <a:chExt cx="4347796" cy="3906996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8E446E86-772D-8DAD-CB61-F0452213F16A}"/>
                </a:ext>
              </a:extLst>
            </p:cNvPr>
            <p:cNvSpPr/>
            <p:nvPr/>
          </p:nvSpPr>
          <p:spPr>
            <a:xfrm>
              <a:off x="1233931" y="1315823"/>
              <a:ext cx="4347796" cy="2963047"/>
            </a:xfrm>
            <a:prstGeom prst="roundRect">
              <a:avLst>
                <a:gd name="adj" fmla="val 6553"/>
              </a:avLst>
            </a:prstGeom>
            <a:solidFill>
              <a:srgbClr val="FFFFF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4AFD664-95AA-4E63-7E7B-ADF19A5CFFF2}"/>
                </a:ext>
              </a:extLst>
            </p:cNvPr>
            <p:cNvSpPr/>
            <p:nvPr/>
          </p:nvSpPr>
          <p:spPr>
            <a:xfrm>
              <a:off x="1920323" y="1706232"/>
              <a:ext cx="916748" cy="798472"/>
            </a:xfrm>
            <a:prstGeom prst="roundRect">
              <a:avLst/>
            </a:prstGeom>
            <a:solidFill>
              <a:srgbClr val="CBD9DF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6A9CC291-1141-925E-6B20-6567B9703572}"/>
                </a:ext>
              </a:extLst>
            </p:cNvPr>
            <p:cNvSpPr/>
            <p:nvPr/>
          </p:nvSpPr>
          <p:spPr>
            <a:xfrm>
              <a:off x="3991135" y="1706232"/>
              <a:ext cx="916748" cy="798472"/>
            </a:xfrm>
            <a:prstGeom prst="roundRect">
              <a:avLst/>
            </a:prstGeom>
            <a:solidFill>
              <a:srgbClr val="CBD9DF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F6B4F7D-0907-77EE-4D56-A2C63B5033E6}"/>
                </a:ext>
              </a:extLst>
            </p:cNvPr>
            <p:cNvSpPr/>
            <p:nvPr/>
          </p:nvSpPr>
          <p:spPr>
            <a:xfrm>
              <a:off x="1920323" y="3256681"/>
              <a:ext cx="916748" cy="798472"/>
            </a:xfrm>
            <a:prstGeom prst="roundRect">
              <a:avLst/>
            </a:prstGeom>
            <a:solidFill>
              <a:srgbClr val="CBD9DF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5AA66C8-7E44-FF1E-D634-8639CC2AFE89}"/>
                </a:ext>
              </a:extLst>
            </p:cNvPr>
            <p:cNvSpPr/>
            <p:nvPr/>
          </p:nvSpPr>
          <p:spPr>
            <a:xfrm>
              <a:off x="3991135" y="3256681"/>
              <a:ext cx="916748" cy="798472"/>
            </a:xfrm>
            <a:prstGeom prst="roundRect">
              <a:avLst/>
            </a:prstGeom>
            <a:solidFill>
              <a:srgbClr val="CBD9DF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300016D-4238-D82F-9853-0B7F0E4EA129}"/>
                </a:ext>
              </a:extLst>
            </p:cNvPr>
            <p:cNvCxnSpPr>
              <a:stCxn id="7" idx="3"/>
              <a:endCxn id="25" idx="1"/>
            </p:cNvCxnSpPr>
            <p:nvPr/>
          </p:nvCxnSpPr>
          <p:spPr>
            <a:xfrm>
              <a:off x="2837071" y="2105468"/>
              <a:ext cx="1154064" cy="0"/>
            </a:xfrm>
            <a:prstGeom prst="straightConnector1">
              <a:avLst/>
            </a:prstGeom>
            <a:ln w="38100">
              <a:solidFill>
                <a:srgbClr val="02339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912BF0E-AF5D-0D82-08B1-62E8CF8DF30A}"/>
                </a:ext>
              </a:extLst>
            </p:cNvPr>
            <p:cNvCxnSpPr>
              <a:cxnSpLocks/>
              <a:stCxn id="7" idx="2"/>
              <a:endCxn id="26" idx="0"/>
            </p:cNvCxnSpPr>
            <p:nvPr/>
          </p:nvCxnSpPr>
          <p:spPr>
            <a:xfrm>
              <a:off x="2378697" y="2504704"/>
              <a:ext cx="0" cy="751977"/>
            </a:xfrm>
            <a:prstGeom prst="straightConnector1">
              <a:avLst/>
            </a:prstGeom>
            <a:ln w="38100">
              <a:solidFill>
                <a:srgbClr val="02339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891A142-39A3-50A7-03A2-3F2FC2552600}"/>
                </a:ext>
              </a:extLst>
            </p:cNvPr>
            <p:cNvCxnSpPr>
              <a:cxnSpLocks/>
              <a:stCxn id="25" idx="2"/>
              <a:endCxn id="27" idx="0"/>
            </p:cNvCxnSpPr>
            <p:nvPr/>
          </p:nvCxnSpPr>
          <p:spPr>
            <a:xfrm>
              <a:off x="4449509" y="2504704"/>
              <a:ext cx="0" cy="751977"/>
            </a:xfrm>
            <a:prstGeom prst="straightConnector1">
              <a:avLst/>
            </a:prstGeom>
            <a:ln w="38100">
              <a:solidFill>
                <a:srgbClr val="02339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726F5FD-00FD-4B22-8F5E-546BEA9A7CA1}"/>
                </a:ext>
              </a:extLst>
            </p:cNvPr>
            <p:cNvCxnSpPr>
              <a:cxnSpLocks/>
              <a:stCxn id="26" idx="3"/>
              <a:endCxn id="27" idx="1"/>
            </p:cNvCxnSpPr>
            <p:nvPr/>
          </p:nvCxnSpPr>
          <p:spPr>
            <a:xfrm>
              <a:off x="2837071" y="3655917"/>
              <a:ext cx="1154064" cy="0"/>
            </a:xfrm>
            <a:prstGeom prst="straightConnector1">
              <a:avLst/>
            </a:prstGeom>
            <a:ln w="38100">
              <a:solidFill>
                <a:srgbClr val="02339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8BCEB6A-2805-418E-362E-746EB00D7199}"/>
                </a:ext>
              </a:extLst>
            </p:cNvPr>
            <p:cNvCxnSpPr>
              <a:cxnSpLocks/>
            </p:cNvCxnSpPr>
            <p:nvPr/>
          </p:nvCxnSpPr>
          <p:spPr>
            <a:xfrm>
              <a:off x="2755164" y="2467052"/>
              <a:ext cx="1305331" cy="841188"/>
            </a:xfrm>
            <a:prstGeom prst="straightConnector1">
              <a:avLst/>
            </a:prstGeom>
            <a:ln w="38100">
              <a:solidFill>
                <a:srgbClr val="02339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F5053A1-F55D-3284-9BA9-B1E029D73A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5164" y="2467052"/>
              <a:ext cx="1305331" cy="814909"/>
            </a:xfrm>
            <a:prstGeom prst="straightConnector1">
              <a:avLst/>
            </a:prstGeom>
            <a:ln w="38100">
              <a:solidFill>
                <a:srgbClr val="02339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F2A6C4AC-5A47-4EFA-B973-18C2D2031CD2}"/>
                </a:ext>
              </a:extLst>
            </p:cNvPr>
            <p:cNvSpPr/>
            <p:nvPr/>
          </p:nvSpPr>
          <p:spPr>
            <a:xfrm>
              <a:off x="1461949" y="1704740"/>
              <a:ext cx="458374" cy="798472"/>
            </a:xfrm>
            <a:prstGeom prst="roundRect">
              <a:avLst/>
            </a:prstGeom>
            <a:solidFill>
              <a:srgbClr val="EAF6DE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1656F0B5-A370-1E8B-282F-7379ACBCB187}"/>
                </a:ext>
              </a:extLst>
            </p:cNvPr>
            <p:cNvSpPr/>
            <p:nvPr/>
          </p:nvSpPr>
          <p:spPr>
            <a:xfrm>
              <a:off x="1457347" y="3255189"/>
              <a:ext cx="458374" cy="798472"/>
            </a:xfrm>
            <a:prstGeom prst="roundRect">
              <a:avLst/>
            </a:prstGeom>
            <a:solidFill>
              <a:srgbClr val="EAF6DE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4B68EE66-4D55-456E-228F-CCD7470E865E}"/>
                </a:ext>
              </a:extLst>
            </p:cNvPr>
            <p:cNvSpPr/>
            <p:nvPr/>
          </p:nvSpPr>
          <p:spPr>
            <a:xfrm>
              <a:off x="4910184" y="1710522"/>
              <a:ext cx="458374" cy="798472"/>
            </a:xfrm>
            <a:prstGeom prst="roundRect">
              <a:avLst/>
            </a:prstGeom>
            <a:solidFill>
              <a:srgbClr val="EAF6DE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5157B04D-8FA7-7352-2B7C-9DB9C9CE8B81}"/>
                </a:ext>
              </a:extLst>
            </p:cNvPr>
            <p:cNvSpPr/>
            <p:nvPr/>
          </p:nvSpPr>
          <p:spPr>
            <a:xfrm>
              <a:off x="4905582" y="3260971"/>
              <a:ext cx="458374" cy="798472"/>
            </a:xfrm>
            <a:prstGeom prst="roundRect">
              <a:avLst/>
            </a:prstGeom>
            <a:solidFill>
              <a:srgbClr val="EAF6DE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Mem</a:t>
              </a:r>
              <a:endParaRPr lang="en-US" sz="2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1E812A19-015D-7C83-1C79-06FEAD2A89FE}"/>
                </a:ext>
              </a:extLst>
            </p:cNvPr>
            <p:cNvSpPr/>
            <p:nvPr/>
          </p:nvSpPr>
          <p:spPr>
            <a:xfrm>
              <a:off x="2030262" y="4802840"/>
              <a:ext cx="2760784" cy="419979"/>
            </a:xfrm>
            <a:prstGeom prst="roundRect">
              <a:avLst/>
            </a:prstGeom>
            <a:solidFill>
              <a:srgbClr val="F3E5E7"/>
            </a:solidFill>
            <a:ln w="19050">
              <a:noFill/>
            </a:ln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CPU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3224828-2920-1B71-BB15-A8AA9C2F1379}"/>
                </a:ext>
              </a:extLst>
            </p:cNvPr>
            <p:cNvCxnSpPr>
              <a:cxnSpLocks/>
              <a:stCxn id="50" idx="2"/>
              <a:endCxn id="51" idx="0"/>
            </p:cNvCxnSpPr>
            <p:nvPr/>
          </p:nvCxnSpPr>
          <p:spPr>
            <a:xfrm>
              <a:off x="3407829" y="4278870"/>
              <a:ext cx="2825" cy="523970"/>
            </a:xfrm>
            <a:prstGeom prst="straightConnector1">
              <a:avLst/>
            </a:prstGeom>
            <a:ln w="38100">
              <a:solidFill>
                <a:srgbClr val="023393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6044B07-DDE4-1F68-FED5-767F8A29586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02BA954-797B-26D2-6307-D7565E90FF06}"/>
              </a:ext>
            </a:extLst>
          </p:cNvPr>
          <p:cNvSpPr/>
          <p:nvPr/>
        </p:nvSpPr>
        <p:spPr>
          <a:xfrm>
            <a:off x="8314783" y="2145698"/>
            <a:ext cx="3370130" cy="22510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>
                <a:latin typeface="Candara" panose="020E0502030303020204" pitchFamily="34" charset="0"/>
              </a:rPr>
              <a:t>NUMA Overheads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Candara" panose="020E0502030303020204" pitchFamily="34" charset="0"/>
              </a:rPr>
              <a:t> </a:t>
            </a:r>
            <a:r>
              <a:rPr lang="en-US" altLang="zh-CN" sz="2400" b="1">
                <a:latin typeface="Candara" panose="020E0502030303020204" pitchFamily="34" charset="0"/>
              </a:rPr>
              <a:t>-</a:t>
            </a:r>
            <a:r>
              <a:rPr lang="zh-CN" altLang="en-US" sz="2400" b="1">
                <a:latin typeface="Candara" panose="020E0502030303020204" pitchFamily="34" charset="0"/>
              </a:rPr>
              <a:t> </a:t>
            </a:r>
            <a:r>
              <a:rPr lang="en-US" altLang="zh-CN" sz="2400" b="1">
                <a:latin typeface="Candara" panose="020E0502030303020204" pitchFamily="34" charset="0"/>
              </a:rPr>
              <a:t>Data transfer</a:t>
            </a:r>
          </a:p>
          <a:p>
            <a:pPr>
              <a:lnSpc>
                <a:spcPct val="150000"/>
              </a:lnSpc>
            </a:pPr>
            <a:r>
              <a:rPr lang="zh-CN" altLang="en-US" sz="2400" b="1">
                <a:latin typeface="Candara" panose="020E0502030303020204" pitchFamily="34" charset="0"/>
              </a:rPr>
              <a:t> </a:t>
            </a:r>
            <a:r>
              <a:rPr lang="en-US" altLang="zh-CN" sz="2400" b="1">
                <a:latin typeface="Candara" panose="020E0502030303020204" pitchFamily="34" charset="0"/>
              </a:rPr>
              <a:t>-</a:t>
            </a:r>
            <a:r>
              <a:rPr lang="zh-CN" altLang="en-US" sz="2400" b="1">
                <a:latin typeface="Candara" panose="020E0502030303020204" pitchFamily="34" charset="0"/>
              </a:rPr>
              <a:t> </a:t>
            </a:r>
            <a:r>
              <a:rPr lang="en-US" altLang="zh-CN" sz="2400" b="1">
                <a:latin typeface="Candara" panose="020E0502030303020204" pitchFamily="34" charset="0"/>
              </a:rPr>
              <a:t>Remote</a:t>
            </a:r>
            <a:r>
              <a:rPr lang="zh-CN" altLang="en-US" sz="2400" b="1">
                <a:latin typeface="Candara" panose="020E0502030303020204" pitchFamily="34" charset="0"/>
              </a:rPr>
              <a:t> </a:t>
            </a:r>
            <a:r>
              <a:rPr lang="en-US" altLang="zh-CN" sz="2400" b="1">
                <a:latin typeface="Candara" panose="020E0502030303020204" pitchFamily="34" charset="0"/>
              </a:rPr>
              <a:t>data</a:t>
            </a:r>
            <a:r>
              <a:rPr lang="zh-CN" altLang="en-US" sz="2400" b="1">
                <a:latin typeface="Candara" panose="020E0502030303020204" pitchFamily="34" charset="0"/>
              </a:rPr>
              <a:t> </a:t>
            </a:r>
            <a:r>
              <a:rPr lang="en-US" altLang="zh-CN" sz="2400" b="1">
                <a:latin typeface="Candara" panose="020E0502030303020204" pitchFamily="34" charset="0"/>
              </a:rPr>
              <a:t>access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Candara" panose="020E0502030303020204" pitchFamily="34" charset="0"/>
              </a:rPr>
              <a:t>…</a:t>
            </a:r>
          </a:p>
        </p:txBody>
      </p:sp>
      <p:pic>
        <p:nvPicPr>
          <p:cNvPr id="9" name="Graphic 8" descr="Angry face outline outline">
            <a:extLst>
              <a:ext uri="{FF2B5EF4-FFF2-40B4-BE49-F238E27FC236}">
                <a16:creationId xmlns:a16="http://schemas.microsoft.com/office/drawing/2014/main" id="{0EE274DD-F717-6581-551A-CF9B7258D5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78828" y="2221344"/>
            <a:ext cx="484632" cy="48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892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C3F8E-0F60-33E4-D9D9-B2444755E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84EE0AF0-366C-EBE1-DA64-587E98DA82BF}"/>
              </a:ext>
            </a:extLst>
          </p:cNvPr>
          <p:cNvSpPr txBox="1"/>
          <p:nvPr/>
        </p:nvSpPr>
        <p:spPr>
          <a:xfrm>
            <a:off x="318481" y="279549"/>
            <a:ext cx="1148887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2800" b="1">
                <a:solidFill>
                  <a:srgbClr val="003393"/>
                </a:solidFill>
                <a:latin typeface="Candara"/>
                <a:cs typeface="Arial"/>
              </a:rPr>
              <a:t>On-Touch Page Migration</a:t>
            </a:r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7E581-74F3-FF64-56D0-8314FFC4027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DB05077A-54F8-59C9-9818-3C1A8380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4</a:t>
            </a:fld>
            <a:endParaRPr kumimoji="1" lang="zh-CN" alt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EE9AB6-DAF6-4807-B2FD-AA3F0B630B0A}"/>
              </a:ext>
            </a:extLst>
          </p:cNvPr>
          <p:cNvGrpSpPr/>
          <p:nvPr/>
        </p:nvGrpSpPr>
        <p:grpSpPr>
          <a:xfrm>
            <a:off x="2335014" y="2150341"/>
            <a:ext cx="2893229" cy="2604635"/>
            <a:chOff x="6526015" y="2272739"/>
            <a:chExt cx="3914279" cy="3368645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3367D257-25C0-4E02-8003-031F4256A986}"/>
                </a:ext>
              </a:extLst>
            </p:cNvPr>
            <p:cNvSpPr/>
            <p:nvPr/>
          </p:nvSpPr>
          <p:spPr>
            <a:xfrm>
              <a:off x="6526015" y="2272739"/>
              <a:ext cx="1189832" cy="517473"/>
            </a:xfrm>
            <a:prstGeom prst="roundRect">
              <a:avLst>
                <a:gd name="adj" fmla="val 3142"/>
              </a:avLst>
            </a:prstGeom>
            <a:solidFill>
              <a:srgbClr val="F3E5E7"/>
            </a:solidFill>
            <a:ln w="19050">
              <a:noFill/>
              <a:prstDash val="soli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r>
                <a:rPr lang="en-US" sz="2000" b="1" baseline="-250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6FD10675-C250-4D40-A483-AC113F5E8117}"/>
                </a:ext>
              </a:extLst>
            </p:cNvPr>
            <p:cNvSpPr/>
            <p:nvPr/>
          </p:nvSpPr>
          <p:spPr>
            <a:xfrm>
              <a:off x="6526015" y="3660294"/>
              <a:ext cx="1188396" cy="521470"/>
            </a:xfrm>
            <a:prstGeom prst="roundRect">
              <a:avLst>
                <a:gd name="adj" fmla="val 3142"/>
              </a:avLst>
            </a:prstGeom>
            <a:solidFill>
              <a:srgbClr val="F3E5E7"/>
            </a:solidFill>
            <a:ln w="19050">
              <a:noFill/>
              <a:prstDash val="soli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r>
                <a:rPr lang="en-US" sz="2000" b="1" baseline="-250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0F455A15-C9FF-4366-8584-383EB0B0E645}"/>
                </a:ext>
              </a:extLst>
            </p:cNvPr>
            <p:cNvSpPr/>
            <p:nvPr/>
          </p:nvSpPr>
          <p:spPr>
            <a:xfrm>
              <a:off x="6526015" y="5119914"/>
              <a:ext cx="1188396" cy="521470"/>
            </a:xfrm>
            <a:prstGeom prst="roundRect">
              <a:avLst>
                <a:gd name="adj" fmla="val 3142"/>
              </a:avLst>
            </a:prstGeom>
            <a:solidFill>
              <a:srgbClr val="F3E5E7"/>
            </a:solidFill>
            <a:ln w="19050">
              <a:noFill/>
              <a:prstDash val="soli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r>
                <a:rPr lang="en-US" sz="2000" b="1" baseline="-250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9A08BAC-79BA-496E-802F-1CBA6BE6EA20}"/>
                </a:ext>
              </a:extLst>
            </p:cNvPr>
            <p:cNvSpPr/>
            <p:nvPr/>
          </p:nvSpPr>
          <p:spPr>
            <a:xfrm>
              <a:off x="9227334" y="2916052"/>
              <a:ext cx="1188396" cy="521469"/>
            </a:xfrm>
            <a:prstGeom prst="roundRect">
              <a:avLst>
                <a:gd name="adj" fmla="val 3142"/>
              </a:avLst>
            </a:prstGeom>
            <a:solidFill>
              <a:srgbClr val="F3E5E7"/>
            </a:solidFill>
            <a:ln w="19050">
              <a:noFill/>
              <a:prstDash val="soli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r>
                <a:rPr lang="en-US" sz="2000" b="1" baseline="-250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C9B2DEC-BA3E-43FD-83DC-CD5C8664FE92}"/>
                </a:ext>
              </a:extLst>
            </p:cNvPr>
            <p:cNvSpPr/>
            <p:nvPr/>
          </p:nvSpPr>
          <p:spPr>
            <a:xfrm>
              <a:off x="9251898" y="4332208"/>
              <a:ext cx="1188396" cy="521470"/>
            </a:xfrm>
            <a:prstGeom prst="roundRect">
              <a:avLst>
                <a:gd name="adj" fmla="val 3142"/>
              </a:avLst>
            </a:prstGeom>
            <a:solidFill>
              <a:srgbClr val="F3E5E7"/>
            </a:solidFill>
            <a:ln w="19050">
              <a:noFill/>
              <a:prstDash val="solid"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GPU</a:t>
              </a:r>
              <a:r>
                <a:rPr lang="en-US" sz="2000" b="1" baseline="-25000">
                  <a:solidFill>
                    <a:schemeClr val="tx1">
                      <a:lumMod val="95000"/>
                      <a:lumOff val="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7FB759A-036A-49DF-8B01-5DF1F269205E}"/>
              </a:ext>
            </a:extLst>
          </p:cNvPr>
          <p:cNvCxnSpPr>
            <a:cxnSpLocks/>
            <a:stCxn id="69" idx="3"/>
            <a:endCxn id="73" idx="1"/>
          </p:cNvCxnSpPr>
          <p:nvPr/>
        </p:nvCxnSpPr>
        <p:spPr>
          <a:xfrm>
            <a:off x="3214475" y="2350396"/>
            <a:ext cx="1117213" cy="49895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278AB98-18B7-4571-A939-ADE9E71C5253}"/>
              </a:ext>
            </a:extLst>
          </p:cNvPr>
          <p:cNvCxnSpPr>
            <a:cxnSpLocks/>
            <a:stCxn id="73" idx="1"/>
            <a:endCxn id="71" idx="3"/>
          </p:cNvCxnSpPr>
          <p:nvPr/>
        </p:nvCxnSpPr>
        <p:spPr>
          <a:xfrm flipH="1">
            <a:off x="3213414" y="2849350"/>
            <a:ext cx="1118274" cy="575448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3A6AA77-02F0-4987-A0E1-02B452CD9209}"/>
              </a:ext>
            </a:extLst>
          </p:cNvPr>
          <p:cNvCxnSpPr>
            <a:cxnSpLocks/>
            <a:stCxn id="71" idx="3"/>
            <a:endCxn id="74" idx="1"/>
          </p:cNvCxnSpPr>
          <p:nvPr/>
        </p:nvCxnSpPr>
        <p:spPr>
          <a:xfrm>
            <a:off x="3213414" y="3424798"/>
            <a:ext cx="1136429" cy="519523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27252E0-DF2D-45F2-8D74-88D1697369E6}"/>
              </a:ext>
            </a:extLst>
          </p:cNvPr>
          <p:cNvCxnSpPr>
            <a:cxnSpLocks/>
            <a:stCxn id="74" idx="1"/>
            <a:endCxn id="72" idx="3"/>
          </p:cNvCxnSpPr>
          <p:nvPr/>
        </p:nvCxnSpPr>
        <p:spPr>
          <a:xfrm flipH="1">
            <a:off x="3213414" y="3944322"/>
            <a:ext cx="1136429" cy="609054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D5803471-A0D2-4D24-A958-CBC6668B355C}"/>
              </a:ext>
            </a:extLst>
          </p:cNvPr>
          <p:cNvSpPr/>
          <p:nvPr/>
        </p:nvSpPr>
        <p:spPr>
          <a:xfrm rot="5389443">
            <a:off x="2981054" y="1999681"/>
            <a:ext cx="292859" cy="301320"/>
          </a:xfrm>
          <a:prstGeom prst="rect">
            <a:avLst/>
          </a:prstGeom>
          <a:solidFill>
            <a:srgbClr val="4A5C6A"/>
          </a:solidFill>
          <a:ln w="190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BAD4DAC-5282-496B-A1A7-0649F5B54B15}"/>
              </a:ext>
            </a:extLst>
          </p:cNvPr>
          <p:cNvGrpSpPr/>
          <p:nvPr/>
        </p:nvGrpSpPr>
        <p:grpSpPr>
          <a:xfrm>
            <a:off x="6561717" y="2084692"/>
            <a:ext cx="3806900" cy="483780"/>
            <a:chOff x="606430" y="5413787"/>
            <a:chExt cx="3806900" cy="48378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BD5F119-A104-4312-94D9-CA84D58573E2}"/>
                </a:ext>
              </a:extLst>
            </p:cNvPr>
            <p:cNvSpPr/>
            <p:nvPr/>
          </p:nvSpPr>
          <p:spPr>
            <a:xfrm>
              <a:off x="1125460" y="5413787"/>
              <a:ext cx="328787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>
                  <a:latin typeface="Candara" panose="020E0502030303020204" pitchFamily="34" charset="0"/>
                </a:rPr>
                <a:t>Local memory access</a:t>
              </a:r>
            </a:p>
          </p:txBody>
        </p:sp>
        <p:pic>
          <p:nvPicPr>
            <p:cNvPr id="102" name="Graphic 101" descr="Angel face outline outline">
              <a:extLst>
                <a:ext uri="{FF2B5EF4-FFF2-40B4-BE49-F238E27FC236}">
                  <a16:creationId xmlns:a16="http://schemas.microsoft.com/office/drawing/2014/main" id="{F4D405F8-620B-4733-A1F0-5D8E38B9F00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6430" y="5413787"/>
              <a:ext cx="483780" cy="483780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86E3C3-136E-44FC-A24C-A1D668683536}"/>
              </a:ext>
            </a:extLst>
          </p:cNvPr>
          <p:cNvGrpSpPr/>
          <p:nvPr/>
        </p:nvGrpSpPr>
        <p:grpSpPr>
          <a:xfrm>
            <a:off x="6561717" y="2845850"/>
            <a:ext cx="3108174" cy="484632"/>
            <a:chOff x="6624151" y="5412935"/>
            <a:chExt cx="3108174" cy="484632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B629E086-6713-1B44-0B89-3629C80F1E85}"/>
                </a:ext>
              </a:extLst>
            </p:cNvPr>
            <p:cNvSpPr/>
            <p:nvPr/>
          </p:nvSpPr>
          <p:spPr>
            <a:xfrm>
              <a:off x="7157005" y="5431182"/>
              <a:ext cx="25753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>
                  <a:latin typeface="Candara" panose="020E0502030303020204" pitchFamily="34" charset="0"/>
                </a:rPr>
                <a:t>Ping-Pong effect</a:t>
              </a:r>
            </a:p>
          </p:txBody>
        </p:sp>
        <p:pic>
          <p:nvPicPr>
            <p:cNvPr id="103" name="Graphic 102" descr="Angry face outline outline">
              <a:extLst>
                <a:ext uri="{FF2B5EF4-FFF2-40B4-BE49-F238E27FC236}">
                  <a16:creationId xmlns:a16="http://schemas.microsoft.com/office/drawing/2014/main" id="{BC49283C-9E01-4DC2-9262-F759FE0A2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24151" y="5412935"/>
              <a:ext cx="484632" cy="484632"/>
            </a:xfrm>
            <a:prstGeom prst="rect">
              <a:avLst/>
            </a:prstGeom>
          </p:spPr>
        </p:pic>
      </p:grpSp>
      <p:sp>
        <p:nvSpPr>
          <p:cNvPr id="14" name="Pentagon 7">
            <a:extLst>
              <a:ext uri="{FF2B5EF4-FFF2-40B4-BE49-F238E27FC236}">
                <a16:creationId xmlns:a16="http://schemas.microsoft.com/office/drawing/2014/main" id="{F569E939-5E33-A86B-FACD-9637A77DBC00}"/>
              </a:ext>
            </a:extLst>
          </p:cNvPr>
          <p:cNvSpPr/>
          <p:nvPr/>
        </p:nvSpPr>
        <p:spPr>
          <a:xfrm>
            <a:off x="0" y="356190"/>
            <a:ext cx="191386" cy="370692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52889-162F-AC2C-61FE-1C1A7298F6A7}"/>
              </a:ext>
            </a:extLst>
          </p:cNvPr>
          <p:cNvSpPr txBox="1"/>
          <p:nvPr/>
        </p:nvSpPr>
        <p:spPr>
          <a:xfrm>
            <a:off x="1086992" y="1011155"/>
            <a:ext cx="9365198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andara"/>
              </a:rPr>
              <a:t>Page immediately migrated to</a:t>
            </a:r>
            <a:r>
              <a:rPr lang="zh-CN" altLang="en-US" sz="2400" b="1" dirty="0">
                <a:solidFill>
                  <a:srgbClr val="C00000"/>
                </a:solidFill>
                <a:latin typeface="Candara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Candara"/>
              </a:rPr>
              <a:t>the</a:t>
            </a:r>
            <a:r>
              <a:rPr lang="zh-CN" altLang="en-US" sz="2400" b="1" dirty="0">
                <a:solidFill>
                  <a:srgbClr val="C00000"/>
                </a:solidFill>
                <a:latin typeface="Candara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Candara"/>
              </a:rPr>
              <a:t>requesting</a:t>
            </a:r>
            <a:r>
              <a:rPr lang="zh-CN" altLang="en-US" sz="2400" b="1" dirty="0">
                <a:solidFill>
                  <a:srgbClr val="C00000"/>
                </a:solidFill>
                <a:latin typeface="Candara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latin typeface="Candara"/>
              </a:rPr>
              <a:t>GPU</a:t>
            </a:r>
            <a:endParaRPr lang="en-US" sz="2400" b="1" dirty="0">
              <a:solidFill>
                <a:srgbClr val="C00000"/>
              </a:solidFill>
              <a:latin typeface="Candara"/>
            </a:endParaRP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F4D8F08-96A6-8213-B8A0-7B4088C18CD7}"/>
              </a:ext>
            </a:extLst>
          </p:cNvPr>
          <p:cNvGrpSpPr/>
          <p:nvPr/>
        </p:nvGrpSpPr>
        <p:grpSpPr>
          <a:xfrm>
            <a:off x="6561717" y="3621113"/>
            <a:ext cx="5596789" cy="742838"/>
            <a:chOff x="459448" y="5357654"/>
            <a:chExt cx="5596789" cy="742838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FBE81F02-C0C6-64D3-D093-D8ABC05B3439}"/>
                </a:ext>
              </a:extLst>
            </p:cNvPr>
            <p:cNvSpPr/>
            <p:nvPr/>
          </p:nvSpPr>
          <p:spPr>
            <a:xfrm>
              <a:off x="1003540" y="5392606"/>
              <a:ext cx="5052697" cy="707886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>
                  <a:latin typeface="Candara"/>
                  <a:ea typeface="等线"/>
                </a:rPr>
                <a:t>Best suited for private pages (i.e., pages accessed by a single GPU)</a:t>
              </a:r>
              <a:endParaRPr lang="en-US"/>
            </a:p>
          </p:txBody>
        </p:sp>
        <p:pic>
          <p:nvPicPr>
            <p:cNvPr id="68" name="Graphic 67" descr="Badge Tick1 with solid fill">
              <a:extLst>
                <a:ext uri="{FF2B5EF4-FFF2-40B4-BE49-F238E27FC236}">
                  <a16:creationId xmlns:a16="http://schemas.microsoft.com/office/drawing/2014/main" id="{D8853200-2748-B5AD-5C9F-BA02AD5F6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9448" y="5357654"/>
              <a:ext cx="484632" cy="484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4063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4.07407E-6 L 0.10859 0.07152 " pathEditMode="relative" rAng="0" ptsTypes="AA">
                                      <p:cBhvr>
                                        <p:cTn id="11" dur="1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30" y="356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59 0.07152 L -0.00052 0.16388 " pathEditMode="relative" rAng="0" ptsTypes="AA">
                                      <p:cBhvr>
                                        <p:cTn id="22" dur="1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456" y="460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300"/>
                            </p:stCondLst>
                            <p:childTnLst>
                              <p:par>
                                <p:cTn id="2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16388 L 0.10234 0.25254 " pathEditMode="relative" rAng="0" ptsTypes="AA">
                                      <p:cBhvr>
                                        <p:cTn id="28" dur="1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43" y="4421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600"/>
                            </p:stCondLst>
                            <p:childTnLst>
                              <p:par>
                                <p:cTn id="33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234 0.25254 L 0.00742 0.32592 " pathEditMode="relative" rAng="0" ptsTypes="AA">
                                      <p:cBhvr>
                                        <p:cTn id="34" dur="13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53" y="3657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9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7" grpId="1" animBg="1"/>
      <p:bldP spid="87" grpId="2" animBg="1"/>
      <p:bldP spid="87" grpId="3" animBg="1"/>
      <p:bldP spid="87" grpId="4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C3F8E-0F60-33E4-D9D9-B2444755E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84EE0AF0-366C-EBE1-DA64-587E98DA82BF}"/>
              </a:ext>
            </a:extLst>
          </p:cNvPr>
          <p:cNvSpPr txBox="1"/>
          <p:nvPr/>
        </p:nvSpPr>
        <p:spPr>
          <a:xfrm>
            <a:off x="318481" y="279549"/>
            <a:ext cx="1148887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2800" b="1">
                <a:solidFill>
                  <a:srgbClr val="003393"/>
                </a:solidFill>
                <a:latin typeface="Candara"/>
                <a:ea typeface="PingFang SC"/>
                <a:cs typeface="Arial"/>
              </a:rPr>
              <a:t>Access Counter-Based Page Migration</a:t>
            </a:r>
            <a:endParaRPr kumimoji="1" lang="zh-CN" altLang="en-US" sz="2800" b="1">
              <a:solidFill>
                <a:srgbClr val="003393"/>
              </a:solidFill>
              <a:latin typeface="Candara"/>
              <a:ea typeface="PingFang SC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7E581-74F3-FF64-56D0-8314FFC4027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DB05077A-54F8-59C9-9818-3C1A8380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14" name="Pentagon 7">
            <a:extLst>
              <a:ext uri="{FF2B5EF4-FFF2-40B4-BE49-F238E27FC236}">
                <a16:creationId xmlns:a16="http://schemas.microsoft.com/office/drawing/2014/main" id="{F569E939-5E33-A86B-FACD-9637A77DBC00}"/>
              </a:ext>
            </a:extLst>
          </p:cNvPr>
          <p:cNvSpPr/>
          <p:nvPr/>
        </p:nvSpPr>
        <p:spPr>
          <a:xfrm>
            <a:off x="0" y="356190"/>
            <a:ext cx="191386" cy="370692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8E3CA0-1388-A7A5-FF6F-DE030D7E2068}"/>
              </a:ext>
            </a:extLst>
          </p:cNvPr>
          <p:cNvSpPr/>
          <p:nvPr/>
        </p:nvSpPr>
        <p:spPr>
          <a:xfrm>
            <a:off x="2193984" y="1845865"/>
            <a:ext cx="2864416" cy="730850"/>
          </a:xfrm>
          <a:prstGeom prst="roundRect">
            <a:avLst>
              <a:gd name="adj" fmla="val 3142"/>
            </a:avLst>
          </a:prstGeom>
          <a:solidFill>
            <a:srgbClr val="F3E5E7"/>
          </a:solidFill>
          <a:ln w="19050">
            <a:noFill/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sz="2000" b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A7E9AC-033A-60CA-FF02-93644C32FFA4}"/>
              </a:ext>
            </a:extLst>
          </p:cNvPr>
          <p:cNvSpPr/>
          <p:nvPr/>
        </p:nvSpPr>
        <p:spPr>
          <a:xfrm>
            <a:off x="3043788" y="1947255"/>
            <a:ext cx="923296" cy="542493"/>
          </a:xfrm>
          <a:prstGeom prst="rect">
            <a:avLst/>
          </a:prstGeom>
          <a:solidFill>
            <a:srgbClr val="DAE8FC"/>
          </a:solidFill>
          <a:ln w="190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 counter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11DFA61-8B61-5116-FD71-941F2D61A8A5}"/>
              </a:ext>
            </a:extLst>
          </p:cNvPr>
          <p:cNvSpPr/>
          <p:nvPr/>
        </p:nvSpPr>
        <p:spPr>
          <a:xfrm>
            <a:off x="2193787" y="3794696"/>
            <a:ext cx="2864416" cy="730850"/>
          </a:xfrm>
          <a:prstGeom prst="roundRect">
            <a:avLst>
              <a:gd name="adj" fmla="val 3142"/>
            </a:avLst>
          </a:prstGeom>
          <a:solidFill>
            <a:srgbClr val="F3E5E7"/>
          </a:solidFill>
          <a:ln w="19050">
            <a:noFill/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sz="2000" b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423D30-0485-BDEC-6E1C-867BABC5E985}"/>
              </a:ext>
            </a:extLst>
          </p:cNvPr>
          <p:cNvCxnSpPr>
            <a:cxnSpLocks/>
          </p:cNvCxnSpPr>
          <p:nvPr/>
        </p:nvCxnSpPr>
        <p:spPr>
          <a:xfrm>
            <a:off x="3149287" y="2576715"/>
            <a:ext cx="0" cy="1217981"/>
          </a:xfrm>
          <a:prstGeom prst="straightConnector1">
            <a:avLst/>
          </a:prstGeom>
          <a:ln w="19050"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251F75-ADD1-6809-BCE9-AFD5DA371695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4407107" y="2607567"/>
            <a:ext cx="2235" cy="1280423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 w="lg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BCD41D8-FEFE-C4B3-470C-2BF258E3CABE}"/>
              </a:ext>
            </a:extLst>
          </p:cNvPr>
          <p:cNvSpPr/>
          <p:nvPr/>
        </p:nvSpPr>
        <p:spPr>
          <a:xfrm>
            <a:off x="3976951" y="3026597"/>
            <a:ext cx="1493543" cy="4616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>
                <a:solidFill>
                  <a:srgbClr val="C00000"/>
                </a:solidFill>
                <a:latin typeface="Candara" panose="020E0502030303020204" pitchFamily="34" charset="0"/>
              </a:rPr>
              <a:t>Migrate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71EF4B-83A9-90A1-2B22-F52BE71B678B}"/>
              </a:ext>
            </a:extLst>
          </p:cNvPr>
          <p:cNvSpPr/>
          <p:nvPr/>
        </p:nvSpPr>
        <p:spPr>
          <a:xfrm>
            <a:off x="1956425" y="2489749"/>
            <a:ext cx="584447" cy="64633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b="1">
                <a:solidFill>
                  <a:srgbClr val="C00000"/>
                </a:solidFill>
                <a:latin typeface="Candara" panose="020E0502030303020204" pitchFamily="34" charset="0"/>
              </a:rPr>
              <a:t>+1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36E57DF-1C70-B061-96B9-36FCF3836C4F}"/>
              </a:ext>
            </a:extLst>
          </p:cNvPr>
          <p:cNvSpPr/>
          <p:nvPr/>
        </p:nvSpPr>
        <p:spPr>
          <a:xfrm>
            <a:off x="2058241" y="2723978"/>
            <a:ext cx="544362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b="1">
                <a:solidFill>
                  <a:srgbClr val="C00000"/>
                </a:solidFill>
                <a:latin typeface="Candara" panose="020E0502030303020204" pitchFamily="34" charset="0"/>
              </a:rPr>
              <a:t>+1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98C2489-D12C-AA23-AF5D-F1F0957A5CA1}"/>
              </a:ext>
            </a:extLst>
          </p:cNvPr>
          <p:cNvSpPr/>
          <p:nvPr/>
        </p:nvSpPr>
        <p:spPr>
          <a:xfrm>
            <a:off x="2133760" y="2955247"/>
            <a:ext cx="501404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>
                <a:solidFill>
                  <a:srgbClr val="C00000"/>
                </a:solidFill>
                <a:latin typeface="Candara" panose="020E0502030303020204" pitchFamily="34" charset="0"/>
              </a:rPr>
              <a:t>+1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A6E85F7-9786-6E26-9250-F7EE96BF4C4B}"/>
              </a:ext>
            </a:extLst>
          </p:cNvPr>
          <p:cNvSpPr/>
          <p:nvPr/>
        </p:nvSpPr>
        <p:spPr>
          <a:xfrm>
            <a:off x="2492000" y="3146574"/>
            <a:ext cx="1475084" cy="40011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altLang="zh-CN" sz="2000" b="1">
                <a:solidFill>
                  <a:srgbClr val="C00000"/>
                </a:solidFill>
                <a:latin typeface="Candara" panose="020E0502030303020204" pitchFamily="34" charset="0"/>
              </a:rPr>
              <a:t>&gt; Threshold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55A85E9-7773-9C0E-7626-3616B708A9A6}"/>
              </a:ext>
            </a:extLst>
          </p:cNvPr>
          <p:cNvSpPr/>
          <p:nvPr/>
        </p:nvSpPr>
        <p:spPr>
          <a:xfrm>
            <a:off x="4092768" y="3887990"/>
            <a:ext cx="633148" cy="510751"/>
          </a:xfrm>
          <a:prstGeom prst="rect">
            <a:avLst/>
          </a:prstGeom>
          <a:solidFill>
            <a:srgbClr val="4A5C6A">
              <a:alpha val="22000"/>
            </a:srgbClr>
          </a:solidFill>
          <a:ln w="190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4FF791C-DE36-DBF9-5D55-B82C20C894D2}"/>
              </a:ext>
            </a:extLst>
          </p:cNvPr>
          <p:cNvGrpSpPr/>
          <p:nvPr/>
        </p:nvGrpSpPr>
        <p:grpSpPr>
          <a:xfrm>
            <a:off x="6497113" y="2095020"/>
            <a:ext cx="3526886" cy="483780"/>
            <a:chOff x="606430" y="5413787"/>
            <a:chExt cx="3526886" cy="4837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B6C14D9-DF74-673F-BC72-AA19AE8AD3D9}"/>
                </a:ext>
              </a:extLst>
            </p:cNvPr>
            <p:cNvSpPr/>
            <p:nvPr/>
          </p:nvSpPr>
          <p:spPr>
            <a:xfrm>
              <a:off x="1125459" y="5413787"/>
              <a:ext cx="3007857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>
                  <a:latin typeface="Candara" panose="020E0502030303020204" pitchFamily="34" charset="0"/>
                </a:rPr>
                <a:t>Reduced ping-pong effect</a:t>
              </a:r>
            </a:p>
          </p:txBody>
        </p:sp>
        <p:pic>
          <p:nvPicPr>
            <p:cNvPr id="4" name="Graphic 3" descr="Angel face outline outline">
              <a:extLst>
                <a:ext uri="{FF2B5EF4-FFF2-40B4-BE49-F238E27FC236}">
                  <a16:creationId xmlns:a16="http://schemas.microsoft.com/office/drawing/2014/main" id="{F27D0322-3D66-BE86-AACC-C96EDF3099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6430" y="5413787"/>
              <a:ext cx="483780" cy="48378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3E676F-1A6A-BAD0-4F14-85FAEC4AF251}"/>
              </a:ext>
            </a:extLst>
          </p:cNvPr>
          <p:cNvGrpSpPr/>
          <p:nvPr/>
        </p:nvGrpSpPr>
        <p:grpSpPr>
          <a:xfrm>
            <a:off x="6497113" y="2931694"/>
            <a:ext cx="3108174" cy="484632"/>
            <a:chOff x="6624151" y="5412935"/>
            <a:chExt cx="3108174" cy="484632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F63FACC-4C2E-A2F9-4DB5-CF4BA57EEAC8}"/>
                </a:ext>
              </a:extLst>
            </p:cNvPr>
            <p:cNvSpPr/>
            <p:nvPr/>
          </p:nvSpPr>
          <p:spPr>
            <a:xfrm>
              <a:off x="7157005" y="5431182"/>
              <a:ext cx="25753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>
                  <a:latin typeface="Candara" panose="020E0502030303020204" pitchFamily="34" charset="0"/>
                </a:rPr>
                <a:t>Remote access</a:t>
              </a:r>
            </a:p>
          </p:txBody>
        </p:sp>
        <p:pic>
          <p:nvPicPr>
            <p:cNvPr id="9" name="Graphic 8" descr="Angry face outline outline">
              <a:extLst>
                <a:ext uri="{FF2B5EF4-FFF2-40B4-BE49-F238E27FC236}">
                  <a16:creationId xmlns:a16="http://schemas.microsoft.com/office/drawing/2014/main" id="{916EA533-6F01-EF9B-43F1-0C350C7512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24151" y="5412935"/>
              <a:ext cx="484632" cy="484632"/>
            </a:xfrm>
            <a:prstGeom prst="rect">
              <a:avLst/>
            </a:prstGeom>
          </p:spPr>
        </p:pic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F103DAA-D122-DB18-5C83-9FC1296C67DA}"/>
              </a:ext>
            </a:extLst>
          </p:cNvPr>
          <p:cNvSpPr/>
          <p:nvPr/>
        </p:nvSpPr>
        <p:spPr>
          <a:xfrm>
            <a:off x="4092571" y="3887579"/>
            <a:ext cx="648861" cy="510752"/>
          </a:xfrm>
          <a:prstGeom prst="rect">
            <a:avLst/>
          </a:prstGeom>
          <a:solidFill>
            <a:srgbClr val="4A5C6A"/>
          </a:solidFill>
          <a:ln w="190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r>
              <a:rPr lang="en-US" sz="105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EFB9BDE-0FC1-D958-BB72-AD4629C258CA}"/>
              </a:ext>
            </a:extLst>
          </p:cNvPr>
          <p:cNvGrpSpPr/>
          <p:nvPr/>
        </p:nvGrpSpPr>
        <p:grpSpPr>
          <a:xfrm>
            <a:off x="6497113" y="3792175"/>
            <a:ext cx="5339844" cy="783868"/>
            <a:chOff x="459448" y="5357654"/>
            <a:chExt cx="5339844" cy="78386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4EF7F3E-80E4-F1B4-2021-B2BE756E7B05}"/>
                </a:ext>
              </a:extLst>
            </p:cNvPr>
            <p:cNvSpPr/>
            <p:nvPr/>
          </p:nvSpPr>
          <p:spPr>
            <a:xfrm>
              <a:off x="1003540" y="5433636"/>
              <a:ext cx="4795752" cy="707886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>
                  <a:latin typeface="Candara"/>
                  <a:ea typeface="等线"/>
                </a:rPr>
                <a:t>Best suited for shared pages (i.e., pages frequently accessed by different GPUs)</a:t>
              </a:r>
            </a:p>
          </p:txBody>
        </p:sp>
        <p:pic>
          <p:nvPicPr>
            <p:cNvPr id="64" name="Graphic 63" descr="Badge Tick1 with solid fill">
              <a:extLst>
                <a:ext uri="{FF2B5EF4-FFF2-40B4-BE49-F238E27FC236}">
                  <a16:creationId xmlns:a16="http://schemas.microsoft.com/office/drawing/2014/main" id="{E3586BBA-3B27-E0FE-EA79-B8D375BBF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9448" y="5357654"/>
              <a:ext cx="484632" cy="48463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4A237FE-CA7C-DC91-5CCE-5767A04513D5}"/>
              </a:ext>
            </a:extLst>
          </p:cNvPr>
          <p:cNvSpPr txBox="1"/>
          <p:nvPr/>
        </p:nvSpPr>
        <p:spPr>
          <a:xfrm>
            <a:off x="1086991" y="1034601"/>
            <a:ext cx="10588907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  <a:latin typeface="Candara"/>
              </a:rPr>
              <a:t>Page migrated when access counter reaches threshold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967CCE-9287-ED56-3D1E-DA23763770B0}"/>
              </a:ext>
            </a:extLst>
          </p:cNvPr>
          <p:cNvSpPr txBox="1"/>
          <p:nvPr/>
        </p:nvSpPr>
        <p:spPr>
          <a:xfrm>
            <a:off x="14401800" y="8708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6059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82 3.33333E-6 L 0.00013 -0.2930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46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7" grpId="0" animBg="1"/>
      <p:bldP spid="29" grpId="0"/>
      <p:bldP spid="30" grpId="0"/>
      <p:bldP spid="31" grpId="0"/>
      <p:bldP spid="32" grpId="0" animBg="1"/>
      <p:bldP spid="33" grpId="0" animBg="1"/>
      <p:bldP spid="33" grpId="1" animBg="1"/>
      <p:bldP spid="22" grpId="0" animBg="1"/>
      <p:bldP spid="22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C3F8E-0F60-33E4-D9D9-B2444755E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84EE0AF0-366C-EBE1-DA64-587E98DA82BF}"/>
              </a:ext>
            </a:extLst>
          </p:cNvPr>
          <p:cNvSpPr txBox="1"/>
          <p:nvPr/>
        </p:nvSpPr>
        <p:spPr>
          <a:xfrm>
            <a:off x="318481" y="279549"/>
            <a:ext cx="1148887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2800" b="1">
                <a:solidFill>
                  <a:srgbClr val="003393"/>
                </a:solidFill>
                <a:latin typeface="Candara"/>
                <a:ea typeface="等线"/>
                <a:cs typeface="Arial"/>
              </a:rPr>
              <a:t>Page Duplication</a:t>
            </a:r>
            <a:endParaRPr lang="en-US" altLang="zh-CN">
              <a:ea typeface="等线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27E581-74F3-FF64-56D0-8314FFC4027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DB05077A-54F8-59C9-9818-3C1A8380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14" name="Pentagon 7">
            <a:extLst>
              <a:ext uri="{FF2B5EF4-FFF2-40B4-BE49-F238E27FC236}">
                <a16:creationId xmlns:a16="http://schemas.microsoft.com/office/drawing/2014/main" id="{F569E939-5E33-A86B-FACD-9637A77DBC00}"/>
              </a:ext>
            </a:extLst>
          </p:cNvPr>
          <p:cNvSpPr/>
          <p:nvPr/>
        </p:nvSpPr>
        <p:spPr>
          <a:xfrm>
            <a:off x="0" y="356190"/>
            <a:ext cx="191386" cy="370692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1FD17844-7077-3D68-027B-34BBE70E8704}"/>
              </a:ext>
            </a:extLst>
          </p:cNvPr>
          <p:cNvSpPr/>
          <p:nvPr/>
        </p:nvSpPr>
        <p:spPr>
          <a:xfrm>
            <a:off x="2035610" y="1874025"/>
            <a:ext cx="1728000" cy="504000"/>
          </a:xfrm>
          <a:prstGeom prst="roundRect">
            <a:avLst>
              <a:gd name="adj" fmla="val 3142"/>
            </a:avLst>
          </a:prstGeom>
          <a:solidFill>
            <a:srgbClr val="F3E5E7"/>
          </a:solidFill>
          <a:ln w="19050">
            <a:noFill/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sz="2000" b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9F5725F5-FB09-8177-3694-2C95521A9F9E}"/>
              </a:ext>
            </a:extLst>
          </p:cNvPr>
          <p:cNvSpPr/>
          <p:nvPr/>
        </p:nvSpPr>
        <p:spPr>
          <a:xfrm>
            <a:off x="4271583" y="2522166"/>
            <a:ext cx="1726446" cy="504000"/>
          </a:xfrm>
          <a:prstGeom prst="roundRect">
            <a:avLst>
              <a:gd name="adj" fmla="val 3142"/>
            </a:avLst>
          </a:prstGeom>
          <a:solidFill>
            <a:srgbClr val="F3E5E7"/>
          </a:solidFill>
          <a:ln w="19050">
            <a:noFill/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sz="2000" b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873A4712-8652-6EA2-C93B-41D416FF75DA}"/>
              </a:ext>
            </a:extLst>
          </p:cNvPr>
          <p:cNvSpPr/>
          <p:nvPr/>
        </p:nvSpPr>
        <p:spPr>
          <a:xfrm>
            <a:off x="4642804" y="1763451"/>
            <a:ext cx="1861182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Candara" panose="020E0502030303020204" pitchFamily="34" charset="0"/>
              </a:rPr>
              <a:t>Read,</a:t>
            </a:r>
          </a:p>
          <a:p>
            <a:r>
              <a:rPr lang="en-US" altLang="zh-CN" sz="2000" b="1">
                <a:solidFill>
                  <a:srgbClr val="C00000"/>
                </a:solidFill>
                <a:latin typeface="Candara" panose="020E0502030303020204" pitchFamily="34" charset="0"/>
              </a:rPr>
              <a:t>Duplicate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33A3763-9414-995E-FC6A-2B58316B86D5}"/>
              </a:ext>
            </a:extLst>
          </p:cNvPr>
          <p:cNvCxnSpPr>
            <a:cxnSpLocks/>
            <a:stCxn id="150" idx="1"/>
            <a:endCxn id="140" idx="3"/>
          </p:cNvCxnSpPr>
          <p:nvPr/>
        </p:nvCxnSpPr>
        <p:spPr>
          <a:xfrm flipH="1" flipV="1">
            <a:off x="3763610" y="2126025"/>
            <a:ext cx="1335717" cy="650122"/>
          </a:xfrm>
          <a:prstGeom prst="straightConnector1">
            <a:avLst/>
          </a:prstGeom>
          <a:ln w="19050">
            <a:solidFill>
              <a:srgbClr val="C00000"/>
            </a:solidFill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4E3AF3B-B577-D747-D523-FAE33EE286D1}"/>
              </a:ext>
            </a:extLst>
          </p:cNvPr>
          <p:cNvSpPr/>
          <p:nvPr/>
        </p:nvSpPr>
        <p:spPr>
          <a:xfrm>
            <a:off x="5099327" y="2570872"/>
            <a:ext cx="802968" cy="410549"/>
          </a:xfrm>
          <a:prstGeom prst="rect">
            <a:avLst/>
          </a:prstGeom>
          <a:solidFill>
            <a:srgbClr val="4A5C6A"/>
          </a:solidFill>
          <a:ln w="190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99AE2001-0097-2109-EEDE-98605BEA1DAC}"/>
              </a:ext>
            </a:extLst>
          </p:cNvPr>
          <p:cNvSpPr/>
          <p:nvPr/>
        </p:nvSpPr>
        <p:spPr>
          <a:xfrm>
            <a:off x="2051818" y="4164677"/>
            <a:ext cx="1159467" cy="853637"/>
          </a:xfrm>
          <a:prstGeom prst="roundRect">
            <a:avLst>
              <a:gd name="adj" fmla="val 3142"/>
            </a:avLst>
          </a:prstGeom>
          <a:solidFill>
            <a:srgbClr val="F3E5E7"/>
          </a:solidFill>
          <a:ln w="19050">
            <a:noFill/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sz="2000" b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7F0424A-E898-1BD6-EB52-66C5FBD7BF25}"/>
              </a:ext>
            </a:extLst>
          </p:cNvPr>
          <p:cNvSpPr/>
          <p:nvPr/>
        </p:nvSpPr>
        <p:spPr>
          <a:xfrm>
            <a:off x="3428810" y="4178852"/>
            <a:ext cx="1159200" cy="853200"/>
          </a:xfrm>
          <a:prstGeom prst="roundRect">
            <a:avLst>
              <a:gd name="adj" fmla="val 3142"/>
            </a:avLst>
          </a:prstGeom>
          <a:solidFill>
            <a:srgbClr val="F3E5E7"/>
          </a:solidFill>
          <a:ln w="19050">
            <a:noFill/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sz="2000" b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BC9490CB-412A-B009-A962-1DC2383587C6}"/>
              </a:ext>
            </a:extLst>
          </p:cNvPr>
          <p:cNvSpPr/>
          <p:nvPr/>
        </p:nvSpPr>
        <p:spPr>
          <a:xfrm>
            <a:off x="4809657" y="4166274"/>
            <a:ext cx="1159200" cy="853200"/>
          </a:xfrm>
          <a:prstGeom prst="roundRect">
            <a:avLst>
              <a:gd name="adj" fmla="val 3142"/>
            </a:avLst>
          </a:prstGeom>
          <a:solidFill>
            <a:srgbClr val="F3E5E7"/>
          </a:solidFill>
          <a:ln w="19050">
            <a:noFill/>
            <a:prstDash val="solid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en-US" sz="2000" b="1" baseline="-2500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B628FCF-9201-5B8B-597D-C30E3976BE88}"/>
              </a:ext>
            </a:extLst>
          </p:cNvPr>
          <p:cNvSpPr/>
          <p:nvPr/>
        </p:nvSpPr>
        <p:spPr>
          <a:xfrm>
            <a:off x="2046495" y="3589641"/>
            <a:ext cx="3286112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>
                <a:solidFill>
                  <a:srgbClr val="C00000"/>
                </a:solidFill>
                <a:latin typeface="Candara" panose="020E0502030303020204" pitchFamily="34" charset="0"/>
              </a:rPr>
              <a:t>Write, Collapse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542EDB4A-8000-6C03-FB36-1731AFF19951}"/>
              </a:ext>
            </a:extLst>
          </p:cNvPr>
          <p:cNvSpPr/>
          <p:nvPr/>
        </p:nvSpPr>
        <p:spPr>
          <a:xfrm>
            <a:off x="3601610" y="4577112"/>
            <a:ext cx="813600" cy="349200"/>
          </a:xfrm>
          <a:prstGeom prst="rect">
            <a:avLst/>
          </a:prstGeom>
          <a:solidFill>
            <a:srgbClr val="4A5C6A"/>
          </a:solidFill>
          <a:ln w="190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8C500E1-A116-BCB9-A2CE-17724B5E51C0}"/>
              </a:ext>
            </a:extLst>
          </p:cNvPr>
          <p:cNvSpPr/>
          <p:nvPr/>
        </p:nvSpPr>
        <p:spPr>
          <a:xfrm>
            <a:off x="4982457" y="4553226"/>
            <a:ext cx="813600" cy="349200"/>
          </a:xfrm>
          <a:prstGeom prst="rect">
            <a:avLst/>
          </a:prstGeom>
          <a:solidFill>
            <a:srgbClr val="4A5C6A"/>
          </a:solidFill>
          <a:ln w="190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</a:p>
        </p:txBody>
      </p: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BF7D9E17-937D-AB92-E471-DC974B303C98}"/>
              </a:ext>
            </a:extLst>
          </p:cNvPr>
          <p:cNvGrpSpPr/>
          <p:nvPr/>
        </p:nvGrpSpPr>
        <p:grpSpPr>
          <a:xfrm>
            <a:off x="3612960" y="4605452"/>
            <a:ext cx="819875" cy="286618"/>
            <a:chOff x="3873488" y="2460580"/>
            <a:chExt cx="1226200" cy="301479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6DA7362-4B3F-1E2B-3B73-2CD3E195E676}"/>
                </a:ext>
              </a:extLst>
            </p:cNvPr>
            <p:cNvCxnSpPr>
              <a:cxnSpLocks/>
            </p:cNvCxnSpPr>
            <p:nvPr/>
          </p:nvCxnSpPr>
          <p:spPr>
            <a:xfrm>
              <a:off x="3882873" y="2460580"/>
              <a:ext cx="1216815" cy="301479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EA2D815-FA84-E882-5C94-BA64350D51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3488" y="2460580"/>
              <a:ext cx="1187038" cy="301479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6D4849D4-351F-90D7-51F6-93FD9191E891}"/>
              </a:ext>
            </a:extLst>
          </p:cNvPr>
          <p:cNvGrpSpPr/>
          <p:nvPr/>
        </p:nvGrpSpPr>
        <p:grpSpPr>
          <a:xfrm>
            <a:off x="4971481" y="4573576"/>
            <a:ext cx="783053" cy="321448"/>
            <a:chOff x="3873488" y="2488803"/>
            <a:chExt cx="1171130" cy="247470"/>
          </a:xfrm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D88E750C-92DF-8617-B2E4-84C1FEA092BF}"/>
                </a:ext>
              </a:extLst>
            </p:cNvPr>
            <p:cNvCxnSpPr>
              <a:cxnSpLocks/>
            </p:cNvCxnSpPr>
            <p:nvPr/>
          </p:nvCxnSpPr>
          <p:spPr>
            <a:xfrm>
              <a:off x="3878183" y="2488803"/>
              <a:ext cx="1166435" cy="247466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B507A54B-FABC-10DA-4B94-557D49A7E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73488" y="2515613"/>
              <a:ext cx="1171130" cy="220660"/>
            </a:xfrm>
            <a:prstGeom prst="line">
              <a:avLst/>
            </a:prstGeom>
            <a:ln w="317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3727F0B-AC6E-367B-F8B1-573553FA566D}"/>
              </a:ext>
            </a:extLst>
          </p:cNvPr>
          <p:cNvSpPr/>
          <p:nvPr/>
        </p:nvSpPr>
        <p:spPr>
          <a:xfrm>
            <a:off x="2223708" y="4540984"/>
            <a:ext cx="815686" cy="348847"/>
          </a:xfrm>
          <a:prstGeom prst="rect">
            <a:avLst/>
          </a:prstGeom>
          <a:solidFill>
            <a:srgbClr val="4A5C6A"/>
          </a:solidFill>
          <a:ln w="190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7C49CA98-B58F-1B25-62FC-B2488A2E807C}"/>
              </a:ext>
            </a:extLst>
          </p:cNvPr>
          <p:cNvSpPr/>
          <p:nvPr/>
        </p:nvSpPr>
        <p:spPr>
          <a:xfrm>
            <a:off x="5099220" y="2579594"/>
            <a:ext cx="802800" cy="410400"/>
          </a:xfrm>
          <a:prstGeom prst="rect">
            <a:avLst/>
          </a:prstGeom>
          <a:solidFill>
            <a:srgbClr val="4A5C6A"/>
          </a:solidFill>
          <a:ln w="19050"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0" rIns="0"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BFCC917-C6DB-3D9C-2188-EE4114E63FC1}"/>
              </a:ext>
            </a:extLst>
          </p:cNvPr>
          <p:cNvGrpSpPr/>
          <p:nvPr/>
        </p:nvGrpSpPr>
        <p:grpSpPr>
          <a:xfrm>
            <a:off x="6877223" y="2229447"/>
            <a:ext cx="5093615" cy="483780"/>
            <a:chOff x="606430" y="5413787"/>
            <a:chExt cx="5093615" cy="48378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30AD593-C767-5A3D-421D-111F53343E66}"/>
                </a:ext>
              </a:extLst>
            </p:cNvPr>
            <p:cNvSpPr/>
            <p:nvPr/>
          </p:nvSpPr>
          <p:spPr>
            <a:xfrm>
              <a:off x="1125460" y="5413787"/>
              <a:ext cx="457458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>
                  <a:latin typeface="Candara" panose="020E0502030303020204" pitchFamily="34" charset="0"/>
                </a:rPr>
                <a:t>Reduced migration &amp; remote access</a:t>
              </a:r>
            </a:p>
          </p:txBody>
        </p:sp>
        <p:pic>
          <p:nvPicPr>
            <p:cNvPr id="42" name="Graphic 41" descr="Angel face outline outline">
              <a:extLst>
                <a:ext uri="{FF2B5EF4-FFF2-40B4-BE49-F238E27FC236}">
                  <a16:creationId xmlns:a16="http://schemas.microsoft.com/office/drawing/2014/main" id="{E3EE45E6-6CD2-03F6-954C-F559835A2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6430" y="5413787"/>
              <a:ext cx="483780" cy="48378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DF10B9-A340-F578-5938-773A53A7F892}"/>
              </a:ext>
            </a:extLst>
          </p:cNvPr>
          <p:cNvGrpSpPr/>
          <p:nvPr/>
        </p:nvGrpSpPr>
        <p:grpSpPr>
          <a:xfrm>
            <a:off x="6874026" y="3082873"/>
            <a:ext cx="3108174" cy="484632"/>
            <a:chOff x="6624151" y="5412935"/>
            <a:chExt cx="3108174" cy="484632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18B46558-4E8B-E74C-D4BA-AFC8ED10A806}"/>
                </a:ext>
              </a:extLst>
            </p:cNvPr>
            <p:cNvSpPr/>
            <p:nvPr/>
          </p:nvSpPr>
          <p:spPr>
            <a:xfrm>
              <a:off x="7157005" y="5431182"/>
              <a:ext cx="257532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>
                  <a:latin typeface="Candara" panose="020E0502030303020204" pitchFamily="34" charset="0"/>
                </a:rPr>
                <a:t>Collapsing overhead</a:t>
              </a:r>
            </a:p>
          </p:txBody>
        </p:sp>
        <p:pic>
          <p:nvPicPr>
            <p:cNvPr id="48" name="Graphic 47" descr="Angry face outline outline">
              <a:extLst>
                <a:ext uri="{FF2B5EF4-FFF2-40B4-BE49-F238E27FC236}">
                  <a16:creationId xmlns:a16="http://schemas.microsoft.com/office/drawing/2014/main" id="{D2837359-24A9-97FF-3F97-4D8DFB035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624151" y="5412935"/>
              <a:ext cx="484632" cy="484632"/>
            </a:xfrm>
            <a:prstGeom prst="rect">
              <a:avLst/>
            </a:prstGeom>
          </p:spPr>
        </p:pic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C24DBAB-255B-7D69-E875-5B2643D737C5}"/>
              </a:ext>
            </a:extLst>
          </p:cNvPr>
          <p:cNvGrpSpPr/>
          <p:nvPr/>
        </p:nvGrpSpPr>
        <p:grpSpPr>
          <a:xfrm>
            <a:off x="6874026" y="3879379"/>
            <a:ext cx="5132917" cy="487815"/>
            <a:chOff x="459448" y="5357654"/>
            <a:chExt cx="5132917" cy="487815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5F0E9BB-24CC-465E-D7B6-012EA0A801F1}"/>
                </a:ext>
              </a:extLst>
            </p:cNvPr>
            <p:cNvSpPr/>
            <p:nvPr/>
          </p:nvSpPr>
          <p:spPr>
            <a:xfrm>
              <a:off x="1003541" y="5445359"/>
              <a:ext cx="4588824" cy="400110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>
                  <a:latin typeface="Candara"/>
                  <a:ea typeface="等线"/>
                </a:rPr>
                <a:t>Best suited for </a:t>
              </a:r>
              <a:r>
                <a:rPr lang="en-US" altLang="zh-CN" sz="2000" b="1" u="sng">
                  <a:latin typeface="Candara"/>
                  <a:ea typeface="等线"/>
                </a:rPr>
                <a:t>read-only</a:t>
              </a:r>
              <a:r>
                <a:rPr lang="en-US" altLang="zh-CN" sz="2000" b="1">
                  <a:latin typeface="Candara"/>
                  <a:ea typeface="等线"/>
                </a:rPr>
                <a:t> shared pages</a:t>
              </a:r>
              <a:endParaRPr lang="en-US"/>
            </a:p>
          </p:txBody>
        </p:sp>
        <p:pic>
          <p:nvPicPr>
            <p:cNvPr id="78" name="Graphic 77" descr="Badge Tick1 with solid fill">
              <a:extLst>
                <a:ext uri="{FF2B5EF4-FFF2-40B4-BE49-F238E27FC236}">
                  <a16:creationId xmlns:a16="http://schemas.microsoft.com/office/drawing/2014/main" id="{0FB5628F-6D52-DB8D-0FB4-9E97F1DAE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59448" y="5357654"/>
              <a:ext cx="484632" cy="484632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6065E6D-0C72-DB3B-F773-15E0865CA682}"/>
              </a:ext>
            </a:extLst>
          </p:cNvPr>
          <p:cNvSpPr txBox="1"/>
          <p:nvPr/>
        </p:nvSpPr>
        <p:spPr>
          <a:xfrm>
            <a:off x="1086991" y="1011155"/>
            <a:ext cx="9522107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  <a:latin typeface="Candara"/>
              </a:rPr>
              <a:t>Replicate frequently accessed pages across multi-GPU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5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1.48148E-6 L -0.13581 -0.0879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97" y="-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0" dur="indefinite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mph" presetSubtype="0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4" dur="indefinite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 animBg="1"/>
      <p:bldP spid="146" grpId="0"/>
      <p:bldP spid="150" grpId="0" animBg="1"/>
      <p:bldP spid="153" grpId="0" animBg="1"/>
      <p:bldP spid="155" grpId="0" animBg="1"/>
      <p:bldP spid="156" grpId="0" animBg="1"/>
      <p:bldP spid="157" grpId="0"/>
      <p:bldP spid="163" grpId="0" animBg="1"/>
      <p:bldP spid="163" grpId="1" animBg="1"/>
      <p:bldP spid="164" grpId="0" animBg="1"/>
      <p:bldP spid="164" grpId="1" animBg="1"/>
      <p:bldP spid="171" grpId="0" animBg="1"/>
      <p:bldP spid="188" grpId="0" animBg="1"/>
      <p:bldP spid="18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B9765-137E-241B-0687-ED1824887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表 3">
            <a:extLst>
              <a:ext uri="{FF2B5EF4-FFF2-40B4-BE49-F238E27FC236}">
                <a16:creationId xmlns:a16="http://schemas.microsoft.com/office/drawing/2014/main" id="{730D0D6F-CD38-718F-91CF-D6B1418A88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5002371"/>
              </p:ext>
            </p:extLst>
          </p:nvPr>
        </p:nvGraphicFramePr>
        <p:xfrm>
          <a:off x="455356" y="1414863"/>
          <a:ext cx="11161312" cy="33843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21">
            <a:extLst>
              <a:ext uri="{FF2B5EF4-FFF2-40B4-BE49-F238E27FC236}">
                <a16:creationId xmlns:a16="http://schemas.microsoft.com/office/drawing/2014/main" id="{4C79F1B1-A091-9BC7-F17B-49FD6C623AA4}"/>
              </a:ext>
            </a:extLst>
          </p:cNvPr>
          <p:cNvSpPr txBox="1"/>
          <p:nvPr/>
        </p:nvSpPr>
        <p:spPr>
          <a:xfrm>
            <a:off x="318481" y="279549"/>
            <a:ext cx="1148887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2800" b="1">
                <a:solidFill>
                  <a:srgbClr val="003393"/>
                </a:solidFill>
                <a:latin typeface="Candara"/>
                <a:ea typeface="PingFang SC"/>
                <a:cs typeface="Arial"/>
              </a:rPr>
              <a:t>Performance of Page Management Policies</a:t>
            </a:r>
            <a:endParaRPr kumimoji="1" lang="en-US" altLang="zh-CN" sz="2800" b="1">
              <a:solidFill>
                <a:srgbClr val="003393"/>
              </a:solidFill>
              <a:latin typeface="Candara" panose="020E0502030303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2872FF-67AF-2E2A-4E0E-D32458C869B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BFA0266F-F8B8-F8FE-A17A-7A993992D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9EE653-2406-7D11-6837-9D6FFBAE4F9E}"/>
              </a:ext>
            </a:extLst>
          </p:cNvPr>
          <p:cNvSpPr/>
          <p:nvPr/>
        </p:nvSpPr>
        <p:spPr>
          <a:xfrm>
            <a:off x="1660848" y="1414863"/>
            <a:ext cx="886409" cy="273725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13CBB-42A3-4C7D-A7EA-6A87A41522A2}"/>
              </a:ext>
            </a:extLst>
          </p:cNvPr>
          <p:cNvSpPr/>
          <p:nvPr/>
        </p:nvSpPr>
        <p:spPr>
          <a:xfrm>
            <a:off x="1" y="5443137"/>
            <a:ext cx="12191999" cy="553895"/>
          </a:xfrm>
          <a:prstGeom prst="rect">
            <a:avLst/>
          </a:prstGeom>
          <a:solidFill>
            <a:srgbClr val="3F6D8E"/>
          </a:solidFill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bg1"/>
                </a:solidFill>
                <a:latin typeface="Candara" panose="020E0502030303020204" pitchFamily="34" charset="0"/>
              </a:rPr>
              <a:t>No “one-size-fits-all” page management policy</a:t>
            </a:r>
          </a:p>
        </p:txBody>
      </p:sp>
      <p:sp>
        <p:nvSpPr>
          <p:cNvPr id="4" name="Pentagon 7">
            <a:extLst>
              <a:ext uri="{FF2B5EF4-FFF2-40B4-BE49-F238E27FC236}">
                <a16:creationId xmlns:a16="http://schemas.microsoft.com/office/drawing/2014/main" id="{2F1C7AC5-1C38-CEB2-5AF3-4DCEC4FD2A3F}"/>
              </a:ext>
            </a:extLst>
          </p:cNvPr>
          <p:cNvSpPr/>
          <p:nvPr/>
        </p:nvSpPr>
        <p:spPr>
          <a:xfrm>
            <a:off x="0" y="356190"/>
            <a:ext cx="191386" cy="370692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18373-61E0-5BCD-91D9-45E01640477D}"/>
              </a:ext>
            </a:extLst>
          </p:cNvPr>
          <p:cNvSpPr txBox="1"/>
          <p:nvPr/>
        </p:nvSpPr>
        <p:spPr>
          <a:xfrm>
            <a:off x="8916091" y="1228026"/>
            <a:ext cx="26888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Simulated 4-GPU system</a:t>
            </a:r>
          </a:p>
        </p:txBody>
      </p:sp>
    </p:spTree>
    <p:extLst>
      <p:ext uri="{BB962C8B-B14F-4D97-AF65-F5344CB8AC3E}">
        <p14:creationId xmlns:p14="http://schemas.microsoft.com/office/powerpoint/2010/main" val="293265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0.07851 -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93EEB-A52B-D809-F402-EC13874DF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E540D76-F0A7-9567-CBE0-02166C5C6CE5}"/>
              </a:ext>
            </a:extLst>
          </p:cNvPr>
          <p:cNvSpPr/>
          <p:nvPr/>
        </p:nvSpPr>
        <p:spPr>
          <a:xfrm>
            <a:off x="0" y="4411427"/>
            <a:ext cx="12192000" cy="158137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altLang="zh-CN" sz="1600">
              <a:solidFill>
                <a:srgbClr val="023393"/>
              </a:solidFill>
              <a:latin typeface="Candara" panose="020E0502030303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E5D8E8-87D2-AFA9-2633-6F25B66C01F2}"/>
              </a:ext>
            </a:extLst>
          </p:cNvPr>
          <p:cNvSpPr/>
          <p:nvPr/>
        </p:nvSpPr>
        <p:spPr>
          <a:xfrm>
            <a:off x="0" y="2881564"/>
            <a:ext cx="12192000" cy="950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altLang="zh-CN" sz="1600">
              <a:solidFill>
                <a:srgbClr val="023393"/>
              </a:solidFill>
              <a:latin typeface="Candara" panose="020E0502030303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5A86067-DEB3-E6BB-CF25-0B7CB7BF7D53}"/>
              </a:ext>
            </a:extLst>
          </p:cNvPr>
          <p:cNvSpPr/>
          <p:nvPr/>
        </p:nvSpPr>
        <p:spPr>
          <a:xfrm>
            <a:off x="0" y="1105462"/>
            <a:ext cx="12192000" cy="109615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endParaRPr lang="en-US" altLang="zh-CN" sz="1600">
              <a:solidFill>
                <a:srgbClr val="023393"/>
              </a:solidFill>
              <a:latin typeface="Candara" panose="020E0502030303020204" pitchFamily="34" charset="0"/>
            </a:endParaRPr>
          </a:p>
        </p:txBody>
      </p:sp>
      <p:sp>
        <p:nvSpPr>
          <p:cNvPr id="5" name="文本框 21">
            <a:extLst>
              <a:ext uri="{FF2B5EF4-FFF2-40B4-BE49-F238E27FC236}">
                <a16:creationId xmlns:a16="http://schemas.microsoft.com/office/drawing/2014/main" id="{975250AD-2DE9-81F7-C603-6808D1ECC9F6}"/>
              </a:ext>
            </a:extLst>
          </p:cNvPr>
          <p:cNvSpPr txBox="1"/>
          <p:nvPr/>
        </p:nvSpPr>
        <p:spPr>
          <a:xfrm>
            <a:off x="318481" y="279549"/>
            <a:ext cx="1148887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b="1">
                <a:solidFill>
                  <a:srgbClr val="003393"/>
                </a:solidFill>
                <a:latin typeface="Candara"/>
              </a:rPr>
              <a:t>Re-Thinking Page Management: Make Object Level Decisions</a:t>
            </a:r>
            <a:endParaRPr kumimoji="1" lang="en-US" altLang="zh-CN" sz="2800" b="1">
              <a:solidFill>
                <a:srgbClr val="003393"/>
              </a:solidFill>
              <a:latin typeface="Candara"/>
              <a:ea typeface="PingFang SC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4B7E3B-D8DF-8580-B82D-2113F786277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79726D2D-C40F-6097-923D-49AFB490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12" name="Pentagon 7">
            <a:extLst>
              <a:ext uri="{FF2B5EF4-FFF2-40B4-BE49-F238E27FC236}">
                <a16:creationId xmlns:a16="http://schemas.microsoft.com/office/drawing/2014/main" id="{F89C0FF1-2187-C74D-0202-7926EC6DCF56}"/>
              </a:ext>
            </a:extLst>
          </p:cNvPr>
          <p:cNvSpPr/>
          <p:nvPr/>
        </p:nvSpPr>
        <p:spPr>
          <a:xfrm>
            <a:off x="0" y="356190"/>
            <a:ext cx="191386" cy="370692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2396E-5062-3F37-2BE0-3B53EF6E007C}"/>
              </a:ext>
            </a:extLst>
          </p:cNvPr>
          <p:cNvSpPr/>
          <p:nvPr/>
        </p:nvSpPr>
        <p:spPr>
          <a:xfrm>
            <a:off x="2444949" y="4313239"/>
            <a:ext cx="9747051" cy="1697068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2400" b="1" dirty="0">
                <a:latin typeface="Candara"/>
                <a:ea typeface="等线"/>
              </a:rPr>
              <a:t>Objects typically consist of many pages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2400" b="1" dirty="0">
                <a:latin typeface="Candara"/>
                <a:ea typeface="等线"/>
              </a:rPr>
              <a:t>Different pages of an object have similar access characteristics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zh-CN" sz="2400" b="1" dirty="0">
                <a:latin typeface="Candara"/>
                <a:ea typeface="等线"/>
              </a:rPr>
              <a:t>Reduces learning overhead of each page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0BF074-7863-E5D7-ACC5-6AB1CAB53AAE}"/>
              </a:ext>
            </a:extLst>
          </p:cNvPr>
          <p:cNvSpPr/>
          <p:nvPr/>
        </p:nvSpPr>
        <p:spPr>
          <a:xfrm>
            <a:off x="0" y="1053940"/>
            <a:ext cx="12192000" cy="114307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altLang="zh-CN" sz="2400" b="1" i="1" dirty="0">
                <a:latin typeface="Candara"/>
                <a:ea typeface="等线"/>
              </a:rPr>
              <a:t>      Conventional </a:t>
            </a:r>
            <a:r>
              <a:rPr lang="en-US" altLang="zh-CN" sz="2400" b="1" dirty="0">
                <a:latin typeface="Candara"/>
                <a:ea typeface="等线"/>
              </a:rPr>
              <a:t>p</a:t>
            </a:r>
            <a:r>
              <a:rPr lang="en-US" sz="2400" b="1" dirty="0">
                <a:latin typeface="Candara"/>
              </a:rPr>
              <a:t>age management decisions made at </a:t>
            </a:r>
            <a:r>
              <a:rPr lang="en-US" sz="2400" b="1" i="1" dirty="0">
                <a:latin typeface="Candara"/>
              </a:rPr>
              <a:t>page</a:t>
            </a:r>
            <a:r>
              <a:rPr lang="en-US" sz="2400" b="1" dirty="0">
                <a:latin typeface="Candara"/>
              </a:rPr>
              <a:t> granularity</a:t>
            </a:r>
          </a:p>
          <a:p>
            <a:pPr marL="1257300" lvl="2" indent="-342900" algn="ctr">
              <a:lnSpc>
                <a:spcPct val="150000"/>
              </a:lnSpc>
              <a:buFont typeface="Wingdings" panose="020B0604020202020204" pitchFamily="34" charset="0"/>
              <a:buChar char="§"/>
            </a:pPr>
            <a:r>
              <a:rPr lang="en-US" sz="2400" b="1" dirty="0">
                <a:latin typeface="Candara"/>
              </a:rPr>
              <a:t>Requires learning the access pattern for </a:t>
            </a:r>
            <a:r>
              <a:rPr lang="en-US" sz="2400" b="1" dirty="0">
                <a:solidFill>
                  <a:srgbClr val="C00000"/>
                </a:solidFill>
                <a:latin typeface="Candara"/>
              </a:rPr>
              <a:t>each page</a:t>
            </a:r>
            <a:r>
              <a:rPr lang="en-US" sz="2400" b="1" dirty="0">
                <a:latin typeface="Candara"/>
              </a:rPr>
              <a:t>!</a:t>
            </a:r>
            <a:endParaRPr lang="en-US" altLang="zh-CN" sz="2800" b="1" dirty="0">
              <a:latin typeface="Candara" panose="020E05020303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5E3280-3FD8-8150-8DE8-D02CF3DE842D}"/>
              </a:ext>
            </a:extLst>
          </p:cNvPr>
          <p:cNvSpPr/>
          <p:nvPr/>
        </p:nvSpPr>
        <p:spPr>
          <a:xfrm>
            <a:off x="513627" y="2956952"/>
            <a:ext cx="1467436" cy="58907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50000"/>
              </a:lnSpc>
            </a:pPr>
            <a:r>
              <a:rPr lang="en-US" altLang="zh-CN" sz="2400" b="1" i="1">
                <a:solidFill>
                  <a:srgbClr val="C00000"/>
                </a:solidFill>
                <a:latin typeface="Candara" panose="020E0502030303020204" pitchFamily="34" charset="0"/>
              </a:rPr>
              <a:t>Proposal:</a:t>
            </a:r>
            <a:r>
              <a:rPr lang="en-US" altLang="zh-CN" sz="2400" i="1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endParaRPr lang="en-US" sz="2400" b="1" i="1">
              <a:solidFill>
                <a:srgbClr val="003393"/>
              </a:solidFill>
              <a:latin typeface="Candara" panose="020E0502030303020204" pitchFamily="34" charset="0"/>
            </a:endParaRPr>
          </a:p>
        </p:txBody>
      </p:sp>
      <p:sp>
        <p:nvSpPr>
          <p:cNvPr id="31" name="Rectangle: Rounded Corners 5">
            <a:extLst>
              <a:ext uri="{FF2B5EF4-FFF2-40B4-BE49-F238E27FC236}">
                <a16:creationId xmlns:a16="http://schemas.microsoft.com/office/drawing/2014/main" id="{CA9E202F-4BC7-3236-9460-6EB0CEBEF7E6}"/>
              </a:ext>
            </a:extLst>
          </p:cNvPr>
          <p:cNvSpPr/>
          <p:nvPr/>
        </p:nvSpPr>
        <p:spPr>
          <a:xfrm>
            <a:off x="189328" y="4869630"/>
            <a:ext cx="1669040" cy="575017"/>
          </a:xfrm>
          <a:custGeom>
            <a:avLst/>
            <a:gdLst>
              <a:gd name="connsiteX0" fmla="*/ 0 w 1669040"/>
              <a:gd name="connsiteY0" fmla="*/ 30057 h 575017"/>
              <a:gd name="connsiteX1" fmla="*/ 87640 w 1669040"/>
              <a:gd name="connsiteY1" fmla="*/ 0 h 575017"/>
              <a:gd name="connsiteX2" fmla="*/ 336600 w 1669040"/>
              <a:gd name="connsiteY2" fmla="*/ 0 h 575017"/>
              <a:gd name="connsiteX3" fmla="*/ 555685 w 1669040"/>
              <a:gd name="connsiteY3" fmla="*/ 0 h 575017"/>
              <a:gd name="connsiteX4" fmla="*/ 759831 w 1669040"/>
              <a:gd name="connsiteY4" fmla="*/ 0 h 575017"/>
              <a:gd name="connsiteX5" fmla="*/ 978916 w 1669040"/>
              <a:gd name="connsiteY5" fmla="*/ 0 h 575017"/>
              <a:gd name="connsiteX6" fmla="*/ 1242813 w 1669040"/>
              <a:gd name="connsiteY6" fmla="*/ 0 h 575017"/>
              <a:gd name="connsiteX7" fmla="*/ 1581398 w 1669040"/>
              <a:gd name="connsiteY7" fmla="*/ 0 h 575017"/>
              <a:gd name="connsiteX8" fmla="*/ 1669040 w 1669040"/>
              <a:gd name="connsiteY8" fmla="*/ 30057 h 575017"/>
              <a:gd name="connsiteX9" fmla="*/ 1669040 w 1669040"/>
              <a:gd name="connsiteY9" fmla="*/ 115874 h 575017"/>
              <a:gd name="connsiteX10" fmla="*/ 1669040 w 1669040"/>
              <a:gd name="connsiteY10" fmla="*/ 201691 h 575017"/>
              <a:gd name="connsiteX11" fmla="*/ 1669040 w 1669040"/>
              <a:gd name="connsiteY11" fmla="*/ 277210 h 575017"/>
              <a:gd name="connsiteX12" fmla="*/ 1669040 w 1669040"/>
              <a:gd name="connsiteY12" fmla="*/ 373325 h 575017"/>
              <a:gd name="connsiteX13" fmla="*/ 1669040 w 1669040"/>
              <a:gd name="connsiteY13" fmla="*/ 459142 h 575017"/>
              <a:gd name="connsiteX14" fmla="*/ 1669040 w 1669040"/>
              <a:gd name="connsiteY14" fmla="*/ 544959 h 575017"/>
              <a:gd name="connsiteX15" fmla="*/ 1581398 w 1669040"/>
              <a:gd name="connsiteY15" fmla="*/ 575017 h 575017"/>
              <a:gd name="connsiteX16" fmla="*/ 1302563 w 1669040"/>
              <a:gd name="connsiteY16" fmla="*/ 575017 h 575017"/>
              <a:gd name="connsiteX17" fmla="*/ 1083479 w 1669040"/>
              <a:gd name="connsiteY17" fmla="*/ 575017 h 575017"/>
              <a:gd name="connsiteX18" fmla="*/ 834520 w 1669040"/>
              <a:gd name="connsiteY18" fmla="*/ 575017 h 575017"/>
              <a:gd name="connsiteX19" fmla="*/ 630372 w 1669040"/>
              <a:gd name="connsiteY19" fmla="*/ 575017 h 575017"/>
              <a:gd name="connsiteX20" fmla="*/ 351538 w 1669040"/>
              <a:gd name="connsiteY20" fmla="*/ 575017 h 575017"/>
              <a:gd name="connsiteX21" fmla="*/ 87640 w 1669040"/>
              <a:gd name="connsiteY21" fmla="*/ 575017 h 575017"/>
              <a:gd name="connsiteX22" fmla="*/ 0 w 1669040"/>
              <a:gd name="connsiteY22" fmla="*/ 544959 h 575017"/>
              <a:gd name="connsiteX23" fmla="*/ 0 w 1669040"/>
              <a:gd name="connsiteY23" fmla="*/ 459142 h 575017"/>
              <a:gd name="connsiteX24" fmla="*/ 0 w 1669040"/>
              <a:gd name="connsiteY24" fmla="*/ 373325 h 575017"/>
              <a:gd name="connsiteX25" fmla="*/ 0 w 1669040"/>
              <a:gd name="connsiteY25" fmla="*/ 282359 h 575017"/>
              <a:gd name="connsiteX26" fmla="*/ 0 w 1669040"/>
              <a:gd name="connsiteY26" fmla="*/ 186244 h 575017"/>
              <a:gd name="connsiteX27" fmla="*/ 0 w 1669040"/>
              <a:gd name="connsiteY27" fmla="*/ 30057 h 575017"/>
              <a:gd name="connsiteX0" fmla="*/ 0 w 1669040"/>
              <a:gd name="connsiteY0" fmla="*/ 30057 h 575017"/>
              <a:gd name="connsiteX1" fmla="*/ 87640 w 1669040"/>
              <a:gd name="connsiteY1" fmla="*/ 0 h 575017"/>
              <a:gd name="connsiteX2" fmla="*/ 366475 w 1669040"/>
              <a:gd name="connsiteY2" fmla="*/ 0 h 575017"/>
              <a:gd name="connsiteX3" fmla="*/ 600498 w 1669040"/>
              <a:gd name="connsiteY3" fmla="*/ 0 h 575017"/>
              <a:gd name="connsiteX4" fmla="*/ 819582 w 1669040"/>
              <a:gd name="connsiteY4" fmla="*/ 0 h 575017"/>
              <a:gd name="connsiteX5" fmla="*/ 1083479 w 1669040"/>
              <a:gd name="connsiteY5" fmla="*/ 0 h 575017"/>
              <a:gd name="connsiteX6" fmla="*/ 1317501 w 1669040"/>
              <a:gd name="connsiteY6" fmla="*/ 0 h 575017"/>
              <a:gd name="connsiteX7" fmla="*/ 1581398 w 1669040"/>
              <a:gd name="connsiteY7" fmla="*/ 0 h 575017"/>
              <a:gd name="connsiteX8" fmla="*/ 1669040 w 1669040"/>
              <a:gd name="connsiteY8" fmla="*/ 30057 h 575017"/>
              <a:gd name="connsiteX9" fmla="*/ 1669040 w 1669040"/>
              <a:gd name="connsiteY9" fmla="*/ 105576 h 575017"/>
              <a:gd name="connsiteX10" fmla="*/ 1669040 w 1669040"/>
              <a:gd name="connsiteY10" fmla="*/ 191393 h 575017"/>
              <a:gd name="connsiteX11" fmla="*/ 1669040 w 1669040"/>
              <a:gd name="connsiteY11" fmla="*/ 277210 h 575017"/>
              <a:gd name="connsiteX12" fmla="*/ 1669040 w 1669040"/>
              <a:gd name="connsiteY12" fmla="*/ 357878 h 575017"/>
              <a:gd name="connsiteX13" fmla="*/ 1669040 w 1669040"/>
              <a:gd name="connsiteY13" fmla="*/ 453993 h 575017"/>
              <a:gd name="connsiteX14" fmla="*/ 1669040 w 1669040"/>
              <a:gd name="connsiteY14" fmla="*/ 544959 h 575017"/>
              <a:gd name="connsiteX15" fmla="*/ 1581398 w 1669040"/>
              <a:gd name="connsiteY15" fmla="*/ 575017 h 575017"/>
              <a:gd name="connsiteX16" fmla="*/ 1317501 w 1669040"/>
              <a:gd name="connsiteY16" fmla="*/ 575017 h 575017"/>
              <a:gd name="connsiteX17" fmla="*/ 1068541 w 1669040"/>
              <a:gd name="connsiteY17" fmla="*/ 575017 h 575017"/>
              <a:gd name="connsiteX18" fmla="*/ 864394 w 1669040"/>
              <a:gd name="connsiteY18" fmla="*/ 575017 h 575017"/>
              <a:gd name="connsiteX19" fmla="*/ 645310 w 1669040"/>
              <a:gd name="connsiteY19" fmla="*/ 575017 h 575017"/>
              <a:gd name="connsiteX20" fmla="*/ 366475 w 1669040"/>
              <a:gd name="connsiteY20" fmla="*/ 575017 h 575017"/>
              <a:gd name="connsiteX21" fmla="*/ 87640 w 1669040"/>
              <a:gd name="connsiteY21" fmla="*/ 575017 h 575017"/>
              <a:gd name="connsiteX22" fmla="*/ 0 w 1669040"/>
              <a:gd name="connsiteY22" fmla="*/ 544959 h 575017"/>
              <a:gd name="connsiteX23" fmla="*/ 0 w 1669040"/>
              <a:gd name="connsiteY23" fmla="*/ 453993 h 575017"/>
              <a:gd name="connsiteX24" fmla="*/ 0 w 1669040"/>
              <a:gd name="connsiteY24" fmla="*/ 383623 h 575017"/>
              <a:gd name="connsiteX25" fmla="*/ 0 w 1669040"/>
              <a:gd name="connsiteY25" fmla="*/ 297806 h 575017"/>
              <a:gd name="connsiteX26" fmla="*/ 0 w 1669040"/>
              <a:gd name="connsiteY26" fmla="*/ 222287 h 575017"/>
              <a:gd name="connsiteX27" fmla="*/ 0 w 1669040"/>
              <a:gd name="connsiteY27" fmla="*/ 131321 h 575017"/>
              <a:gd name="connsiteX28" fmla="*/ 0 w 1669040"/>
              <a:gd name="connsiteY28" fmla="*/ 30057 h 575017"/>
              <a:gd name="connsiteX0" fmla="*/ 0 w 1669040"/>
              <a:gd name="connsiteY0" fmla="*/ 30057 h 575017"/>
              <a:gd name="connsiteX1" fmla="*/ 87640 w 1669040"/>
              <a:gd name="connsiteY1" fmla="*/ 0 h 575017"/>
              <a:gd name="connsiteX2" fmla="*/ 336600 w 1669040"/>
              <a:gd name="connsiteY2" fmla="*/ 0 h 575017"/>
              <a:gd name="connsiteX3" fmla="*/ 555685 w 1669040"/>
              <a:gd name="connsiteY3" fmla="*/ 0 h 575017"/>
              <a:gd name="connsiteX4" fmla="*/ 759831 w 1669040"/>
              <a:gd name="connsiteY4" fmla="*/ 0 h 575017"/>
              <a:gd name="connsiteX5" fmla="*/ 978916 w 1669040"/>
              <a:gd name="connsiteY5" fmla="*/ 0 h 575017"/>
              <a:gd name="connsiteX6" fmla="*/ 1242813 w 1669040"/>
              <a:gd name="connsiteY6" fmla="*/ 0 h 575017"/>
              <a:gd name="connsiteX7" fmla="*/ 1581398 w 1669040"/>
              <a:gd name="connsiteY7" fmla="*/ 0 h 575017"/>
              <a:gd name="connsiteX8" fmla="*/ 1669040 w 1669040"/>
              <a:gd name="connsiteY8" fmla="*/ 30057 h 575017"/>
              <a:gd name="connsiteX9" fmla="*/ 1669040 w 1669040"/>
              <a:gd name="connsiteY9" fmla="*/ 115874 h 575017"/>
              <a:gd name="connsiteX10" fmla="*/ 1669040 w 1669040"/>
              <a:gd name="connsiteY10" fmla="*/ 201691 h 575017"/>
              <a:gd name="connsiteX11" fmla="*/ 1669040 w 1669040"/>
              <a:gd name="connsiteY11" fmla="*/ 277210 h 575017"/>
              <a:gd name="connsiteX12" fmla="*/ 1669040 w 1669040"/>
              <a:gd name="connsiteY12" fmla="*/ 373325 h 575017"/>
              <a:gd name="connsiteX13" fmla="*/ 1669040 w 1669040"/>
              <a:gd name="connsiteY13" fmla="*/ 459142 h 575017"/>
              <a:gd name="connsiteX14" fmla="*/ 1669040 w 1669040"/>
              <a:gd name="connsiteY14" fmla="*/ 544959 h 575017"/>
              <a:gd name="connsiteX15" fmla="*/ 1581398 w 1669040"/>
              <a:gd name="connsiteY15" fmla="*/ 575017 h 575017"/>
              <a:gd name="connsiteX16" fmla="*/ 1302563 w 1669040"/>
              <a:gd name="connsiteY16" fmla="*/ 575017 h 575017"/>
              <a:gd name="connsiteX17" fmla="*/ 1083479 w 1669040"/>
              <a:gd name="connsiteY17" fmla="*/ 575017 h 575017"/>
              <a:gd name="connsiteX18" fmla="*/ 834520 w 1669040"/>
              <a:gd name="connsiteY18" fmla="*/ 575017 h 575017"/>
              <a:gd name="connsiteX19" fmla="*/ 630372 w 1669040"/>
              <a:gd name="connsiteY19" fmla="*/ 575017 h 575017"/>
              <a:gd name="connsiteX20" fmla="*/ 351538 w 1669040"/>
              <a:gd name="connsiteY20" fmla="*/ 575017 h 575017"/>
              <a:gd name="connsiteX21" fmla="*/ 87640 w 1669040"/>
              <a:gd name="connsiteY21" fmla="*/ 575017 h 575017"/>
              <a:gd name="connsiteX22" fmla="*/ 0 w 1669040"/>
              <a:gd name="connsiteY22" fmla="*/ 544959 h 575017"/>
              <a:gd name="connsiteX23" fmla="*/ 0 w 1669040"/>
              <a:gd name="connsiteY23" fmla="*/ 459142 h 575017"/>
              <a:gd name="connsiteX24" fmla="*/ 0 w 1669040"/>
              <a:gd name="connsiteY24" fmla="*/ 373325 h 575017"/>
              <a:gd name="connsiteX25" fmla="*/ 0 w 1669040"/>
              <a:gd name="connsiteY25" fmla="*/ 282359 h 575017"/>
              <a:gd name="connsiteX26" fmla="*/ 0 w 1669040"/>
              <a:gd name="connsiteY26" fmla="*/ 186244 h 575017"/>
              <a:gd name="connsiteX27" fmla="*/ 0 w 1669040"/>
              <a:gd name="connsiteY27" fmla="*/ 30057 h 57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69040" h="575017" fill="none" extrusionOk="0">
                <a:moveTo>
                  <a:pt x="0" y="30057"/>
                </a:moveTo>
                <a:cubicBezTo>
                  <a:pt x="-17693" y="11927"/>
                  <a:pt x="36823" y="617"/>
                  <a:pt x="87640" y="0"/>
                </a:cubicBezTo>
                <a:cubicBezTo>
                  <a:pt x="192286" y="-2831"/>
                  <a:pt x="241465" y="-1509"/>
                  <a:pt x="336600" y="0"/>
                </a:cubicBezTo>
                <a:cubicBezTo>
                  <a:pt x="418220" y="5530"/>
                  <a:pt x="500694" y="4729"/>
                  <a:pt x="555685" y="0"/>
                </a:cubicBezTo>
                <a:cubicBezTo>
                  <a:pt x="615697" y="-6653"/>
                  <a:pt x="695457" y="7969"/>
                  <a:pt x="759831" y="0"/>
                </a:cubicBezTo>
                <a:cubicBezTo>
                  <a:pt x="853178" y="2729"/>
                  <a:pt x="918776" y="-627"/>
                  <a:pt x="978916" y="0"/>
                </a:cubicBezTo>
                <a:cubicBezTo>
                  <a:pt x="1032706" y="1565"/>
                  <a:pt x="1117312" y="63"/>
                  <a:pt x="1242813" y="0"/>
                </a:cubicBezTo>
                <a:cubicBezTo>
                  <a:pt x="1340560" y="257"/>
                  <a:pt x="1485246" y="18683"/>
                  <a:pt x="1581398" y="0"/>
                </a:cubicBezTo>
                <a:cubicBezTo>
                  <a:pt x="1633270" y="310"/>
                  <a:pt x="1670941" y="12929"/>
                  <a:pt x="1669040" y="30057"/>
                </a:cubicBezTo>
                <a:cubicBezTo>
                  <a:pt x="1658449" y="67441"/>
                  <a:pt x="1665408" y="77077"/>
                  <a:pt x="1669040" y="115874"/>
                </a:cubicBezTo>
                <a:cubicBezTo>
                  <a:pt x="1673133" y="158231"/>
                  <a:pt x="1663450" y="166973"/>
                  <a:pt x="1669040" y="201691"/>
                </a:cubicBezTo>
                <a:cubicBezTo>
                  <a:pt x="1683184" y="240612"/>
                  <a:pt x="1670763" y="255353"/>
                  <a:pt x="1669040" y="277210"/>
                </a:cubicBezTo>
                <a:cubicBezTo>
                  <a:pt x="1668482" y="302257"/>
                  <a:pt x="1662196" y="344268"/>
                  <a:pt x="1669040" y="373325"/>
                </a:cubicBezTo>
                <a:cubicBezTo>
                  <a:pt x="1671721" y="395308"/>
                  <a:pt x="1677696" y="428917"/>
                  <a:pt x="1669040" y="459142"/>
                </a:cubicBezTo>
                <a:cubicBezTo>
                  <a:pt x="1646905" y="485457"/>
                  <a:pt x="1665143" y="508722"/>
                  <a:pt x="1669040" y="544959"/>
                </a:cubicBezTo>
                <a:cubicBezTo>
                  <a:pt x="1667090" y="557953"/>
                  <a:pt x="1640152" y="572805"/>
                  <a:pt x="1581398" y="575017"/>
                </a:cubicBezTo>
                <a:cubicBezTo>
                  <a:pt x="1483617" y="577417"/>
                  <a:pt x="1442326" y="571406"/>
                  <a:pt x="1302563" y="575017"/>
                </a:cubicBezTo>
                <a:cubicBezTo>
                  <a:pt x="1167106" y="577371"/>
                  <a:pt x="1177817" y="573464"/>
                  <a:pt x="1083479" y="575017"/>
                </a:cubicBezTo>
                <a:cubicBezTo>
                  <a:pt x="988710" y="579226"/>
                  <a:pt x="908664" y="578494"/>
                  <a:pt x="834520" y="575017"/>
                </a:cubicBezTo>
                <a:cubicBezTo>
                  <a:pt x="742540" y="573853"/>
                  <a:pt x="724442" y="571460"/>
                  <a:pt x="630372" y="575017"/>
                </a:cubicBezTo>
                <a:cubicBezTo>
                  <a:pt x="529727" y="575289"/>
                  <a:pt x="419111" y="580058"/>
                  <a:pt x="351538" y="575017"/>
                </a:cubicBezTo>
                <a:cubicBezTo>
                  <a:pt x="269129" y="569127"/>
                  <a:pt x="210562" y="582141"/>
                  <a:pt x="87640" y="575017"/>
                </a:cubicBezTo>
                <a:cubicBezTo>
                  <a:pt x="36903" y="575002"/>
                  <a:pt x="-8138" y="557463"/>
                  <a:pt x="0" y="544959"/>
                </a:cubicBezTo>
                <a:cubicBezTo>
                  <a:pt x="11463" y="519000"/>
                  <a:pt x="3591" y="488082"/>
                  <a:pt x="0" y="459142"/>
                </a:cubicBezTo>
                <a:cubicBezTo>
                  <a:pt x="-2945" y="421901"/>
                  <a:pt x="668" y="412611"/>
                  <a:pt x="0" y="373325"/>
                </a:cubicBezTo>
                <a:cubicBezTo>
                  <a:pt x="-15430" y="339028"/>
                  <a:pt x="1650" y="308919"/>
                  <a:pt x="0" y="282359"/>
                </a:cubicBezTo>
                <a:cubicBezTo>
                  <a:pt x="-3653" y="252671"/>
                  <a:pt x="14835" y="198878"/>
                  <a:pt x="0" y="186244"/>
                </a:cubicBezTo>
                <a:cubicBezTo>
                  <a:pt x="-6317" y="149659"/>
                  <a:pt x="28707" y="94936"/>
                  <a:pt x="0" y="30057"/>
                </a:cubicBezTo>
                <a:close/>
              </a:path>
              <a:path w="1669040" h="575017" stroke="0" extrusionOk="0">
                <a:moveTo>
                  <a:pt x="0" y="30057"/>
                </a:moveTo>
                <a:cubicBezTo>
                  <a:pt x="-6301" y="15015"/>
                  <a:pt x="33301" y="1836"/>
                  <a:pt x="87640" y="0"/>
                </a:cubicBezTo>
                <a:cubicBezTo>
                  <a:pt x="181216" y="2990"/>
                  <a:pt x="295236" y="4606"/>
                  <a:pt x="366475" y="0"/>
                </a:cubicBezTo>
                <a:cubicBezTo>
                  <a:pt x="455478" y="2377"/>
                  <a:pt x="535299" y="-14995"/>
                  <a:pt x="600498" y="0"/>
                </a:cubicBezTo>
                <a:cubicBezTo>
                  <a:pt x="657498" y="1093"/>
                  <a:pt x="755374" y="8206"/>
                  <a:pt x="819582" y="0"/>
                </a:cubicBezTo>
                <a:cubicBezTo>
                  <a:pt x="905029" y="13503"/>
                  <a:pt x="968879" y="9875"/>
                  <a:pt x="1083479" y="0"/>
                </a:cubicBezTo>
                <a:cubicBezTo>
                  <a:pt x="1210591" y="-995"/>
                  <a:pt x="1223504" y="198"/>
                  <a:pt x="1317501" y="0"/>
                </a:cubicBezTo>
                <a:cubicBezTo>
                  <a:pt x="1411332" y="1295"/>
                  <a:pt x="1487311" y="1250"/>
                  <a:pt x="1581398" y="0"/>
                </a:cubicBezTo>
                <a:cubicBezTo>
                  <a:pt x="1639108" y="-4552"/>
                  <a:pt x="1664910" y="16716"/>
                  <a:pt x="1669040" y="30057"/>
                </a:cubicBezTo>
                <a:cubicBezTo>
                  <a:pt x="1667758" y="52015"/>
                  <a:pt x="1666975" y="80783"/>
                  <a:pt x="1669040" y="105576"/>
                </a:cubicBezTo>
                <a:cubicBezTo>
                  <a:pt x="1672013" y="127077"/>
                  <a:pt x="1669918" y="165739"/>
                  <a:pt x="1669040" y="191393"/>
                </a:cubicBezTo>
                <a:cubicBezTo>
                  <a:pt x="1682895" y="219452"/>
                  <a:pt x="1671485" y="255588"/>
                  <a:pt x="1669040" y="277210"/>
                </a:cubicBezTo>
                <a:cubicBezTo>
                  <a:pt x="1677680" y="297922"/>
                  <a:pt x="1661345" y="318781"/>
                  <a:pt x="1669040" y="357878"/>
                </a:cubicBezTo>
                <a:cubicBezTo>
                  <a:pt x="1686835" y="386924"/>
                  <a:pt x="1677955" y="413495"/>
                  <a:pt x="1669040" y="453993"/>
                </a:cubicBezTo>
                <a:cubicBezTo>
                  <a:pt x="1662418" y="490772"/>
                  <a:pt x="1679584" y="504006"/>
                  <a:pt x="1669040" y="544959"/>
                </a:cubicBezTo>
                <a:cubicBezTo>
                  <a:pt x="1664342" y="555740"/>
                  <a:pt x="1624647" y="574279"/>
                  <a:pt x="1581398" y="575017"/>
                </a:cubicBezTo>
                <a:cubicBezTo>
                  <a:pt x="1452396" y="565213"/>
                  <a:pt x="1371416" y="576908"/>
                  <a:pt x="1317501" y="575017"/>
                </a:cubicBezTo>
                <a:cubicBezTo>
                  <a:pt x="1253663" y="582086"/>
                  <a:pt x="1154914" y="569488"/>
                  <a:pt x="1068541" y="575017"/>
                </a:cubicBezTo>
                <a:cubicBezTo>
                  <a:pt x="963359" y="576191"/>
                  <a:pt x="941261" y="574021"/>
                  <a:pt x="864394" y="575017"/>
                </a:cubicBezTo>
                <a:cubicBezTo>
                  <a:pt x="791831" y="578261"/>
                  <a:pt x="760967" y="570662"/>
                  <a:pt x="645310" y="575017"/>
                </a:cubicBezTo>
                <a:cubicBezTo>
                  <a:pt x="555110" y="566633"/>
                  <a:pt x="436795" y="586995"/>
                  <a:pt x="366475" y="575017"/>
                </a:cubicBezTo>
                <a:cubicBezTo>
                  <a:pt x="275271" y="580493"/>
                  <a:pt x="166010" y="562699"/>
                  <a:pt x="87640" y="575017"/>
                </a:cubicBezTo>
                <a:cubicBezTo>
                  <a:pt x="40903" y="573583"/>
                  <a:pt x="217" y="561647"/>
                  <a:pt x="0" y="544959"/>
                </a:cubicBezTo>
                <a:cubicBezTo>
                  <a:pt x="-6859" y="511198"/>
                  <a:pt x="5176" y="479765"/>
                  <a:pt x="0" y="453993"/>
                </a:cubicBezTo>
                <a:cubicBezTo>
                  <a:pt x="11979" y="424861"/>
                  <a:pt x="78" y="414009"/>
                  <a:pt x="0" y="383623"/>
                </a:cubicBezTo>
                <a:cubicBezTo>
                  <a:pt x="-1775" y="362252"/>
                  <a:pt x="10672" y="329576"/>
                  <a:pt x="0" y="297806"/>
                </a:cubicBezTo>
                <a:cubicBezTo>
                  <a:pt x="17002" y="266739"/>
                  <a:pt x="4335" y="235591"/>
                  <a:pt x="0" y="222287"/>
                </a:cubicBezTo>
                <a:cubicBezTo>
                  <a:pt x="-15824" y="209517"/>
                  <a:pt x="4838" y="151194"/>
                  <a:pt x="0" y="131321"/>
                </a:cubicBezTo>
                <a:cubicBezTo>
                  <a:pt x="-9894" y="113841"/>
                  <a:pt x="-14071" y="73894"/>
                  <a:pt x="0" y="30057"/>
                </a:cubicBezTo>
                <a:close/>
              </a:path>
              <a:path w="1669040" h="575017" fill="none" stroke="0" extrusionOk="0">
                <a:moveTo>
                  <a:pt x="0" y="30057"/>
                </a:moveTo>
                <a:cubicBezTo>
                  <a:pt x="-4537" y="15550"/>
                  <a:pt x="30801" y="-416"/>
                  <a:pt x="87640" y="0"/>
                </a:cubicBezTo>
                <a:cubicBezTo>
                  <a:pt x="175746" y="357"/>
                  <a:pt x="235420" y="5463"/>
                  <a:pt x="336600" y="0"/>
                </a:cubicBezTo>
                <a:cubicBezTo>
                  <a:pt x="417837" y="-918"/>
                  <a:pt x="504495" y="4783"/>
                  <a:pt x="555685" y="0"/>
                </a:cubicBezTo>
                <a:cubicBezTo>
                  <a:pt x="604288" y="-846"/>
                  <a:pt x="682703" y="-9621"/>
                  <a:pt x="759831" y="0"/>
                </a:cubicBezTo>
                <a:cubicBezTo>
                  <a:pt x="849100" y="-7424"/>
                  <a:pt x="921978" y="-7563"/>
                  <a:pt x="978916" y="0"/>
                </a:cubicBezTo>
                <a:cubicBezTo>
                  <a:pt x="1004526" y="-9809"/>
                  <a:pt x="1111925" y="-10049"/>
                  <a:pt x="1242813" y="0"/>
                </a:cubicBezTo>
                <a:cubicBezTo>
                  <a:pt x="1361267" y="-3637"/>
                  <a:pt x="1446489" y="12567"/>
                  <a:pt x="1581398" y="0"/>
                </a:cubicBezTo>
                <a:cubicBezTo>
                  <a:pt x="1640798" y="-247"/>
                  <a:pt x="1675876" y="15017"/>
                  <a:pt x="1669040" y="30057"/>
                </a:cubicBezTo>
                <a:cubicBezTo>
                  <a:pt x="1653768" y="67357"/>
                  <a:pt x="1664089" y="75551"/>
                  <a:pt x="1669040" y="115874"/>
                </a:cubicBezTo>
                <a:cubicBezTo>
                  <a:pt x="1675371" y="158048"/>
                  <a:pt x="1658949" y="167342"/>
                  <a:pt x="1669040" y="201691"/>
                </a:cubicBezTo>
                <a:cubicBezTo>
                  <a:pt x="1681567" y="244831"/>
                  <a:pt x="1668029" y="256943"/>
                  <a:pt x="1669040" y="277210"/>
                </a:cubicBezTo>
                <a:cubicBezTo>
                  <a:pt x="1668969" y="300051"/>
                  <a:pt x="1666658" y="347953"/>
                  <a:pt x="1669040" y="373325"/>
                </a:cubicBezTo>
                <a:cubicBezTo>
                  <a:pt x="1669232" y="400494"/>
                  <a:pt x="1676304" y="431940"/>
                  <a:pt x="1669040" y="459142"/>
                </a:cubicBezTo>
                <a:cubicBezTo>
                  <a:pt x="1646032" y="488475"/>
                  <a:pt x="1659803" y="510154"/>
                  <a:pt x="1669040" y="544959"/>
                </a:cubicBezTo>
                <a:cubicBezTo>
                  <a:pt x="1670053" y="561019"/>
                  <a:pt x="1641334" y="575259"/>
                  <a:pt x="1581398" y="575017"/>
                </a:cubicBezTo>
                <a:cubicBezTo>
                  <a:pt x="1474192" y="575783"/>
                  <a:pt x="1440541" y="567177"/>
                  <a:pt x="1302563" y="575017"/>
                </a:cubicBezTo>
                <a:cubicBezTo>
                  <a:pt x="1165171" y="576937"/>
                  <a:pt x="1179971" y="576802"/>
                  <a:pt x="1083479" y="575017"/>
                </a:cubicBezTo>
                <a:cubicBezTo>
                  <a:pt x="979205" y="586131"/>
                  <a:pt x="907395" y="578649"/>
                  <a:pt x="834520" y="575017"/>
                </a:cubicBezTo>
                <a:cubicBezTo>
                  <a:pt x="749913" y="578691"/>
                  <a:pt x="720903" y="573291"/>
                  <a:pt x="630372" y="575017"/>
                </a:cubicBezTo>
                <a:cubicBezTo>
                  <a:pt x="538201" y="577292"/>
                  <a:pt x="422081" y="578248"/>
                  <a:pt x="351538" y="575017"/>
                </a:cubicBezTo>
                <a:cubicBezTo>
                  <a:pt x="286321" y="576413"/>
                  <a:pt x="208898" y="571157"/>
                  <a:pt x="87640" y="575017"/>
                </a:cubicBezTo>
                <a:cubicBezTo>
                  <a:pt x="38225" y="577699"/>
                  <a:pt x="-1192" y="556992"/>
                  <a:pt x="0" y="544959"/>
                </a:cubicBezTo>
                <a:cubicBezTo>
                  <a:pt x="19083" y="513996"/>
                  <a:pt x="1408" y="493694"/>
                  <a:pt x="0" y="459142"/>
                </a:cubicBezTo>
                <a:cubicBezTo>
                  <a:pt x="1095" y="418880"/>
                  <a:pt x="495" y="411872"/>
                  <a:pt x="0" y="373325"/>
                </a:cubicBezTo>
                <a:cubicBezTo>
                  <a:pt x="-3915" y="337484"/>
                  <a:pt x="-2383" y="304030"/>
                  <a:pt x="0" y="282359"/>
                </a:cubicBezTo>
                <a:cubicBezTo>
                  <a:pt x="4230" y="251411"/>
                  <a:pt x="20354" y="203963"/>
                  <a:pt x="0" y="186244"/>
                </a:cubicBezTo>
                <a:cubicBezTo>
                  <a:pt x="-50621" y="158101"/>
                  <a:pt x="37932" y="105641"/>
                  <a:pt x="0" y="30057"/>
                </a:cubicBezTo>
                <a:close/>
              </a:path>
            </a:pathLst>
          </a:cu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951432 w 4717692"/>
                      <a:gd name="connsiteY2" fmla="*/ 0 h 4378634"/>
                      <a:gd name="connsiteX3" fmla="*/ 1570694 w 4717692"/>
                      <a:gd name="connsiteY3" fmla="*/ 0 h 4378634"/>
                      <a:gd name="connsiteX4" fmla="*/ 2147733 w 4717692"/>
                      <a:gd name="connsiteY4" fmla="*/ 0 h 4378634"/>
                      <a:gd name="connsiteX5" fmla="*/ 2766995 w 4717692"/>
                      <a:gd name="connsiteY5" fmla="*/ 0 h 4378634"/>
                      <a:gd name="connsiteX6" fmla="*/ 3512924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82357 h 4378634"/>
                      <a:gd name="connsiteX10" fmla="*/ 4717692 w 4717692"/>
                      <a:gd name="connsiteY10" fmla="*/ 1535837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842796 h 4378634"/>
                      <a:gd name="connsiteX13" fmla="*/ 4717692 w 4717692"/>
                      <a:gd name="connsiteY13" fmla="*/ 3496276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681814 w 4717692"/>
                      <a:gd name="connsiteY16" fmla="*/ 4378634 h 4378634"/>
                      <a:gd name="connsiteX17" fmla="*/ 3062553 w 4717692"/>
                      <a:gd name="connsiteY17" fmla="*/ 4378634 h 4378634"/>
                      <a:gd name="connsiteX18" fmla="*/ 2358846 w 4717692"/>
                      <a:gd name="connsiteY18" fmla="*/ 4378634 h 4378634"/>
                      <a:gd name="connsiteX19" fmla="*/ 1781806 w 4717692"/>
                      <a:gd name="connsiteY19" fmla="*/ 4378634 h 4378634"/>
                      <a:gd name="connsiteX20" fmla="*/ 993655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96276 h 4378634"/>
                      <a:gd name="connsiteX24" fmla="*/ 0 w 4717692"/>
                      <a:gd name="connsiteY24" fmla="*/ 2842796 h 4378634"/>
                      <a:gd name="connsiteX25" fmla="*/ 0 w 4717692"/>
                      <a:gd name="connsiteY25" fmla="*/ 2150107 h 4378634"/>
                      <a:gd name="connsiteX26" fmla="*/ 0 w 4717692"/>
                      <a:gd name="connsiteY26" fmla="*/ 1418211 h 4378634"/>
                      <a:gd name="connsiteX27" fmla="*/ 0 w 4717692"/>
                      <a:gd name="connsiteY27" fmla="*/ 228878 h 4378634"/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1035877 w 4717692"/>
                      <a:gd name="connsiteY2" fmla="*/ 0 h 4378634"/>
                      <a:gd name="connsiteX3" fmla="*/ 1697362 w 4717692"/>
                      <a:gd name="connsiteY3" fmla="*/ 0 h 4378634"/>
                      <a:gd name="connsiteX4" fmla="*/ 2316623 w 4717692"/>
                      <a:gd name="connsiteY4" fmla="*/ 0 h 4378634"/>
                      <a:gd name="connsiteX5" fmla="*/ 3062553 w 4717692"/>
                      <a:gd name="connsiteY5" fmla="*/ 0 h 4378634"/>
                      <a:gd name="connsiteX6" fmla="*/ 3724036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03940 h 4378634"/>
                      <a:gd name="connsiteX10" fmla="*/ 4717692 w 4717692"/>
                      <a:gd name="connsiteY10" fmla="*/ 1457420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725170 h 4378634"/>
                      <a:gd name="connsiteX13" fmla="*/ 4717692 w 4717692"/>
                      <a:gd name="connsiteY13" fmla="*/ 3457067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724036 w 4717692"/>
                      <a:gd name="connsiteY16" fmla="*/ 4378634 h 4378634"/>
                      <a:gd name="connsiteX17" fmla="*/ 3020329 w 4717692"/>
                      <a:gd name="connsiteY17" fmla="*/ 4378634 h 4378634"/>
                      <a:gd name="connsiteX18" fmla="*/ 2443290 w 4717692"/>
                      <a:gd name="connsiteY18" fmla="*/ 4378634 h 4378634"/>
                      <a:gd name="connsiteX19" fmla="*/ 1824028 w 4717692"/>
                      <a:gd name="connsiteY19" fmla="*/ 4378634 h 4378634"/>
                      <a:gd name="connsiteX20" fmla="*/ 1035877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57067 h 4378634"/>
                      <a:gd name="connsiteX24" fmla="*/ 0 w 4717692"/>
                      <a:gd name="connsiteY24" fmla="*/ 2921213 h 4378634"/>
                      <a:gd name="connsiteX25" fmla="*/ 0 w 4717692"/>
                      <a:gd name="connsiteY25" fmla="*/ 2267734 h 4378634"/>
                      <a:gd name="connsiteX26" fmla="*/ 0 w 4717692"/>
                      <a:gd name="connsiteY26" fmla="*/ 1692672 h 4378634"/>
                      <a:gd name="connsiteX27" fmla="*/ 0 w 4717692"/>
                      <a:gd name="connsiteY27" fmla="*/ 999984 h 4378634"/>
                      <a:gd name="connsiteX28" fmla="*/ 0 w 4717692"/>
                      <a:gd name="connsiteY28" fmla="*/ 228878 h 4378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717692" h="4378634" fill="none" extrusionOk="0">
                        <a:moveTo>
                          <a:pt x="0" y="228878"/>
                        </a:moveTo>
                        <a:cubicBezTo>
                          <a:pt x="-25399" y="131725"/>
                          <a:pt x="110841" y="-2132"/>
                          <a:pt x="247725" y="0"/>
                        </a:cubicBezTo>
                        <a:cubicBezTo>
                          <a:pt x="536797" y="-25358"/>
                          <a:pt x="724118" y="-15050"/>
                          <a:pt x="951432" y="0"/>
                        </a:cubicBezTo>
                        <a:cubicBezTo>
                          <a:pt x="1186862" y="29689"/>
                          <a:pt x="1417395" y="4183"/>
                          <a:pt x="1570694" y="0"/>
                        </a:cubicBezTo>
                        <a:cubicBezTo>
                          <a:pt x="1761708" y="-19139"/>
                          <a:pt x="1930066" y="14724"/>
                          <a:pt x="2147733" y="0"/>
                        </a:cubicBezTo>
                        <a:cubicBezTo>
                          <a:pt x="2395506" y="15647"/>
                          <a:pt x="2594864" y="7096"/>
                          <a:pt x="2766995" y="0"/>
                        </a:cubicBezTo>
                        <a:cubicBezTo>
                          <a:pt x="2967672" y="31986"/>
                          <a:pt x="3175665" y="-43851"/>
                          <a:pt x="3512924" y="0"/>
                        </a:cubicBezTo>
                        <a:cubicBezTo>
                          <a:pt x="3791742" y="66848"/>
                          <a:pt x="4228320" y="29439"/>
                          <a:pt x="4469966" y="0"/>
                        </a:cubicBezTo>
                        <a:cubicBezTo>
                          <a:pt x="4613546" y="-2216"/>
                          <a:pt x="4715633" y="93641"/>
                          <a:pt x="4717692" y="228878"/>
                        </a:cubicBezTo>
                        <a:cubicBezTo>
                          <a:pt x="4689074" y="514122"/>
                          <a:pt x="4705239" y="582111"/>
                          <a:pt x="4717692" y="882357"/>
                        </a:cubicBezTo>
                        <a:cubicBezTo>
                          <a:pt x="4725207" y="1188635"/>
                          <a:pt x="4701236" y="1253180"/>
                          <a:pt x="4717692" y="1535837"/>
                        </a:cubicBezTo>
                        <a:cubicBezTo>
                          <a:pt x="4755522" y="1823294"/>
                          <a:pt x="4714715" y="1918555"/>
                          <a:pt x="4717692" y="2110899"/>
                        </a:cubicBezTo>
                        <a:cubicBezTo>
                          <a:pt x="4712901" y="2309212"/>
                          <a:pt x="4695763" y="2654322"/>
                          <a:pt x="4717692" y="2842796"/>
                        </a:cubicBezTo>
                        <a:cubicBezTo>
                          <a:pt x="4741859" y="3002852"/>
                          <a:pt x="4750501" y="3281622"/>
                          <a:pt x="4717692" y="3496276"/>
                        </a:cubicBezTo>
                        <a:cubicBezTo>
                          <a:pt x="4661756" y="3697923"/>
                          <a:pt x="4714064" y="3914379"/>
                          <a:pt x="4717692" y="4149755"/>
                        </a:cubicBezTo>
                        <a:cubicBezTo>
                          <a:pt x="4711912" y="4258446"/>
                          <a:pt x="4639487" y="4356368"/>
                          <a:pt x="4469966" y="4378634"/>
                        </a:cubicBezTo>
                        <a:cubicBezTo>
                          <a:pt x="4196605" y="4382339"/>
                          <a:pt x="4071625" y="4340648"/>
                          <a:pt x="3681814" y="4378634"/>
                        </a:cubicBezTo>
                        <a:cubicBezTo>
                          <a:pt x="3299012" y="4391565"/>
                          <a:pt x="3326642" y="4370920"/>
                          <a:pt x="3062553" y="4378634"/>
                        </a:cubicBezTo>
                        <a:cubicBezTo>
                          <a:pt x="2800334" y="4386502"/>
                          <a:pt x="2605365" y="4399809"/>
                          <a:pt x="2358846" y="4378634"/>
                        </a:cubicBezTo>
                        <a:cubicBezTo>
                          <a:pt x="2097447" y="4362240"/>
                          <a:pt x="2049500" y="4349003"/>
                          <a:pt x="1781806" y="4378634"/>
                        </a:cubicBezTo>
                        <a:cubicBezTo>
                          <a:pt x="1495530" y="4408301"/>
                          <a:pt x="1199795" y="4419329"/>
                          <a:pt x="993655" y="4378634"/>
                        </a:cubicBezTo>
                        <a:cubicBezTo>
                          <a:pt x="756657" y="4324368"/>
                          <a:pt x="603401" y="4365959"/>
                          <a:pt x="247725" y="4378634"/>
                        </a:cubicBezTo>
                        <a:cubicBezTo>
                          <a:pt x="107799" y="4359668"/>
                          <a:pt x="-17190" y="4265738"/>
                          <a:pt x="0" y="4149755"/>
                        </a:cubicBezTo>
                        <a:cubicBezTo>
                          <a:pt x="24284" y="3945225"/>
                          <a:pt x="10975" y="3762623"/>
                          <a:pt x="0" y="3496276"/>
                        </a:cubicBezTo>
                        <a:cubicBezTo>
                          <a:pt x="-14731" y="3201818"/>
                          <a:pt x="7091" y="3138875"/>
                          <a:pt x="0" y="2842796"/>
                        </a:cubicBezTo>
                        <a:cubicBezTo>
                          <a:pt x="-40956" y="2559312"/>
                          <a:pt x="6155" y="2364990"/>
                          <a:pt x="0" y="2150107"/>
                        </a:cubicBezTo>
                        <a:cubicBezTo>
                          <a:pt x="-17218" y="1937994"/>
                          <a:pt x="35421" y="1544887"/>
                          <a:pt x="0" y="1418211"/>
                        </a:cubicBezTo>
                        <a:cubicBezTo>
                          <a:pt x="14706" y="1173255"/>
                          <a:pt x="70873" y="750138"/>
                          <a:pt x="0" y="228878"/>
                        </a:cubicBezTo>
                        <a:close/>
                      </a:path>
                      <a:path w="4717692" h="4378634" stroke="0" extrusionOk="0">
                        <a:moveTo>
                          <a:pt x="0" y="228878"/>
                        </a:moveTo>
                        <a:cubicBezTo>
                          <a:pt x="1826" y="84678"/>
                          <a:pt x="92656" y="3240"/>
                          <a:pt x="247725" y="0"/>
                        </a:cubicBezTo>
                        <a:cubicBezTo>
                          <a:pt x="474984" y="42688"/>
                          <a:pt x="840120" y="-21457"/>
                          <a:pt x="1035877" y="0"/>
                        </a:cubicBezTo>
                        <a:cubicBezTo>
                          <a:pt x="1268906" y="3774"/>
                          <a:pt x="1521087" y="-43808"/>
                          <a:pt x="1697362" y="0"/>
                        </a:cubicBezTo>
                        <a:cubicBezTo>
                          <a:pt x="1841610" y="6879"/>
                          <a:pt x="2115572" y="7882"/>
                          <a:pt x="2316623" y="0"/>
                        </a:cubicBezTo>
                        <a:cubicBezTo>
                          <a:pt x="2531283" y="33523"/>
                          <a:pt x="2727476" y="1801"/>
                          <a:pt x="3062553" y="0"/>
                        </a:cubicBezTo>
                        <a:cubicBezTo>
                          <a:pt x="3418607" y="-16204"/>
                          <a:pt x="3460329" y="8659"/>
                          <a:pt x="3724036" y="0"/>
                        </a:cubicBezTo>
                        <a:cubicBezTo>
                          <a:pt x="4001258" y="-22226"/>
                          <a:pt x="4174083" y="-8580"/>
                          <a:pt x="4469966" y="0"/>
                        </a:cubicBezTo>
                        <a:cubicBezTo>
                          <a:pt x="4630070" y="-25978"/>
                          <a:pt x="4706766" y="130877"/>
                          <a:pt x="4717692" y="228878"/>
                        </a:cubicBezTo>
                        <a:cubicBezTo>
                          <a:pt x="4717086" y="392313"/>
                          <a:pt x="4711312" y="593090"/>
                          <a:pt x="4717692" y="803940"/>
                        </a:cubicBezTo>
                        <a:cubicBezTo>
                          <a:pt x="4730295" y="980608"/>
                          <a:pt x="4718994" y="1265516"/>
                          <a:pt x="4717692" y="1457420"/>
                        </a:cubicBezTo>
                        <a:cubicBezTo>
                          <a:pt x="4753494" y="1659960"/>
                          <a:pt x="4719840" y="1944054"/>
                          <a:pt x="4717692" y="2110899"/>
                        </a:cubicBezTo>
                        <a:cubicBezTo>
                          <a:pt x="4764279" y="2246772"/>
                          <a:pt x="4696153" y="2446910"/>
                          <a:pt x="4717692" y="2725170"/>
                        </a:cubicBezTo>
                        <a:cubicBezTo>
                          <a:pt x="4766450" y="2988416"/>
                          <a:pt x="4739144" y="3178537"/>
                          <a:pt x="4717692" y="3457067"/>
                        </a:cubicBezTo>
                        <a:cubicBezTo>
                          <a:pt x="4709613" y="3734892"/>
                          <a:pt x="4740377" y="3867769"/>
                          <a:pt x="4717692" y="4149755"/>
                        </a:cubicBezTo>
                        <a:cubicBezTo>
                          <a:pt x="4691641" y="4258922"/>
                          <a:pt x="4582360" y="4375084"/>
                          <a:pt x="4469966" y="4378634"/>
                        </a:cubicBezTo>
                        <a:cubicBezTo>
                          <a:pt x="4097483" y="4385806"/>
                          <a:pt x="3875409" y="4403396"/>
                          <a:pt x="3724036" y="4378634"/>
                        </a:cubicBezTo>
                        <a:cubicBezTo>
                          <a:pt x="3551168" y="4331089"/>
                          <a:pt x="3297594" y="4432156"/>
                          <a:pt x="3020329" y="4378634"/>
                        </a:cubicBezTo>
                        <a:cubicBezTo>
                          <a:pt x="2714787" y="4369708"/>
                          <a:pt x="2666374" y="4366674"/>
                          <a:pt x="2443290" y="4378634"/>
                        </a:cubicBezTo>
                        <a:cubicBezTo>
                          <a:pt x="2246144" y="4395818"/>
                          <a:pt x="2151377" y="4403704"/>
                          <a:pt x="1824028" y="4378634"/>
                        </a:cubicBezTo>
                        <a:cubicBezTo>
                          <a:pt x="1512819" y="4374314"/>
                          <a:pt x="1316878" y="4381076"/>
                          <a:pt x="1035877" y="4378634"/>
                        </a:cubicBezTo>
                        <a:cubicBezTo>
                          <a:pt x="761362" y="4332771"/>
                          <a:pt x="428544" y="4315708"/>
                          <a:pt x="247725" y="4378634"/>
                        </a:cubicBezTo>
                        <a:cubicBezTo>
                          <a:pt x="113482" y="4390259"/>
                          <a:pt x="-2282" y="4284911"/>
                          <a:pt x="0" y="4149755"/>
                        </a:cubicBezTo>
                        <a:cubicBezTo>
                          <a:pt x="-17860" y="3878813"/>
                          <a:pt x="2959" y="3675622"/>
                          <a:pt x="0" y="3457067"/>
                        </a:cubicBezTo>
                        <a:cubicBezTo>
                          <a:pt x="27906" y="3232760"/>
                          <a:pt x="-7133" y="3122196"/>
                          <a:pt x="0" y="2921213"/>
                        </a:cubicBezTo>
                        <a:cubicBezTo>
                          <a:pt x="-26287" y="2755764"/>
                          <a:pt x="14187" y="2500971"/>
                          <a:pt x="0" y="2267734"/>
                        </a:cubicBezTo>
                        <a:cubicBezTo>
                          <a:pt x="53739" y="2033011"/>
                          <a:pt x="14809" y="1791659"/>
                          <a:pt x="0" y="1692672"/>
                        </a:cubicBezTo>
                        <a:cubicBezTo>
                          <a:pt x="-41514" y="1597261"/>
                          <a:pt x="10073" y="1149376"/>
                          <a:pt x="0" y="999984"/>
                        </a:cubicBezTo>
                        <a:cubicBezTo>
                          <a:pt x="-14545" y="862297"/>
                          <a:pt x="-31867" y="596932"/>
                          <a:pt x="0" y="228878"/>
                        </a:cubicBezTo>
                        <a:close/>
                      </a:path>
                      <a:path w="4717692" h="4378634" fill="none" stroke="0" extrusionOk="0">
                        <a:moveTo>
                          <a:pt x="0" y="228878"/>
                        </a:moveTo>
                        <a:cubicBezTo>
                          <a:pt x="-10048" y="118906"/>
                          <a:pt x="91575" y="-24675"/>
                          <a:pt x="247725" y="0"/>
                        </a:cubicBezTo>
                        <a:cubicBezTo>
                          <a:pt x="531821" y="-19631"/>
                          <a:pt x="691925" y="-25365"/>
                          <a:pt x="951432" y="0"/>
                        </a:cubicBezTo>
                        <a:cubicBezTo>
                          <a:pt x="1159575" y="42223"/>
                          <a:pt x="1418121" y="44144"/>
                          <a:pt x="1570694" y="0"/>
                        </a:cubicBezTo>
                        <a:cubicBezTo>
                          <a:pt x="1704364" y="-28499"/>
                          <a:pt x="1952398" y="14425"/>
                          <a:pt x="2147733" y="0"/>
                        </a:cubicBezTo>
                        <a:cubicBezTo>
                          <a:pt x="2398058" y="7176"/>
                          <a:pt x="2604380" y="-46039"/>
                          <a:pt x="2766995" y="0"/>
                        </a:cubicBezTo>
                        <a:cubicBezTo>
                          <a:pt x="2897858" y="3657"/>
                          <a:pt x="3178196" y="-11988"/>
                          <a:pt x="3512924" y="0"/>
                        </a:cubicBezTo>
                        <a:cubicBezTo>
                          <a:pt x="3829337" y="-31720"/>
                          <a:pt x="4156788" y="36704"/>
                          <a:pt x="4469966" y="0"/>
                        </a:cubicBezTo>
                        <a:cubicBezTo>
                          <a:pt x="4634190" y="12922"/>
                          <a:pt x="4738875" y="112020"/>
                          <a:pt x="4717692" y="228878"/>
                        </a:cubicBezTo>
                        <a:cubicBezTo>
                          <a:pt x="4680219" y="509569"/>
                          <a:pt x="4712328" y="575953"/>
                          <a:pt x="4717692" y="882357"/>
                        </a:cubicBezTo>
                        <a:cubicBezTo>
                          <a:pt x="4741897" y="1211489"/>
                          <a:pt x="4693010" y="1274275"/>
                          <a:pt x="4717692" y="1535837"/>
                        </a:cubicBezTo>
                        <a:cubicBezTo>
                          <a:pt x="4756079" y="1827909"/>
                          <a:pt x="4711175" y="1920350"/>
                          <a:pt x="4717692" y="2110899"/>
                        </a:cubicBezTo>
                        <a:cubicBezTo>
                          <a:pt x="4731785" y="2299603"/>
                          <a:pt x="4700007" y="2639448"/>
                          <a:pt x="4717692" y="2842796"/>
                        </a:cubicBezTo>
                        <a:cubicBezTo>
                          <a:pt x="4727308" y="3028796"/>
                          <a:pt x="4733072" y="3288360"/>
                          <a:pt x="4717692" y="3496276"/>
                        </a:cubicBezTo>
                        <a:cubicBezTo>
                          <a:pt x="4654606" y="3693202"/>
                          <a:pt x="4695411" y="3904099"/>
                          <a:pt x="4717692" y="4149755"/>
                        </a:cubicBezTo>
                        <a:cubicBezTo>
                          <a:pt x="4706043" y="4257648"/>
                          <a:pt x="4620334" y="4361825"/>
                          <a:pt x="4469966" y="4378634"/>
                        </a:cubicBezTo>
                        <a:cubicBezTo>
                          <a:pt x="4186193" y="4415677"/>
                          <a:pt x="4068691" y="4374727"/>
                          <a:pt x="3681814" y="4378634"/>
                        </a:cubicBezTo>
                        <a:cubicBezTo>
                          <a:pt x="3299946" y="4389103"/>
                          <a:pt x="3332471" y="4375915"/>
                          <a:pt x="3062553" y="4378634"/>
                        </a:cubicBezTo>
                        <a:cubicBezTo>
                          <a:pt x="2773439" y="4412571"/>
                          <a:pt x="2605881" y="4398392"/>
                          <a:pt x="2358846" y="4378634"/>
                        </a:cubicBezTo>
                        <a:cubicBezTo>
                          <a:pt x="2112001" y="4370692"/>
                          <a:pt x="2039702" y="4361047"/>
                          <a:pt x="1781806" y="4378634"/>
                        </a:cubicBezTo>
                        <a:cubicBezTo>
                          <a:pt x="1518832" y="4373686"/>
                          <a:pt x="1174206" y="4405096"/>
                          <a:pt x="993655" y="4378634"/>
                        </a:cubicBezTo>
                        <a:cubicBezTo>
                          <a:pt x="814149" y="4374331"/>
                          <a:pt x="576084" y="4395183"/>
                          <a:pt x="247725" y="4378634"/>
                        </a:cubicBezTo>
                        <a:cubicBezTo>
                          <a:pt x="108175" y="4376146"/>
                          <a:pt x="2027" y="4250449"/>
                          <a:pt x="0" y="4149755"/>
                        </a:cubicBezTo>
                        <a:cubicBezTo>
                          <a:pt x="49407" y="3959301"/>
                          <a:pt x="6328" y="3766215"/>
                          <a:pt x="0" y="3496276"/>
                        </a:cubicBezTo>
                        <a:cubicBezTo>
                          <a:pt x="3654" y="3199348"/>
                          <a:pt x="3997" y="3135055"/>
                          <a:pt x="0" y="2842796"/>
                        </a:cubicBezTo>
                        <a:cubicBezTo>
                          <a:pt x="-19876" y="2585344"/>
                          <a:pt x="-9313" y="2317020"/>
                          <a:pt x="0" y="2150107"/>
                        </a:cubicBezTo>
                        <a:cubicBezTo>
                          <a:pt x="2147" y="1935365"/>
                          <a:pt x="51639" y="1538901"/>
                          <a:pt x="0" y="1418211"/>
                        </a:cubicBezTo>
                        <a:cubicBezTo>
                          <a:pt x="-138467" y="1231562"/>
                          <a:pt x="98811" y="723194"/>
                          <a:pt x="0" y="228878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0" bIns="0" rtlCol="0" anchor="ctr"/>
          <a:lstStyle/>
          <a:p>
            <a:pPr algn="r"/>
            <a:r>
              <a:rPr lang="en-US" altLang="zh-CN" sz="2400" b="1" i="1">
                <a:solidFill>
                  <a:srgbClr val="C00000"/>
                </a:solidFill>
                <a:latin typeface="Candara" panose="020E0502030303020204" pitchFamily="34" charset="0"/>
              </a:rPr>
              <a:t>Benefits:</a:t>
            </a:r>
            <a:endParaRPr lang="en-US" altLang="zh-CN" sz="2400" i="1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DBFFAF-052A-6661-F8FF-3A50088B5508}"/>
              </a:ext>
            </a:extLst>
          </p:cNvPr>
          <p:cNvSpPr txBox="1"/>
          <p:nvPr/>
        </p:nvSpPr>
        <p:spPr>
          <a:xfrm>
            <a:off x="2494689" y="2762564"/>
            <a:ext cx="9378830" cy="106029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>
                <a:latin typeface="Candara"/>
              </a:rPr>
              <a:t>Make page management decisions at </a:t>
            </a:r>
            <a:r>
              <a:rPr lang="en-US" sz="2400" b="1" i="1">
                <a:solidFill>
                  <a:srgbClr val="003393"/>
                </a:solidFill>
                <a:latin typeface="Candara"/>
              </a:rPr>
              <a:t>object level</a:t>
            </a:r>
          </a:p>
          <a:p>
            <a:pPr>
              <a:lnSpc>
                <a:spcPct val="150000"/>
              </a:lnSpc>
            </a:pPr>
            <a:r>
              <a:rPr lang="en-US" sz="2000" b="1">
                <a:latin typeface="Candara"/>
              </a:rPr>
              <a:t>(Object:  An application data structure created at runtime using malloc routine)</a:t>
            </a:r>
          </a:p>
        </p:txBody>
      </p:sp>
      <p:sp>
        <p:nvSpPr>
          <p:cNvPr id="2" name="Rectangle: Rounded Corners 5">
            <a:extLst>
              <a:ext uri="{FF2B5EF4-FFF2-40B4-BE49-F238E27FC236}">
                <a16:creationId xmlns:a16="http://schemas.microsoft.com/office/drawing/2014/main" id="{E9BBA54F-DFA5-29A8-6AB6-4B8CCE039A3F}"/>
              </a:ext>
            </a:extLst>
          </p:cNvPr>
          <p:cNvSpPr/>
          <p:nvPr/>
        </p:nvSpPr>
        <p:spPr>
          <a:xfrm>
            <a:off x="189328" y="1382390"/>
            <a:ext cx="1669040" cy="575017"/>
          </a:xfrm>
          <a:custGeom>
            <a:avLst/>
            <a:gdLst>
              <a:gd name="connsiteX0" fmla="*/ 0 w 1669040"/>
              <a:gd name="connsiteY0" fmla="*/ 30057 h 575017"/>
              <a:gd name="connsiteX1" fmla="*/ 87640 w 1669040"/>
              <a:gd name="connsiteY1" fmla="*/ 0 h 575017"/>
              <a:gd name="connsiteX2" fmla="*/ 336600 w 1669040"/>
              <a:gd name="connsiteY2" fmla="*/ 0 h 575017"/>
              <a:gd name="connsiteX3" fmla="*/ 555685 w 1669040"/>
              <a:gd name="connsiteY3" fmla="*/ 0 h 575017"/>
              <a:gd name="connsiteX4" fmla="*/ 759831 w 1669040"/>
              <a:gd name="connsiteY4" fmla="*/ 0 h 575017"/>
              <a:gd name="connsiteX5" fmla="*/ 978916 w 1669040"/>
              <a:gd name="connsiteY5" fmla="*/ 0 h 575017"/>
              <a:gd name="connsiteX6" fmla="*/ 1242813 w 1669040"/>
              <a:gd name="connsiteY6" fmla="*/ 0 h 575017"/>
              <a:gd name="connsiteX7" fmla="*/ 1581398 w 1669040"/>
              <a:gd name="connsiteY7" fmla="*/ 0 h 575017"/>
              <a:gd name="connsiteX8" fmla="*/ 1669040 w 1669040"/>
              <a:gd name="connsiteY8" fmla="*/ 30057 h 575017"/>
              <a:gd name="connsiteX9" fmla="*/ 1669040 w 1669040"/>
              <a:gd name="connsiteY9" fmla="*/ 115874 h 575017"/>
              <a:gd name="connsiteX10" fmla="*/ 1669040 w 1669040"/>
              <a:gd name="connsiteY10" fmla="*/ 201691 h 575017"/>
              <a:gd name="connsiteX11" fmla="*/ 1669040 w 1669040"/>
              <a:gd name="connsiteY11" fmla="*/ 277210 h 575017"/>
              <a:gd name="connsiteX12" fmla="*/ 1669040 w 1669040"/>
              <a:gd name="connsiteY12" fmla="*/ 373325 h 575017"/>
              <a:gd name="connsiteX13" fmla="*/ 1669040 w 1669040"/>
              <a:gd name="connsiteY13" fmla="*/ 459142 h 575017"/>
              <a:gd name="connsiteX14" fmla="*/ 1669040 w 1669040"/>
              <a:gd name="connsiteY14" fmla="*/ 544959 h 575017"/>
              <a:gd name="connsiteX15" fmla="*/ 1581398 w 1669040"/>
              <a:gd name="connsiteY15" fmla="*/ 575017 h 575017"/>
              <a:gd name="connsiteX16" fmla="*/ 1302563 w 1669040"/>
              <a:gd name="connsiteY16" fmla="*/ 575017 h 575017"/>
              <a:gd name="connsiteX17" fmla="*/ 1083479 w 1669040"/>
              <a:gd name="connsiteY17" fmla="*/ 575017 h 575017"/>
              <a:gd name="connsiteX18" fmla="*/ 834520 w 1669040"/>
              <a:gd name="connsiteY18" fmla="*/ 575017 h 575017"/>
              <a:gd name="connsiteX19" fmla="*/ 630372 w 1669040"/>
              <a:gd name="connsiteY19" fmla="*/ 575017 h 575017"/>
              <a:gd name="connsiteX20" fmla="*/ 351538 w 1669040"/>
              <a:gd name="connsiteY20" fmla="*/ 575017 h 575017"/>
              <a:gd name="connsiteX21" fmla="*/ 87640 w 1669040"/>
              <a:gd name="connsiteY21" fmla="*/ 575017 h 575017"/>
              <a:gd name="connsiteX22" fmla="*/ 0 w 1669040"/>
              <a:gd name="connsiteY22" fmla="*/ 544959 h 575017"/>
              <a:gd name="connsiteX23" fmla="*/ 0 w 1669040"/>
              <a:gd name="connsiteY23" fmla="*/ 459142 h 575017"/>
              <a:gd name="connsiteX24" fmla="*/ 0 w 1669040"/>
              <a:gd name="connsiteY24" fmla="*/ 373325 h 575017"/>
              <a:gd name="connsiteX25" fmla="*/ 0 w 1669040"/>
              <a:gd name="connsiteY25" fmla="*/ 282359 h 575017"/>
              <a:gd name="connsiteX26" fmla="*/ 0 w 1669040"/>
              <a:gd name="connsiteY26" fmla="*/ 186244 h 575017"/>
              <a:gd name="connsiteX27" fmla="*/ 0 w 1669040"/>
              <a:gd name="connsiteY27" fmla="*/ 30057 h 575017"/>
              <a:gd name="connsiteX0" fmla="*/ 0 w 1669040"/>
              <a:gd name="connsiteY0" fmla="*/ 30057 h 575017"/>
              <a:gd name="connsiteX1" fmla="*/ 87640 w 1669040"/>
              <a:gd name="connsiteY1" fmla="*/ 0 h 575017"/>
              <a:gd name="connsiteX2" fmla="*/ 366475 w 1669040"/>
              <a:gd name="connsiteY2" fmla="*/ 0 h 575017"/>
              <a:gd name="connsiteX3" fmla="*/ 600498 w 1669040"/>
              <a:gd name="connsiteY3" fmla="*/ 0 h 575017"/>
              <a:gd name="connsiteX4" fmla="*/ 819582 w 1669040"/>
              <a:gd name="connsiteY4" fmla="*/ 0 h 575017"/>
              <a:gd name="connsiteX5" fmla="*/ 1083479 w 1669040"/>
              <a:gd name="connsiteY5" fmla="*/ 0 h 575017"/>
              <a:gd name="connsiteX6" fmla="*/ 1317501 w 1669040"/>
              <a:gd name="connsiteY6" fmla="*/ 0 h 575017"/>
              <a:gd name="connsiteX7" fmla="*/ 1581398 w 1669040"/>
              <a:gd name="connsiteY7" fmla="*/ 0 h 575017"/>
              <a:gd name="connsiteX8" fmla="*/ 1669040 w 1669040"/>
              <a:gd name="connsiteY8" fmla="*/ 30057 h 575017"/>
              <a:gd name="connsiteX9" fmla="*/ 1669040 w 1669040"/>
              <a:gd name="connsiteY9" fmla="*/ 105576 h 575017"/>
              <a:gd name="connsiteX10" fmla="*/ 1669040 w 1669040"/>
              <a:gd name="connsiteY10" fmla="*/ 191393 h 575017"/>
              <a:gd name="connsiteX11" fmla="*/ 1669040 w 1669040"/>
              <a:gd name="connsiteY11" fmla="*/ 277210 h 575017"/>
              <a:gd name="connsiteX12" fmla="*/ 1669040 w 1669040"/>
              <a:gd name="connsiteY12" fmla="*/ 357878 h 575017"/>
              <a:gd name="connsiteX13" fmla="*/ 1669040 w 1669040"/>
              <a:gd name="connsiteY13" fmla="*/ 453993 h 575017"/>
              <a:gd name="connsiteX14" fmla="*/ 1669040 w 1669040"/>
              <a:gd name="connsiteY14" fmla="*/ 544959 h 575017"/>
              <a:gd name="connsiteX15" fmla="*/ 1581398 w 1669040"/>
              <a:gd name="connsiteY15" fmla="*/ 575017 h 575017"/>
              <a:gd name="connsiteX16" fmla="*/ 1317501 w 1669040"/>
              <a:gd name="connsiteY16" fmla="*/ 575017 h 575017"/>
              <a:gd name="connsiteX17" fmla="*/ 1068541 w 1669040"/>
              <a:gd name="connsiteY17" fmla="*/ 575017 h 575017"/>
              <a:gd name="connsiteX18" fmla="*/ 864394 w 1669040"/>
              <a:gd name="connsiteY18" fmla="*/ 575017 h 575017"/>
              <a:gd name="connsiteX19" fmla="*/ 645310 w 1669040"/>
              <a:gd name="connsiteY19" fmla="*/ 575017 h 575017"/>
              <a:gd name="connsiteX20" fmla="*/ 366475 w 1669040"/>
              <a:gd name="connsiteY20" fmla="*/ 575017 h 575017"/>
              <a:gd name="connsiteX21" fmla="*/ 87640 w 1669040"/>
              <a:gd name="connsiteY21" fmla="*/ 575017 h 575017"/>
              <a:gd name="connsiteX22" fmla="*/ 0 w 1669040"/>
              <a:gd name="connsiteY22" fmla="*/ 544959 h 575017"/>
              <a:gd name="connsiteX23" fmla="*/ 0 w 1669040"/>
              <a:gd name="connsiteY23" fmla="*/ 453993 h 575017"/>
              <a:gd name="connsiteX24" fmla="*/ 0 w 1669040"/>
              <a:gd name="connsiteY24" fmla="*/ 383623 h 575017"/>
              <a:gd name="connsiteX25" fmla="*/ 0 w 1669040"/>
              <a:gd name="connsiteY25" fmla="*/ 297806 h 575017"/>
              <a:gd name="connsiteX26" fmla="*/ 0 w 1669040"/>
              <a:gd name="connsiteY26" fmla="*/ 222287 h 575017"/>
              <a:gd name="connsiteX27" fmla="*/ 0 w 1669040"/>
              <a:gd name="connsiteY27" fmla="*/ 131321 h 575017"/>
              <a:gd name="connsiteX28" fmla="*/ 0 w 1669040"/>
              <a:gd name="connsiteY28" fmla="*/ 30057 h 575017"/>
              <a:gd name="connsiteX0" fmla="*/ 0 w 1669040"/>
              <a:gd name="connsiteY0" fmla="*/ 30057 h 575017"/>
              <a:gd name="connsiteX1" fmla="*/ 87640 w 1669040"/>
              <a:gd name="connsiteY1" fmla="*/ 0 h 575017"/>
              <a:gd name="connsiteX2" fmla="*/ 336600 w 1669040"/>
              <a:gd name="connsiteY2" fmla="*/ 0 h 575017"/>
              <a:gd name="connsiteX3" fmla="*/ 555685 w 1669040"/>
              <a:gd name="connsiteY3" fmla="*/ 0 h 575017"/>
              <a:gd name="connsiteX4" fmla="*/ 759831 w 1669040"/>
              <a:gd name="connsiteY4" fmla="*/ 0 h 575017"/>
              <a:gd name="connsiteX5" fmla="*/ 978916 w 1669040"/>
              <a:gd name="connsiteY5" fmla="*/ 0 h 575017"/>
              <a:gd name="connsiteX6" fmla="*/ 1242813 w 1669040"/>
              <a:gd name="connsiteY6" fmla="*/ 0 h 575017"/>
              <a:gd name="connsiteX7" fmla="*/ 1581398 w 1669040"/>
              <a:gd name="connsiteY7" fmla="*/ 0 h 575017"/>
              <a:gd name="connsiteX8" fmla="*/ 1669040 w 1669040"/>
              <a:gd name="connsiteY8" fmla="*/ 30057 h 575017"/>
              <a:gd name="connsiteX9" fmla="*/ 1669040 w 1669040"/>
              <a:gd name="connsiteY9" fmla="*/ 115874 h 575017"/>
              <a:gd name="connsiteX10" fmla="*/ 1669040 w 1669040"/>
              <a:gd name="connsiteY10" fmla="*/ 201691 h 575017"/>
              <a:gd name="connsiteX11" fmla="*/ 1669040 w 1669040"/>
              <a:gd name="connsiteY11" fmla="*/ 277210 h 575017"/>
              <a:gd name="connsiteX12" fmla="*/ 1669040 w 1669040"/>
              <a:gd name="connsiteY12" fmla="*/ 373325 h 575017"/>
              <a:gd name="connsiteX13" fmla="*/ 1669040 w 1669040"/>
              <a:gd name="connsiteY13" fmla="*/ 459142 h 575017"/>
              <a:gd name="connsiteX14" fmla="*/ 1669040 w 1669040"/>
              <a:gd name="connsiteY14" fmla="*/ 544959 h 575017"/>
              <a:gd name="connsiteX15" fmla="*/ 1581398 w 1669040"/>
              <a:gd name="connsiteY15" fmla="*/ 575017 h 575017"/>
              <a:gd name="connsiteX16" fmla="*/ 1302563 w 1669040"/>
              <a:gd name="connsiteY16" fmla="*/ 575017 h 575017"/>
              <a:gd name="connsiteX17" fmla="*/ 1083479 w 1669040"/>
              <a:gd name="connsiteY17" fmla="*/ 575017 h 575017"/>
              <a:gd name="connsiteX18" fmla="*/ 834520 w 1669040"/>
              <a:gd name="connsiteY18" fmla="*/ 575017 h 575017"/>
              <a:gd name="connsiteX19" fmla="*/ 630372 w 1669040"/>
              <a:gd name="connsiteY19" fmla="*/ 575017 h 575017"/>
              <a:gd name="connsiteX20" fmla="*/ 351538 w 1669040"/>
              <a:gd name="connsiteY20" fmla="*/ 575017 h 575017"/>
              <a:gd name="connsiteX21" fmla="*/ 87640 w 1669040"/>
              <a:gd name="connsiteY21" fmla="*/ 575017 h 575017"/>
              <a:gd name="connsiteX22" fmla="*/ 0 w 1669040"/>
              <a:gd name="connsiteY22" fmla="*/ 544959 h 575017"/>
              <a:gd name="connsiteX23" fmla="*/ 0 w 1669040"/>
              <a:gd name="connsiteY23" fmla="*/ 459142 h 575017"/>
              <a:gd name="connsiteX24" fmla="*/ 0 w 1669040"/>
              <a:gd name="connsiteY24" fmla="*/ 373325 h 575017"/>
              <a:gd name="connsiteX25" fmla="*/ 0 w 1669040"/>
              <a:gd name="connsiteY25" fmla="*/ 282359 h 575017"/>
              <a:gd name="connsiteX26" fmla="*/ 0 w 1669040"/>
              <a:gd name="connsiteY26" fmla="*/ 186244 h 575017"/>
              <a:gd name="connsiteX27" fmla="*/ 0 w 1669040"/>
              <a:gd name="connsiteY27" fmla="*/ 30057 h 575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669040" h="575017" fill="none" extrusionOk="0">
                <a:moveTo>
                  <a:pt x="0" y="30057"/>
                </a:moveTo>
                <a:cubicBezTo>
                  <a:pt x="-17693" y="11927"/>
                  <a:pt x="36823" y="617"/>
                  <a:pt x="87640" y="0"/>
                </a:cubicBezTo>
                <a:cubicBezTo>
                  <a:pt x="192286" y="-2831"/>
                  <a:pt x="241465" y="-1509"/>
                  <a:pt x="336600" y="0"/>
                </a:cubicBezTo>
                <a:cubicBezTo>
                  <a:pt x="418220" y="5530"/>
                  <a:pt x="500694" y="4729"/>
                  <a:pt x="555685" y="0"/>
                </a:cubicBezTo>
                <a:cubicBezTo>
                  <a:pt x="615697" y="-6653"/>
                  <a:pt x="695457" y="7969"/>
                  <a:pt x="759831" y="0"/>
                </a:cubicBezTo>
                <a:cubicBezTo>
                  <a:pt x="853178" y="2729"/>
                  <a:pt x="918776" y="-627"/>
                  <a:pt x="978916" y="0"/>
                </a:cubicBezTo>
                <a:cubicBezTo>
                  <a:pt x="1032706" y="1565"/>
                  <a:pt x="1117312" y="63"/>
                  <a:pt x="1242813" y="0"/>
                </a:cubicBezTo>
                <a:cubicBezTo>
                  <a:pt x="1340560" y="257"/>
                  <a:pt x="1485246" y="18683"/>
                  <a:pt x="1581398" y="0"/>
                </a:cubicBezTo>
                <a:cubicBezTo>
                  <a:pt x="1633270" y="310"/>
                  <a:pt x="1670941" y="12929"/>
                  <a:pt x="1669040" y="30057"/>
                </a:cubicBezTo>
                <a:cubicBezTo>
                  <a:pt x="1658449" y="67441"/>
                  <a:pt x="1665408" y="77077"/>
                  <a:pt x="1669040" y="115874"/>
                </a:cubicBezTo>
                <a:cubicBezTo>
                  <a:pt x="1673133" y="158231"/>
                  <a:pt x="1663450" y="166973"/>
                  <a:pt x="1669040" y="201691"/>
                </a:cubicBezTo>
                <a:cubicBezTo>
                  <a:pt x="1683184" y="240612"/>
                  <a:pt x="1670763" y="255353"/>
                  <a:pt x="1669040" y="277210"/>
                </a:cubicBezTo>
                <a:cubicBezTo>
                  <a:pt x="1668482" y="302257"/>
                  <a:pt x="1662196" y="344268"/>
                  <a:pt x="1669040" y="373325"/>
                </a:cubicBezTo>
                <a:cubicBezTo>
                  <a:pt x="1671721" y="395308"/>
                  <a:pt x="1677696" y="428917"/>
                  <a:pt x="1669040" y="459142"/>
                </a:cubicBezTo>
                <a:cubicBezTo>
                  <a:pt x="1646905" y="485457"/>
                  <a:pt x="1665143" y="508722"/>
                  <a:pt x="1669040" y="544959"/>
                </a:cubicBezTo>
                <a:cubicBezTo>
                  <a:pt x="1667090" y="557953"/>
                  <a:pt x="1640152" y="572805"/>
                  <a:pt x="1581398" y="575017"/>
                </a:cubicBezTo>
                <a:cubicBezTo>
                  <a:pt x="1483617" y="577417"/>
                  <a:pt x="1442326" y="571406"/>
                  <a:pt x="1302563" y="575017"/>
                </a:cubicBezTo>
                <a:cubicBezTo>
                  <a:pt x="1167106" y="577371"/>
                  <a:pt x="1177817" y="573464"/>
                  <a:pt x="1083479" y="575017"/>
                </a:cubicBezTo>
                <a:cubicBezTo>
                  <a:pt x="988710" y="579226"/>
                  <a:pt x="908664" y="578494"/>
                  <a:pt x="834520" y="575017"/>
                </a:cubicBezTo>
                <a:cubicBezTo>
                  <a:pt x="742540" y="573853"/>
                  <a:pt x="724442" y="571460"/>
                  <a:pt x="630372" y="575017"/>
                </a:cubicBezTo>
                <a:cubicBezTo>
                  <a:pt x="529727" y="575289"/>
                  <a:pt x="419111" y="580058"/>
                  <a:pt x="351538" y="575017"/>
                </a:cubicBezTo>
                <a:cubicBezTo>
                  <a:pt x="269129" y="569127"/>
                  <a:pt x="210562" y="582141"/>
                  <a:pt x="87640" y="575017"/>
                </a:cubicBezTo>
                <a:cubicBezTo>
                  <a:pt x="36903" y="575002"/>
                  <a:pt x="-8138" y="557463"/>
                  <a:pt x="0" y="544959"/>
                </a:cubicBezTo>
                <a:cubicBezTo>
                  <a:pt x="11463" y="519000"/>
                  <a:pt x="3591" y="488082"/>
                  <a:pt x="0" y="459142"/>
                </a:cubicBezTo>
                <a:cubicBezTo>
                  <a:pt x="-2945" y="421901"/>
                  <a:pt x="668" y="412611"/>
                  <a:pt x="0" y="373325"/>
                </a:cubicBezTo>
                <a:cubicBezTo>
                  <a:pt x="-15430" y="339028"/>
                  <a:pt x="1650" y="308919"/>
                  <a:pt x="0" y="282359"/>
                </a:cubicBezTo>
                <a:cubicBezTo>
                  <a:pt x="-3653" y="252671"/>
                  <a:pt x="14835" y="198878"/>
                  <a:pt x="0" y="186244"/>
                </a:cubicBezTo>
                <a:cubicBezTo>
                  <a:pt x="-6317" y="149659"/>
                  <a:pt x="28707" y="94936"/>
                  <a:pt x="0" y="30057"/>
                </a:cubicBezTo>
                <a:close/>
              </a:path>
              <a:path w="1669040" h="575017" stroke="0" extrusionOk="0">
                <a:moveTo>
                  <a:pt x="0" y="30057"/>
                </a:moveTo>
                <a:cubicBezTo>
                  <a:pt x="-6301" y="15015"/>
                  <a:pt x="33301" y="1836"/>
                  <a:pt x="87640" y="0"/>
                </a:cubicBezTo>
                <a:cubicBezTo>
                  <a:pt x="181216" y="2990"/>
                  <a:pt x="295236" y="4606"/>
                  <a:pt x="366475" y="0"/>
                </a:cubicBezTo>
                <a:cubicBezTo>
                  <a:pt x="455478" y="2377"/>
                  <a:pt x="535299" y="-14995"/>
                  <a:pt x="600498" y="0"/>
                </a:cubicBezTo>
                <a:cubicBezTo>
                  <a:pt x="657498" y="1093"/>
                  <a:pt x="755374" y="8206"/>
                  <a:pt x="819582" y="0"/>
                </a:cubicBezTo>
                <a:cubicBezTo>
                  <a:pt x="905029" y="13503"/>
                  <a:pt x="968879" y="9875"/>
                  <a:pt x="1083479" y="0"/>
                </a:cubicBezTo>
                <a:cubicBezTo>
                  <a:pt x="1210591" y="-995"/>
                  <a:pt x="1223504" y="198"/>
                  <a:pt x="1317501" y="0"/>
                </a:cubicBezTo>
                <a:cubicBezTo>
                  <a:pt x="1411332" y="1295"/>
                  <a:pt x="1487311" y="1250"/>
                  <a:pt x="1581398" y="0"/>
                </a:cubicBezTo>
                <a:cubicBezTo>
                  <a:pt x="1639108" y="-4552"/>
                  <a:pt x="1664910" y="16716"/>
                  <a:pt x="1669040" y="30057"/>
                </a:cubicBezTo>
                <a:cubicBezTo>
                  <a:pt x="1667758" y="52015"/>
                  <a:pt x="1666975" y="80783"/>
                  <a:pt x="1669040" y="105576"/>
                </a:cubicBezTo>
                <a:cubicBezTo>
                  <a:pt x="1672013" y="127077"/>
                  <a:pt x="1669918" y="165739"/>
                  <a:pt x="1669040" y="191393"/>
                </a:cubicBezTo>
                <a:cubicBezTo>
                  <a:pt x="1682895" y="219452"/>
                  <a:pt x="1671485" y="255588"/>
                  <a:pt x="1669040" y="277210"/>
                </a:cubicBezTo>
                <a:cubicBezTo>
                  <a:pt x="1677680" y="297922"/>
                  <a:pt x="1661345" y="318781"/>
                  <a:pt x="1669040" y="357878"/>
                </a:cubicBezTo>
                <a:cubicBezTo>
                  <a:pt x="1686835" y="386924"/>
                  <a:pt x="1677955" y="413495"/>
                  <a:pt x="1669040" y="453993"/>
                </a:cubicBezTo>
                <a:cubicBezTo>
                  <a:pt x="1662418" y="490772"/>
                  <a:pt x="1679584" y="504006"/>
                  <a:pt x="1669040" y="544959"/>
                </a:cubicBezTo>
                <a:cubicBezTo>
                  <a:pt x="1664342" y="555740"/>
                  <a:pt x="1624647" y="574279"/>
                  <a:pt x="1581398" y="575017"/>
                </a:cubicBezTo>
                <a:cubicBezTo>
                  <a:pt x="1452396" y="565213"/>
                  <a:pt x="1371416" y="576908"/>
                  <a:pt x="1317501" y="575017"/>
                </a:cubicBezTo>
                <a:cubicBezTo>
                  <a:pt x="1253663" y="582086"/>
                  <a:pt x="1154914" y="569488"/>
                  <a:pt x="1068541" y="575017"/>
                </a:cubicBezTo>
                <a:cubicBezTo>
                  <a:pt x="963359" y="576191"/>
                  <a:pt x="941261" y="574021"/>
                  <a:pt x="864394" y="575017"/>
                </a:cubicBezTo>
                <a:cubicBezTo>
                  <a:pt x="791831" y="578261"/>
                  <a:pt x="760967" y="570662"/>
                  <a:pt x="645310" y="575017"/>
                </a:cubicBezTo>
                <a:cubicBezTo>
                  <a:pt x="555110" y="566633"/>
                  <a:pt x="436795" y="586995"/>
                  <a:pt x="366475" y="575017"/>
                </a:cubicBezTo>
                <a:cubicBezTo>
                  <a:pt x="275271" y="580493"/>
                  <a:pt x="166010" y="562699"/>
                  <a:pt x="87640" y="575017"/>
                </a:cubicBezTo>
                <a:cubicBezTo>
                  <a:pt x="40903" y="573583"/>
                  <a:pt x="217" y="561647"/>
                  <a:pt x="0" y="544959"/>
                </a:cubicBezTo>
                <a:cubicBezTo>
                  <a:pt x="-6859" y="511198"/>
                  <a:pt x="5176" y="479765"/>
                  <a:pt x="0" y="453993"/>
                </a:cubicBezTo>
                <a:cubicBezTo>
                  <a:pt x="11979" y="424861"/>
                  <a:pt x="78" y="414009"/>
                  <a:pt x="0" y="383623"/>
                </a:cubicBezTo>
                <a:cubicBezTo>
                  <a:pt x="-1775" y="362252"/>
                  <a:pt x="10672" y="329576"/>
                  <a:pt x="0" y="297806"/>
                </a:cubicBezTo>
                <a:cubicBezTo>
                  <a:pt x="17002" y="266739"/>
                  <a:pt x="4335" y="235591"/>
                  <a:pt x="0" y="222287"/>
                </a:cubicBezTo>
                <a:cubicBezTo>
                  <a:pt x="-15824" y="209517"/>
                  <a:pt x="4838" y="151194"/>
                  <a:pt x="0" y="131321"/>
                </a:cubicBezTo>
                <a:cubicBezTo>
                  <a:pt x="-9894" y="113841"/>
                  <a:pt x="-14071" y="73894"/>
                  <a:pt x="0" y="30057"/>
                </a:cubicBezTo>
                <a:close/>
              </a:path>
              <a:path w="1669040" h="575017" fill="none" stroke="0" extrusionOk="0">
                <a:moveTo>
                  <a:pt x="0" y="30057"/>
                </a:moveTo>
                <a:cubicBezTo>
                  <a:pt x="-4537" y="15550"/>
                  <a:pt x="30801" y="-416"/>
                  <a:pt x="87640" y="0"/>
                </a:cubicBezTo>
                <a:cubicBezTo>
                  <a:pt x="175746" y="357"/>
                  <a:pt x="235420" y="5463"/>
                  <a:pt x="336600" y="0"/>
                </a:cubicBezTo>
                <a:cubicBezTo>
                  <a:pt x="417837" y="-918"/>
                  <a:pt x="504495" y="4783"/>
                  <a:pt x="555685" y="0"/>
                </a:cubicBezTo>
                <a:cubicBezTo>
                  <a:pt x="604288" y="-846"/>
                  <a:pt x="682703" y="-9621"/>
                  <a:pt x="759831" y="0"/>
                </a:cubicBezTo>
                <a:cubicBezTo>
                  <a:pt x="849100" y="-7424"/>
                  <a:pt x="921978" y="-7563"/>
                  <a:pt x="978916" y="0"/>
                </a:cubicBezTo>
                <a:cubicBezTo>
                  <a:pt x="1004526" y="-9809"/>
                  <a:pt x="1111925" y="-10049"/>
                  <a:pt x="1242813" y="0"/>
                </a:cubicBezTo>
                <a:cubicBezTo>
                  <a:pt x="1361267" y="-3637"/>
                  <a:pt x="1446489" y="12567"/>
                  <a:pt x="1581398" y="0"/>
                </a:cubicBezTo>
                <a:cubicBezTo>
                  <a:pt x="1640798" y="-247"/>
                  <a:pt x="1675876" y="15017"/>
                  <a:pt x="1669040" y="30057"/>
                </a:cubicBezTo>
                <a:cubicBezTo>
                  <a:pt x="1653768" y="67357"/>
                  <a:pt x="1664089" y="75551"/>
                  <a:pt x="1669040" y="115874"/>
                </a:cubicBezTo>
                <a:cubicBezTo>
                  <a:pt x="1675371" y="158048"/>
                  <a:pt x="1658949" y="167342"/>
                  <a:pt x="1669040" y="201691"/>
                </a:cubicBezTo>
                <a:cubicBezTo>
                  <a:pt x="1681567" y="244831"/>
                  <a:pt x="1668029" y="256943"/>
                  <a:pt x="1669040" y="277210"/>
                </a:cubicBezTo>
                <a:cubicBezTo>
                  <a:pt x="1668969" y="300051"/>
                  <a:pt x="1666658" y="347953"/>
                  <a:pt x="1669040" y="373325"/>
                </a:cubicBezTo>
                <a:cubicBezTo>
                  <a:pt x="1669232" y="400494"/>
                  <a:pt x="1676304" y="431940"/>
                  <a:pt x="1669040" y="459142"/>
                </a:cubicBezTo>
                <a:cubicBezTo>
                  <a:pt x="1646032" y="488475"/>
                  <a:pt x="1659803" y="510154"/>
                  <a:pt x="1669040" y="544959"/>
                </a:cubicBezTo>
                <a:cubicBezTo>
                  <a:pt x="1670053" y="561019"/>
                  <a:pt x="1641334" y="575259"/>
                  <a:pt x="1581398" y="575017"/>
                </a:cubicBezTo>
                <a:cubicBezTo>
                  <a:pt x="1474192" y="575783"/>
                  <a:pt x="1440541" y="567177"/>
                  <a:pt x="1302563" y="575017"/>
                </a:cubicBezTo>
                <a:cubicBezTo>
                  <a:pt x="1165171" y="576937"/>
                  <a:pt x="1179971" y="576802"/>
                  <a:pt x="1083479" y="575017"/>
                </a:cubicBezTo>
                <a:cubicBezTo>
                  <a:pt x="979205" y="586131"/>
                  <a:pt x="907395" y="578649"/>
                  <a:pt x="834520" y="575017"/>
                </a:cubicBezTo>
                <a:cubicBezTo>
                  <a:pt x="749913" y="578691"/>
                  <a:pt x="720903" y="573291"/>
                  <a:pt x="630372" y="575017"/>
                </a:cubicBezTo>
                <a:cubicBezTo>
                  <a:pt x="538201" y="577292"/>
                  <a:pt x="422081" y="578248"/>
                  <a:pt x="351538" y="575017"/>
                </a:cubicBezTo>
                <a:cubicBezTo>
                  <a:pt x="286321" y="576413"/>
                  <a:pt x="208898" y="571157"/>
                  <a:pt x="87640" y="575017"/>
                </a:cubicBezTo>
                <a:cubicBezTo>
                  <a:pt x="38225" y="577699"/>
                  <a:pt x="-1192" y="556992"/>
                  <a:pt x="0" y="544959"/>
                </a:cubicBezTo>
                <a:cubicBezTo>
                  <a:pt x="19083" y="513996"/>
                  <a:pt x="1408" y="493694"/>
                  <a:pt x="0" y="459142"/>
                </a:cubicBezTo>
                <a:cubicBezTo>
                  <a:pt x="1095" y="418880"/>
                  <a:pt x="495" y="411872"/>
                  <a:pt x="0" y="373325"/>
                </a:cubicBezTo>
                <a:cubicBezTo>
                  <a:pt x="-3915" y="337484"/>
                  <a:pt x="-2383" y="304030"/>
                  <a:pt x="0" y="282359"/>
                </a:cubicBezTo>
                <a:cubicBezTo>
                  <a:pt x="4230" y="251411"/>
                  <a:pt x="20354" y="203963"/>
                  <a:pt x="0" y="186244"/>
                </a:cubicBezTo>
                <a:cubicBezTo>
                  <a:pt x="-50621" y="158101"/>
                  <a:pt x="37932" y="105641"/>
                  <a:pt x="0" y="30057"/>
                </a:cubicBezTo>
                <a:close/>
              </a:path>
            </a:pathLst>
          </a:custGeom>
          <a:noFill/>
          <a:ln w="1905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951432 w 4717692"/>
                      <a:gd name="connsiteY2" fmla="*/ 0 h 4378634"/>
                      <a:gd name="connsiteX3" fmla="*/ 1570694 w 4717692"/>
                      <a:gd name="connsiteY3" fmla="*/ 0 h 4378634"/>
                      <a:gd name="connsiteX4" fmla="*/ 2147733 w 4717692"/>
                      <a:gd name="connsiteY4" fmla="*/ 0 h 4378634"/>
                      <a:gd name="connsiteX5" fmla="*/ 2766995 w 4717692"/>
                      <a:gd name="connsiteY5" fmla="*/ 0 h 4378634"/>
                      <a:gd name="connsiteX6" fmla="*/ 3512924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82357 h 4378634"/>
                      <a:gd name="connsiteX10" fmla="*/ 4717692 w 4717692"/>
                      <a:gd name="connsiteY10" fmla="*/ 1535837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842796 h 4378634"/>
                      <a:gd name="connsiteX13" fmla="*/ 4717692 w 4717692"/>
                      <a:gd name="connsiteY13" fmla="*/ 3496276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681814 w 4717692"/>
                      <a:gd name="connsiteY16" fmla="*/ 4378634 h 4378634"/>
                      <a:gd name="connsiteX17" fmla="*/ 3062553 w 4717692"/>
                      <a:gd name="connsiteY17" fmla="*/ 4378634 h 4378634"/>
                      <a:gd name="connsiteX18" fmla="*/ 2358846 w 4717692"/>
                      <a:gd name="connsiteY18" fmla="*/ 4378634 h 4378634"/>
                      <a:gd name="connsiteX19" fmla="*/ 1781806 w 4717692"/>
                      <a:gd name="connsiteY19" fmla="*/ 4378634 h 4378634"/>
                      <a:gd name="connsiteX20" fmla="*/ 993655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96276 h 4378634"/>
                      <a:gd name="connsiteX24" fmla="*/ 0 w 4717692"/>
                      <a:gd name="connsiteY24" fmla="*/ 2842796 h 4378634"/>
                      <a:gd name="connsiteX25" fmla="*/ 0 w 4717692"/>
                      <a:gd name="connsiteY25" fmla="*/ 2150107 h 4378634"/>
                      <a:gd name="connsiteX26" fmla="*/ 0 w 4717692"/>
                      <a:gd name="connsiteY26" fmla="*/ 1418211 h 4378634"/>
                      <a:gd name="connsiteX27" fmla="*/ 0 w 4717692"/>
                      <a:gd name="connsiteY27" fmla="*/ 228878 h 4378634"/>
                      <a:gd name="connsiteX0" fmla="*/ 0 w 4717692"/>
                      <a:gd name="connsiteY0" fmla="*/ 228878 h 4378634"/>
                      <a:gd name="connsiteX1" fmla="*/ 247725 w 4717692"/>
                      <a:gd name="connsiteY1" fmla="*/ 0 h 4378634"/>
                      <a:gd name="connsiteX2" fmla="*/ 1035877 w 4717692"/>
                      <a:gd name="connsiteY2" fmla="*/ 0 h 4378634"/>
                      <a:gd name="connsiteX3" fmla="*/ 1697362 w 4717692"/>
                      <a:gd name="connsiteY3" fmla="*/ 0 h 4378634"/>
                      <a:gd name="connsiteX4" fmla="*/ 2316623 w 4717692"/>
                      <a:gd name="connsiteY4" fmla="*/ 0 h 4378634"/>
                      <a:gd name="connsiteX5" fmla="*/ 3062553 w 4717692"/>
                      <a:gd name="connsiteY5" fmla="*/ 0 h 4378634"/>
                      <a:gd name="connsiteX6" fmla="*/ 3724036 w 4717692"/>
                      <a:gd name="connsiteY6" fmla="*/ 0 h 4378634"/>
                      <a:gd name="connsiteX7" fmla="*/ 4469966 w 4717692"/>
                      <a:gd name="connsiteY7" fmla="*/ 0 h 4378634"/>
                      <a:gd name="connsiteX8" fmla="*/ 4717692 w 4717692"/>
                      <a:gd name="connsiteY8" fmla="*/ 228878 h 4378634"/>
                      <a:gd name="connsiteX9" fmla="*/ 4717692 w 4717692"/>
                      <a:gd name="connsiteY9" fmla="*/ 803940 h 4378634"/>
                      <a:gd name="connsiteX10" fmla="*/ 4717692 w 4717692"/>
                      <a:gd name="connsiteY10" fmla="*/ 1457420 h 4378634"/>
                      <a:gd name="connsiteX11" fmla="*/ 4717692 w 4717692"/>
                      <a:gd name="connsiteY11" fmla="*/ 2110899 h 4378634"/>
                      <a:gd name="connsiteX12" fmla="*/ 4717692 w 4717692"/>
                      <a:gd name="connsiteY12" fmla="*/ 2725170 h 4378634"/>
                      <a:gd name="connsiteX13" fmla="*/ 4717692 w 4717692"/>
                      <a:gd name="connsiteY13" fmla="*/ 3457067 h 4378634"/>
                      <a:gd name="connsiteX14" fmla="*/ 4717692 w 4717692"/>
                      <a:gd name="connsiteY14" fmla="*/ 4149755 h 4378634"/>
                      <a:gd name="connsiteX15" fmla="*/ 4469966 w 4717692"/>
                      <a:gd name="connsiteY15" fmla="*/ 4378634 h 4378634"/>
                      <a:gd name="connsiteX16" fmla="*/ 3724036 w 4717692"/>
                      <a:gd name="connsiteY16" fmla="*/ 4378634 h 4378634"/>
                      <a:gd name="connsiteX17" fmla="*/ 3020329 w 4717692"/>
                      <a:gd name="connsiteY17" fmla="*/ 4378634 h 4378634"/>
                      <a:gd name="connsiteX18" fmla="*/ 2443290 w 4717692"/>
                      <a:gd name="connsiteY18" fmla="*/ 4378634 h 4378634"/>
                      <a:gd name="connsiteX19" fmla="*/ 1824028 w 4717692"/>
                      <a:gd name="connsiteY19" fmla="*/ 4378634 h 4378634"/>
                      <a:gd name="connsiteX20" fmla="*/ 1035877 w 4717692"/>
                      <a:gd name="connsiteY20" fmla="*/ 4378634 h 4378634"/>
                      <a:gd name="connsiteX21" fmla="*/ 247725 w 4717692"/>
                      <a:gd name="connsiteY21" fmla="*/ 4378634 h 4378634"/>
                      <a:gd name="connsiteX22" fmla="*/ 0 w 4717692"/>
                      <a:gd name="connsiteY22" fmla="*/ 4149755 h 4378634"/>
                      <a:gd name="connsiteX23" fmla="*/ 0 w 4717692"/>
                      <a:gd name="connsiteY23" fmla="*/ 3457067 h 4378634"/>
                      <a:gd name="connsiteX24" fmla="*/ 0 w 4717692"/>
                      <a:gd name="connsiteY24" fmla="*/ 2921213 h 4378634"/>
                      <a:gd name="connsiteX25" fmla="*/ 0 w 4717692"/>
                      <a:gd name="connsiteY25" fmla="*/ 2267734 h 4378634"/>
                      <a:gd name="connsiteX26" fmla="*/ 0 w 4717692"/>
                      <a:gd name="connsiteY26" fmla="*/ 1692672 h 4378634"/>
                      <a:gd name="connsiteX27" fmla="*/ 0 w 4717692"/>
                      <a:gd name="connsiteY27" fmla="*/ 999984 h 4378634"/>
                      <a:gd name="connsiteX28" fmla="*/ 0 w 4717692"/>
                      <a:gd name="connsiteY28" fmla="*/ 228878 h 4378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4717692" h="4378634" fill="none" extrusionOk="0">
                        <a:moveTo>
                          <a:pt x="0" y="228878"/>
                        </a:moveTo>
                        <a:cubicBezTo>
                          <a:pt x="-25399" y="131725"/>
                          <a:pt x="110841" y="-2132"/>
                          <a:pt x="247725" y="0"/>
                        </a:cubicBezTo>
                        <a:cubicBezTo>
                          <a:pt x="536797" y="-25358"/>
                          <a:pt x="724118" y="-15050"/>
                          <a:pt x="951432" y="0"/>
                        </a:cubicBezTo>
                        <a:cubicBezTo>
                          <a:pt x="1186862" y="29689"/>
                          <a:pt x="1417395" y="4183"/>
                          <a:pt x="1570694" y="0"/>
                        </a:cubicBezTo>
                        <a:cubicBezTo>
                          <a:pt x="1761708" y="-19139"/>
                          <a:pt x="1930066" y="14724"/>
                          <a:pt x="2147733" y="0"/>
                        </a:cubicBezTo>
                        <a:cubicBezTo>
                          <a:pt x="2395506" y="15647"/>
                          <a:pt x="2594864" y="7096"/>
                          <a:pt x="2766995" y="0"/>
                        </a:cubicBezTo>
                        <a:cubicBezTo>
                          <a:pt x="2967672" y="31986"/>
                          <a:pt x="3175665" y="-43851"/>
                          <a:pt x="3512924" y="0"/>
                        </a:cubicBezTo>
                        <a:cubicBezTo>
                          <a:pt x="3791742" y="66848"/>
                          <a:pt x="4228320" y="29439"/>
                          <a:pt x="4469966" y="0"/>
                        </a:cubicBezTo>
                        <a:cubicBezTo>
                          <a:pt x="4613546" y="-2216"/>
                          <a:pt x="4715633" y="93641"/>
                          <a:pt x="4717692" y="228878"/>
                        </a:cubicBezTo>
                        <a:cubicBezTo>
                          <a:pt x="4689074" y="514122"/>
                          <a:pt x="4705239" y="582111"/>
                          <a:pt x="4717692" y="882357"/>
                        </a:cubicBezTo>
                        <a:cubicBezTo>
                          <a:pt x="4725207" y="1188635"/>
                          <a:pt x="4701236" y="1253180"/>
                          <a:pt x="4717692" y="1535837"/>
                        </a:cubicBezTo>
                        <a:cubicBezTo>
                          <a:pt x="4755522" y="1823294"/>
                          <a:pt x="4714715" y="1918555"/>
                          <a:pt x="4717692" y="2110899"/>
                        </a:cubicBezTo>
                        <a:cubicBezTo>
                          <a:pt x="4712901" y="2309212"/>
                          <a:pt x="4695763" y="2654322"/>
                          <a:pt x="4717692" y="2842796"/>
                        </a:cubicBezTo>
                        <a:cubicBezTo>
                          <a:pt x="4741859" y="3002852"/>
                          <a:pt x="4750501" y="3281622"/>
                          <a:pt x="4717692" y="3496276"/>
                        </a:cubicBezTo>
                        <a:cubicBezTo>
                          <a:pt x="4661756" y="3697923"/>
                          <a:pt x="4714064" y="3914379"/>
                          <a:pt x="4717692" y="4149755"/>
                        </a:cubicBezTo>
                        <a:cubicBezTo>
                          <a:pt x="4711912" y="4258446"/>
                          <a:pt x="4639487" y="4356368"/>
                          <a:pt x="4469966" y="4378634"/>
                        </a:cubicBezTo>
                        <a:cubicBezTo>
                          <a:pt x="4196605" y="4382339"/>
                          <a:pt x="4071625" y="4340648"/>
                          <a:pt x="3681814" y="4378634"/>
                        </a:cubicBezTo>
                        <a:cubicBezTo>
                          <a:pt x="3299012" y="4391565"/>
                          <a:pt x="3326642" y="4370920"/>
                          <a:pt x="3062553" y="4378634"/>
                        </a:cubicBezTo>
                        <a:cubicBezTo>
                          <a:pt x="2800334" y="4386502"/>
                          <a:pt x="2605365" y="4399809"/>
                          <a:pt x="2358846" y="4378634"/>
                        </a:cubicBezTo>
                        <a:cubicBezTo>
                          <a:pt x="2097447" y="4362240"/>
                          <a:pt x="2049500" y="4349003"/>
                          <a:pt x="1781806" y="4378634"/>
                        </a:cubicBezTo>
                        <a:cubicBezTo>
                          <a:pt x="1495530" y="4408301"/>
                          <a:pt x="1199795" y="4419329"/>
                          <a:pt x="993655" y="4378634"/>
                        </a:cubicBezTo>
                        <a:cubicBezTo>
                          <a:pt x="756657" y="4324368"/>
                          <a:pt x="603401" y="4365959"/>
                          <a:pt x="247725" y="4378634"/>
                        </a:cubicBezTo>
                        <a:cubicBezTo>
                          <a:pt x="107799" y="4359668"/>
                          <a:pt x="-17190" y="4265738"/>
                          <a:pt x="0" y="4149755"/>
                        </a:cubicBezTo>
                        <a:cubicBezTo>
                          <a:pt x="24284" y="3945225"/>
                          <a:pt x="10975" y="3762623"/>
                          <a:pt x="0" y="3496276"/>
                        </a:cubicBezTo>
                        <a:cubicBezTo>
                          <a:pt x="-14731" y="3201818"/>
                          <a:pt x="7091" y="3138875"/>
                          <a:pt x="0" y="2842796"/>
                        </a:cubicBezTo>
                        <a:cubicBezTo>
                          <a:pt x="-40956" y="2559312"/>
                          <a:pt x="6155" y="2364990"/>
                          <a:pt x="0" y="2150107"/>
                        </a:cubicBezTo>
                        <a:cubicBezTo>
                          <a:pt x="-17218" y="1937994"/>
                          <a:pt x="35421" y="1544887"/>
                          <a:pt x="0" y="1418211"/>
                        </a:cubicBezTo>
                        <a:cubicBezTo>
                          <a:pt x="14706" y="1173255"/>
                          <a:pt x="70873" y="750138"/>
                          <a:pt x="0" y="228878"/>
                        </a:cubicBezTo>
                        <a:close/>
                      </a:path>
                      <a:path w="4717692" h="4378634" stroke="0" extrusionOk="0">
                        <a:moveTo>
                          <a:pt x="0" y="228878"/>
                        </a:moveTo>
                        <a:cubicBezTo>
                          <a:pt x="1826" y="84678"/>
                          <a:pt x="92656" y="3240"/>
                          <a:pt x="247725" y="0"/>
                        </a:cubicBezTo>
                        <a:cubicBezTo>
                          <a:pt x="474984" y="42688"/>
                          <a:pt x="840120" y="-21457"/>
                          <a:pt x="1035877" y="0"/>
                        </a:cubicBezTo>
                        <a:cubicBezTo>
                          <a:pt x="1268906" y="3774"/>
                          <a:pt x="1521087" y="-43808"/>
                          <a:pt x="1697362" y="0"/>
                        </a:cubicBezTo>
                        <a:cubicBezTo>
                          <a:pt x="1841610" y="6879"/>
                          <a:pt x="2115572" y="7882"/>
                          <a:pt x="2316623" y="0"/>
                        </a:cubicBezTo>
                        <a:cubicBezTo>
                          <a:pt x="2531283" y="33523"/>
                          <a:pt x="2727476" y="1801"/>
                          <a:pt x="3062553" y="0"/>
                        </a:cubicBezTo>
                        <a:cubicBezTo>
                          <a:pt x="3418607" y="-16204"/>
                          <a:pt x="3460329" y="8659"/>
                          <a:pt x="3724036" y="0"/>
                        </a:cubicBezTo>
                        <a:cubicBezTo>
                          <a:pt x="4001258" y="-22226"/>
                          <a:pt x="4174083" y="-8580"/>
                          <a:pt x="4469966" y="0"/>
                        </a:cubicBezTo>
                        <a:cubicBezTo>
                          <a:pt x="4630070" y="-25978"/>
                          <a:pt x="4706766" y="130877"/>
                          <a:pt x="4717692" y="228878"/>
                        </a:cubicBezTo>
                        <a:cubicBezTo>
                          <a:pt x="4717086" y="392313"/>
                          <a:pt x="4711312" y="593090"/>
                          <a:pt x="4717692" y="803940"/>
                        </a:cubicBezTo>
                        <a:cubicBezTo>
                          <a:pt x="4730295" y="980608"/>
                          <a:pt x="4718994" y="1265516"/>
                          <a:pt x="4717692" y="1457420"/>
                        </a:cubicBezTo>
                        <a:cubicBezTo>
                          <a:pt x="4753494" y="1659960"/>
                          <a:pt x="4719840" y="1944054"/>
                          <a:pt x="4717692" y="2110899"/>
                        </a:cubicBezTo>
                        <a:cubicBezTo>
                          <a:pt x="4764279" y="2246772"/>
                          <a:pt x="4696153" y="2446910"/>
                          <a:pt x="4717692" y="2725170"/>
                        </a:cubicBezTo>
                        <a:cubicBezTo>
                          <a:pt x="4766450" y="2988416"/>
                          <a:pt x="4739144" y="3178537"/>
                          <a:pt x="4717692" y="3457067"/>
                        </a:cubicBezTo>
                        <a:cubicBezTo>
                          <a:pt x="4709613" y="3734892"/>
                          <a:pt x="4740377" y="3867769"/>
                          <a:pt x="4717692" y="4149755"/>
                        </a:cubicBezTo>
                        <a:cubicBezTo>
                          <a:pt x="4691641" y="4258922"/>
                          <a:pt x="4582360" y="4375084"/>
                          <a:pt x="4469966" y="4378634"/>
                        </a:cubicBezTo>
                        <a:cubicBezTo>
                          <a:pt x="4097483" y="4385806"/>
                          <a:pt x="3875409" y="4403396"/>
                          <a:pt x="3724036" y="4378634"/>
                        </a:cubicBezTo>
                        <a:cubicBezTo>
                          <a:pt x="3551168" y="4331089"/>
                          <a:pt x="3297594" y="4432156"/>
                          <a:pt x="3020329" y="4378634"/>
                        </a:cubicBezTo>
                        <a:cubicBezTo>
                          <a:pt x="2714787" y="4369708"/>
                          <a:pt x="2666374" y="4366674"/>
                          <a:pt x="2443290" y="4378634"/>
                        </a:cubicBezTo>
                        <a:cubicBezTo>
                          <a:pt x="2246144" y="4395818"/>
                          <a:pt x="2151377" y="4403704"/>
                          <a:pt x="1824028" y="4378634"/>
                        </a:cubicBezTo>
                        <a:cubicBezTo>
                          <a:pt x="1512819" y="4374314"/>
                          <a:pt x="1316878" y="4381076"/>
                          <a:pt x="1035877" y="4378634"/>
                        </a:cubicBezTo>
                        <a:cubicBezTo>
                          <a:pt x="761362" y="4332771"/>
                          <a:pt x="428544" y="4315708"/>
                          <a:pt x="247725" y="4378634"/>
                        </a:cubicBezTo>
                        <a:cubicBezTo>
                          <a:pt x="113482" y="4390259"/>
                          <a:pt x="-2282" y="4284911"/>
                          <a:pt x="0" y="4149755"/>
                        </a:cubicBezTo>
                        <a:cubicBezTo>
                          <a:pt x="-17860" y="3878813"/>
                          <a:pt x="2959" y="3675622"/>
                          <a:pt x="0" y="3457067"/>
                        </a:cubicBezTo>
                        <a:cubicBezTo>
                          <a:pt x="27906" y="3232760"/>
                          <a:pt x="-7133" y="3122196"/>
                          <a:pt x="0" y="2921213"/>
                        </a:cubicBezTo>
                        <a:cubicBezTo>
                          <a:pt x="-26287" y="2755764"/>
                          <a:pt x="14187" y="2500971"/>
                          <a:pt x="0" y="2267734"/>
                        </a:cubicBezTo>
                        <a:cubicBezTo>
                          <a:pt x="53739" y="2033011"/>
                          <a:pt x="14809" y="1791659"/>
                          <a:pt x="0" y="1692672"/>
                        </a:cubicBezTo>
                        <a:cubicBezTo>
                          <a:pt x="-41514" y="1597261"/>
                          <a:pt x="10073" y="1149376"/>
                          <a:pt x="0" y="999984"/>
                        </a:cubicBezTo>
                        <a:cubicBezTo>
                          <a:pt x="-14545" y="862297"/>
                          <a:pt x="-31867" y="596932"/>
                          <a:pt x="0" y="228878"/>
                        </a:cubicBezTo>
                        <a:close/>
                      </a:path>
                      <a:path w="4717692" h="4378634" fill="none" stroke="0" extrusionOk="0">
                        <a:moveTo>
                          <a:pt x="0" y="228878"/>
                        </a:moveTo>
                        <a:cubicBezTo>
                          <a:pt x="-10048" y="118906"/>
                          <a:pt x="91575" y="-24675"/>
                          <a:pt x="247725" y="0"/>
                        </a:cubicBezTo>
                        <a:cubicBezTo>
                          <a:pt x="531821" y="-19631"/>
                          <a:pt x="691925" y="-25365"/>
                          <a:pt x="951432" y="0"/>
                        </a:cubicBezTo>
                        <a:cubicBezTo>
                          <a:pt x="1159575" y="42223"/>
                          <a:pt x="1418121" y="44144"/>
                          <a:pt x="1570694" y="0"/>
                        </a:cubicBezTo>
                        <a:cubicBezTo>
                          <a:pt x="1704364" y="-28499"/>
                          <a:pt x="1952398" y="14425"/>
                          <a:pt x="2147733" y="0"/>
                        </a:cubicBezTo>
                        <a:cubicBezTo>
                          <a:pt x="2398058" y="7176"/>
                          <a:pt x="2604380" y="-46039"/>
                          <a:pt x="2766995" y="0"/>
                        </a:cubicBezTo>
                        <a:cubicBezTo>
                          <a:pt x="2897858" y="3657"/>
                          <a:pt x="3178196" y="-11988"/>
                          <a:pt x="3512924" y="0"/>
                        </a:cubicBezTo>
                        <a:cubicBezTo>
                          <a:pt x="3829337" y="-31720"/>
                          <a:pt x="4156788" y="36704"/>
                          <a:pt x="4469966" y="0"/>
                        </a:cubicBezTo>
                        <a:cubicBezTo>
                          <a:pt x="4634190" y="12922"/>
                          <a:pt x="4738875" y="112020"/>
                          <a:pt x="4717692" y="228878"/>
                        </a:cubicBezTo>
                        <a:cubicBezTo>
                          <a:pt x="4680219" y="509569"/>
                          <a:pt x="4712328" y="575953"/>
                          <a:pt x="4717692" y="882357"/>
                        </a:cubicBezTo>
                        <a:cubicBezTo>
                          <a:pt x="4741897" y="1211489"/>
                          <a:pt x="4693010" y="1274275"/>
                          <a:pt x="4717692" y="1535837"/>
                        </a:cubicBezTo>
                        <a:cubicBezTo>
                          <a:pt x="4756079" y="1827909"/>
                          <a:pt x="4711175" y="1920350"/>
                          <a:pt x="4717692" y="2110899"/>
                        </a:cubicBezTo>
                        <a:cubicBezTo>
                          <a:pt x="4731785" y="2299603"/>
                          <a:pt x="4700007" y="2639448"/>
                          <a:pt x="4717692" y="2842796"/>
                        </a:cubicBezTo>
                        <a:cubicBezTo>
                          <a:pt x="4727308" y="3028796"/>
                          <a:pt x="4733072" y="3288360"/>
                          <a:pt x="4717692" y="3496276"/>
                        </a:cubicBezTo>
                        <a:cubicBezTo>
                          <a:pt x="4654606" y="3693202"/>
                          <a:pt x="4695411" y="3904099"/>
                          <a:pt x="4717692" y="4149755"/>
                        </a:cubicBezTo>
                        <a:cubicBezTo>
                          <a:pt x="4706043" y="4257648"/>
                          <a:pt x="4620334" y="4361825"/>
                          <a:pt x="4469966" y="4378634"/>
                        </a:cubicBezTo>
                        <a:cubicBezTo>
                          <a:pt x="4186193" y="4415677"/>
                          <a:pt x="4068691" y="4374727"/>
                          <a:pt x="3681814" y="4378634"/>
                        </a:cubicBezTo>
                        <a:cubicBezTo>
                          <a:pt x="3299946" y="4389103"/>
                          <a:pt x="3332471" y="4375915"/>
                          <a:pt x="3062553" y="4378634"/>
                        </a:cubicBezTo>
                        <a:cubicBezTo>
                          <a:pt x="2773439" y="4412571"/>
                          <a:pt x="2605881" y="4398392"/>
                          <a:pt x="2358846" y="4378634"/>
                        </a:cubicBezTo>
                        <a:cubicBezTo>
                          <a:pt x="2112001" y="4370692"/>
                          <a:pt x="2039702" y="4361047"/>
                          <a:pt x="1781806" y="4378634"/>
                        </a:cubicBezTo>
                        <a:cubicBezTo>
                          <a:pt x="1518832" y="4373686"/>
                          <a:pt x="1174206" y="4405096"/>
                          <a:pt x="993655" y="4378634"/>
                        </a:cubicBezTo>
                        <a:cubicBezTo>
                          <a:pt x="814149" y="4374331"/>
                          <a:pt x="576084" y="4395183"/>
                          <a:pt x="247725" y="4378634"/>
                        </a:cubicBezTo>
                        <a:cubicBezTo>
                          <a:pt x="108175" y="4376146"/>
                          <a:pt x="2027" y="4250449"/>
                          <a:pt x="0" y="4149755"/>
                        </a:cubicBezTo>
                        <a:cubicBezTo>
                          <a:pt x="49407" y="3959301"/>
                          <a:pt x="6328" y="3766215"/>
                          <a:pt x="0" y="3496276"/>
                        </a:cubicBezTo>
                        <a:cubicBezTo>
                          <a:pt x="3654" y="3199348"/>
                          <a:pt x="3997" y="3135055"/>
                          <a:pt x="0" y="2842796"/>
                        </a:cubicBezTo>
                        <a:cubicBezTo>
                          <a:pt x="-19876" y="2585344"/>
                          <a:pt x="-9313" y="2317020"/>
                          <a:pt x="0" y="2150107"/>
                        </a:cubicBezTo>
                        <a:cubicBezTo>
                          <a:pt x="2147" y="1935365"/>
                          <a:pt x="51639" y="1538901"/>
                          <a:pt x="0" y="1418211"/>
                        </a:cubicBezTo>
                        <a:cubicBezTo>
                          <a:pt x="-138467" y="1231562"/>
                          <a:pt x="98811" y="723194"/>
                          <a:pt x="0" y="228878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tIns="0" rIns="0" bIns="0" rtlCol="0" anchor="ctr"/>
          <a:lstStyle/>
          <a:p>
            <a:pPr algn="r"/>
            <a:r>
              <a:rPr lang="en-US" altLang="zh-CN" sz="2400" b="1" i="1">
                <a:solidFill>
                  <a:srgbClr val="C00000"/>
                </a:solidFill>
                <a:latin typeface="Candara" panose="020E0502030303020204" pitchFamily="34" charset="0"/>
              </a:rPr>
              <a:t>Problem:</a:t>
            </a:r>
            <a:endParaRPr lang="en-US" altLang="zh-CN" sz="2400" i="1">
              <a:solidFill>
                <a:srgbClr val="C00000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5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E9FC0-411A-3D09-A786-F813C811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21">
            <a:extLst>
              <a:ext uri="{FF2B5EF4-FFF2-40B4-BE49-F238E27FC236}">
                <a16:creationId xmlns:a16="http://schemas.microsoft.com/office/drawing/2014/main" id="{6C892026-F1AB-0404-8E55-C86430151B82}"/>
              </a:ext>
            </a:extLst>
          </p:cNvPr>
          <p:cNvSpPr txBox="1"/>
          <p:nvPr/>
        </p:nvSpPr>
        <p:spPr>
          <a:xfrm>
            <a:off x="318481" y="279549"/>
            <a:ext cx="114888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b="1">
                <a:solidFill>
                  <a:srgbClr val="003393"/>
                </a:solidFill>
                <a:latin typeface="Candara" panose="020E0502030303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Effectiveness of Object Granularity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B200F5-A61B-4D3D-24BB-C2AD5DF775C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81" y="6236681"/>
            <a:ext cx="1537023" cy="473915"/>
          </a:xfrm>
          <a:prstGeom prst="rect">
            <a:avLst/>
          </a:prstGeom>
        </p:spPr>
      </p:pic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1AD22A8A-6264-D3E9-D41C-1976BE59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F7A032-3E2F-8047-B121-82D929B237A4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12" name="Pentagon 7">
            <a:extLst>
              <a:ext uri="{FF2B5EF4-FFF2-40B4-BE49-F238E27FC236}">
                <a16:creationId xmlns:a16="http://schemas.microsoft.com/office/drawing/2014/main" id="{903D086B-392F-5066-56BA-FB6541F190FF}"/>
              </a:ext>
            </a:extLst>
          </p:cNvPr>
          <p:cNvSpPr/>
          <p:nvPr/>
        </p:nvSpPr>
        <p:spPr>
          <a:xfrm>
            <a:off x="0" y="356190"/>
            <a:ext cx="191386" cy="370692"/>
          </a:xfrm>
          <a:prstGeom prst="homePlate">
            <a:avLst/>
          </a:prstGeom>
          <a:solidFill>
            <a:srgbClr val="003393"/>
          </a:solidFill>
          <a:ln>
            <a:solidFill>
              <a:srgbClr val="0033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Rectangle: Rounded Corners 6">
            <a:extLst>
              <a:ext uri="{FF2B5EF4-FFF2-40B4-BE49-F238E27FC236}">
                <a16:creationId xmlns:a16="http://schemas.microsoft.com/office/drawing/2014/main" id="{18B6AA34-A414-9004-CC17-F6F421D7894C}"/>
              </a:ext>
            </a:extLst>
          </p:cNvPr>
          <p:cNvSpPr/>
          <p:nvPr/>
        </p:nvSpPr>
        <p:spPr>
          <a:xfrm>
            <a:off x="755150" y="976758"/>
            <a:ext cx="10279295" cy="2523516"/>
          </a:xfrm>
          <a:prstGeom prst="roundRect">
            <a:avLst>
              <a:gd name="adj" fmla="val 6553"/>
            </a:avLst>
          </a:prstGeom>
          <a:solidFill>
            <a:srgbClr val="FFFFF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800" b="1">
                <a:solidFill>
                  <a:schemeClr val="tx1"/>
                </a:solidFill>
                <a:latin typeface="Candara" panose="020E0502030303020204" pitchFamily="34" charset="0"/>
              </a:rPr>
              <a:t>Matrix Multiplication (Total memory footprint: </a:t>
            </a:r>
            <a:r>
              <a:rPr lang="en-US" altLang="zh-CN" sz="2800" b="1">
                <a:solidFill>
                  <a:schemeClr val="tx1"/>
                </a:solidFill>
                <a:latin typeface="Candara" panose="020E0502030303020204" pitchFamily="34" charset="0"/>
              </a:rPr>
              <a:t>64</a:t>
            </a:r>
            <a:r>
              <a:rPr lang="en-US" sz="2800" b="1">
                <a:solidFill>
                  <a:schemeClr val="tx1"/>
                </a:solidFill>
                <a:latin typeface="Candara" panose="020E0502030303020204" pitchFamily="34" charset="0"/>
              </a:rPr>
              <a:t> MB)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B4B484-E58F-97AA-E05B-4B019C13E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64150"/>
              </p:ext>
            </p:extLst>
          </p:nvPr>
        </p:nvGraphicFramePr>
        <p:xfrm>
          <a:off x="6063796" y="1640001"/>
          <a:ext cx="819884" cy="11361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942">
                  <a:extLst>
                    <a:ext uri="{9D8B030D-6E8A-4147-A177-3AD203B41FA5}">
                      <a16:colId xmlns:a16="http://schemas.microsoft.com/office/drawing/2014/main" val="3217642091"/>
                    </a:ext>
                  </a:extLst>
                </a:gridCol>
                <a:gridCol w="409942">
                  <a:extLst>
                    <a:ext uri="{9D8B030D-6E8A-4147-A177-3AD203B41FA5}">
                      <a16:colId xmlns:a16="http://schemas.microsoft.com/office/drawing/2014/main" val="3664770465"/>
                    </a:ext>
                  </a:extLst>
                </a:gridCol>
              </a:tblGrid>
              <a:tr h="378701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709421"/>
                  </a:ext>
                </a:extLst>
              </a:tr>
              <a:tr h="378701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663064"/>
                  </a:ext>
                </a:extLst>
              </a:tr>
              <a:tr h="378701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992635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80B4F28-2BE5-7380-4644-A2F06E2EE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804952"/>
              </p:ext>
            </p:extLst>
          </p:nvPr>
        </p:nvGraphicFramePr>
        <p:xfrm>
          <a:off x="7596486" y="1830382"/>
          <a:ext cx="1179702" cy="76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34">
                  <a:extLst>
                    <a:ext uri="{9D8B030D-6E8A-4147-A177-3AD203B41FA5}">
                      <a16:colId xmlns:a16="http://schemas.microsoft.com/office/drawing/2014/main" val="1938092933"/>
                    </a:ext>
                  </a:extLst>
                </a:gridCol>
                <a:gridCol w="393234">
                  <a:extLst>
                    <a:ext uri="{9D8B030D-6E8A-4147-A177-3AD203B41FA5}">
                      <a16:colId xmlns:a16="http://schemas.microsoft.com/office/drawing/2014/main" val="609625383"/>
                    </a:ext>
                  </a:extLst>
                </a:gridCol>
                <a:gridCol w="393234">
                  <a:extLst>
                    <a:ext uri="{9D8B030D-6E8A-4147-A177-3AD203B41FA5}">
                      <a16:colId xmlns:a16="http://schemas.microsoft.com/office/drawing/2014/main" val="455181485"/>
                    </a:ext>
                  </a:extLst>
                </a:gridCol>
              </a:tblGrid>
              <a:tr h="38396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D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D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358922"/>
                  </a:ext>
                </a:extLst>
              </a:tr>
              <a:tr h="38396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D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D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9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964637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49AB618-1103-BC78-4891-465B4C4B7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032726"/>
              </p:ext>
            </p:extLst>
          </p:nvPr>
        </p:nvGraphicFramePr>
        <p:xfrm>
          <a:off x="9485723" y="1636537"/>
          <a:ext cx="1179702" cy="1151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34">
                  <a:extLst>
                    <a:ext uri="{9D8B030D-6E8A-4147-A177-3AD203B41FA5}">
                      <a16:colId xmlns:a16="http://schemas.microsoft.com/office/drawing/2014/main" val="3793229036"/>
                    </a:ext>
                  </a:extLst>
                </a:gridCol>
                <a:gridCol w="393234">
                  <a:extLst>
                    <a:ext uri="{9D8B030D-6E8A-4147-A177-3AD203B41FA5}">
                      <a16:colId xmlns:a16="http://schemas.microsoft.com/office/drawing/2014/main" val="2881686830"/>
                    </a:ext>
                  </a:extLst>
                </a:gridCol>
                <a:gridCol w="393234">
                  <a:extLst>
                    <a:ext uri="{9D8B030D-6E8A-4147-A177-3AD203B41FA5}">
                      <a16:colId xmlns:a16="http://schemas.microsoft.com/office/drawing/2014/main" val="1357517663"/>
                    </a:ext>
                  </a:extLst>
                </a:gridCol>
              </a:tblGrid>
              <a:tr h="38396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A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A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0010097"/>
                  </a:ext>
                </a:extLst>
              </a:tr>
              <a:tr h="38396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A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A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29871"/>
                  </a:ext>
                </a:extLst>
              </a:tr>
              <a:tr h="38396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A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AE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CA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436938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45CCDF0B-BD8F-2646-608E-C7EDFAE59B7F}"/>
              </a:ext>
            </a:extLst>
          </p:cNvPr>
          <p:cNvSpPr txBox="1"/>
          <p:nvPr/>
        </p:nvSpPr>
        <p:spPr>
          <a:xfrm>
            <a:off x="5654009" y="2909666"/>
            <a:ext cx="55139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solidFill>
                  <a:schemeClr val="tx1"/>
                </a:solidFill>
                <a:latin typeface="Candara" panose="020E0502030303020204" pitchFamily="34" charset="0"/>
              </a:rPr>
              <a:t>   Matrix A         Matrix B           Matrix C  </a:t>
            </a:r>
          </a:p>
        </p:txBody>
      </p:sp>
      <p:sp>
        <p:nvSpPr>
          <p:cNvPr id="21" name="Multiply 20">
            <a:extLst>
              <a:ext uri="{FF2B5EF4-FFF2-40B4-BE49-F238E27FC236}">
                <a16:creationId xmlns:a16="http://schemas.microsoft.com/office/drawing/2014/main" id="{80B69561-DB3B-103D-3A78-879A165652D2}"/>
              </a:ext>
            </a:extLst>
          </p:cNvPr>
          <p:cNvSpPr/>
          <p:nvPr/>
        </p:nvSpPr>
        <p:spPr>
          <a:xfrm>
            <a:off x="7019224" y="2004870"/>
            <a:ext cx="472612" cy="427738"/>
          </a:xfrm>
          <a:prstGeom prst="mathMultiply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3" name="Equal 22">
            <a:extLst>
              <a:ext uri="{FF2B5EF4-FFF2-40B4-BE49-F238E27FC236}">
                <a16:creationId xmlns:a16="http://schemas.microsoft.com/office/drawing/2014/main" id="{61D34E5B-A235-F531-70D0-F57FBE632D35}"/>
              </a:ext>
            </a:extLst>
          </p:cNvPr>
          <p:cNvSpPr/>
          <p:nvPr/>
        </p:nvSpPr>
        <p:spPr>
          <a:xfrm>
            <a:off x="8915813" y="2024486"/>
            <a:ext cx="430285" cy="386265"/>
          </a:xfrm>
          <a:prstGeom prst="mathEqual">
            <a:avLst>
              <a:gd name="adj1" fmla="val 23520"/>
              <a:gd name="adj2" fmla="val 17268"/>
            </a:avLst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34" name="Flowchart: Terminator 49">
            <a:extLst>
              <a:ext uri="{FF2B5EF4-FFF2-40B4-BE49-F238E27FC236}">
                <a16:creationId xmlns:a16="http://schemas.microsoft.com/office/drawing/2014/main" id="{270F23BD-D0D8-ED46-398D-9FEB212D5B9C}"/>
              </a:ext>
            </a:extLst>
          </p:cNvPr>
          <p:cNvSpPr/>
          <p:nvPr/>
        </p:nvSpPr>
        <p:spPr>
          <a:xfrm>
            <a:off x="923690" y="1968023"/>
            <a:ext cx="2281848" cy="630280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sz="2800" b="1">
                <a:solidFill>
                  <a:srgbClr val="023393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16</a:t>
            </a:r>
            <a:r>
              <a:rPr lang="en-US" sz="2800" b="1">
                <a:solidFill>
                  <a:srgbClr val="023393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,</a:t>
            </a:r>
            <a:r>
              <a:rPr lang="en-US" altLang="zh-CN" sz="2800" b="1">
                <a:solidFill>
                  <a:srgbClr val="023393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384</a:t>
            </a:r>
            <a:r>
              <a:rPr lang="en-US" sz="2800" b="1">
                <a:solidFill>
                  <a:srgbClr val="023393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 pages</a:t>
            </a:r>
          </a:p>
        </p:txBody>
      </p:sp>
      <p:sp>
        <p:nvSpPr>
          <p:cNvPr id="38" name="Flowchart: Terminator 49">
            <a:extLst>
              <a:ext uri="{FF2B5EF4-FFF2-40B4-BE49-F238E27FC236}">
                <a16:creationId xmlns:a16="http://schemas.microsoft.com/office/drawing/2014/main" id="{9944107A-9314-5549-9EE5-56510D1C8CF3}"/>
              </a:ext>
            </a:extLst>
          </p:cNvPr>
          <p:cNvSpPr/>
          <p:nvPr/>
        </p:nvSpPr>
        <p:spPr>
          <a:xfrm>
            <a:off x="3152586" y="2546028"/>
            <a:ext cx="2542190" cy="755334"/>
          </a:xfrm>
          <a:prstGeom prst="roundRect">
            <a:avLst/>
          </a:prstGeom>
          <a:solidFill>
            <a:srgbClr val="FFFFFF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200" b="1">
                <a:solidFill>
                  <a:srgbClr val="023393"/>
                </a:solidFill>
                <a:latin typeface="Candara" panose="020E0502030303020204" pitchFamily="34" charset="0"/>
                <a:cs typeface="Arial" panose="020B0604020202020204" pitchFamily="34" charset="0"/>
              </a:rPr>
              <a:t>3 objects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4993E9-44AB-198B-7998-71D96751590F}"/>
              </a:ext>
            </a:extLst>
          </p:cNvPr>
          <p:cNvSpPr txBox="1"/>
          <p:nvPr/>
        </p:nvSpPr>
        <p:spPr>
          <a:xfrm>
            <a:off x="2692426" y="2360860"/>
            <a:ext cx="16605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C00000"/>
                </a:solidFill>
                <a:latin typeface="Lucida Calligraphy" panose="03010101010101010101" pitchFamily="66" charset="0"/>
                <a:cs typeface="Dreaming Outloud Pro" panose="020F0502020204030204" pitchFamily="66" charset="0"/>
              </a:rPr>
              <a:t>VS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560E97-5298-92B8-4CB2-B824C35B202C}"/>
              </a:ext>
            </a:extLst>
          </p:cNvPr>
          <p:cNvSpPr/>
          <p:nvPr/>
        </p:nvSpPr>
        <p:spPr>
          <a:xfrm>
            <a:off x="1189392" y="3763781"/>
            <a:ext cx="9747051" cy="169706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400" b="1">
                <a:latin typeface="Candara" panose="020E0502030303020204" pitchFamily="34" charset="0"/>
              </a:rPr>
              <a:t>Make page management decisions:</a:t>
            </a:r>
          </a:p>
          <a:p>
            <a:pPr marL="342900" indent="-342900">
              <a:lnSpc>
                <a:spcPct val="150000"/>
              </a:lnSpc>
              <a:buFont typeface="System Font Regular"/>
              <a:buChar char="✗"/>
            </a:pPr>
            <a:r>
              <a:rPr lang="en-US" altLang="zh-CN" sz="2400" b="1">
                <a:solidFill>
                  <a:srgbClr val="C0000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>
                <a:latin typeface="Candara" panose="020E0502030303020204" pitchFamily="34" charset="0"/>
              </a:rPr>
              <a:t>Page-granularity: High learning overhead &amp; complexity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zh-CN" sz="2400" b="1">
                <a:solidFill>
                  <a:srgbClr val="92D050"/>
                </a:solidFill>
                <a:latin typeface="Candara" panose="020E0502030303020204" pitchFamily="34" charset="0"/>
              </a:rPr>
              <a:t> </a:t>
            </a:r>
            <a:r>
              <a:rPr lang="en-US" altLang="zh-CN" sz="2400" b="1">
                <a:latin typeface="Candara" panose="020E0502030303020204" pitchFamily="34" charset="0"/>
              </a:rPr>
              <a:t>Object-granularity: Few objects can cover a wide range of pages</a:t>
            </a:r>
          </a:p>
        </p:txBody>
      </p:sp>
    </p:spTree>
    <p:extLst>
      <p:ext uri="{BB962C8B-B14F-4D97-AF65-F5344CB8AC3E}">
        <p14:creationId xmlns:p14="http://schemas.microsoft.com/office/powerpoint/2010/main" val="88408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17" grpId="0"/>
      <p:bldP spid="21" grpId="0" animBg="1"/>
      <p:bldP spid="23" grpId="0" animBg="1"/>
      <p:bldP spid="34" grpId="0" animBg="1"/>
      <p:bldP spid="38" grpId="0" animBg="1"/>
      <p:bldP spid="39" grpId="0"/>
      <p:bldP spid="5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850</Words>
  <Application>Microsoft Office PowerPoint</Application>
  <PresentationFormat>Widescreen</PresentationFormat>
  <Paragraphs>258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等线</vt:lpstr>
      <vt:lpstr>HelveticaNeue Regular</vt:lpstr>
      <vt:lpstr>Inter</vt:lpstr>
      <vt:lpstr>System Font Regular</vt:lpstr>
      <vt:lpstr>Aptos</vt:lpstr>
      <vt:lpstr>Aptos Display</vt:lpstr>
      <vt:lpstr>Arial</vt:lpstr>
      <vt:lpstr>Calibri</vt:lpstr>
      <vt:lpstr>Candara</vt:lpstr>
      <vt:lpstr>Consolas</vt:lpstr>
      <vt:lpstr>Lucida Calligraphy</vt:lpstr>
      <vt:lpstr>Wingdings</vt:lpstr>
      <vt:lpstr>Office Theme</vt:lpstr>
      <vt:lpstr>OASIS: Object-Aware Page Management for  Multi-GPU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OASIS: Object-Aware Page Management for Multi-GPU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Yueqi Wang</dc:creator>
  <cp:lastModifiedBy>Wang, Yueqi</cp:lastModifiedBy>
  <cp:revision>3</cp:revision>
  <dcterms:created xsi:type="dcterms:W3CDTF">2024-02-09T20:40:00Z</dcterms:created>
  <dcterms:modified xsi:type="dcterms:W3CDTF">2025-03-26T14:22:59Z</dcterms:modified>
</cp:coreProperties>
</file>