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1038225"/>
            <a:ext cx="6400800" cy="5486400"/>
            <a:chOff x="2148682" y="1038225"/>
            <a:chExt cx="6400800" cy="5486400"/>
          </a:xfrm>
        </p:grpSpPr>
        <p:sp>
          <p:nvSpPr>
            <p:cNvPr id="3" name="rc3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117147"/>
              <a:ext cx="2133600" cy="16709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0017" y="1186737"/>
              <a:ext cx="1522674" cy="1218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86533" y="226376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838872" y="224040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908217" y="226376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917539" y="226376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943775" y="224040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998673" y="223254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018436" y="224815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063596" y="227937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106253" y="213894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111847" y="223254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156447" y="218571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56243" y="214670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67494" y="219353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287812" y="221693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92025" y="220132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313409" y="224036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393182" y="202188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457213" y="201401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618537" y="206087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696277" y="213894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57772" y="199066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789789" y="179177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931002" y="174612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024223" y="188132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36005" y="192036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73369" y="190085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096853" y="159264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788105" y="227428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04584" y="2274289"/>
              <a:ext cx="0" cy="15048"/>
            </a:xfrm>
            <a:custGeom>
              <a:avLst/>
              <a:pathLst>
                <a:path w="0" h="15048">
                  <a:moveTo>
                    <a:pt x="0" y="0"/>
                  </a:moveTo>
                  <a:lnTo>
                    <a:pt x="0" y="15048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788105" y="228933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40443" y="223793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56922" y="2237933"/>
              <a:ext cx="0" cy="41055"/>
            </a:xfrm>
            <a:custGeom>
              <a:avLst/>
              <a:pathLst>
                <a:path w="0" h="41055">
                  <a:moveTo>
                    <a:pt x="0" y="0"/>
                  </a:moveTo>
                  <a:lnTo>
                    <a:pt x="0" y="4105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40443" y="227898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909788" y="228031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26268" y="2280314"/>
              <a:ext cx="0" cy="2997"/>
            </a:xfrm>
            <a:custGeom>
              <a:avLst/>
              <a:pathLst>
                <a:path w="0" h="2997">
                  <a:moveTo>
                    <a:pt x="0" y="0"/>
                  </a:moveTo>
                  <a:lnTo>
                    <a:pt x="0" y="2997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909788" y="228331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919111" y="227606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935590" y="2276068"/>
              <a:ext cx="0" cy="11489"/>
            </a:xfrm>
            <a:custGeom>
              <a:avLst/>
              <a:pathLst>
                <a:path w="0" h="11489">
                  <a:moveTo>
                    <a:pt x="0" y="0"/>
                  </a:moveTo>
                  <a:lnTo>
                    <a:pt x="0" y="11489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919111" y="228755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945346" y="223794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961825" y="2237948"/>
              <a:ext cx="0" cy="41023"/>
            </a:xfrm>
            <a:custGeom>
              <a:avLst/>
              <a:pathLst>
                <a:path w="0" h="41023">
                  <a:moveTo>
                    <a:pt x="0" y="0"/>
                  </a:moveTo>
                  <a:lnTo>
                    <a:pt x="0" y="4102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945346" y="227897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000245" y="224197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016724" y="2241976"/>
              <a:ext cx="0" cy="17233"/>
            </a:xfrm>
            <a:custGeom>
              <a:avLst/>
              <a:pathLst>
                <a:path w="0" h="17233">
                  <a:moveTo>
                    <a:pt x="0" y="0"/>
                  </a:moveTo>
                  <a:lnTo>
                    <a:pt x="0" y="1723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000245" y="225920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020007" y="226020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036487" y="2260208"/>
              <a:ext cx="0" cy="11988"/>
            </a:xfrm>
            <a:custGeom>
              <a:avLst/>
              <a:pathLst>
                <a:path w="0" h="11988">
                  <a:moveTo>
                    <a:pt x="0" y="0"/>
                  </a:moveTo>
                  <a:lnTo>
                    <a:pt x="0" y="11988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20007" y="227219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65168" y="229164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081647" y="2291647"/>
              <a:ext cx="0" cy="11551"/>
            </a:xfrm>
            <a:custGeom>
              <a:avLst/>
              <a:pathLst>
                <a:path w="0" h="11551">
                  <a:moveTo>
                    <a:pt x="0" y="0"/>
                  </a:moveTo>
                  <a:lnTo>
                    <a:pt x="0" y="11551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065168" y="230319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107824" y="209868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124303" y="2098689"/>
              <a:ext cx="0" cy="116608"/>
            </a:xfrm>
            <a:custGeom>
              <a:avLst/>
              <a:pathLst>
                <a:path w="0" h="116608">
                  <a:moveTo>
                    <a:pt x="0" y="0"/>
                  </a:moveTo>
                  <a:lnTo>
                    <a:pt x="0" y="116608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107824" y="221529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113418" y="224509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129898" y="2245098"/>
              <a:ext cx="0" cy="10989"/>
            </a:xfrm>
            <a:custGeom>
              <a:avLst/>
              <a:pathLst>
                <a:path w="0" h="10989">
                  <a:moveTo>
                    <a:pt x="0" y="0"/>
                  </a:moveTo>
                  <a:lnTo>
                    <a:pt x="0" y="10989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113418" y="225608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158019" y="219820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174498" y="2198204"/>
              <a:ext cx="0" cy="11114"/>
            </a:xfrm>
            <a:custGeom>
              <a:avLst/>
              <a:pathLst>
                <a:path w="0" h="11114">
                  <a:moveTo>
                    <a:pt x="0" y="0"/>
                  </a:moveTo>
                  <a:lnTo>
                    <a:pt x="0" y="11114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158019" y="220931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257814" y="214414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274293" y="2144146"/>
              <a:ext cx="0" cy="41211"/>
            </a:xfrm>
            <a:custGeom>
              <a:avLst/>
              <a:pathLst>
                <a:path w="0" h="41211">
                  <a:moveTo>
                    <a:pt x="0" y="0"/>
                  </a:moveTo>
                  <a:lnTo>
                    <a:pt x="0" y="41211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257814" y="218535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69065" y="219096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285544" y="2190961"/>
              <a:ext cx="0" cy="41242"/>
            </a:xfrm>
            <a:custGeom>
              <a:avLst/>
              <a:pathLst>
                <a:path w="0" h="41242">
                  <a:moveTo>
                    <a:pt x="0" y="0"/>
                  </a:moveTo>
                  <a:lnTo>
                    <a:pt x="0" y="41242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269065" y="223220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289384" y="222672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305863" y="2226724"/>
              <a:ext cx="0" cy="16515"/>
            </a:xfrm>
            <a:custGeom>
              <a:avLst/>
              <a:pathLst>
                <a:path w="0" h="16515">
                  <a:moveTo>
                    <a:pt x="0" y="0"/>
                  </a:moveTo>
                  <a:lnTo>
                    <a:pt x="0" y="1651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289384" y="224324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293596" y="221162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310075" y="2211629"/>
              <a:ext cx="0" cy="15485"/>
            </a:xfrm>
            <a:custGeom>
              <a:avLst/>
              <a:pathLst>
                <a:path w="0" h="15485">
                  <a:moveTo>
                    <a:pt x="0" y="0"/>
                  </a:moveTo>
                  <a:lnTo>
                    <a:pt x="0" y="1548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293596" y="222711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314981" y="223779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331460" y="2237792"/>
              <a:ext cx="0" cy="41242"/>
            </a:xfrm>
            <a:custGeom>
              <a:avLst/>
              <a:pathLst>
                <a:path w="0" h="41242">
                  <a:moveTo>
                    <a:pt x="0" y="0"/>
                  </a:moveTo>
                  <a:lnTo>
                    <a:pt x="0" y="41242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314981" y="227903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394753" y="192775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411232" y="1927756"/>
              <a:ext cx="0" cy="224350"/>
            </a:xfrm>
            <a:custGeom>
              <a:avLst/>
              <a:pathLst>
                <a:path w="0" h="224350">
                  <a:moveTo>
                    <a:pt x="0" y="0"/>
                  </a:moveTo>
                  <a:lnTo>
                    <a:pt x="0" y="22435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94753" y="215210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458785" y="200288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475264" y="2002889"/>
              <a:ext cx="0" cy="58351"/>
            </a:xfrm>
            <a:custGeom>
              <a:avLst/>
              <a:pathLst>
                <a:path w="0" h="58351">
                  <a:moveTo>
                    <a:pt x="0" y="0"/>
                  </a:moveTo>
                  <a:lnTo>
                    <a:pt x="0" y="58351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458785" y="206124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620109" y="202059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636588" y="2020591"/>
              <a:ext cx="0" cy="116671"/>
            </a:xfrm>
            <a:custGeom>
              <a:avLst/>
              <a:pathLst>
                <a:path w="0" h="116671">
                  <a:moveTo>
                    <a:pt x="0" y="0"/>
                  </a:moveTo>
                  <a:lnTo>
                    <a:pt x="0" y="116671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620109" y="213726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697848" y="208673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714328" y="2086731"/>
              <a:ext cx="0" cy="140523"/>
            </a:xfrm>
            <a:custGeom>
              <a:avLst/>
              <a:pathLst>
                <a:path w="0" h="140523">
                  <a:moveTo>
                    <a:pt x="0" y="0"/>
                  </a:moveTo>
                  <a:lnTo>
                    <a:pt x="0" y="14052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97848" y="222725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759343" y="189653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775822" y="1896536"/>
              <a:ext cx="0" cy="224350"/>
            </a:xfrm>
            <a:custGeom>
              <a:avLst/>
              <a:pathLst>
                <a:path w="0" h="224350">
                  <a:moveTo>
                    <a:pt x="0" y="0"/>
                  </a:moveTo>
                  <a:lnTo>
                    <a:pt x="0" y="22435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759343" y="212088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791360" y="160470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807840" y="1604702"/>
              <a:ext cx="0" cy="410237"/>
            </a:xfrm>
            <a:custGeom>
              <a:avLst/>
              <a:pathLst>
                <a:path w="0" h="410237">
                  <a:moveTo>
                    <a:pt x="0" y="0"/>
                  </a:moveTo>
                  <a:lnTo>
                    <a:pt x="0" y="410237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791360" y="201494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932574" y="163506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949053" y="1635064"/>
              <a:ext cx="0" cy="258225"/>
            </a:xfrm>
            <a:custGeom>
              <a:avLst/>
              <a:pathLst>
                <a:path w="0" h="258225">
                  <a:moveTo>
                    <a:pt x="0" y="0"/>
                  </a:moveTo>
                  <a:lnTo>
                    <a:pt x="0" y="25822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932574" y="189328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025795" y="186362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042274" y="1863629"/>
              <a:ext cx="0" cy="71495"/>
            </a:xfrm>
            <a:custGeom>
              <a:avLst/>
              <a:pathLst>
                <a:path w="0" h="71495">
                  <a:moveTo>
                    <a:pt x="0" y="0"/>
                  </a:moveTo>
                  <a:lnTo>
                    <a:pt x="0" y="7149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025795" y="193512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037577" y="188005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054056" y="1880051"/>
              <a:ext cx="0" cy="116733"/>
            </a:xfrm>
            <a:custGeom>
              <a:avLst/>
              <a:pathLst>
                <a:path w="0" h="116733">
                  <a:moveTo>
                    <a:pt x="0" y="0"/>
                  </a:moveTo>
                  <a:lnTo>
                    <a:pt x="0" y="11673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037577" y="199678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074941" y="186592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091420" y="1865924"/>
              <a:ext cx="0" cy="105962"/>
            </a:xfrm>
            <a:custGeom>
              <a:avLst/>
              <a:pathLst>
                <a:path w="0" h="105962">
                  <a:moveTo>
                    <a:pt x="0" y="0"/>
                  </a:moveTo>
                  <a:lnTo>
                    <a:pt x="0" y="105962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074941" y="197188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098425" y="124210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114904" y="1242107"/>
              <a:ext cx="0" cy="737179"/>
            </a:xfrm>
            <a:custGeom>
              <a:avLst/>
              <a:pathLst>
                <a:path w="0" h="737179">
                  <a:moveTo>
                    <a:pt x="0" y="0"/>
                  </a:moveTo>
                  <a:lnTo>
                    <a:pt x="0" y="737179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098425" y="197928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804584" y="1830352"/>
              <a:ext cx="1310319" cy="519153"/>
            </a:xfrm>
            <a:custGeom>
              <a:avLst/>
              <a:pathLst>
                <a:path w="1310319" h="519153">
                  <a:moveTo>
                    <a:pt x="0" y="519153"/>
                  </a:moveTo>
                  <a:lnTo>
                    <a:pt x="16586" y="512582"/>
                  </a:lnTo>
                  <a:lnTo>
                    <a:pt x="33172" y="506010"/>
                  </a:lnTo>
                  <a:lnTo>
                    <a:pt x="49758" y="499439"/>
                  </a:lnTo>
                  <a:lnTo>
                    <a:pt x="66345" y="492867"/>
                  </a:lnTo>
                  <a:lnTo>
                    <a:pt x="82931" y="486296"/>
                  </a:lnTo>
                  <a:lnTo>
                    <a:pt x="99517" y="479724"/>
                  </a:lnTo>
                  <a:lnTo>
                    <a:pt x="116104" y="473152"/>
                  </a:lnTo>
                  <a:lnTo>
                    <a:pt x="132690" y="466581"/>
                  </a:lnTo>
                  <a:lnTo>
                    <a:pt x="149276" y="460009"/>
                  </a:lnTo>
                  <a:lnTo>
                    <a:pt x="165863" y="453438"/>
                  </a:lnTo>
                  <a:lnTo>
                    <a:pt x="182449" y="446866"/>
                  </a:lnTo>
                  <a:lnTo>
                    <a:pt x="199035" y="440295"/>
                  </a:lnTo>
                  <a:lnTo>
                    <a:pt x="215622" y="433723"/>
                  </a:lnTo>
                  <a:lnTo>
                    <a:pt x="232208" y="427151"/>
                  </a:lnTo>
                  <a:lnTo>
                    <a:pt x="248794" y="420580"/>
                  </a:lnTo>
                  <a:lnTo>
                    <a:pt x="265381" y="414008"/>
                  </a:lnTo>
                  <a:lnTo>
                    <a:pt x="281967" y="407437"/>
                  </a:lnTo>
                  <a:lnTo>
                    <a:pt x="298553" y="400865"/>
                  </a:lnTo>
                  <a:lnTo>
                    <a:pt x="315140" y="394294"/>
                  </a:lnTo>
                  <a:lnTo>
                    <a:pt x="331726" y="387722"/>
                  </a:lnTo>
                  <a:lnTo>
                    <a:pt x="348312" y="381150"/>
                  </a:lnTo>
                  <a:lnTo>
                    <a:pt x="364899" y="374579"/>
                  </a:lnTo>
                  <a:lnTo>
                    <a:pt x="381485" y="368007"/>
                  </a:lnTo>
                  <a:lnTo>
                    <a:pt x="398071" y="361436"/>
                  </a:lnTo>
                  <a:lnTo>
                    <a:pt x="414658" y="354864"/>
                  </a:lnTo>
                  <a:lnTo>
                    <a:pt x="431244" y="348293"/>
                  </a:lnTo>
                  <a:lnTo>
                    <a:pt x="447830" y="341721"/>
                  </a:lnTo>
                  <a:lnTo>
                    <a:pt x="464417" y="335149"/>
                  </a:lnTo>
                  <a:lnTo>
                    <a:pt x="481003" y="328578"/>
                  </a:lnTo>
                  <a:lnTo>
                    <a:pt x="497589" y="322006"/>
                  </a:lnTo>
                  <a:lnTo>
                    <a:pt x="514176" y="315435"/>
                  </a:lnTo>
                  <a:lnTo>
                    <a:pt x="530762" y="308863"/>
                  </a:lnTo>
                  <a:lnTo>
                    <a:pt x="547348" y="302292"/>
                  </a:lnTo>
                  <a:lnTo>
                    <a:pt x="563935" y="295720"/>
                  </a:lnTo>
                  <a:lnTo>
                    <a:pt x="580521" y="289148"/>
                  </a:lnTo>
                  <a:lnTo>
                    <a:pt x="597107" y="282577"/>
                  </a:lnTo>
                  <a:lnTo>
                    <a:pt x="613694" y="276005"/>
                  </a:lnTo>
                  <a:lnTo>
                    <a:pt x="630280" y="269434"/>
                  </a:lnTo>
                  <a:lnTo>
                    <a:pt x="646866" y="262862"/>
                  </a:lnTo>
                  <a:lnTo>
                    <a:pt x="663453" y="256291"/>
                  </a:lnTo>
                  <a:lnTo>
                    <a:pt x="680039" y="249719"/>
                  </a:lnTo>
                  <a:lnTo>
                    <a:pt x="696625" y="243148"/>
                  </a:lnTo>
                  <a:lnTo>
                    <a:pt x="713212" y="236576"/>
                  </a:lnTo>
                  <a:lnTo>
                    <a:pt x="729798" y="230004"/>
                  </a:lnTo>
                  <a:lnTo>
                    <a:pt x="746384" y="223433"/>
                  </a:lnTo>
                  <a:lnTo>
                    <a:pt x="762971" y="216861"/>
                  </a:lnTo>
                  <a:lnTo>
                    <a:pt x="779557" y="210290"/>
                  </a:lnTo>
                  <a:lnTo>
                    <a:pt x="796143" y="203718"/>
                  </a:lnTo>
                  <a:lnTo>
                    <a:pt x="812730" y="197147"/>
                  </a:lnTo>
                  <a:lnTo>
                    <a:pt x="829316" y="190575"/>
                  </a:lnTo>
                  <a:lnTo>
                    <a:pt x="845902" y="184003"/>
                  </a:lnTo>
                  <a:lnTo>
                    <a:pt x="862489" y="177432"/>
                  </a:lnTo>
                  <a:lnTo>
                    <a:pt x="879075" y="170860"/>
                  </a:lnTo>
                  <a:lnTo>
                    <a:pt x="895661" y="164289"/>
                  </a:lnTo>
                  <a:lnTo>
                    <a:pt x="912248" y="157717"/>
                  </a:lnTo>
                  <a:lnTo>
                    <a:pt x="928834" y="151146"/>
                  </a:lnTo>
                  <a:lnTo>
                    <a:pt x="945420" y="144574"/>
                  </a:lnTo>
                  <a:lnTo>
                    <a:pt x="962007" y="138002"/>
                  </a:lnTo>
                  <a:lnTo>
                    <a:pt x="978593" y="131431"/>
                  </a:lnTo>
                  <a:lnTo>
                    <a:pt x="995179" y="124859"/>
                  </a:lnTo>
                  <a:lnTo>
                    <a:pt x="1011765" y="118288"/>
                  </a:lnTo>
                  <a:lnTo>
                    <a:pt x="1028352" y="111716"/>
                  </a:lnTo>
                  <a:lnTo>
                    <a:pt x="1044938" y="105145"/>
                  </a:lnTo>
                  <a:lnTo>
                    <a:pt x="1061524" y="98573"/>
                  </a:lnTo>
                  <a:lnTo>
                    <a:pt x="1078111" y="92001"/>
                  </a:lnTo>
                  <a:lnTo>
                    <a:pt x="1094697" y="85430"/>
                  </a:lnTo>
                  <a:lnTo>
                    <a:pt x="1111283" y="78858"/>
                  </a:lnTo>
                  <a:lnTo>
                    <a:pt x="1127870" y="72287"/>
                  </a:lnTo>
                  <a:lnTo>
                    <a:pt x="1144456" y="65715"/>
                  </a:lnTo>
                  <a:lnTo>
                    <a:pt x="1161042" y="59144"/>
                  </a:lnTo>
                  <a:lnTo>
                    <a:pt x="1177629" y="52572"/>
                  </a:lnTo>
                  <a:lnTo>
                    <a:pt x="1194215" y="46000"/>
                  </a:lnTo>
                  <a:lnTo>
                    <a:pt x="1210801" y="39429"/>
                  </a:lnTo>
                  <a:lnTo>
                    <a:pt x="1227388" y="32857"/>
                  </a:lnTo>
                  <a:lnTo>
                    <a:pt x="1243974" y="26286"/>
                  </a:lnTo>
                  <a:lnTo>
                    <a:pt x="1260560" y="19714"/>
                  </a:lnTo>
                  <a:lnTo>
                    <a:pt x="1277147" y="13143"/>
                  </a:lnTo>
                  <a:lnTo>
                    <a:pt x="1293733" y="6571"/>
                  </a:lnTo>
                  <a:lnTo>
                    <a:pt x="13103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690017" y="1186737"/>
              <a:ext cx="1522674" cy="1218139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585008" y="2347048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542630" y="2034843"/>
              <a:ext cx="84757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42630" y="1722638"/>
              <a:ext cx="84757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542630" y="1410432"/>
              <a:ext cx="84757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2655223" y="23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655223" y="2063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655223" y="1751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655223" y="1438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81202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000924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220646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440369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660091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879813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099535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2760013" y="2467283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979735" y="2466316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199457" y="2467506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3419179" y="2467320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638901" y="24663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858623" y="2468213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078346" y="24663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2123491" y="1758202"/>
              <a:ext cx="259804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Stotal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1587950" y="1748132"/>
              <a:ext cx="1530201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(Estimated richness per fragment)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515964" y="1055885"/>
              <a:ext cx="56505" cy="55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41" name="rc141"/>
            <p:cNvSpPr/>
            <p:nvPr/>
          </p:nvSpPr>
          <p:spPr>
            <a:xfrm>
              <a:off x="4282281" y="1117147"/>
              <a:ext cx="2133600" cy="16709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4823617" y="1186737"/>
              <a:ext cx="1522674" cy="1218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920133" y="206799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972472" y="197271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41817" y="224104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051139" y="226984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077375" y="190550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132273" y="207275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152036" y="220891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197196" y="210600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239853" y="188739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245447" y="197321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290047" y="167330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389843" y="177422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401094" y="179747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421412" y="175260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425625" y="180425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447009" y="176197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26782" y="142078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590813" y="143909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752137" y="149150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829877" y="150999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891372" y="140516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923389" y="137199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64602" y="133421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57823" y="134987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69605" y="137374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06969" y="134854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30453" y="129170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921705" y="201425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938184" y="2014250"/>
              <a:ext cx="0" cy="143598"/>
            </a:xfrm>
            <a:custGeom>
              <a:avLst/>
              <a:pathLst>
                <a:path w="0" h="143598">
                  <a:moveTo>
                    <a:pt x="0" y="0"/>
                  </a:moveTo>
                  <a:lnTo>
                    <a:pt x="0" y="143598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921705" y="21578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974043" y="188504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990522" y="1885040"/>
              <a:ext cx="0" cy="211459"/>
            </a:xfrm>
            <a:custGeom>
              <a:avLst/>
              <a:pathLst>
                <a:path w="0" h="211459">
                  <a:moveTo>
                    <a:pt x="0" y="0"/>
                  </a:moveTo>
                  <a:lnTo>
                    <a:pt x="0" y="21145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974043" y="209650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043388" y="217174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059868" y="2171743"/>
              <a:ext cx="0" cy="174713"/>
            </a:xfrm>
            <a:custGeom>
              <a:avLst/>
              <a:pathLst>
                <a:path w="0" h="174713">
                  <a:moveTo>
                    <a:pt x="0" y="0"/>
                  </a:moveTo>
                  <a:lnTo>
                    <a:pt x="0" y="174713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043388" y="234645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052711" y="222628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069190" y="2226280"/>
              <a:ext cx="0" cy="123226"/>
            </a:xfrm>
            <a:custGeom>
              <a:avLst/>
              <a:pathLst>
                <a:path w="0" h="123226">
                  <a:moveTo>
                    <a:pt x="0" y="0"/>
                  </a:moveTo>
                  <a:lnTo>
                    <a:pt x="0" y="123226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052711" y="23495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078946" y="180648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095425" y="1806484"/>
              <a:ext cx="0" cy="234141"/>
            </a:xfrm>
            <a:custGeom>
              <a:avLst/>
              <a:pathLst>
                <a:path w="0" h="234141">
                  <a:moveTo>
                    <a:pt x="0" y="0"/>
                  </a:moveTo>
                  <a:lnTo>
                    <a:pt x="0" y="234141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078946" y="204062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133845" y="201549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150324" y="2015491"/>
              <a:ext cx="0" cy="150634"/>
            </a:xfrm>
            <a:custGeom>
              <a:avLst/>
              <a:pathLst>
                <a:path w="0" h="150634">
                  <a:moveTo>
                    <a:pt x="0" y="0"/>
                  </a:moveTo>
                  <a:lnTo>
                    <a:pt x="0" y="150634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133845" y="216612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153607" y="216703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170087" y="2167034"/>
              <a:ext cx="0" cy="119871"/>
            </a:xfrm>
            <a:custGeom>
              <a:avLst/>
              <a:pathLst>
                <a:path w="0" h="119871">
                  <a:moveTo>
                    <a:pt x="0" y="0"/>
                  </a:moveTo>
                  <a:lnTo>
                    <a:pt x="0" y="119871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153607" y="22869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198768" y="203602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215247" y="2036022"/>
              <a:ext cx="0" cy="176058"/>
            </a:xfrm>
            <a:custGeom>
              <a:avLst/>
              <a:pathLst>
                <a:path w="0" h="176058">
                  <a:moveTo>
                    <a:pt x="0" y="0"/>
                  </a:moveTo>
                  <a:lnTo>
                    <a:pt x="0" y="176058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198768" y="221208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241424" y="183904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257903" y="1839041"/>
              <a:ext cx="0" cy="132805"/>
            </a:xfrm>
            <a:custGeom>
              <a:avLst/>
              <a:pathLst>
                <a:path w="0" h="132805">
                  <a:moveTo>
                    <a:pt x="0" y="0"/>
                  </a:moveTo>
                  <a:lnTo>
                    <a:pt x="0" y="132805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241424" y="197184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247018" y="193771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263498" y="1937717"/>
              <a:ext cx="0" cy="107105"/>
            </a:xfrm>
            <a:custGeom>
              <a:avLst/>
              <a:pathLst>
                <a:path w="0" h="107105">
                  <a:moveTo>
                    <a:pt x="0" y="0"/>
                  </a:moveTo>
                  <a:lnTo>
                    <a:pt x="0" y="107105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247018" y="204482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291619" y="159323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308098" y="1593236"/>
              <a:ext cx="0" cy="196244"/>
            </a:xfrm>
            <a:custGeom>
              <a:avLst/>
              <a:pathLst>
                <a:path w="0" h="196244">
                  <a:moveTo>
                    <a:pt x="0" y="0"/>
                  </a:moveTo>
                  <a:lnTo>
                    <a:pt x="0" y="196244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291619" y="178948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391414" y="173217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407893" y="1732172"/>
              <a:ext cx="0" cy="120207"/>
            </a:xfrm>
            <a:custGeom>
              <a:avLst/>
              <a:pathLst>
                <a:path w="0" h="120207">
                  <a:moveTo>
                    <a:pt x="0" y="0"/>
                  </a:moveTo>
                  <a:lnTo>
                    <a:pt x="0" y="12020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391414" y="185238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402665" y="172738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419144" y="1727380"/>
              <a:ext cx="0" cy="176290"/>
            </a:xfrm>
            <a:custGeom>
              <a:avLst/>
              <a:pathLst>
                <a:path w="0" h="176290">
                  <a:moveTo>
                    <a:pt x="0" y="0"/>
                  </a:moveTo>
                  <a:lnTo>
                    <a:pt x="0" y="17629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402665" y="190367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422984" y="169237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439463" y="1692375"/>
              <a:ext cx="0" cy="156553"/>
            </a:xfrm>
            <a:custGeom>
              <a:avLst/>
              <a:pathLst>
                <a:path w="0" h="156553">
                  <a:moveTo>
                    <a:pt x="0" y="0"/>
                  </a:moveTo>
                  <a:lnTo>
                    <a:pt x="0" y="156553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422984" y="184892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427196" y="175585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443675" y="1755851"/>
              <a:ext cx="0" cy="132909"/>
            </a:xfrm>
            <a:custGeom>
              <a:avLst/>
              <a:pathLst>
                <a:path w="0" h="132909">
                  <a:moveTo>
                    <a:pt x="0" y="0"/>
                  </a:moveTo>
                  <a:lnTo>
                    <a:pt x="0" y="13290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427196" y="188876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448581" y="171989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465060" y="1719892"/>
              <a:ext cx="0" cy="120262"/>
            </a:xfrm>
            <a:custGeom>
              <a:avLst/>
              <a:pathLst>
                <a:path w="0" h="120262">
                  <a:moveTo>
                    <a:pt x="0" y="0"/>
                  </a:moveTo>
                  <a:lnTo>
                    <a:pt x="0" y="120262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448581" y="184015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528353" y="138692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544832" y="1386926"/>
              <a:ext cx="0" cy="103811"/>
            </a:xfrm>
            <a:custGeom>
              <a:avLst/>
              <a:pathLst>
                <a:path w="0" h="103811">
                  <a:moveTo>
                    <a:pt x="0" y="0"/>
                  </a:moveTo>
                  <a:lnTo>
                    <a:pt x="0" y="103811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528353" y="149073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592385" y="139632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608864" y="1396324"/>
              <a:ext cx="0" cy="121644"/>
            </a:xfrm>
            <a:custGeom>
              <a:avLst/>
              <a:pathLst>
                <a:path w="0" h="121644">
                  <a:moveTo>
                    <a:pt x="0" y="0"/>
                  </a:moveTo>
                  <a:lnTo>
                    <a:pt x="0" y="121644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592385" y="151796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753709" y="145412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770188" y="1454126"/>
              <a:ext cx="0" cy="110851"/>
            </a:xfrm>
            <a:custGeom>
              <a:avLst/>
              <a:pathLst>
                <a:path w="0" h="110851">
                  <a:moveTo>
                    <a:pt x="0" y="0"/>
                  </a:moveTo>
                  <a:lnTo>
                    <a:pt x="0" y="110851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753709" y="156497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831448" y="147194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847928" y="1471941"/>
              <a:ext cx="0" cy="112207"/>
            </a:xfrm>
            <a:custGeom>
              <a:avLst/>
              <a:pathLst>
                <a:path w="0" h="112207">
                  <a:moveTo>
                    <a:pt x="0" y="0"/>
                  </a:moveTo>
                  <a:lnTo>
                    <a:pt x="0" y="11220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831448" y="15841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892943" y="134996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5909422" y="1349960"/>
              <a:ext cx="0" cy="146508"/>
            </a:xfrm>
            <a:custGeom>
              <a:avLst/>
              <a:pathLst>
                <a:path w="0" h="146508">
                  <a:moveTo>
                    <a:pt x="0" y="0"/>
                  </a:moveTo>
                  <a:lnTo>
                    <a:pt x="0" y="146508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892943" y="149646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924960" y="133753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941440" y="1337537"/>
              <a:ext cx="0" cy="105010"/>
            </a:xfrm>
            <a:custGeom>
              <a:avLst/>
              <a:pathLst>
                <a:path w="0" h="105010">
                  <a:moveTo>
                    <a:pt x="0" y="0"/>
                  </a:moveTo>
                  <a:lnTo>
                    <a:pt x="0" y="10501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924960" y="144254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066174" y="129569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082653" y="1295690"/>
              <a:ext cx="0" cy="113160"/>
            </a:xfrm>
            <a:custGeom>
              <a:avLst/>
              <a:pathLst>
                <a:path w="0" h="113160">
                  <a:moveTo>
                    <a:pt x="0" y="0"/>
                  </a:moveTo>
                  <a:lnTo>
                    <a:pt x="0" y="11316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066174" y="140885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159395" y="131256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175874" y="1312563"/>
              <a:ext cx="0" cy="110727"/>
            </a:xfrm>
            <a:custGeom>
              <a:avLst/>
              <a:pathLst>
                <a:path w="0" h="110727">
                  <a:moveTo>
                    <a:pt x="0" y="0"/>
                  </a:moveTo>
                  <a:lnTo>
                    <a:pt x="0" y="11072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159395" y="142329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171177" y="135486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187656" y="1354867"/>
              <a:ext cx="0" cy="73851"/>
            </a:xfrm>
            <a:custGeom>
              <a:avLst/>
              <a:pathLst>
                <a:path w="0" h="73851">
                  <a:moveTo>
                    <a:pt x="0" y="0"/>
                  </a:moveTo>
                  <a:lnTo>
                    <a:pt x="0" y="73851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171177" y="142871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208541" y="132521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225020" y="1325216"/>
              <a:ext cx="0" cy="82752"/>
            </a:xfrm>
            <a:custGeom>
              <a:avLst/>
              <a:pathLst>
                <a:path w="0" h="82752">
                  <a:moveTo>
                    <a:pt x="0" y="0"/>
                  </a:moveTo>
                  <a:lnTo>
                    <a:pt x="0" y="82752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208541" y="140796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6232025" y="128927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248504" y="1289274"/>
              <a:ext cx="0" cy="40954"/>
            </a:xfrm>
            <a:custGeom>
              <a:avLst/>
              <a:pathLst>
                <a:path w="0" h="40954">
                  <a:moveTo>
                    <a:pt x="0" y="0"/>
                  </a:moveTo>
                  <a:lnTo>
                    <a:pt x="0" y="40954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6232025" y="133022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938184" y="1242107"/>
              <a:ext cx="1310319" cy="912163"/>
            </a:xfrm>
            <a:custGeom>
              <a:avLst/>
              <a:pathLst>
                <a:path w="1310319" h="912163">
                  <a:moveTo>
                    <a:pt x="0" y="912163"/>
                  </a:moveTo>
                  <a:lnTo>
                    <a:pt x="16586" y="900616"/>
                  </a:lnTo>
                  <a:lnTo>
                    <a:pt x="33172" y="889070"/>
                  </a:lnTo>
                  <a:lnTo>
                    <a:pt x="49758" y="877524"/>
                  </a:lnTo>
                  <a:lnTo>
                    <a:pt x="66345" y="865977"/>
                  </a:lnTo>
                  <a:lnTo>
                    <a:pt x="82931" y="854431"/>
                  </a:lnTo>
                  <a:lnTo>
                    <a:pt x="99517" y="842885"/>
                  </a:lnTo>
                  <a:lnTo>
                    <a:pt x="116104" y="831338"/>
                  </a:lnTo>
                  <a:lnTo>
                    <a:pt x="132690" y="819792"/>
                  </a:lnTo>
                  <a:lnTo>
                    <a:pt x="149276" y="808245"/>
                  </a:lnTo>
                  <a:lnTo>
                    <a:pt x="165863" y="796699"/>
                  </a:lnTo>
                  <a:lnTo>
                    <a:pt x="182449" y="785153"/>
                  </a:lnTo>
                  <a:lnTo>
                    <a:pt x="199035" y="773606"/>
                  </a:lnTo>
                  <a:lnTo>
                    <a:pt x="215622" y="762060"/>
                  </a:lnTo>
                  <a:lnTo>
                    <a:pt x="232208" y="750514"/>
                  </a:lnTo>
                  <a:lnTo>
                    <a:pt x="248794" y="738967"/>
                  </a:lnTo>
                  <a:lnTo>
                    <a:pt x="265381" y="727421"/>
                  </a:lnTo>
                  <a:lnTo>
                    <a:pt x="281967" y="715874"/>
                  </a:lnTo>
                  <a:lnTo>
                    <a:pt x="298553" y="704328"/>
                  </a:lnTo>
                  <a:lnTo>
                    <a:pt x="315140" y="692782"/>
                  </a:lnTo>
                  <a:lnTo>
                    <a:pt x="331726" y="681235"/>
                  </a:lnTo>
                  <a:lnTo>
                    <a:pt x="348312" y="669689"/>
                  </a:lnTo>
                  <a:lnTo>
                    <a:pt x="364899" y="658143"/>
                  </a:lnTo>
                  <a:lnTo>
                    <a:pt x="381485" y="646596"/>
                  </a:lnTo>
                  <a:lnTo>
                    <a:pt x="398071" y="635050"/>
                  </a:lnTo>
                  <a:lnTo>
                    <a:pt x="414658" y="623504"/>
                  </a:lnTo>
                  <a:lnTo>
                    <a:pt x="431244" y="611957"/>
                  </a:lnTo>
                  <a:lnTo>
                    <a:pt x="447830" y="600411"/>
                  </a:lnTo>
                  <a:lnTo>
                    <a:pt x="464417" y="588864"/>
                  </a:lnTo>
                  <a:lnTo>
                    <a:pt x="481003" y="577318"/>
                  </a:lnTo>
                  <a:lnTo>
                    <a:pt x="497589" y="565772"/>
                  </a:lnTo>
                  <a:lnTo>
                    <a:pt x="514176" y="554225"/>
                  </a:lnTo>
                  <a:lnTo>
                    <a:pt x="530762" y="542679"/>
                  </a:lnTo>
                  <a:lnTo>
                    <a:pt x="547348" y="531133"/>
                  </a:lnTo>
                  <a:lnTo>
                    <a:pt x="563935" y="519586"/>
                  </a:lnTo>
                  <a:lnTo>
                    <a:pt x="580521" y="508040"/>
                  </a:lnTo>
                  <a:lnTo>
                    <a:pt x="597107" y="496493"/>
                  </a:lnTo>
                  <a:lnTo>
                    <a:pt x="613694" y="484947"/>
                  </a:lnTo>
                  <a:lnTo>
                    <a:pt x="630280" y="473401"/>
                  </a:lnTo>
                  <a:lnTo>
                    <a:pt x="646866" y="461854"/>
                  </a:lnTo>
                  <a:lnTo>
                    <a:pt x="663453" y="450308"/>
                  </a:lnTo>
                  <a:lnTo>
                    <a:pt x="680039" y="438762"/>
                  </a:lnTo>
                  <a:lnTo>
                    <a:pt x="696625" y="427215"/>
                  </a:lnTo>
                  <a:lnTo>
                    <a:pt x="713212" y="415669"/>
                  </a:lnTo>
                  <a:lnTo>
                    <a:pt x="729798" y="404122"/>
                  </a:lnTo>
                  <a:lnTo>
                    <a:pt x="746384" y="392576"/>
                  </a:lnTo>
                  <a:lnTo>
                    <a:pt x="762971" y="381030"/>
                  </a:lnTo>
                  <a:lnTo>
                    <a:pt x="779557" y="369483"/>
                  </a:lnTo>
                  <a:lnTo>
                    <a:pt x="796143" y="357937"/>
                  </a:lnTo>
                  <a:lnTo>
                    <a:pt x="812730" y="346391"/>
                  </a:lnTo>
                  <a:lnTo>
                    <a:pt x="829316" y="334844"/>
                  </a:lnTo>
                  <a:lnTo>
                    <a:pt x="845902" y="323298"/>
                  </a:lnTo>
                  <a:lnTo>
                    <a:pt x="862489" y="311752"/>
                  </a:lnTo>
                  <a:lnTo>
                    <a:pt x="879075" y="300205"/>
                  </a:lnTo>
                  <a:lnTo>
                    <a:pt x="895661" y="288659"/>
                  </a:lnTo>
                  <a:lnTo>
                    <a:pt x="912248" y="277112"/>
                  </a:lnTo>
                  <a:lnTo>
                    <a:pt x="928834" y="265566"/>
                  </a:lnTo>
                  <a:lnTo>
                    <a:pt x="945420" y="254020"/>
                  </a:lnTo>
                  <a:lnTo>
                    <a:pt x="962007" y="242473"/>
                  </a:lnTo>
                  <a:lnTo>
                    <a:pt x="978593" y="230927"/>
                  </a:lnTo>
                  <a:lnTo>
                    <a:pt x="995179" y="219381"/>
                  </a:lnTo>
                  <a:lnTo>
                    <a:pt x="1011765" y="207834"/>
                  </a:lnTo>
                  <a:lnTo>
                    <a:pt x="1028352" y="196288"/>
                  </a:lnTo>
                  <a:lnTo>
                    <a:pt x="1044938" y="184741"/>
                  </a:lnTo>
                  <a:lnTo>
                    <a:pt x="1061524" y="173195"/>
                  </a:lnTo>
                  <a:lnTo>
                    <a:pt x="1078111" y="161649"/>
                  </a:lnTo>
                  <a:lnTo>
                    <a:pt x="1094697" y="150102"/>
                  </a:lnTo>
                  <a:lnTo>
                    <a:pt x="1111283" y="138556"/>
                  </a:lnTo>
                  <a:lnTo>
                    <a:pt x="1127870" y="127010"/>
                  </a:lnTo>
                  <a:lnTo>
                    <a:pt x="1144456" y="115463"/>
                  </a:lnTo>
                  <a:lnTo>
                    <a:pt x="1161042" y="103917"/>
                  </a:lnTo>
                  <a:lnTo>
                    <a:pt x="1177629" y="92370"/>
                  </a:lnTo>
                  <a:lnTo>
                    <a:pt x="1194215" y="80824"/>
                  </a:lnTo>
                  <a:lnTo>
                    <a:pt x="1210801" y="69278"/>
                  </a:lnTo>
                  <a:lnTo>
                    <a:pt x="1227388" y="57731"/>
                  </a:lnTo>
                  <a:lnTo>
                    <a:pt x="1243974" y="46185"/>
                  </a:lnTo>
                  <a:lnTo>
                    <a:pt x="1260560" y="34639"/>
                  </a:lnTo>
                  <a:lnTo>
                    <a:pt x="1277147" y="23092"/>
                  </a:lnTo>
                  <a:lnTo>
                    <a:pt x="1293733" y="11546"/>
                  </a:lnTo>
                  <a:lnTo>
                    <a:pt x="13103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4823617" y="1186737"/>
              <a:ext cx="1522674" cy="1218139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4591472" y="2289011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4591472" y="2001229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4591472" y="1713447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4591472" y="1425664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1750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4788823" y="23174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4788823" y="2029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4788823" y="1741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4788823" y="1454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4914802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134524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354246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5573969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5793691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6013413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6233135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4893613" y="2467283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5113335" y="2466316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5333057" y="2467506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5552779" y="2467320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5772501" y="24663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5992223" y="2468213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6211946" y="24663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4685680" y="1037034"/>
              <a:ext cx="62061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76" name="rc276"/>
            <p:cNvSpPr/>
            <p:nvPr/>
          </p:nvSpPr>
          <p:spPr>
            <a:xfrm>
              <a:off x="6415881" y="1117147"/>
              <a:ext cx="2133599" cy="16709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6957217" y="1186737"/>
              <a:ext cx="1522674" cy="1218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7053733" y="160635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106072" y="174191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7175417" y="219844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7184739" y="158357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7210975" y="176832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7265873" y="165733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7285636" y="190148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7330796" y="170301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7373453" y="147292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7379047" y="147873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7423647" y="166244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7523443" y="141130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7534694" y="162692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7555012" y="137141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7559225" y="140157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7580609" y="189822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7660382" y="134325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7724413" y="136538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7885737" y="139678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7963477" y="131064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8024972" y="134227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8056989" y="140412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8198202" y="150250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8291423" y="146686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8303205" y="181961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8340569" y="141625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8364053" y="130723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055305" y="153380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7071784" y="1533804"/>
              <a:ext cx="0" cy="181201"/>
            </a:xfrm>
            <a:custGeom>
              <a:avLst/>
              <a:pathLst>
                <a:path w="0" h="181201">
                  <a:moveTo>
                    <a:pt x="0" y="0"/>
                  </a:moveTo>
                  <a:lnTo>
                    <a:pt x="0" y="181201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7055305" y="17150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107643" y="163124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124122" y="1631242"/>
              <a:ext cx="0" cy="257450"/>
            </a:xfrm>
            <a:custGeom>
              <a:avLst/>
              <a:pathLst>
                <a:path w="0" h="257450">
                  <a:moveTo>
                    <a:pt x="0" y="0"/>
                  </a:moveTo>
                  <a:lnTo>
                    <a:pt x="0" y="25745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7107643" y="188869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7176988" y="208349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7193468" y="2083490"/>
              <a:ext cx="0" cy="266016"/>
            </a:xfrm>
            <a:custGeom>
              <a:avLst/>
              <a:pathLst>
                <a:path w="0" h="266016">
                  <a:moveTo>
                    <a:pt x="0" y="0"/>
                  </a:moveTo>
                  <a:lnTo>
                    <a:pt x="0" y="26601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7176988" y="23495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7186311" y="147829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7202790" y="1478291"/>
              <a:ext cx="0" cy="246673"/>
            </a:xfrm>
            <a:custGeom>
              <a:avLst/>
              <a:pathLst>
                <a:path w="0" h="246673">
                  <a:moveTo>
                    <a:pt x="0" y="0"/>
                  </a:moveTo>
                  <a:lnTo>
                    <a:pt x="0" y="246673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7186311" y="172496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7212546" y="168878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7229025" y="1688787"/>
              <a:ext cx="0" cy="195171"/>
            </a:xfrm>
            <a:custGeom>
              <a:avLst/>
              <a:pathLst>
                <a:path w="0" h="195171">
                  <a:moveTo>
                    <a:pt x="0" y="0"/>
                  </a:moveTo>
                  <a:lnTo>
                    <a:pt x="0" y="195171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7212546" y="188395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7267445" y="160139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7283924" y="1601395"/>
              <a:ext cx="0" cy="147982"/>
            </a:xfrm>
            <a:custGeom>
              <a:avLst/>
              <a:pathLst>
                <a:path w="0" h="147982">
                  <a:moveTo>
                    <a:pt x="0" y="0"/>
                  </a:moveTo>
                  <a:lnTo>
                    <a:pt x="0" y="147982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7267445" y="174937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7287207" y="179013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7303687" y="1790134"/>
              <a:ext cx="0" cy="258805"/>
            </a:xfrm>
            <a:custGeom>
              <a:avLst/>
              <a:pathLst>
                <a:path w="0" h="258805">
                  <a:moveTo>
                    <a:pt x="0" y="0"/>
                  </a:moveTo>
                  <a:lnTo>
                    <a:pt x="0" y="25880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7287207" y="204893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7332368" y="159035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7348847" y="1590353"/>
              <a:ext cx="0" cy="261422"/>
            </a:xfrm>
            <a:custGeom>
              <a:avLst/>
              <a:pathLst>
                <a:path w="0" h="261422">
                  <a:moveTo>
                    <a:pt x="0" y="0"/>
                  </a:moveTo>
                  <a:lnTo>
                    <a:pt x="0" y="261422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7332368" y="185177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7375024" y="145964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7391503" y="1459642"/>
              <a:ext cx="0" cy="62669"/>
            </a:xfrm>
            <a:custGeom>
              <a:avLst/>
              <a:pathLst>
                <a:path w="0" h="62669">
                  <a:moveTo>
                    <a:pt x="0" y="0"/>
                  </a:moveTo>
                  <a:lnTo>
                    <a:pt x="0" y="62669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7375024" y="152231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7380618" y="145415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7397098" y="1454152"/>
              <a:ext cx="0" cy="85266"/>
            </a:xfrm>
            <a:custGeom>
              <a:avLst/>
              <a:pathLst>
                <a:path w="0" h="85266">
                  <a:moveTo>
                    <a:pt x="0" y="0"/>
                  </a:moveTo>
                  <a:lnTo>
                    <a:pt x="0" y="8526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7380618" y="153941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7425219" y="158012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7441698" y="1580121"/>
              <a:ext cx="0" cy="200746"/>
            </a:xfrm>
            <a:custGeom>
              <a:avLst/>
              <a:pathLst>
                <a:path w="0" h="200746">
                  <a:moveTo>
                    <a:pt x="0" y="0"/>
                  </a:moveTo>
                  <a:lnTo>
                    <a:pt x="0" y="20074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7425219" y="178086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7525014" y="136229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7541493" y="1362290"/>
              <a:ext cx="0" cy="134121"/>
            </a:xfrm>
            <a:custGeom>
              <a:avLst/>
              <a:pathLst>
                <a:path w="0" h="134121">
                  <a:moveTo>
                    <a:pt x="0" y="0"/>
                  </a:moveTo>
                  <a:lnTo>
                    <a:pt x="0" y="134121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7525014" y="149641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7536265" y="158180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7552744" y="1581803"/>
              <a:ext cx="0" cy="126350"/>
            </a:xfrm>
            <a:custGeom>
              <a:avLst/>
              <a:pathLst>
                <a:path w="0" h="126350">
                  <a:moveTo>
                    <a:pt x="0" y="0"/>
                  </a:moveTo>
                  <a:lnTo>
                    <a:pt x="0" y="12635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7536265" y="170815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7556584" y="132115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7573063" y="1321151"/>
              <a:ext cx="0" cy="136629"/>
            </a:xfrm>
            <a:custGeom>
              <a:avLst/>
              <a:pathLst>
                <a:path w="0" h="136629">
                  <a:moveTo>
                    <a:pt x="0" y="0"/>
                  </a:moveTo>
                  <a:lnTo>
                    <a:pt x="0" y="136629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7556584" y="145778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7560796" y="136216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7577275" y="1362165"/>
              <a:ext cx="0" cy="114919"/>
            </a:xfrm>
            <a:custGeom>
              <a:avLst/>
              <a:pathLst>
                <a:path w="0" h="114919">
                  <a:moveTo>
                    <a:pt x="0" y="0"/>
                  </a:moveTo>
                  <a:lnTo>
                    <a:pt x="0" y="114919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7560796" y="147708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7582181" y="183312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598660" y="1833125"/>
              <a:ext cx="0" cy="166297"/>
            </a:xfrm>
            <a:custGeom>
              <a:avLst/>
              <a:pathLst>
                <a:path w="0" h="166297">
                  <a:moveTo>
                    <a:pt x="0" y="0"/>
                  </a:moveTo>
                  <a:lnTo>
                    <a:pt x="0" y="16629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582181" y="199942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661953" y="133744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7678432" y="1337442"/>
              <a:ext cx="0" cy="47718"/>
            </a:xfrm>
            <a:custGeom>
              <a:avLst/>
              <a:pathLst>
                <a:path w="0" h="47718">
                  <a:moveTo>
                    <a:pt x="0" y="0"/>
                  </a:moveTo>
                  <a:lnTo>
                    <a:pt x="0" y="47718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7661953" y="138516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7725985" y="134726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7742464" y="1347261"/>
              <a:ext cx="0" cy="72340"/>
            </a:xfrm>
            <a:custGeom>
              <a:avLst/>
              <a:pathLst>
                <a:path w="0" h="72340">
                  <a:moveTo>
                    <a:pt x="0" y="0"/>
                  </a:moveTo>
                  <a:lnTo>
                    <a:pt x="0" y="7234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725985" y="141960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887309" y="138728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7903788" y="1387286"/>
              <a:ext cx="0" cy="55100"/>
            </a:xfrm>
            <a:custGeom>
              <a:avLst/>
              <a:pathLst>
                <a:path w="0" h="55100">
                  <a:moveTo>
                    <a:pt x="0" y="0"/>
                  </a:moveTo>
                  <a:lnTo>
                    <a:pt x="0" y="5510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7887309" y="144238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7965048" y="124210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7981528" y="1242107"/>
              <a:ext cx="0" cy="173180"/>
            </a:xfrm>
            <a:custGeom>
              <a:avLst/>
              <a:pathLst>
                <a:path w="0" h="173180">
                  <a:moveTo>
                    <a:pt x="0" y="0"/>
                  </a:moveTo>
                  <a:lnTo>
                    <a:pt x="0" y="17318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7965048" y="141528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8026543" y="131785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8043022" y="1317858"/>
              <a:ext cx="0" cy="84939"/>
            </a:xfrm>
            <a:custGeom>
              <a:avLst/>
              <a:pathLst>
                <a:path w="0" h="84939">
                  <a:moveTo>
                    <a:pt x="0" y="0"/>
                  </a:moveTo>
                  <a:lnTo>
                    <a:pt x="0" y="84939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8026543" y="140279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8058560" y="132848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8075040" y="1328487"/>
              <a:ext cx="0" cy="187384"/>
            </a:xfrm>
            <a:custGeom>
              <a:avLst/>
              <a:pathLst>
                <a:path w="0" h="187384">
                  <a:moveTo>
                    <a:pt x="0" y="0"/>
                  </a:moveTo>
                  <a:lnTo>
                    <a:pt x="0" y="18738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8058560" y="151587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8199774" y="143603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8216253" y="1436032"/>
              <a:ext cx="0" cy="169053"/>
            </a:xfrm>
            <a:custGeom>
              <a:avLst/>
              <a:pathLst>
                <a:path w="0" h="169053">
                  <a:moveTo>
                    <a:pt x="0" y="0"/>
                  </a:moveTo>
                  <a:lnTo>
                    <a:pt x="0" y="169053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8199774" y="160508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8292995" y="145943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8309474" y="1459431"/>
              <a:ext cx="0" cy="50973"/>
            </a:xfrm>
            <a:custGeom>
              <a:avLst/>
              <a:pathLst>
                <a:path w="0" h="50973">
                  <a:moveTo>
                    <a:pt x="0" y="0"/>
                  </a:moveTo>
                  <a:lnTo>
                    <a:pt x="0" y="50973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8292995" y="151040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8304777" y="173107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8321256" y="1731078"/>
              <a:ext cx="0" cy="213174"/>
            </a:xfrm>
            <a:custGeom>
              <a:avLst/>
              <a:pathLst>
                <a:path w="0" h="213174">
                  <a:moveTo>
                    <a:pt x="0" y="0"/>
                  </a:moveTo>
                  <a:lnTo>
                    <a:pt x="0" y="21317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8304777" y="194425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8342141" y="135951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8358620" y="1359510"/>
              <a:ext cx="0" cy="149586"/>
            </a:xfrm>
            <a:custGeom>
              <a:avLst/>
              <a:pathLst>
                <a:path w="0" h="149586">
                  <a:moveTo>
                    <a:pt x="0" y="0"/>
                  </a:moveTo>
                  <a:lnTo>
                    <a:pt x="0" y="14958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8342141" y="150909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8365625" y="130005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8382104" y="1300057"/>
              <a:ext cx="0" cy="50459"/>
            </a:xfrm>
            <a:custGeom>
              <a:avLst/>
              <a:pathLst>
                <a:path w="0" h="50459">
                  <a:moveTo>
                    <a:pt x="0" y="0"/>
                  </a:moveTo>
                  <a:lnTo>
                    <a:pt x="0" y="50459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8365625" y="135051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7071784" y="1391398"/>
              <a:ext cx="1310319" cy="341720"/>
            </a:xfrm>
            <a:custGeom>
              <a:avLst/>
              <a:pathLst>
                <a:path w="1310319" h="341720">
                  <a:moveTo>
                    <a:pt x="0" y="341720"/>
                  </a:moveTo>
                  <a:lnTo>
                    <a:pt x="16586" y="337394"/>
                  </a:lnTo>
                  <a:lnTo>
                    <a:pt x="33172" y="333069"/>
                  </a:lnTo>
                  <a:lnTo>
                    <a:pt x="49758" y="328743"/>
                  </a:lnTo>
                  <a:lnTo>
                    <a:pt x="66345" y="324418"/>
                  </a:lnTo>
                  <a:lnTo>
                    <a:pt x="82931" y="320092"/>
                  </a:lnTo>
                  <a:lnTo>
                    <a:pt x="99517" y="315766"/>
                  </a:lnTo>
                  <a:lnTo>
                    <a:pt x="116104" y="311441"/>
                  </a:lnTo>
                  <a:lnTo>
                    <a:pt x="132690" y="307115"/>
                  </a:lnTo>
                  <a:lnTo>
                    <a:pt x="149276" y="302790"/>
                  </a:lnTo>
                  <a:lnTo>
                    <a:pt x="165863" y="298464"/>
                  </a:lnTo>
                  <a:lnTo>
                    <a:pt x="182449" y="294139"/>
                  </a:lnTo>
                  <a:lnTo>
                    <a:pt x="199035" y="289813"/>
                  </a:lnTo>
                  <a:lnTo>
                    <a:pt x="215622" y="285487"/>
                  </a:lnTo>
                  <a:lnTo>
                    <a:pt x="232208" y="281162"/>
                  </a:lnTo>
                  <a:lnTo>
                    <a:pt x="248794" y="276836"/>
                  </a:lnTo>
                  <a:lnTo>
                    <a:pt x="265381" y="272511"/>
                  </a:lnTo>
                  <a:lnTo>
                    <a:pt x="281967" y="268185"/>
                  </a:lnTo>
                  <a:lnTo>
                    <a:pt x="298553" y="263860"/>
                  </a:lnTo>
                  <a:lnTo>
                    <a:pt x="315140" y="259534"/>
                  </a:lnTo>
                  <a:lnTo>
                    <a:pt x="331726" y="255208"/>
                  </a:lnTo>
                  <a:lnTo>
                    <a:pt x="348312" y="250883"/>
                  </a:lnTo>
                  <a:lnTo>
                    <a:pt x="364899" y="246557"/>
                  </a:lnTo>
                  <a:lnTo>
                    <a:pt x="381485" y="242232"/>
                  </a:lnTo>
                  <a:lnTo>
                    <a:pt x="398071" y="237906"/>
                  </a:lnTo>
                  <a:lnTo>
                    <a:pt x="414658" y="233581"/>
                  </a:lnTo>
                  <a:lnTo>
                    <a:pt x="431244" y="229255"/>
                  </a:lnTo>
                  <a:lnTo>
                    <a:pt x="447830" y="224929"/>
                  </a:lnTo>
                  <a:lnTo>
                    <a:pt x="464417" y="220604"/>
                  </a:lnTo>
                  <a:lnTo>
                    <a:pt x="481003" y="216278"/>
                  </a:lnTo>
                  <a:lnTo>
                    <a:pt x="497589" y="211953"/>
                  </a:lnTo>
                  <a:lnTo>
                    <a:pt x="514176" y="207627"/>
                  </a:lnTo>
                  <a:lnTo>
                    <a:pt x="530762" y="203302"/>
                  </a:lnTo>
                  <a:lnTo>
                    <a:pt x="547348" y="198976"/>
                  </a:lnTo>
                  <a:lnTo>
                    <a:pt x="563935" y="194650"/>
                  </a:lnTo>
                  <a:lnTo>
                    <a:pt x="580521" y="190325"/>
                  </a:lnTo>
                  <a:lnTo>
                    <a:pt x="597107" y="185999"/>
                  </a:lnTo>
                  <a:lnTo>
                    <a:pt x="613694" y="181674"/>
                  </a:lnTo>
                  <a:lnTo>
                    <a:pt x="630280" y="177348"/>
                  </a:lnTo>
                  <a:lnTo>
                    <a:pt x="646866" y="173023"/>
                  </a:lnTo>
                  <a:lnTo>
                    <a:pt x="663453" y="168697"/>
                  </a:lnTo>
                  <a:lnTo>
                    <a:pt x="680039" y="164371"/>
                  </a:lnTo>
                  <a:lnTo>
                    <a:pt x="696625" y="160046"/>
                  </a:lnTo>
                  <a:lnTo>
                    <a:pt x="713212" y="155720"/>
                  </a:lnTo>
                  <a:lnTo>
                    <a:pt x="729798" y="151395"/>
                  </a:lnTo>
                  <a:lnTo>
                    <a:pt x="746384" y="147069"/>
                  </a:lnTo>
                  <a:lnTo>
                    <a:pt x="762971" y="142743"/>
                  </a:lnTo>
                  <a:lnTo>
                    <a:pt x="779557" y="138418"/>
                  </a:lnTo>
                  <a:lnTo>
                    <a:pt x="796143" y="134092"/>
                  </a:lnTo>
                  <a:lnTo>
                    <a:pt x="812730" y="129767"/>
                  </a:lnTo>
                  <a:lnTo>
                    <a:pt x="829316" y="125441"/>
                  </a:lnTo>
                  <a:lnTo>
                    <a:pt x="845902" y="121116"/>
                  </a:lnTo>
                  <a:lnTo>
                    <a:pt x="862489" y="116790"/>
                  </a:lnTo>
                  <a:lnTo>
                    <a:pt x="879075" y="112464"/>
                  </a:lnTo>
                  <a:lnTo>
                    <a:pt x="895661" y="108139"/>
                  </a:lnTo>
                  <a:lnTo>
                    <a:pt x="912248" y="103813"/>
                  </a:lnTo>
                  <a:lnTo>
                    <a:pt x="928834" y="99488"/>
                  </a:lnTo>
                  <a:lnTo>
                    <a:pt x="945420" y="95162"/>
                  </a:lnTo>
                  <a:lnTo>
                    <a:pt x="962007" y="90837"/>
                  </a:lnTo>
                  <a:lnTo>
                    <a:pt x="978593" y="86511"/>
                  </a:lnTo>
                  <a:lnTo>
                    <a:pt x="995179" y="82185"/>
                  </a:lnTo>
                  <a:lnTo>
                    <a:pt x="1011765" y="77860"/>
                  </a:lnTo>
                  <a:lnTo>
                    <a:pt x="1028352" y="73534"/>
                  </a:lnTo>
                  <a:lnTo>
                    <a:pt x="1044938" y="69209"/>
                  </a:lnTo>
                  <a:lnTo>
                    <a:pt x="1061524" y="64883"/>
                  </a:lnTo>
                  <a:lnTo>
                    <a:pt x="1078111" y="60558"/>
                  </a:lnTo>
                  <a:lnTo>
                    <a:pt x="1094697" y="56232"/>
                  </a:lnTo>
                  <a:lnTo>
                    <a:pt x="1111283" y="51906"/>
                  </a:lnTo>
                  <a:lnTo>
                    <a:pt x="1127870" y="47581"/>
                  </a:lnTo>
                  <a:lnTo>
                    <a:pt x="1144456" y="43255"/>
                  </a:lnTo>
                  <a:lnTo>
                    <a:pt x="1161042" y="38930"/>
                  </a:lnTo>
                  <a:lnTo>
                    <a:pt x="1177629" y="34604"/>
                  </a:lnTo>
                  <a:lnTo>
                    <a:pt x="1194215" y="30279"/>
                  </a:lnTo>
                  <a:lnTo>
                    <a:pt x="1210801" y="25953"/>
                  </a:lnTo>
                  <a:lnTo>
                    <a:pt x="1227388" y="21627"/>
                  </a:lnTo>
                  <a:lnTo>
                    <a:pt x="1243974" y="17302"/>
                  </a:lnTo>
                  <a:lnTo>
                    <a:pt x="1260560" y="12976"/>
                  </a:lnTo>
                  <a:lnTo>
                    <a:pt x="1277147" y="8651"/>
                  </a:lnTo>
                  <a:lnTo>
                    <a:pt x="1293733" y="4325"/>
                  </a:lnTo>
                  <a:lnTo>
                    <a:pt x="13103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6957217" y="1186737"/>
              <a:ext cx="1522674" cy="1218139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388"/>
            <p:cNvSpPr/>
            <p:nvPr/>
          </p:nvSpPr>
          <p:spPr>
            <a:xfrm>
              <a:off x="6725072" y="2130059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2160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6725072" y="1818583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2200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6725072" y="1507107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2240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6725072" y="1195630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2280</a:t>
              </a:r>
            </a:p>
          </p:txBody>
        </p:sp>
        <p:sp>
          <p:nvSpPr>
            <p:cNvPr id="392" name="pl392"/>
            <p:cNvSpPr/>
            <p:nvPr/>
          </p:nvSpPr>
          <p:spPr>
            <a:xfrm>
              <a:off x="6922423" y="2158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6922423" y="1847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6922423" y="1535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6922423" y="1224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7048402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7268124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7487846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7707569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7927291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8147013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8366735" y="24048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tx403"/>
            <p:cNvSpPr/>
            <p:nvPr/>
          </p:nvSpPr>
          <p:spPr>
            <a:xfrm>
              <a:off x="7027213" y="2467283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7246935" y="2466316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7466657" y="2467506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7686379" y="2467320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7906101" y="24663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8125823" y="2468213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8345546" y="24663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6783164" y="1055885"/>
              <a:ext cx="56505" cy="55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411" name="rc411"/>
            <p:cNvSpPr/>
            <p:nvPr/>
          </p:nvSpPr>
          <p:spPr>
            <a:xfrm>
              <a:off x="2148681" y="2945947"/>
              <a:ext cx="2133600" cy="16709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2690017" y="3015537"/>
              <a:ext cx="1522674" cy="1218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786533" y="382363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838872" y="382363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908217" y="394929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917539" y="394929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943775" y="388646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998673" y="369796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018436" y="388646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063596" y="407496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106253" y="388646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111847" y="404354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156447" y="385504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256243" y="363513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267494" y="372938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287812" y="391788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292025" y="398071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313409" y="404354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393182" y="363513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457213" y="342568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618537" y="378174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696277" y="394929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757772" y="357229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789789" y="340474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931002" y="321100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024223" y="357229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036005" y="327384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073369" y="321100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096853" y="328326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2788105" y="37788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2804584" y="3778849"/>
              <a:ext cx="0" cy="125666"/>
            </a:xfrm>
            <a:custGeom>
              <a:avLst/>
              <a:pathLst>
                <a:path w="0" h="125666">
                  <a:moveTo>
                    <a:pt x="0" y="0"/>
                  </a:moveTo>
                  <a:lnTo>
                    <a:pt x="0" y="125666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2788105" y="390451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2840443" y="37788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2856922" y="3778849"/>
              <a:ext cx="0" cy="125666"/>
            </a:xfrm>
            <a:custGeom>
              <a:avLst/>
              <a:pathLst>
                <a:path w="0" h="125666">
                  <a:moveTo>
                    <a:pt x="0" y="0"/>
                  </a:moveTo>
                  <a:lnTo>
                    <a:pt x="0" y="125666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2840443" y="390451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2909788" y="385851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2926268" y="3858518"/>
              <a:ext cx="0" cy="217660"/>
            </a:xfrm>
            <a:custGeom>
              <a:avLst/>
              <a:pathLst>
                <a:path w="0" h="217660">
                  <a:moveTo>
                    <a:pt x="0" y="0"/>
                  </a:moveTo>
                  <a:lnTo>
                    <a:pt x="0" y="21766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2909788" y="407617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2919111" y="39673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2935590" y="39673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2919111" y="39673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2945346" y="384168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2961825" y="3841682"/>
              <a:ext cx="0" cy="125666"/>
            </a:xfrm>
            <a:custGeom>
              <a:avLst/>
              <a:pathLst>
                <a:path w="0" h="125666">
                  <a:moveTo>
                    <a:pt x="0" y="0"/>
                  </a:moveTo>
                  <a:lnTo>
                    <a:pt x="0" y="125666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2945346" y="39673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3000245" y="365318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3016724" y="3653182"/>
              <a:ext cx="0" cy="125666"/>
            </a:xfrm>
            <a:custGeom>
              <a:avLst/>
              <a:pathLst>
                <a:path w="0" h="125666">
                  <a:moveTo>
                    <a:pt x="0" y="0"/>
                  </a:moveTo>
                  <a:lnTo>
                    <a:pt x="0" y="125666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3000245" y="37788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3020007" y="37788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3036487" y="3778849"/>
              <a:ext cx="0" cy="251333"/>
            </a:xfrm>
            <a:custGeom>
              <a:avLst/>
              <a:pathLst>
                <a:path w="0" h="251333">
                  <a:moveTo>
                    <a:pt x="0" y="0"/>
                  </a:moveTo>
                  <a:lnTo>
                    <a:pt x="0" y="25133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3020007" y="403018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3065168" y="403018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081647" y="4030182"/>
              <a:ext cx="0" cy="125666"/>
            </a:xfrm>
            <a:custGeom>
              <a:avLst/>
              <a:pathLst>
                <a:path w="0" h="125666">
                  <a:moveTo>
                    <a:pt x="0" y="0"/>
                  </a:moveTo>
                  <a:lnTo>
                    <a:pt x="0" y="125666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065168" y="41558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107824" y="379937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124303" y="3799375"/>
              <a:ext cx="0" cy="210280"/>
            </a:xfrm>
            <a:custGeom>
              <a:avLst/>
              <a:pathLst>
                <a:path w="0" h="210280">
                  <a:moveTo>
                    <a:pt x="0" y="0"/>
                  </a:moveTo>
                  <a:lnTo>
                    <a:pt x="0" y="21028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3107824" y="400965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3113418" y="398088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3129898" y="3980888"/>
              <a:ext cx="0" cy="161421"/>
            </a:xfrm>
            <a:custGeom>
              <a:avLst/>
              <a:pathLst>
                <a:path w="0" h="161421">
                  <a:moveTo>
                    <a:pt x="0" y="0"/>
                  </a:moveTo>
                  <a:lnTo>
                    <a:pt x="0" y="161421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113418" y="414230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158019" y="379238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174498" y="3792388"/>
              <a:ext cx="0" cy="161421"/>
            </a:xfrm>
            <a:custGeom>
              <a:avLst/>
              <a:pathLst>
                <a:path w="0" h="161421">
                  <a:moveTo>
                    <a:pt x="0" y="0"/>
                  </a:moveTo>
                  <a:lnTo>
                    <a:pt x="0" y="161421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158019" y="395380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3257814" y="355998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3274293" y="3559985"/>
              <a:ext cx="0" cy="186393"/>
            </a:xfrm>
            <a:custGeom>
              <a:avLst/>
              <a:pathLst>
                <a:path w="0" h="186393">
                  <a:moveTo>
                    <a:pt x="0" y="0"/>
                  </a:moveTo>
                  <a:lnTo>
                    <a:pt x="0" y="18639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257814" y="374637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3269065" y="364514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3285544" y="3645147"/>
              <a:ext cx="0" cy="204570"/>
            </a:xfrm>
            <a:custGeom>
              <a:avLst/>
              <a:pathLst>
                <a:path w="0" h="204570">
                  <a:moveTo>
                    <a:pt x="0" y="0"/>
                  </a:moveTo>
                  <a:lnTo>
                    <a:pt x="0" y="20457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3269065" y="384971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3289384" y="390451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3305863" y="3904515"/>
              <a:ext cx="0" cy="62833"/>
            </a:xfrm>
            <a:custGeom>
              <a:avLst/>
              <a:pathLst>
                <a:path w="0" h="62833">
                  <a:moveTo>
                    <a:pt x="0" y="0"/>
                  </a:moveTo>
                  <a:lnTo>
                    <a:pt x="0" y="6283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3289384" y="39673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3293596" y="382049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3310075" y="3820491"/>
              <a:ext cx="0" cy="356547"/>
            </a:xfrm>
            <a:custGeom>
              <a:avLst/>
              <a:pathLst>
                <a:path w="0" h="356547">
                  <a:moveTo>
                    <a:pt x="0" y="0"/>
                  </a:moveTo>
                  <a:lnTo>
                    <a:pt x="0" y="356547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3293596" y="417703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3314981" y="394489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3331460" y="3944891"/>
              <a:ext cx="0" cy="233415"/>
            </a:xfrm>
            <a:custGeom>
              <a:avLst/>
              <a:pathLst>
                <a:path w="0" h="233415">
                  <a:moveTo>
                    <a:pt x="0" y="0"/>
                  </a:moveTo>
                  <a:lnTo>
                    <a:pt x="0" y="23341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3314981" y="41783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3394753" y="353563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3411232" y="3535632"/>
              <a:ext cx="0" cy="235100"/>
            </a:xfrm>
            <a:custGeom>
              <a:avLst/>
              <a:pathLst>
                <a:path w="0" h="235100">
                  <a:moveTo>
                    <a:pt x="0" y="0"/>
                  </a:moveTo>
                  <a:lnTo>
                    <a:pt x="0" y="23510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3394753" y="377073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3458785" y="327230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3475264" y="3272300"/>
              <a:ext cx="0" cy="342875"/>
            </a:xfrm>
            <a:custGeom>
              <a:avLst/>
              <a:pathLst>
                <a:path w="0" h="342875">
                  <a:moveTo>
                    <a:pt x="0" y="0"/>
                  </a:moveTo>
                  <a:lnTo>
                    <a:pt x="0" y="34287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3458785" y="361517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3620109" y="368896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3636588" y="3688966"/>
              <a:ext cx="0" cy="221655"/>
            </a:xfrm>
            <a:custGeom>
              <a:avLst/>
              <a:pathLst>
                <a:path w="0" h="221655">
                  <a:moveTo>
                    <a:pt x="0" y="0"/>
                  </a:moveTo>
                  <a:lnTo>
                    <a:pt x="0" y="22165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3620109" y="391062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3697848" y="387848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3714328" y="3878489"/>
              <a:ext cx="0" cy="177719"/>
            </a:xfrm>
            <a:custGeom>
              <a:avLst/>
              <a:pathLst>
                <a:path w="0" h="177719">
                  <a:moveTo>
                    <a:pt x="0" y="0"/>
                  </a:moveTo>
                  <a:lnTo>
                    <a:pt x="0" y="177719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3697848" y="405620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3759343" y="352009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3775822" y="3520099"/>
              <a:ext cx="0" cy="140499"/>
            </a:xfrm>
            <a:custGeom>
              <a:avLst/>
              <a:pathLst>
                <a:path w="0" h="140499">
                  <a:moveTo>
                    <a:pt x="0" y="0"/>
                  </a:moveTo>
                  <a:lnTo>
                    <a:pt x="0" y="140499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3759343" y="366059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3791360" y="327395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3807840" y="3273955"/>
              <a:ext cx="0" cy="297676"/>
            </a:xfrm>
            <a:custGeom>
              <a:avLst/>
              <a:pathLst>
                <a:path w="0" h="297676">
                  <a:moveTo>
                    <a:pt x="0" y="0"/>
                  </a:moveTo>
                  <a:lnTo>
                    <a:pt x="0" y="297676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3791360" y="357163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3932574" y="307090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3949053" y="3070907"/>
              <a:ext cx="0" cy="316301"/>
            </a:xfrm>
            <a:custGeom>
              <a:avLst/>
              <a:pathLst>
                <a:path w="0" h="316301">
                  <a:moveTo>
                    <a:pt x="0" y="0"/>
                  </a:moveTo>
                  <a:lnTo>
                    <a:pt x="0" y="316301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3932574" y="338720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4025795" y="346116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4042274" y="3461161"/>
              <a:ext cx="0" cy="258374"/>
            </a:xfrm>
            <a:custGeom>
              <a:avLst/>
              <a:pathLst>
                <a:path w="0" h="258374">
                  <a:moveTo>
                    <a:pt x="0" y="0"/>
                  </a:moveTo>
                  <a:lnTo>
                    <a:pt x="0" y="258374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4025795" y="371953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4037577" y="317481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4054056" y="3174818"/>
              <a:ext cx="0" cy="234144"/>
            </a:xfrm>
            <a:custGeom>
              <a:avLst/>
              <a:pathLst>
                <a:path w="0" h="234144">
                  <a:moveTo>
                    <a:pt x="0" y="0"/>
                  </a:moveTo>
                  <a:lnTo>
                    <a:pt x="0" y="234144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037577" y="340896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4074941" y="31267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4091420" y="3126706"/>
              <a:ext cx="0" cy="204701"/>
            </a:xfrm>
            <a:custGeom>
              <a:avLst/>
              <a:pathLst>
                <a:path w="0" h="204701">
                  <a:moveTo>
                    <a:pt x="0" y="0"/>
                  </a:moveTo>
                  <a:lnTo>
                    <a:pt x="0" y="204701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4074941" y="333140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4098425" y="313487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4114904" y="3134871"/>
              <a:ext cx="0" cy="332889"/>
            </a:xfrm>
            <a:custGeom>
              <a:avLst/>
              <a:pathLst>
                <a:path w="0" h="332889">
                  <a:moveTo>
                    <a:pt x="0" y="0"/>
                  </a:moveTo>
                  <a:lnTo>
                    <a:pt x="0" y="332889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4098425" y="346776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2804584" y="3382226"/>
              <a:ext cx="1310319" cy="650732"/>
            </a:xfrm>
            <a:custGeom>
              <a:avLst/>
              <a:pathLst>
                <a:path w="1310319" h="650732">
                  <a:moveTo>
                    <a:pt x="0" y="650732"/>
                  </a:moveTo>
                  <a:lnTo>
                    <a:pt x="16586" y="642495"/>
                  </a:lnTo>
                  <a:lnTo>
                    <a:pt x="33172" y="634258"/>
                  </a:lnTo>
                  <a:lnTo>
                    <a:pt x="49758" y="626021"/>
                  </a:lnTo>
                  <a:lnTo>
                    <a:pt x="66345" y="617784"/>
                  </a:lnTo>
                  <a:lnTo>
                    <a:pt x="82931" y="609547"/>
                  </a:lnTo>
                  <a:lnTo>
                    <a:pt x="99517" y="601310"/>
                  </a:lnTo>
                  <a:lnTo>
                    <a:pt x="116104" y="593072"/>
                  </a:lnTo>
                  <a:lnTo>
                    <a:pt x="132690" y="584835"/>
                  </a:lnTo>
                  <a:lnTo>
                    <a:pt x="149276" y="576598"/>
                  </a:lnTo>
                  <a:lnTo>
                    <a:pt x="165863" y="568361"/>
                  </a:lnTo>
                  <a:lnTo>
                    <a:pt x="182449" y="560124"/>
                  </a:lnTo>
                  <a:lnTo>
                    <a:pt x="199035" y="551887"/>
                  </a:lnTo>
                  <a:lnTo>
                    <a:pt x="215622" y="543650"/>
                  </a:lnTo>
                  <a:lnTo>
                    <a:pt x="232208" y="535413"/>
                  </a:lnTo>
                  <a:lnTo>
                    <a:pt x="248794" y="527175"/>
                  </a:lnTo>
                  <a:lnTo>
                    <a:pt x="265381" y="518938"/>
                  </a:lnTo>
                  <a:lnTo>
                    <a:pt x="281967" y="510701"/>
                  </a:lnTo>
                  <a:lnTo>
                    <a:pt x="298553" y="502464"/>
                  </a:lnTo>
                  <a:lnTo>
                    <a:pt x="315140" y="494227"/>
                  </a:lnTo>
                  <a:lnTo>
                    <a:pt x="331726" y="485990"/>
                  </a:lnTo>
                  <a:lnTo>
                    <a:pt x="348312" y="477753"/>
                  </a:lnTo>
                  <a:lnTo>
                    <a:pt x="364899" y="469516"/>
                  </a:lnTo>
                  <a:lnTo>
                    <a:pt x="381485" y="461278"/>
                  </a:lnTo>
                  <a:lnTo>
                    <a:pt x="398071" y="453041"/>
                  </a:lnTo>
                  <a:lnTo>
                    <a:pt x="414658" y="444804"/>
                  </a:lnTo>
                  <a:lnTo>
                    <a:pt x="431244" y="436567"/>
                  </a:lnTo>
                  <a:lnTo>
                    <a:pt x="447830" y="428330"/>
                  </a:lnTo>
                  <a:lnTo>
                    <a:pt x="464417" y="420093"/>
                  </a:lnTo>
                  <a:lnTo>
                    <a:pt x="481003" y="411856"/>
                  </a:lnTo>
                  <a:lnTo>
                    <a:pt x="497589" y="403619"/>
                  </a:lnTo>
                  <a:lnTo>
                    <a:pt x="514176" y="395381"/>
                  </a:lnTo>
                  <a:lnTo>
                    <a:pt x="530762" y="387144"/>
                  </a:lnTo>
                  <a:lnTo>
                    <a:pt x="547348" y="378907"/>
                  </a:lnTo>
                  <a:lnTo>
                    <a:pt x="563935" y="370670"/>
                  </a:lnTo>
                  <a:lnTo>
                    <a:pt x="580521" y="362433"/>
                  </a:lnTo>
                  <a:lnTo>
                    <a:pt x="597107" y="354196"/>
                  </a:lnTo>
                  <a:lnTo>
                    <a:pt x="613694" y="345959"/>
                  </a:lnTo>
                  <a:lnTo>
                    <a:pt x="630280" y="337722"/>
                  </a:lnTo>
                  <a:lnTo>
                    <a:pt x="646866" y="329484"/>
                  </a:lnTo>
                  <a:lnTo>
                    <a:pt x="663453" y="321247"/>
                  </a:lnTo>
                  <a:lnTo>
                    <a:pt x="680039" y="313010"/>
                  </a:lnTo>
                  <a:lnTo>
                    <a:pt x="696625" y="304773"/>
                  </a:lnTo>
                  <a:lnTo>
                    <a:pt x="713212" y="296536"/>
                  </a:lnTo>
                  <a:lnTo>
                    <a:pt x="729798" y="288299"/>
                  </a:lnTo>
                  <a:lnTo>
                    <a:pt x="746384" y="280062"/>
                  </a:lnTo>
                  <a:lnTo>
                    <a:pt x="762971" y="271825"/>
                  </a:lnTo>
                  <a:lnTo>
                    <a:pt x="779557" y="263587"/>
                  </a:lnTo>
                  <a:lnTo>
                    <a:pt x="796143" y="255350"/>
                  </a:lnTo>
                  <a:lnTo>
                    <a:pt x="812730" y="247113"/>
                  </a:lnTo>
                  <a:lnTo>
                    <a:pt x="829316" y="238876"/>
                  </a:lnTo>
                  <a:lnTo>
                    <a:pt x="845902" y="230639"/>
                  </a:lnTo>
                  <a:lnTo>
                    <a:pt x="862489" y="222402"/>
                  </a:lnTo>
                  <a:lnTo>
                    <a:pt x="879075" y="214165"/>
                  </a:lnTo>
                  <a:lnTo>
                    <a:pt x="895661" y="205928"/>
                  </a:lnTo>
                  <a:lnTo>
                    <a:pt x="912248" y="197690"/>
                  </a:lnTo>
                  <a:lnTo>
                    <a:pt x="928834" y="189453"/>
                  </a:lnTo>
                  <a:lnTo>
                    <a:pt x="945420" y="181216"/>
                  </a:lnTo>
                  <a:lnTo>
                    <a:pt x="962007" y="172979"/>
                  </a:lnTo>
                  <a:lnTo>
                    <a:pt x="978593" y="164742"/>
                  </a:lnTo>
                  <a:lnTo>
                    <a:pt x="995179" y="156505"/>
                  </a:lnTo>
                  <a:lnTo>
                    <a:pt x="1011765" y="148268"/>
                  </a:lnTo>
                  <a:lnTo>
                    <a:pt x="1028352" y="140031"/>
                  </a:lnTo>
                  <a:lnTo>
                    <a:pt x="1044938" y="131793"/>
                  </a:lnTo>
                  <a:lnTo>
                    <a:pt x="1061524" y="123556"/>
                  </a:lnTo>
                  <a:lnTo>
                    <a:pt x="1078111" y="115319"/>
                  </a:lnTo>
                  <a:lnTo>
                    <a:pt x="1094697" y="107082"/>
                  </a:lnTo>
                  <a:lnTo>
                    <a:pt x="1111283" y="98845"/>
                  </a:lnTo>
                  <a:lnTo>
                    <a:pt x="1127870" y="90608"/>
                  </a:lnTo>
                  <a:lnTo>
                    <a:pt x="1144456" y="82371"/>
                  </a:lnTo>
                  <a:lnTo>
                    <a:pt x="1161042" y="74134"/>
                  </a:lnTo>
                  <a:lnTo>
                    <a:pt x="1177629" y="65896"/>
                  </a:lnTo>
                  <a:lnTo>
                    <a:pt x="1194215" y="57659"/>
                  </a:lnTo>
                  <a:lnTo>
                    <a:pt x="1210801" y="49422"/>
                  </a:lnTo>
                  <a:lnTo>
                    <a:pt x="1227388" y="41185"/>
                  </a:lnTo>
                  <a:lnTo>
                    <a:pt x="1243974" y="32948"/>
                  </a:lnTo>
                  <a:lnTo>
                    <a:pt x="1260560" y="24711"/>
                  </a:lnTo>
                  <a:lnTo>
                    <a:pt x="1277147" y="16474"/>
                  </a:lnTo>
                  <a:lnTo>
                    <a:pt x="1293733" y="8237"/>
                  </a:lnTo>
                  <a:lnTo>
                    <a:pt x="13103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2690017" y="3015537"/>
              <a:ext cx="1522674" cy="1218139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tx523"/>
            <p:cNvSpPr/>
            <p:nvPr/>
          </p:nvSpPr>
          <p:spPr>
            <a:xfrm>
              <a:off x="2585008" y="4127385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2585008" y="3940076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2585008" y="3751390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2585008" y="356192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27" name="tx527"/>
            <p:cNvSpPr/>
            <p:nvPr/>
          </p:nvSpPr>
          <p:spPr>
            <a:xfrm>
              <a:off x="2585008" y="3375283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28" name="tx528"/>
            <p:cNvSpPr/>
            <p:nvPr/>
          </p:nvSpPr>
          <p:spPr>
            <a:xfrm>
              <a:off x="2585008" y="318492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29" name="tx529"/>
            <p:cNvSpPr/>
            <p:nvPr/>
          </p:nvSpPr>
          <p:spPr>
            <a:xfrm>
              <a:off x="2585008" y="299642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30" name="pl530"/>
            <p:cNvSpPr/>
            <p:nvPr/>
          </p:nvSpPr>
          <p:spPr>
            <a:xfrm>
              <a:off x="2655223" y="4155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2655223" y="3967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2655223" y="3778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2655223" y="3590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2655223" y="3401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2655223" y="3213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2655223" y="3024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2781202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3000924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3220646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3440369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3660091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879813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4099535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tx544"/>
            <p:cNvSpPr/>
            <p:nvPr/>
          </p:nvSpPr>
          <p:spPr>
            <a:xfrm>
              <a:off x="2760013" y="4296083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45" name="tx545"/>
            <p:cNvSpPr/>
            <p:nvPr/>
          </p:nvSpPr>
          <p:spPr>
            <a:xfrm>
              <a:off x="2979735" y="4295116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46" name="tx546"/>
            <p:cNvSpPr/>
            <p:nvPr/>
          </p:nvSpPr>
          <p:spPr>
            <a:xfrm>
              <a:off x="3199457" y="4296306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47" name="tx547"/>
            <p:cNvSpPr/>
            <p:nvPr/>
          </p:nvSpPr>
          <p:spPr>
            <a:xfrm>
              <a:off x="3419179" y="4296120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48" name="tx548"/>
            <p:cNvSpPr/>
            <p:nvPr/>
          </p:nvSpPr>
          <p:spPr>
            <a:xfrm>
              <a:off x="3638901" y="42951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49" name="tx549"/>
            <p:cNvSpPr/>
            <p:nvPr/>
          </p:nvSpPr>
          <p:spPr>
            <a:xfrm>
              <a:off x="3858623" y="4297013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50" name="tx550"/>
            <p:cNvSpPr/>
            <p:nvPr/>
          </p:nvSpPr>
          <p:spPr>
            <a:xfrm>
              <a:off x="4078346" y="42951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1" name="tx551"/>
            <p:cNvSpPr/>
            <p:nvPr/>
          </p:nvSpPr>
          <p:spPr>
            <a:xfrm rot="-5400000">
              <a:off x="1913594" y="3577552"/>
              <a:ext cx="660697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 diversity</a:t>
              </a:r>
            </a:p>
          </p:txBody>
        </p:sp>
        <p:sp>
          <p:nvSpPr>
            <p:cNvPr id="552" name="tx552"/>
            <p:cNvSpPr/>
            <p:nvPr/>
          </p:nvSpPr>
          <p:spPr>
            <a:xfrm rot="-5400000">
              <a:off x="1844877" y="3576932"/>
              <a:ext cx="1016347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(Richness per sample)</a:t>
              </a:r>
            </a:p>
          </p:txBody>
        </p:sp>
        <p:sp>
          <p:nvSpPr>
            <p:cNvPr id="553" name="tx553"/>
            <p:cNvSpPr/>
            <p:nvPr/>
          </p:nvSpPr>
          <p:spPr>
            <a:xfrm>
              <a:off x="2552080" y="2865834"/>
              <a:ext cx="62061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554" name="rc554"/>
            <p:cNvSpPr/>
            <p:nvPr/>
          </p:nvSpPr>
          <p:spPr>
            <a:xfrm>
              <a:off x="4282281" y="2945947"/>
              <a:ext cx="2133600" cy="16709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4823617" y="3015537"/>
              <a:ext cx="1522674" cy="1218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920133" y="376334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972472" y="388429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041817" y="409249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051139" y="396162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077375" y="389222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132273" y="381291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152036" y="391502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197196" y="390214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239853" y="398244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245447" y="398194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290047" y="386446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389843" y="390065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401094" y="390511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421412" y="381440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425625" y="391403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447009" y="390511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526782" y="362487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590813" y="349533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752137" y="363842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829877" y="385818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891372" y="369493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923389" y="360009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6064602" y="365552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157823" y="367238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169605" y="350830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206969" y="357770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230453" y="313478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4921705" y="365844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4938184" y="3658446"/>
              <a:ext cx="0" cy="245893"/>
            </a:xfrm>
            <a:custGeom>
              <a:avLst/>
              <a:pathLst>
                <a:path w="0" h="245893">
                  <a:moveTo>
                    <a:pt x="0" y="0"/>
                  </a:moveTo>
                  <a:lnTo>
                    <a:pt x="0" y="245893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4921705" y="390434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4974043" y="383695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4990522" y="3836950"/>
              <a:ext cx="0" cy="130791"/>
            </a:xfrm>
            <a:custGeom>
              <a:avLst/>
              <a:pathLst>
                <a:path w="0" h="130791">
                  <a:moveTo>
                    <a:pt x="0" y="0"/>
                  </a:moveTo>
                  <a:lnTo>
                    <a:pt x="0" y="130791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4974043" y="396774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5043388" y="404277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5059868" y="4042776"/>
              <a:ext cx="0" cy="135529"/>
            </a:xfrm>
            <a:custGeom>
              <a:avLst/>
              <a:pathLst>
                <a:path w="0" h="135529">
                  <a:moveTo>
                    <a:pt x="0" y="0"/>
                  </a:moveTo>
                  <a:lnTo>
                    <a:pt x="0" y="13552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5043388" y="41783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5052711" y="391832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5069190" y="3918328"/>
              <a:ext cx="0" cy="122694"/>
            </a:xfrm>
            <a:custGeom>
              <a:avLst/>
              <a:pathLst>
                <a:path w="0" h="122694">
                  <a:moveTo>
                    <a:pt x="0" y="0"/>
                  </a:moveTo>
                  <a:lnTo>
                    <a:pt x="0" y="122694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5052711" y="404102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5078946" y="380835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5095425" y="3808354"/>
              <a:ext cx="0" cy="203845"/>
            </a:xfrm>
            <a:custGeom>
              <a:avLst/>
              <a:pathLst>
                <a:path w="0" h="203845">
                  <a:moveTo>
                    <a:pt x="0" y="0"/>
                  </a:moveTo>
                  <a:lnTo>
                    <a:pt x="0" y="203845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5078946" y="401219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5133845" y="380665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5150324" y="3806659"/>
              <a:ext cx="0" cy="48609"/>
            </a:xfrm>
            <a:custGeom>
              <a:avLst/>
              <a:pathLst>
                <a:path w="0" h="48609">
                  <a:moveTo>
                    <a:pt x="0" y="0"/>
                  </a:moveTo>
                  <a:lnTo>
                    <a:pt x="0" y="4860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5133845" y="385526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5153607" y="379724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5170087" y="3797245"/>
              <a:ext cx="0" cy="271668"/>
            </a:xfrm>
            <a:custGeom>
              <a:avLst/>
              <a:pathLst>
                <a:path w="0" h="271668">
                  <a:moveTo>
                    <a:pt x="0" y="0"/>
                  </a:moveTo>
                  <a:lnTo>
                    <a:pt x="0" y="271668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5153607" y="406891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5198768" y="384156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5215247" y="3841569"/>
              <a:ext cx="0" cy="157244"/>
            </a:xfrm>
            <a:custGeom>
              <a:avLst/>
              <a:pathLst>
                <a:path w="0" h="157244">
                  <a:moveTo>
                    <a:pt x="0" y="0"/>
                  </a:moveTo>
                  <a:lnTo>
                    <a:pt x="0" y="157244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5198768" y="399881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5241424" y="396444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5257903" y="3964445"/>
              <a:ext cx="0" cy="72099"/>
            </a:xfrm>
            <a:custGeom>
              <a:avLst/>
              <a:pathLst>
                <a:path w="0" h="72099">
                  <a:moveTo>
                    <a:pt x="0" y="0"/>
                  </a:moveTo>
                  <a:lnTo>
                    <a:pt x="0" y="7209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5241424" y="403654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5247018" y="390272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5263498" y="3902720"/>
              <a:ext cx="0" cy="194557"/>
            </a:xfrm>
            <a:custGeom>
              <a:avLst/>
              <a:pathLst>
                <a:path w="0" h="194557">
                  <a:moveTo>
                    <a:pt x="0" y="0"/>
                  </a:moveTo>
                  <a:lnTo>
                    <a:pt x="0" y="19455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5247018" y="409727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5291619" y="383410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5308098" y="3834108"/>
              <a:ext cx="0" cy="96817"/>
            </a:xfrm>
            <a:custGeom>
              <a:avLst/>
              <a:pathLst>
                <a:path w="0" h="96817">
                  <a:moveTo>
                    <a:pt x="0" y="0"/>
                  </a:moveTo>
                  <a:lnTo>
                    <a:pt x="0" y="9681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5291619" y="393092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5391414" y="385999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5407893" y="3859990"/>
              <a:ext cx="0" cy="117426"/>
            </a:xfrm>
            <a:custGeom>
              <a:avLst/>
              <a:pathLst>
                <a:path w="0" h="117426">
                  <a:moveTo>
                    <a:pt x="0" y="0"/>
                  </a:moveTo>
                  <a:lnTo>
                    <a:pt x="0" y="117426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5391414" y="397741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5402665" y="389505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5419144" y="3895057"/>
              <a:ext cx="0" cy="56215"/>
            </a:xfrm>
            <a:custGeom>
              <a:avLst/>
              <a:pathLst>
                <a:path w="0" h="56215">
                  <a:moveTo>
                    <a:pt x="0" y="0"/>
                  </a:moveTo>
                  <a:lnTo>
                    <a:pt x="0" y="56215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5402665" y="395127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5422984" y="377928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5439463" y="3779283"/>
              <a:ext cx="0" cy="106336"/>
            </a:xfrm>
            <a:custGeom>
              <a:avLst/>
              <a:pathLst>
                <a:path w="0" h="106336">
                  <a:moveTo>
                    <a:pt x="0" y="0"/>
                  </a:moveTo>
                  <a:lnTo>
                    <a:pt x="0" y="106336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5422984" y="388561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5427196" y="384978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5443675" y="3849783"/>
              <a:ext cx="0" cy="164609"/>
            </a:xfrm>
            <a:custGeom>
              <a:avLst/>
              <a:pathLst>
                <a:path w="0" h="164609">
                  <a:moveTo>
                    <a:pt x="0" y="0"/>
                  </a:moveTo>
                  <a:lnTo>
                    <a:pt x="0" y="16460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5427196" y="401439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5448581" y="385098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5465060" y="3850984"/>
              <a:ext cx="0" cy="144362"/>
            </a:xfrm>
            <a:custGeom>
              <a:avLst/>
              <a:pathLst>
                <a:path w="0" h="144362">
                  <a:moveTo>
                    <a:pt x="0" y="0"/>
                  </a:moveTo>
                  <a:lnTo>
                    <a:pt x="0" y="144362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5448581" y="399534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5528353" y="356474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5544832" y="3564741"/>
              <a:ext cx="0" cy="156371"/>
            </a:xfrm>
            <a:custGeom>
              <a:avLst/>
              <a:pathLst>
                <a:path w="0" h="156371">
                  <a:moveTo>
                    <a:pt x="0" y="0"/>
                  </a:moveTo>
                  <a:lnTo>
                    <a:pt x="0" y="156371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5528353" y="372111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5592385" y="341104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5608864" y="3411045"/>
              <a:ext cx="0" cy="204673"/>
            </a:xfrm>
            <a:custGeom>
              <a:avLst/>
              <a:pathLst>
                <a:path w="0" h="204673">
                  <a:moveTo>
                    <a:pt x="0" y="0"/>
                  </a:moveTo>
                  <a:lnTo>
                    <a:pt x="0" y="204673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5592385" y="361571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5753709" y="351773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5770188" y="3517737"/>
              <a:ext cx="0" cy="277476"/>
            </a:xfrm>
            <a:custGeom>
              <a:avLst/>
              <a:pathLst>
                <a:path w="0" h="277476">
                  <a:moveTo>
                    <a:pt x="0" y="0"/>
                  </a:moveTo>
                  <a:lnTo>
                    <a:pt x="0" y="277476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5753709" y="379521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5831448" y="383500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5847928" y="3835002"/>
              <a:ext cx="0" cy="82472"/>
            </a:xfrm>
            <a:custGeom>
              <a:avLst/>
              <a:pathLst>
                <a:path w="0" h="82472">
                  <a:moveTo>
                    <a:pt x="0" y="0"/>
                  </a:moveTo>
                  <a:lnTo>
                    <a:pt x="0" y="82472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5831448" y="391747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5892943" y="365924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5909422" y="3659246"/>
              <a:ext cx="0" cy="107480"/>
            </a:xfrm>
            <a:custGeom>
              <a:avLst/>
              <a:pathLst>
                <a:path w="0" h="107480">
                  <a:moveTo>
                    <a:pt x="0" y="0"/>
                  </a:moveTo>
                  <a:lnTo>
                    <a:pt x="0" y="10748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5892943" y="376672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5924960" y="352688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5941440" y="3526883"/>
              <a:ext cx="0" cy="182515"/>
            </a:xfrm>
            <a:custGeom>
              <a:avLst/>
              <a:pathLst>
                <a:path w="0" h="182515">
                  <a:moveTo>
                    <a:pt x="0" y="0"/>
                  </a:moveTo>
                  <a:lnTo>
                    <a:pt x="0" y="182515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5924960" y="370939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6066174" y="362310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6082653" y="3623102"/>
              <a:ext cx="0" cy="100949"/>
            </a:xfrm>
            <a:custGeom>
              <a:avLst/>
              <a:pathLst>
                <a:path w="0" h="100949">
                  <a:moveTo>
                    <a:pt x="0" y="0"/>
                  </a:moveTo>
                  <a:lnTo>
                    <a:pt x="0" y="10094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6066174" y="372405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6159395" y="363475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6175874" y="3634759"/>
              <a:ext cx="0" cy="111344"/>
            </a:xfrm>
            <a:custGeom>
              <a:avLst/>
              <a:pathLst>
                <a:path w="0" h="111344">
                  <a:moveTo>
                    <a:pt x="0" y="0"/>
                  </a:moveTo>
                  <a:lnTo>
                    <a:pt x="0" y="111344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6159395" y="374610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6171177" y="348338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6187656" y="3483387"/>
              <a:ext cx="0" cy="85931"/>
            </a:xfrm>
            <a:custGeom>
              <a:avLst/>
              <a:pathLst>
                <a:path w="0" h="85931">
                  <a:moveTo>
                    <a:pt x="0" y="0"/>
                  </a:moveTo>
                  <a:lnTo>
                    <a:pt x="0" y="85931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6171177" y="356931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6208541" y="349550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6225020" y="3495501"/>
              <a:ext cx="0" cy="200501"/>
            </a:xfrm>
            <a:custGeom>
              <a:avLst/>
              <a:pathLst>
                <a:path w="0" h="200501">
                  <a:moveTo>
                    <a:pt x="0" y="0"/>
                  </a:moveTo>
                  <a:lnTo>
                    <a:pt x="0" y="200501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6208541" y="369600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6232025" y="307090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6248504" y="3070907"/>
              <a:ext cx="0" cy="163865"/>
            </a:xfrm>
            <a:custGeom>
              <a:avLst/>
              <a:pathLst>
                <a:path w="0" h="163865">
                  <a:moveTo>
                    <a:pt x="0" y="0"/>
                  </a:moveTo>
                  <a:lnTo>
                    <a:pt x="0" y="163865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6232025" y="323477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4938184" y="3527660"/>
              <a:ext cx="1310319" cy="484016"/>
            </a:xfrm>
            <a:custGeom>
              <a:avLst/>
              <a:pathLst>
                <a:path w="1310319" h="484016">
                  <a:moveTo>
                    <a:pt x="0" y="484016"/>
                  </a:moveTo>
                  <a:lnTo>
                    <a:pt x="16586" y="477890"/>
                  </a:lnTo>
                  <a:lnTo>
                    <a:pt x="33172" y="471763"/>
                  </a:lnTo>
                  <a:lnTo>
                    <a:pt x="49758" y="465636"/>
                  </a:lnTo>
                  <a:lnTo>
                    <a:pt x="66345" y="459509"/>
                  </a:lnTo>
                  <a:lnTo>
                    <a:pt x="82931" y="453382"/>
                  </a:lnTo>
                  <a:lnTo>
                    <a:pt x="99517" y="447256"/>
                  </a:lnTo>
                  <a:lnTo>
                    <a:pt x="116104" y="441129"/>
                  </a:lnTo>
                  <a:lnTo>
                    <a:pt x="132690" y="435002"/>
                  </a:lnTo>
                  <a:lnTo>
                    <a:pt x="149276" y="428875"/>
                  </a:lnTo>
                  <a:lnTo>
                    <a:pt x="165863" y="422748"/>
                  </a:lnTo>
                  <a:lnTo>
                    <a:pt x="182449" y="416622"/>
                  </a:lnTo>
                  <a:lnTo>
                    <a:pt x="199035" y="410495"/>
                  </a:lnTo>
                  <a:lnTo>
                    <a:pt x="215622" y="404368"/>
                  </a:lnTo>
                  <a:lnTo>
                    <a:pt x="232208" y="398241"/>
                  </a:lnTo>
                  <a:lnTo>
                    <a:pt x="248794" y="392114"/>
                  </a:lnTo>
                  <a:lnTo>
                    <a:pt x="265381" y="385988"/>
                  </a:lnTo>
                  <a:lnTo>
                    <a:pt x="281967" y="379861"/>
                  </a:lnTo>
                  <a:lnTo>
                    <a:pt x="298553" y="373734"/>
                  </a:lnTo>
                  <a:lnTo>
                    <a:pt x="315140" y="367607"/>
                  </a:lnTo>
                  <a:lnTo>
                    <a:pt x="331726" y="361480"/>
                  </a:lnTo>
                  <a:lnTo>
                    <a:pt x="348312" y="355354"/>
                  </a:lnTo>
                  <a:lnTo>
                    <a:pt x="364899" y="349227"/>
                  </a:lnTo>
                  <a:lnTo>
                    <a:pt x="381485" y="343100"/>
                  </a:lnTo>
                  <a:lnTo>
                    <a:pt x="398071" y="336973"/>
                  </a:lnTo>
                  <a:lnTo>
                    <a:pt x="414658" y="330846"/>
                  </a:lnTo>
                  <a:lnTo>
                    <a:pt x="431244" y="324720"/>
                  </a:lnTo>
                  <a:lnTo>
                    <a:pt x="447830" y="318593"/>
                  </a:lnTo>
                  <a:lnTo>
                    <a:pt x="464417" y="312466"/>
                  </a:lnTo>
                  <a:lnTo>
                    <a:pt x="481003" y="306339"/>
                  </a:lnTo>
                  <a:lnTo>
                    <a:pt x="497589" y="300212"/>
                  </a:lnTo>
                  <a:lnTo>
                    <a:pt x="514176" y="294086"/>
                  </a:lnTo>
                  <a:lnTo>
                    <a:pt x="530762" y="287959"/>
                  </a:lnTo>
                  <a:lnTo>
                    <a:pt x="547348" y="281832"/>
                  </a:lnTo>
                  <a:lnTo>
                    <a:pt x="563935" y="275705"/>
                  </a:lnTo>
                  <a:lnTo>
                    <a:pt x="580521" y="269578"/>
                  </a:lnTo>
                  <a:lnTo>
                    <a:pt x="597107" y="263452"/>
                  </a:lnTo>
                  <a:lnTo>
                    <a:pt x="613694" y="257325"/>
                  </a:lnTo>
                  <a:lnTo>
                    <a:pt x="630280" y="251198"/>
                  </a:lnTo>
                  <a:lnTo>
                    <a:pt x="646866" y="245071"/>
                  </a:lnTo>
                  <a:lnTo>
                    <a:pt x="663453" y="238945"/>
                  </a:lnTo>
                  <a:lnTo>
                    <a:pt x="680039" y="232818"/>
                  </a:lnTo>
                  <a:lnTo>
                    <a:pt x="696625" y="226691"/>
                  </a:lnTo>
                  <a:lnTo>
                    <a:pt x="713212" y="220564"/>
                  </a:lnTo>
                  <a:lnTo>
                    <a:pt x="729798" y="214437"/>
                  </a:lnTo>
                  <a:lnTo>
                    <a:pt x="746384" y="208311"/>
                  </a:lnTo>
                  <a:lnTo>
                    <a:pt x="762971" y="202184"/>
                  </a:lnTo>
                  <a:lnTo>
                    <a:pt x="779557" y="196057"/>
                  </a:lnTo>
                  <a:lnTo>
                    <a:pt x="796143" y="189930"/>
                  </a:lnTo>
                  <a:lnTo>
                    <a:pt x="812730" y="183803"/>
                  </a:lnTo>
                  <a:lnTo>
                    <a:pt x="829316" y="177677"/>
                  </a:lnTo>
                  <a:lnTo>
                    <a:pt x="845902" y="171550"/>
                  </a:lnTo>
                  <a:lnTo>
                    <a:pt x="862489" y="165423"/>
                  </a:lnTo>
                  <a:lnTo>
                    <a:pt x="879075" y="159296"/>
                  </a:lnTo>
                  <a:lnTo>
                    <a:pt x="895661" y="153169"/>
                  </a:lnTo>
                  <a:lnTo>
                    <a:pt x="912248" y="147043"/>
                  </a:lnTo>
                  <a:lnTo>
                    <a:pt x="928834" y="140916"/>
                  </a:lnTo>
                  <a:lnTo>
                    <a:pt x="945420" y="134789"/>
                  </a:lnTo>
                  <a:lnTo>
                    <a:pt x="962007" y="128662"/>
                  </a:lnTo>
                  <a:lnTo>
                    <a:pt x="978593" y="122535"/>
                  </a:lnTo>
                  <a:lnTo>
                    <a:pt x="995179" y="116409"/>
                  </a:lnTo>
                  <a:lnTo>
                    <a:pt x="1011765" y="110282"/>
                  </a:lnTo>
                  <a:lnTo>
                    <a:pt x="1028352" y="104155"/>
                  </a:lnTo>
                  <a:lnTo>
                    <a:pt x="1044938" y="98028"/>
                  </a:lnTo>
                  <a:lnTo>
                    <a:pt x="1061524" y="91901"/>
                  </a:lnTo>
                  <a:lnTo>
                    <a:pt x="1078111" y="85775"/>
                  </a:lnTo>
                  <a:lnTo>
                    <a:pt x="1094697" y="79648"/>
                  </a:lnTo>
                  <a:lnTo>
                    <a:pt x="1111283" y="73521"/>
                  </a:lnTo>
                  <a:lnTo>
                    <a:pt x="1127870" y="67394"/>
                  </a:lnTo>
                  <a:lnTo>
                    <a:pt x="1144456" y="61267"/>
                  </a:lnTo>
                  <a:lnTo>
                    <a:pt x="1161042" y="55141"/>
                  </a:lnTo>
                  <a:lnTo>
                    <a:pt x="1177629" y="49014"/>
                  </a:lnTo>
                  <a:lnTo>
                    <a:pt x="1194215" y="42887"/>
                  </a:lnTo>
                  <a:lnTo>
                    <a:pt x="1210801" y="36760"/>
                  </a:lnTo>
                  <a:lnTo>
                    <a:pt x="1227388" y="30633"/>
                  </a:lnTo>
                  <a:lnTo>
                    <a:pt x="1243974" y="24507"/>
                  </a:lnTo>
                  <a:lnTo>
                    <a:pt x="1260560" y="18380"/>
                  </a:lnTo>
                  <a:lnTo>
                    <a:pt x="1277147" y="12253"/>
                  </a:lnTo>
                  <a:lnTo>
                    <a:pt x="1293733" y="6126"/>
                  </a:lnTo>
                  <a:lnTo>
                    <a:pt x="13103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rc665"/>
            <p:cNvSpPr/>
            <p:nvPr/>
          </p:nvSpPr>
          <p:spPr>
            <a:xfrm>
              <a:off x="4823617" y="3015537"/>
              <a:ext cx="1522674" cy="1218139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tx666"/>
            <p:cNvSpPr/>
            <p:nvPr/>
          </p:nvSpPr>
          <p:spPr>
            <a:xfrm>
              <a:off x="4633851" y="4006768"/>
              <a:ext cx="12713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67" name="tx667"/>
            <p:cNvSpPr/>
            <p:nvPr/>
          </p:nvSpPr>
          <p:spPr>
            <a:xfrm>
              <a:off x="4633851" y="3709345"/>
              <a:ext cx="12713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68" name="tx668"/>
            <p:cNvSpPr/>
            <p:nvPr/>
          </p:nvSpPr>
          <p:spPr>
            <a:xfrm>
              <a:off x="4633851" y="3411922"/>
              <a:ext cx="12713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69" name="tx669"/>
            <p:cNvSpPr/>
            <p:nvPr/>
          </p:nvSpPr>
          <p:spPr>
            <a:xfrm>
              <a:off x="4633851" y="3114499"/>
              <a:ext cx="127136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670" name="pl670"/>
            <p:cNvSpPr/>
            <p:nvPr/>
          </p:nvSpPr>
          <p:spPr>
            <a:xfrm>
              <a:off x="4788823" y="4035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4788823" y="3737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4788823" y="3440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4788823" y="3142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4914802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5134524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5354246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5573969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5793691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6013413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6233135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tx681"/>
            <p:cNvSpPr/>
            <p:nvPr/>
          </p:nvSpPr>
          <p:spPr>
            <a:xfrm>
              <a:off x="4893613" y="4296083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2" name="tx682"/>
            <p:cNvSpPr/>
            <p:nvPr/>
          </p:nvSpPr>
          <p:spPr>
            <a:xfrm>
              <a:off x="5113335" y="4295116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3" name="tx683"/>
            <p:cNvSpPr/>
            <p:nvPr/>
          </p:nvSpPr>
          <p:spPr>
            <a:xfrm>
              <a:off x="5333057" y="4296306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84" name="tx684"/>
            <p:cNvSpPr/>
            <p:nvPr/>
          </p:nvSpPr>
          <p:spPr>
            <a:xfrm>
              <a:off x="5552779" y="4296120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85" name="tx685"/>
            <p:cNvSpPr/>
            <p:nvPr/>
          </p:nvSpPr>
          <p:spPr>
            <a:xfrm>
              <a:off x="5772501" y="42951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86" name="tx686"/>
            <p:cNvSpPr/>
            <p:nvPr/>
          </p:nvSpPr>
          <p:spPr>
            <a:xfrm>
              <a:off x="5992223" y="4297013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7" name="tx687"/>
            <p:cNvSpPr/>
            <p:nvPr/>
          </p:nvSpPr>
          <p:spPr>
            <a:xfrm>
              <a:off x="6211946" y="42951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8" name="tx688"/>
            <p:cNvSpPr/>
            <p:nvPr/>
          </p:nvSpPr>
          <p:spPr>
            <a:xfrm>
              <a:off x="4649564" y="2884685"/>
              <a:ext cx="56505" cy="55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689" name="rc689"/>
            <p:cNvSpPr/>
            <p:nvPr/>
          </p:nvSpPr>
          <p:spPr>
            <a:xfrm>
              <a:off x="6415881" y="2945947"/>
              <a:ext cx="2133599" cy="16709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rc690"/>
            <p:cNvSpPr/>
            <p:nvPr/>
          </p:nvSpPr>
          <p:spPr>
            <a:xfrm>
              <a:off x="6957217" y="3015537"/>
              <a:ext cx="1522674" cy="1218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053733" y="350118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106072" y="366622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7175417" y="357632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7184739" y="354421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210975" y="329953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265873" y="308312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285636" y="328669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330796" y="324559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373453" y="342059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379047" y="317463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423647" y="319293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523443" y="334352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534694" y="320642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555012" y="323949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559225" y="384411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580609" y="325587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660382" y="323082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724413" y="332030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885737" y="334877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963477" y="337146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8024972" y="320899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8056989" y="320513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8198202" y="323804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8291423" y="357086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8303205" y="332811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8340569" y="338559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8364053" y="334770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7055305" y="328492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7071784" y="3284922"/>
              <a:ext cx="0" cy="468629"/>
            </a:xfrm>
            <a:custGeom>
              <a:avLst/>
              <a:pathLst>
                <a:path w="0" h="468629">
                  <a:moveTo>
                    <a:pt x="0" y="0"/>
                  </a:moveTo>
                  <a:lnTo>
                    <a:pt x="0" y="468629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7055305" y="375355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7107643" y="319025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7124122" y="3190253"/>
              <a:ext cx="0" cy="988053"/>
            </a:xfrm>
            <a:custGeom>
              <a:avLst/>
              <a:pathLst>
                <a:path w="0" h="988053">
                  <a:moveTo>
                    <a:pt x="0" y="0"/>
                  </a:moveTo>
                  <a:lnTo>
                    <a:pt x="0" y="988053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7107643" y="41783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7176988" y="334880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7193468" y="3348804"/>
              <a:ext cx="0" cy="491137"/>
            </a:xfrm>
            <a:custGeom>
              <a:avLst/>
              <a:pathLst>
                <a:path w="0" h="491137">
                  <a:moveTo>
                    <a:pt x="0" y="0"/>
                  </a:moveTo>
                  <a:lnTo>
                    <a:pt x="0" y="49113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7176988" y="383994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7186311" y="332047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7202790" y="3320478"/>
              <a:ext cx="0" cy="483570"/>
            </a:xfrm>
            <a:custGeom>
              <a:avLst/>
              <a:pathLst>
                <a:path w="0" h="483570">
                  <a:moveTo>
                    <a:pt x="0" y="0"/>
                  </a:moveTo>
                  <a:lnTo>
                    <a:pt x="0" y="48357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7186311" y="38040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7212546" y="328710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7229025" y="3287107"/>
              <a:ext cx="0" cy="60964"/>
            </a:xfrm>
            <a:custGeom>
              <a:avLst/>
              <a:pathLst>
                <a:path w="0" h="60964">
                  <a:moveTo>
                    <a:pt x="0" y="0"/>
                  </a:moveTo>
                  <a:lnTo>
                    <a:pt x="0" y="6096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7212546" y="334807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7267445" y="307090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283924" y="3070907"/>
              <a:ext cx="0" cy="60529"/>
            </a:xfrm>
            <a:custGeom>
              <a:avLst/>
              <a:pathLst>
                <a:path w="0" h="60529">
                  <a:moveTo>
                    <a:pt x="0" y="0"/>
                  </a:moveTo>
                  <a:lnTo>
                    <a:pt x="0" y="60529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267445" y="313143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7287207" y="312643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7303687" y="3126439"/>
              <a:ext cx="0" cy="356613"/>
            </a:xfrm>
            <a:custGeom>
              <a:avLst/>
              <a:pathLst>
                <a:path w="0" h="356613">
                  <a:moveTo>
                    <a:pt x="0" y="0"/>
                  </a:moveTo>
                  <a:lnTo>
                    <a:pt x="0" y="356613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7287207" y="348305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7332368" y="315753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7348847" y="3157538"/>
              <a:ext cx="0" cy="212214"/>
            </a:xfrm>
            <a:custGeom>
              <a:avLst/>
              <a:pathLst>
                <a:path w="0" h="212214">
                  <a:moveTo>
                    <a:pt x="0" y="0"/>
                  </a:moveTo>
                  <a:lnTo>
                    <a:pt x="0" y="21221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7332368" y="336975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7375024" y="332356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7391503" y="3323568"/>
              <a:ext cx="0" cy="230148"/>
            </a:xfrm>
            <a:custGeom>
              <a:avLst/>
              <a:pathLst>
                <a:path w="0" h="230148">
                  <a:moveTo>
                    <a:pt x="0" y="0"/>
                  </a:moveTo>
                  <a:lnTo>
                    <a:pt x="0" y="230148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7375024" y="355371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7380618" y="313604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7397098" y="3136047"/>
              <a:ext cx="0" cy="113273"/>
            </a:xfrm>
            <a:custGeom>
              <a:avLst/>
              <a:pathLst>
                <a:path w="0" h="113273">
                  <a:moveTo>
                    <a:pt x="0" y="0"/>
                  </a:moveTo>
                  <a:lnTo>
                    <a:pt x="0" y="113273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7380618" y="324932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7425219" y="314974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7441698" y="3149741"/>
              <a:ext cx="0" cy="122489"/>
            </a:xfrm>
            <a:custGeom>
              <a:avLst/>
              <a:pathLst>
                <a:path w="0" h="122489">
                  <a:moveTo>
                    <a:pt x="0" y="0"/>
                  </a:moveTo>
                  <a:lnTo>
                    <a:pt x="0" y="122489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7425219" y="327223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7525014" y="334756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7541493" y="3347568"/>
              <a:ext cx="0" cy="28023"/>
            </a:xfrm>
            <a:custGeom>
              <a:avLst/>
              <a:pathLst>
                <a:path w="0" h="28023">
                  <a:moveTo>
                    <a:pt x="0" y="0"/>
                  </a:moveTo>
                  <a:lnTo>
                    <a:pt x="0" y="28023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7525014" y="337559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7536265" y="320145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7552744" y="3201457"/>
              <a:ext cx="0" cy="46030"/>
            </a:xfrm>
            <a:custGeom>
              <a:avLst/>
              <a:pathLst>
                <a:path w="0" h="46030">
                  <a:moveTo>
                    <a:pt x="0" y="0"/>
                  </a:moveTo>
                  <a:lnTo>
                    <a:pt x="0" y="4603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7536265" y="324748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7556584" y="319144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7573063" y="3191441"/>
              <a:ext cx="0" cy="132207"/>
            </a:xfrm>
            <a:custGeom>
              <a:avLst/>
              <a:pathLst>
                <a:path w="0" h="132207">
                  <a:moveTo>
                    <a:pt x="0" y="0"/>
                  </a:moveTo>
                  <a:lnTo>
                    <a:pt x="0" y="13220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7556584" y="332364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7560796" y="358281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7577275" y="3582818"/>
              <a:ext cx="0" cy="558695"/>
            </a:xfrm>
            <a:custGeom>
              <a:avLst/>
              <a:pathLst>
                <a:path w="0" h="558695">
                  <a:moveTo>
                    <a:pt x="0" y="0"/>
                  </a:moveTo>
                  <a:lnTo>
                    <a:pt x="0" y="55869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7560796" y="414151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7582181" y="324342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7598660" y="3243427"/>
              <a:ext cx="0" cy="60985"/>
            </a:xfrm>
            <a:custGeom>
              <a:avLst/>
              <a:pathLst>
                <a:path w="0" h="60985">
                  <a:moveTo>
                    <a:pt x="0" y="0"/>
                  </a:moveTo>
                  <a:lnTo>
                    <a:pt x="0" y="6098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7582181" y="330441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7661953" y="317202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7678432" y="3172029"/>
              <a:ext cx="0" cy="153692"/>
            </a:xfrm>
            <a:custGeom>
              <a:avLst/>
              <a:pathLst>
                <a:path w="0" h="153692">
                  <a:moveTo>
                    <a:pt x="0" y="0"/>
                  </a:moveTo>
                  <a:lnTo>
                    <a:pt x="0" y="153692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7661953" y="332572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7725985" y="326177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7742464" y="3261775"/>
              <a:ext cx="0" cy="153157"/>
            </a:xfrm>
            <a:custGeom>
              <a:avLst/>
              <a:pathLst>
                <a:path w="0" h="153157">
                  <a:moveTo>
                    <a:pt x="0" y="0"/>
                  </a:moveTo>
                  <a:lnTo>
                    <a:pt x="0" y="15315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7725985" y="341493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7887309" y="328144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7903788" y="3281447"/>
              <a:ext cx="0" cy="170752"/>
            </a:xfrm>
            <a:custGeom>
              <a:avLst/>
              <a:pathLst>
                <a:path w="0" h="170752">
                  <a:moveTo>
                    <a:pt x="0" y="0"/>
                  </a:moveTo>
                  <a:lnTo>
                    <a:pt x="0" y="170752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7887309" y="345220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7965048" y="332021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7981528" y="3320219"/>
              <a:ext cx="0" cy="138591"/>
            </a:xfrm>
            <a:custGeom>
              <a:avLst/>
              <a:pathLst>
                <a:path w="0" h="138591">
                  <a:moveTo>
                    <a:pt x="0" y="0"/>
                  </a:moveTo>
                  <a:lnTo>
                    <a:pt x="0" y="138591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7965048" y="345881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8026543" y="319310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8043022" y="3193102"/>
              <a:ext cx="0" cy="67877"/>
            </a:xfrm>
            <a:custGeom>
              <a:avLst/>
              <a:pathLst>
                <a:path w="0" h="67877">
                  <a:moveTo>
                    <a:pt x="0" y="0"/>
                  </a:moveTo>
                  <a:lnTo>
                    <a:pt x="0" y="6787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8026543" y="326097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8058560" y="317733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8075040" y="3177334"/>
              <a:ext cx="0" cy="91707"/>
            </a:xfrm>
            <a:custGeom>
              <a:avLst/>
              <a:pathLst>
                <a:path w="0" h="91707">
                  <a:moveTo>
                    <a:pt x="0" y="0"/>
                  </a:moveTo>
                  <a:lnTo>
                    <a:pt x="0" y="9170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8058560" y="326904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8199774" y="321943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8216253" y="3219434"/>
              <a:ext cx="0" cy="73331"/>
            </a:xfrm>
            <a:custGeom>
              <a:avLst/>
              <a:pathLst>
                <a:path w="0" h="73331">
                  <a:moveTo>
                    <a:pt x="0" y="0"/>
                  </a:moveTo>
                  <a:lnTo>
                    <a:pt x="0" y="73331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8199774" y="329276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8292995" y="352346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8309474" y="3523462"/>
              <a:ext cx="0" cy="130904"/>
            </a:xfrm>
            <a:custGeom>
              <a:avLst/>
              <a:pathLst>
                <a:path w="0" h="130904">
                  <a:moveTo>
                    <a:pt x="0" y="0"/>
                  </a:moveTo>
                  <a:lnTo>
                    <a:pt x="0" y="13090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8292995" y="365436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8304777" y="330935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8321256" y="3309355"/>
              <a:ext cx="0" cy="73623"/>
            </a:xfrm>
            <a:custGeom>
              <a:avLst/>
              <a:pathLst>
                <a:path w="0" h="73623">
                  <a:moveTo>
                    <a:pt x="0" y="0"/>
                  </a:moveTo>
                  <a:lnTo>
                    <a:pt x="0" y="73623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8304777" y="338297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8342141" y="333562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8358620" y="3335628"/>
              <a:ext cx="0" cy="136030"/>
            </a:xfrm>
            <a:custGeom>
              <a:avLst/>
              <a:pathLst>
                <a:path w="0" h="136030">
                  <a:moveTo>
                    <a:pt x="0" y="0"/>
                  </a:moveTo>
                  <a:lnTo>
                    <a:pt x="0" y="13603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8342141" y="347165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8365625" y="331736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8382104" y="3317361"/>
              <a:ext cx="0" cy="96785"/>
            </a:xfrm>
            <a:custGeom>
              <a:avLst/>
              <a:pathLst>
                <a:path w="0" h="96785">
                  <a:moveTo>
                    <a:pt x="0" y="0"/>
                  </a:moveTo>
                  <a:lnTo>
                    <a:pt x="0" y="9678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8365625" y="341414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rc799"/>
            <p:cNvSpPr/>
            <p:nvPr/>
          </p:nvSpPr>
          <p:spPr>
            <a:xfrm>
              <a:off x="6957217" y="3015537"/>
              <a:ext cx="1522674" cy="1218139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800"/>
            <p:cNvSpPr/>
            <p:nvPr/>
          </p:nvSpPr>
          <p:spPr>
            <a:xfrm>
              <a:off x="6725072" y="3888326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1400</a:t>
              </a:r>
            </a:p>
          </p:txBody>
        </p:sp>
        <p:sp>
          <p:nvSpPr>
            <p:cNvPr id="801" name="tx801"/>
            <p:cNvSpPr/>
            <p:nvPr/>
          </p:nvSpPr>
          <p:spPr>
            <a:xfrm>
              <a:off x="6725072" y="3503012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  <p:sp>
          <p:nvSpPr>
            <p:cNvPr id="802" name="tx802"/>
            <p:cNvSpPr/>
            <p:nvPr/>
          </p:nvSpPr>
          <p:spPr>
            <a:xfrm>
              <a:off x="6725072" y="3117698"/>
              <a:ext cx="169515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1800</a:t>
              </a:r>
            </a:p>
          </p:txBody>
        </p:sp>
        <p:sp>
          <p:nvSpPr>
            <p:cNvPr id="803" name="pl803"/>
            <p:cNvSpPr/>
            <p:nvPr/>
          </p:nvSpPr>
          <p:spPr>
            <a:xfrm>
              <a:off x="6922423" y="39167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6922423" y="35314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6922423" y="3146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7048402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7268124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7487846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7707569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7927291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8147013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8366735" y="42336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3"/>
            <p:cNvSpPr/>
            <p:nvPr/>
          </p:nvSpPr>
          <p:spPr>
            <a:xfrm>
              <a:off x="7027213" y="4296083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14" name="tx814"/>
            <p:cNvSpPr/>
            <p:nvPr/>
          </p:nvSpPr>
          <p:spPr>
            <a:xfrm>
              <a:off x="7246935" y="4295116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5" name="tx815"/>
            <p:cNvSpPr/>
            <p:nvPr/>
          </p:nvSpPr>
          <p:spPr>
            <a:xfrm>
              <a:off x="7466657" y="4296306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16" name="tx816"/>
            <p:cNvSpPr/>
            <p:nvPr/>
          </p:nvSpPr>
          <p:spPr>
            <a:xfrm>
              <a:off x="7686379" y="4296120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17" name="tx817"/>
            <p:cNvSpPr/>
            <p:nvPr/>
          </p:nvSpPr>
          <p:spPr>
            <a:xfrm>
              <a:off x="7906101" y="42951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8" name="tx818"/>
            <p:cNvSpPr/>
            <p:nvPr/>
          </p:nvSpPr>
          <p:spPr>
            <a:xfrm>
              <a:off x="8125823" y="4297013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9" name="tx819"/>
            <p:cNvSpPr/>
            <p:nvPr/>
          </p:nvSpPr>
          <p:spPr>
            <a:xfrm>
              <a:off x="8345546" y="42951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0" name="tx820"/>
            <p:cNvSpPr/>
            <p:nvPr/>
          </p:nvSpPr>
          <p:spPr>
            <a:xfrm>
              <a:off x="6635799" y="2865784"/>
              <a:ext cx="33833" cy="73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821" name="rc821"/>
            <p:cNvSpPr/>
            <p:nvPr/>
          </p:nvSpPr>
          <p:spPr>
            <a:xfrm>
              <a:off x="2148681" y="4774747"/>
              <a:ext cx="2133600" cy="16709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rc822"/>
            <p:cNvSpPr/>
            <p:nvPr/>
          </p:nvSpPr>
          <p:spPr>
            <a:xfrm>
              <a:off x="2690017" y="4844337"/>
              <a:ext cx="1522674" cy="1218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2786533" y="553927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838872" y="584256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908217" y="542983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917539" y="505644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943775" y="590338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998673" y="581696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3018436" y="548091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3063596" y="576864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106253" y="505261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3111847" y="529633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3156447" y="526532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256243" y="511206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3267494" y="571853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3287812" y="523812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292025" y="515061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313409" y="559931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3393182" y="517617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3457213" y="532150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3618537" y="494011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3696277" y="553489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3757772" y="505826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789789" y="509632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931002" y="510861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024223" y="513239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036005" y="506335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073369" y="515297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096853" y="4979009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2788105" y="532936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2804584" y="5329364"/>
              <a:ext cx="0" cy="455923"/>
            </a:xfrm>
            <a:custGeom>
              <a:avLst/>
              <a:pathLst>
                <a:path w="0" h="455923">
                  <a:moveTo>
                    <a:pt x="0" y="0"/>
                  </a:moveTo>
                  <a:lnTo>
                    <a:pt x="0" y="45592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2788105" y="578528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2840443" y="575353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2856922" y="5753533"/>
              <a:ext cx="0" cy="214156"/>
            </a:xfrm>
            <a:custGeom>
              <a:avLst/>
              <a:pathLst>
                <a:path w="0" h="214156">
                  <a:moveTo>
                    <a:pt x="0" y="0"/>
                  </a:moveTo>
                  <a:lnTo>
                    <a:pt x="0" y="214156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2840443" y="596768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2909788" y="506262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2926268" y="5062627"/>
              <a:ext cx="0" cy="770517"/>
            </a:xfrm>
            <a:custGeom>
              <a:avLst/>
              <a:pathLst>
                <a:path w="0" h="770517">
                  <a:moveTo>
                    <a:pt x="0" y="0"/>
                  </a:moveTo>
                  <a:lnTo>
                    <a:pt x="0" y="770517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2909788" y="583314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2919111" y="490013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2935590" y="4900135"/>
              <a:ext cx="0" cy="348721"/>
            </a:xfrm>
            <a:custGeom>
              <a:avLst/>
              <a:pathLst>
                <a:path w="0" h="348721">
                  <a:moveTo>
                    <a:pt x="0" y="0"/>
                  </a:moveTo>
                  <a:lnTo>
                    <a:pt x="0" y="348721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2919111" y="524885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2945346" y="590064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2961825" y="5900648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2945346" y="594222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3000245" y="566291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3016724" y="5662917"/>
              <a:ext cx="0" cy="344189"/>
            </a:xfrm>
            <a:custGeom>
              <a:avLst/>
              <a:pathLst>
                <a:path w="0" h="344189">
                  <a:moveTo>
                    <a:pt x="0" y="0"/>
                  </a:moveTo>
                  <a:lnTo>
                    <a:pt x="0" y="344189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3000245" y="60071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3020007" y="528661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3036487" y="5286614"/>
              <a:ext cx="0" cy="424709"/>
            </a:xfrm>
            <a:custGeom>
              <a:avLst/>
              <a:pathLst>
                <a:path w="0" h="424709">
                  <a:moveTo>
                    <a:pt x="0" y="0"/>
                  </a:moveTo>
                  <a:lnTo>
                    <a:pt x="0" y="424709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3020007" y="571132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3065168" y="562074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3081647" y="5620743"/>
              <a:ext cx="0" cy="331902"/>
            </a:xfrm>
            <a:custGeom>
              <a:avLst/>
              <a:pathLst>
                <a:path w="0" h="331902">
                  <a:moveTo>
                    <a:pt x="0" y="0"/>
                  </a:moveTo>
                  <a:lnTo>
                    <a:pt x="0" y="331902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3065168" y="595264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3107824" y="501493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3124303" y="5014934"/>
              <a:ext cx="0" cy="111463"/>
            </a:xfrm>
            <a:custGeom>
              <a:avLst/>
              <a:pathLst>
                <a:path w="0" h="111463">
                  <a:moveTo>
                    <a:pt x="0" y="0"/>
                  </a:moveTo>
                  <a:lnTo>
                    <a:pt x="0" y="11146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3107824" y="512639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3113418" y="517008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3129898" y="5170083"/>
              <a:ext cx="0" cy="288600"/>
            </a:xfrm>
            <a:custGeom>
              <a:avLst/>
              <a:pathLst>
                <a:path w="0" h="288600">
                  <a:moveTo>
                    <a:pt x="0" y="0"/>
                  </a:moveTo>
                  <a:lnTo>
                    <a:pt x="0" y="28860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3113418" y="545868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3158019" y="518713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3174498" y="5187131"/>
              <a:ext cx="0" cy="192493"/>
            </a:xfrm>
            <a:custGeom>
              <a:avLst/>
              <a:pathLst>
                <a:path w="0" h="192493">
                  <a:moveTo>
                    <a:pt x="0" y="0"/>
                  </a:moveTo>
                  <a:lnTo>
                    <a:pt x="0" y="19249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3158019" y="537962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3257814" y="502283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3274293" y="5022831"/>
              <a:ext cx="0" cy="214566"/>
            </a:xfrm>
            <a:custGeom>
              <a:avLst/>
              <a:pathLst>
                <a:path w="0" h="214566">
                  <a:moveTo>
                    <a:pt x="0" y="0"/>
                  </a:moveTo>
                  <a:lnTo>
                    <a:pt x="0" y="214566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5"/>
            <p:cNvSpPr/>
            <p:nvPr/>
          </p:nvSpPr>
          <p:spPr>
            <a:xfrm>
              <a:off x="3257814" y="523739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6"/>
            <p:cNvSpPr/>
            <p:nvPr/>
          </p:nvSpPr>
          <p:spPr>
            <a:xfrm>
              <a:off x="3269065" y="568142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7"/>
            <p:cNvSpPr/>
            <p:nvPr/>
          </p:nvSpPr>
          <p:spPr>
            <a:xfrm>
              <a:off x="3285544" y="5681428"/>
              <a:ext cx="0" cy="110307"/>
            </a:xfrm>
            <a:custGeom>
              <a:avLst/>
              <a:pathLst>
                <a:path w="0" h="110307">
                  <a:moveTo>
                    <a:pt x="0" y="0"/>
                  </a:moveTo>
                  <a:lnTo>
                    <a:pt x="0" y="110307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3269065" y="579173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3289384" y="512267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3305863" y="5122678"/>
              <a:ext cx="0" cy="266992"/>
            </a:xfrm>
            <a:custGeom>
              <a:avLst/>
              <a:pathLst>
                <a:path w="0" h="266992">
                  <a:moveTo>
                    <a:pt x="0" y="0"/>
                  </a:moveTo>
                  <a:lnTo>
                    <a:pt x="0" y="266992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3289384" y="538967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3293596" y="502566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3310075" y="5025664"/>
              <a:ext cx="0" cy="285998"/>
            </a:xfrm>
            <a:custGeom>
              <a:avLst/>
              <a:pathLst>
                <a:path w="0" h="285998">
                  <a:moveTo>
                    <a:pt x="0" y="0"/>
                  </a:moveTo>
                  <a:lnTo>
                    <a:pt x="0" y="285998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3293596" y="531166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3314981" y="550781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3331460" y="5507814"/>
              <a:ext cx="0" cy="219102"/>
            </a:xfrm>
            <a:custGeom>
              <a:avLst/>
              <a:pathLst>
                <a:path w="0" h="219102">
                  <a:moveTo>
                    <a:pt x="0" y="0"/>
                  </a:moveTo>
                  <a:lnTo>
                    <a:pt x="0" y="219102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3314981" y="572691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3394753" y="513458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3411232" y="5134586"/>
              <a:ext cx="0" cy="119279"/>
            </a:xfrm>
            <a:custGeom>
              <a:avLst/>
              <a:pathLst>
                <a:path w="0" h="119279">
                  <a:moveTo>
                    <a:pt x="0" y="0"/>
                  </a:moveTo>
                  <a:lnTo>
                    <a:pt x="0" y="119279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3394753" y="525386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3458785" y="528637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3475264" y="5286375"/>
              <a:ext cx="0" cy="106362"/>
            </a:xfrm>
            <a:custGeom>
              <a:avLst/>
              <a:pathLst>
                <a:path w="0" h="106362">
                  <a:moveTo>
                    <a:pt x="0" y="0"/>
                  </a:moveTo>
                  <a:lnTo>
                    <a:pt x="0" y="106362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3458785" y="539273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3620109" y="489970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3636588" y="4899707"/>
              <a:ext cx="0" cy="116913"/>
            </a:xfrm>
            <a:custGeom>
              <a:avLst/>
              <a:pathLst>
                <a:path w="0" h="116913">
                  <a:moveTo>
                    <a:pt x="0" y="0"/>
                  </a:moveTo>
                  <a:lnTo>
                    <a:pt x="0" y="11691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3620109" y="501662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3697848" y="551125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3714328" y="5511256"/>
              <a:ext cx="0" cy="83375"/>
            </a:xfrm>
            <a:custGeom>
              <a:avLst/>
              <a:pathLst>
                <a:path w="0" h="83375">
                  <a:moveTo>
                    <a:pt x="0" y="0"/>
                  </a:moveTo>
                  <a:lnTo>
                    <a:pt x="0" y="8337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3697848" y="559463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3759343" y="500796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3775822" y="5007968"/>
              <a:ext cx="0" cy="136700"/>
            </a:xfrm>
            <a:custGeom>
              <a:avLst/>
              <a:pathLst>
                <a:path w="0" h="136700">
                  <a:moveTo>
                    <a:pt x="0" y="0"/>
                  </a:moveTo>
                  <a:lnTo>
                    <a:pt x="0" y="13670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3759343" y="514466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3791360" y="505739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3807840" y="5057391"/>
              <a:ext cx="0" cy="113966"/>
            </a:xfrm>
            <a:custGeom>
              <a:avLst/>
              <a:pathLst>
                <a:path w="0" h="113966">
                  <a:moveTo>
                    <a:pt x="0" y="0"/>
                  </a:moveTo>
                  <a:lnTo>
                    <a:pt x="0" y="113966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3791360" y="517135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3932574" y="509072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3949053" y="5090724"/>
              <a:ext cx="0" cy="71877"/>
            </a:xfrm>
            <a:custGeom>
              <a:avLst/>
              <a:pathLst>
                <a:path w="0" h="71877">
                  <a:moveTo>
                    <a:pt x="0" y="0"/>
                  </a:moveTo>
                  <a:lnTo>
                    <a:pt x="0" y="71877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3932574" y="516260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4025795" y="508947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4042274" y="5089478"/>
              <a:ext cx="0" cy="121940"/>
            </a:xfrm>
            <a:custGeom>
              <a:avLst/>
              <a:pathLst>
                <a:path w="0" h="121940">
                  <a:moveTo>
                    <a:pt x="0" y="0"/>
                  </a:moveTo>
                  <a:lnTo>
                    <a:pt x="0" y="12194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4025795" y="521141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4037577" y="504305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4054056" y="5043057"/>
              <a:ext cx="0" cy="76694"/>
            </a:xfrm>
            <a:custGeom>
              <a:avLst/>
              <a:pathLst>
                <a:path w="0" h="76694">
                  <a:moveTo>
                    <a:pt x="0" y="0"/>
                  </a:moveTo>
                  <a:lnTo>
                    <a:pt x="0" y="76694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4037577" y="511975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4074941" y="512497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4091420" y="5124974"/>
              <a:ext cx="0" cy="92110"/>
            </a:xfrm>
            <a:custGeom>
              <a:avLst/>
              <a:pathLst>
                <a:path w="0" h="92110">
                  <a:moveTo>
                    <a:pt x="0" y="0"/>
                  </a:moveTo>
                  <a:lnTo>
                    <a:pt x="0" y="9211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4074941" y="521708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4098425" y="496153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4114904" y="4961532"/>
              <a:ext cx="0" cy="71055"/>
            </a:xfrm>
            <a:custGeom>
              <a:avLst/>
              <a:pathLst>
                <a:path w="0" h="71055">
                  <a:moveTo>
                    <a:pt x="0" y="0"/>
                  </a:moveTo>
                  <a:lnTo>
                    <a:pt x="0" y="7105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4098425" y="503258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2804584" y="5042942"/>
              <a:ext cx="1310319" cy="549228"/>
            </a:xfrm>
            <a:custGeom>
              <a:avLst/>
              <a:pathLst>
                <a:path w="1310319" h="549228">
                  <a:moveTo>
                    <a:pt x="0" y="549228"/>
                  </a:moveTo>
                  <a:lnTo>
                    <a:pt x="16586" y="542276"/>
                  </a:lnTo>
                  <a:lnTo>
                    <a:pt x="33172" y="535324"/>
                  </a:lnTo>
                  <a:lnTo>
                    <a:pt x="49758" y="528372"/>
                  </a:lnTo>
                  <a:lnTo>
                    <a:pt x="66345" y="521419"/>
                  </a:lnTo>
                  <a:lnTo>
                    <a:pt x="82931" y="514467"/>
                  </a:lnTo>
                  <a:lnTo>
                    <a:pt x="99517" y="507515"/>
                  </a:lnTo>
                  <a:lnTo>
                    <a:pt x="116104" y="500562"/>
                  </a:lnTo>
                  <a:lnTo>
                    <a:pt x="132690" y="493610"/>
                  </a:lnTo>
                  <a:lnTo>
                    <a:pt x="149276" y="486658"/>
                  </a:lnTo>
                  <a:lnTo>
                    <a:pt x="165863" y="479706"/>
                  </a:lnTo>
                  <a:lnTo>
                    <a:pt x="182449" y="472753"/>
                  </a:lnTo>
                  <a:lnTo>
                    <a:pt x="199035" y="465801"/>
                  </a:lnTo>
                  <a:lnTo>
                    <a:pt x="215622" y="458849"/>
                  </a:lnTo>
                  <a:lnTo>
                    <a:pt x="232208" y="451897"/>
                  </a:lnTo>
                  <a:lnTo>
                    <a:pt x="248794" y="444944"/>
                  </a:lnTo>
                  <a:lnTo>
                    <a:pt x="265381" y="437992"/>
                  </a:lnTo>
                  <a:lnTo>
                    <a:pt x="281967" y="431040"/>
                  </a:lnTo>
                  <a:lnTo>
                    <a:pt x="298553" y="424088"/>
                  </a:lnTo>
                  <a:lnTo>
                    <a:pt x="315140" y="417135"/>
                  </a:lnTo>
                  <a:lnTo>
                    <a:pt x="331726" y="410183"/>
                  </a:lnTo>
                  <a:lnTo>
                    <a:pt x="348312" y="403231"/>
                  </a:lnTo>
                  <a:lnTo>
                    <a:pt x="364899" y="396279"/>
                  </a:lnTo>
                  <a:lnTo>
                    <a:pt x="381485" y="389326"/>
                  </a:lnTo>
                  <a:lnTo>
                    <a:pt x="398071" y="382374"/>
                  </a:lnTo>
                  <a:lnTo>
                    <a:pt x="414658" y="375422"/>
                  </a:lnTo>
                  <a:lnTo>
                    <a:pt x="431244" y="368469"/>
                  </a:lnTo>
                  <a:lnTo>
                    <a:pt x="447830" y="361517"/>
                  </a:lnTo>
                  <a:lnTo>
                    <a:pt x="464417" y="354565"/>
                  </a:lnTo>
                  <a:lnTo>
                    <a:pt x="481003" y="347613"/>
                  </a:lnTo>
                  <a:lnTo>
                    <a:pt x="497589" y="340660"/>
                  </a:lnTo>
                  <a:lnTo>
                    <a:pt x="514176" y="333708"/>
                  </a:lnTo>
                  <a:lnTo>
                    <a:pt x="530762" y="326756"/>
                  </a:lnTo>
                  <a:lnTo>
                    <a:pt x="547348" y="319804"/>
                  </a:lnTo>
                  <a:lnTo>
                    <a:pt x="563935" y="312851"/>
                  </a:lnTo>
                  <a:lnTo>
                    <a:pt x="580521" y="305899"/>
                  </a:lnTo>
                  <a:lnTo>
                    <a:pt x="597107" y="298947"/>
                  </a:lnTo>
                  <a:lnTo>
                    <a:pt x="613694" y="291995"/>
                  </a:lnTo>
                  <a:lnTo>
                    <a:pt x="630280" y="285042"/>
                  </a:lnTo>
                  <a:lnTo>
                    <a:pt x="646866" y="278090"/>
                  </a:lnTo>
                  <a:lnTo>
                    <a:pt x="663453" y="271138"/>
                  </a:lnTo>
                  <a:lnTo>
                    <a:pt x="680039" y="264186"/>
                  </a:lnTo>
                  <a:lnTo>
                    <a:pt x="696625" y="257233"/>
                  </a:lnTo>
                  <a:lnTo>
                    <a:pt x="713212" y="250281"/>
                  </a:lnTo>
                  <a:lnTo>
                    <a:pt x="729798" y="243329"/>
                  </a:lnTo>
                  <a:lnTo>
                    <a:pt x="746384" y="236376"/>
                  </a:lnTo>
                  <a:lnTo>
                    <a:pt x="762971" y="229424"/>
                  </a:lnTo>
                  <a:lnTo>
                    <a:pt x="779557" y="222472"/>
                  </a:lnTo>
                  <a:lnTo>
                    <a:pt x="796143" y="215520"/>
                  </a:lnTo>
                  <a:lnTo>
                    <a:pt x="812730" y="208567"/>
                  </a:lnTo>
                  <a:lnTo>
                    <a:pt x="829316" y="201615"/>
                  </a:lnTo>
                  <a:lnTo>
                    <a:pt x="845902" y="194663"/>
                  </a:lnTo>
                  <a:lnTo>
                    <a:pt x="862489" y="187711"/>
                  </a:lnTo>
                  <a:lnTo>
                    <a:pt x="879075" y="180758"/>
                  </a:lnTo>
                  <a:lnTo>
                    <a:pt x="895661" y="173806"/>
                  </a:lnTo>
                  <a:lnTo>
                    <a:pt x="912248" y="166854"/>
                  </a:lnTo>
                  <a:lnTo>
                    <a:pt x="928834" y="159902"/>
                  </a:lnTo>
                  <a:lnTo>
                    <a:pt x="945420" y="152949"/>
                  </a:lnTo>
                  <a:lnTo>
                    <a:pt x="962007" y="145997"/>
                  </a:lnTo>
                  <a:lnTo>
                    <a:pt x="978593" y="139045"/>
                  </a:lnTo>
                  <a:lnTo>
                    <a:pt x="995179" y="132093"/>
                  </a:lnTo>
                  <a:lnTo>
                    <a:pt x="1011765" y="125140"/>
                  </a:lnTo>
                  <a:lnTo>
                    <a:pt x="1028352" y="118188"/>
                  </a:lnTo>
                  <a:lnTo>
                    <a:pt x="1044938" y="111236"/>
                  </a:lnTo>
                  <a:lnTo>
                    <a:pt x="1061524" y="104283"/>
                  </a:lnTo>
                  <a:lnTo>
                    <a:pt x="1078111" y="97331"/>
                  </a:lnTo>
                  <a:lnTo>
                    <a:pt x="1094697" y="90379"/>
                  </a:lnTo>
                  <a:lnTo>
                    <a:pt x="1111283" y="83427"/>
                  </a:lnTo>
                  <a:lnTo>
                    <a:pt x="1127870" y="76474"/>
                  </a:lnTo>
                  <a:lnTo>
                    <a:pt x="1144456" y="69522"/>
                  </a:lnTo>
                  <a:lnTo>
                    <a:pt x="1161042" y="62570"/>
                  </a:lnTo>
                  <a:lnTo>
                    <a:pt x="1177629" y="55618"/>
                  </a:lnTo>
                  <a:lnTo>
                    <a:pt x="1194215" y="48665"/>
                  </a:lnTo>
                  <a:lnTo>
                    <a:pt x="1210801" y="41713"/>
                  </a:lnTo>
                  <a:lnTo>
                    <a:pt x="1227388" y="34761"/>
                  </a:lnTo>
                  <a:lnTo>
                    <a:pt x="1243974" y="27809"/>
                  </a:lnTo>
                  <a:lnTo>
                    <a:pt x="1260560" y="20856"/>
                  </a:lnTo>
                  <a:lnTo>
                    <a:pt x="1277147" y="13904"/>
                  </a:lnTo>
                  <a:lnTo>
                    <a:pt x="1293733" y="6952"/>
                  </a:lnTo>
                  <a:lnTo>
                    <a:pt x="13103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2690017" y="4844337"/>
              <a:ext cx="1522674" cy="1218139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tx933"/>
            <p:cNvSpPr/>
            <p:nvPr/>
          </p:nvSpPr>
          <p:spPr>
            <a:xfrm>
              <a:off x="2521459" y="5678214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34" name="tx934"/>
            <p:cNvSpPr/>
            <p:nvPr/>
          </p:nvSpPr>
          <p:spPr>
            <a:xfrm>
              <a:off x="2521459" y="5319741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35" name="tx935"/>
            <p:cNvSpPr/>
            <p:nvPr/>
          </p:nvSpPr>
          <p:spPr>
            <a:xfrm>
              <a:off x="2521459" y="4961268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36" name="pl936"/>
            <p:cNvSpPr/>
            <p:nvPr/>
          </p:nvSpPr>
          <p:spPr>
            <a:xfrm>
              <a:off x="2655223" y="5706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2655223" y="53481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2655223" y="4989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2781202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3000924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3220646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3440369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3660091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3879813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4099535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tx946"/>
            <p:cNvSpPr/>
            <p:nvPr/>
          </p:nvSpPr>
          <p:spPr>
            <a:xfrm>
              <a:off x="2760013" y="6124883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7" name="tx947"/>
            <p:cNvSpPr/>
            <p:nvPr/>
          </p:nvSpPr>
          <p:spPr>
            <a:xfrm>
              <a:off x="2979735" y="6123916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48" name="tx948"/>
            <p:cNvSpPr/>
            <p:nvPr/>
          </p:nvSpPr>
          <p:spPr>
            <a:xfrm>
              <a:off x="3199457" y="6125106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49" name="tx949"/>
            <p:cNvSpPr/>
            <p:nvPr/>
          </p:nvSpPr>
          <p:spPr>
            <a:xfrm>
              <a:off x="3419179" y="6124920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50" name="tx950"/>
            <p:cNvSpPr/>
            <p:nvPr/>
          </p:nvSpPr>
          <p:spPr>
            <a:xfrm>
              <a:off x="3638901" y="61239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51" name="tx951"/>
            <p:cNvSpPr/>
            <p:nvPr/>
          </p:nvSpPr>
          <p:spPr>
            <a:xfrm>
              <a:off x="3858623" y="6125813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952" name="tx952"/>
            <p:cNvSpPr/>
            <p:nvPr/>
          </p:nvSpPr>
          <p:spPr>
            <a:xfrm>
              <a:off x="4078346" y="61239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53" name="tx953"/>
            <p:cNvSpPr/>
            <p:nvPr/>
          </p:nvSpPr>
          <p:spPr>
            <a:xfrm>
              <a:off x="3152103" y="6259382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954" name="tx954"/>
            <p:cNvSpPr/>
            <p:nvPr/>
          </p:nvSpPr>
          <p:spPr>
            <a:xfrm>
              <a:off x="3677219" y="6253562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55" name="tx955"/>
            <p:cNvSpPr/>
            <p:nvPr/>
          </p:nvSpPr>
          <p:spPr>
            <a:xfrm>
              <a:off x="3716772" y="6259382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956" name="tx956"/>
            <p:cNvSpPr/>
            <p:nvPr/>
          </p:nvSpPr>
          <p:spPr>
            <a:xfrm rot="-5400000">
              <a:off x="1939019" y="5406352"/>
              <a:ext cx="609848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Beta diversity</a:t>
              </a:r>
            </a:p>
          </p:txBody>
        </p:sp>
        <p:sp>
          <p:nvSpPr>
            <p:cNvPr id="957" name="tx957"/>
            <p:cNvSpPr/>
            <p:nvPr/>
          </p:nvSpPr>
          <p:spPr>
            <a:xfrm rot="-5400000">
              <a:off x="1788595" y="5405732"/>
              <a:ext cx="1128910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(Bray-Curtis dissimilarity)</a:t>
              </a:r>
            </a:p>
          </p:txBody>
        </p:sp>
        <p:sp>
          <p:nvSpPr>
            <p:cNvPr id="958" name="tx958"/>
            <p:cNvSpPr/>
            <p:nvPr/>
          </p:nvSpPr>
          <p:spPr>
            <a:xfrm>
              <a:off x="2552080" y="4693294"/>
              <a:ext cx="62061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959" name="rc959"/>
            <p:cNvSpPr/>
            <p:nvPr/>
          </p:nvSpPr>
          <p:spPr>
            <a:xfrm>
              <a:off x="4282281" y="4774747"/>
              <a:ext cx="2133600" cy="16709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rc960"/>
            <p:cNvSpPr/>
            <p:nvPr/>
          </p:nvSpPr>
          <p:spPr>
            <a:xfrm>
              <a:off x="4823617" y="4844337"/>
              <a:ext cx="1522674" cy="1218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920133" y="518639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972472" y="523901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041817" y="545117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051139" y="520203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077375" y="557731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132273" y="574799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152036" y="514783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197196" y="590131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239853" y="543590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245447" y="541946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290047" y="549745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389843" y="555100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401094" y="564253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421412" y="515343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425625" y="529251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447009" y="576626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526782" y="554176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5590813" y="570568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752137" y="542049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829877" y="515466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891372" y="508679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923389" y="512194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064602" y="548822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157823" y="518288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169605" y="569451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206969" y="512680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230453" y="574386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4921705" y="496662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4938184" y="4966627"/>
              <a:ext cx="0" cy="475630"/>
            </a:xfrm>
            <a:custGeom>
              <a:avLst/>
              <a:pathLst>
                <a:path w="0" h="475630">
                  <a:moveTo>
                    <a:pt x="0" y="0"/>
                  </a:moveTo>
                  <a:lnTo>
                    <a:pt x="0" y="47563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90"/>
            <p:cNvSpPr/>
            <p:nvPr/>
          </p:nvSpPr>
          <p:spPr>
            <a:xfrm>
              <a:off x="4921705" y="544225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4974043" y="503340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4990522" y="5033403"/>
              <a:ext cx="0" cy="447331"/>
            </a:xfrm>
            <a:custGeom>
              <a:avLst/>
              <a:pathLst>
                <a:path w="0" h="447331">
                  <a:moveTo>
                    <a:pt x="0" y="0"/>
                  </a:moveTo>
                  <a:lnTo>
                    <a:pt x="0" y="447331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4974043" y="548073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5043388" y="536046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5059868" y="5360469"/>
              <a:ext cx="0" cy="217513"/>
            </a:xfrm>
            <a:custGeom>
              <a:avLst/>
              <a:pathLst>
                <a:path w="0" h="217513">
                  <a:moveTo>
                    <a:pt x="0" y="0"/>
                  </a:moveTo>
                  <a:lnTo>
                    <a:pt x="0" y="217513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6"/>
            <p:cNvSpPr/>
            <p:nvPr/>
          </p:nvSpPr>
          <p:spPr>
            <a:xfrm>
              <a:off x="5043388" y="557798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5052711" y="508056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8"/>
            <p:cNvSpPr/>
            <p:nvPr/>
          </p:nvSpPr>
          <p:spPr>
            <a:xfrm>
              <a:off x="5069190" y="5080565"/>
              <a:ext cx="0" cy="279046"/>
            </a:xfrm>
            <a:custGeom>
              <a:avLst/>
              <a:pathLst>
                <a:path w="0" h="279046">
                  <a:moveTo>
                    <a:pt x="0" y="0"/>
                  </a:moveTo>
                  <a:lnTo>
                    <a:pt x="0" y="279046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5052711" y="535961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5078946" y="529254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5095425" y="5292541"/>
              <a:ext cx="0" cy="605649"/>
            </a:xfrm>
            <a:custGeom>
              <a:avLst/>
              <a:pathLst>
                <a:path w="0" h="605649">
                  <a:moveTo>
                    <a:pt x="0" y="0"/>
                  </a:moveTo>
                  <a:lnTo>
                    <a:pt x="0" y="60564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5078946" y="589819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5133845" y="568782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5150324" y="5687827"/>
              <a:ext cx="0" cy="156442"/>
            </a:xfrm>
            <a:custGeom>
              <a:avLst/>
              <a:pathLst>
                <a:path w="0" h="156442">
                  <a:moveTo>
                    <a:pt x="0" y="0"/>
                  </a:moveTo>
                  <a:lnTo>
                    <a:pt x="0" y="156442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5133845" y="584427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6"/>
            <p:cNvSpPr/>
            <p:nvPr/>
          </p:nvSpPr>
          <p:spPr>
            <a:xfrm>
              <a:off x="5153607" y="489970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5170087" y="4899707"/>
              <a:ext cx="0" cy="532364"/>
            </a:xfrm>
            <a:custGeom>
              <a:avLst/>
              <a:pathLst>
                <a:path w="0" h="532364">
                  <a:moveTo>
                    <a:pt x="0" y="0"/>
                  </a:moveTo>
                  <a:lnTo>
                    <a:pt x="0" y="532364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8"/>
            <p:cNvSpPr/>
            <p:nvPr/>
          </p:nvSpPr>
          <p:spPr>
            <a:xfrm>
              <a:off x="5153607" y="543207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9"/>
            <p:cNvSpPr/>
            <p:nvPr/>
          </p:nvSpPr>
          <p:spPr>
            <a:xfrm>
              <a:off x="5198768" y="583162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10"/>
            <p:cNvSpPr/>
            <p:nvPr/>
          </p:nvSpPr>
          <p:spPr>
            <a:xfrm>
              <a:off x="5215247" y="5831622"/>
              <a:ext cx="0" cy="175484"/>
            </a:xfrm>
            <a:custGeom>
              <a:avLst/>
              <a:pathLst>
                <a:path w="0" h="175484">
                  <a:moveTo>
                    <a:pt x="0" y="0"/>
                  </a:moveTo>
                  <a:lnTo>
                    <a:pt x="0" y="175484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5198768" y="60071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2"/>
            <p:cNvSpPr/>
            <p:nvPr/>
          </p:nvSpPr>
          <p:spPr>
            <a:xfrm>
              <a:off x="5241424" y="531909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5257903" y="5319092"/>
              <a:ext cx="0" cy="269723"/>
            </a:xfrm>
            <a:custGeom>
              <a:avLst/>
              <a:pathLst>
                <a:path w="0" h="269723">
                  <a:moveTo>
                    <a:pt x="0" y="0"/>
                  </a:moveTo>
                  <a:lnTo>
                    <a:pt x="0" y="269723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5241424" y="558881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5247018" y="531322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5263498" y="5313225"/>
              <a:ext cx="0" cy="248577"/>
            </a:xfrm>
            <a:custGeom>
              <a:avLst/>
              <a:pathLst>
                <a:path w="0" h="248577">
                  <a:moveTo>
                    <a:pt x="0" y="0"/>
                  </a:moveTo>
                  <a:lnTo>
                    <a:pt x="0" y="24857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5247018" y="556180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5291619" y="542913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5308098" y="5429130"/>
              <a:ext cx="0" cy="172748"/>
            </a:xfrm>
            <a:custGeom>
              <a:avLst/>
              <a:pathLst>
                <a:path w="0" h="172748">
                  <a:moveTo>
                    <a:pt x="0" y="0"/>
                  </a:moveTo>
                  <a:lnTo>
                    <a:pt x="0" y="172748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5291619" y="560187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5391414" y="543157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5407893" y="5431571"/>
              <a:ext cx="0" cy="274977"/>
            </a:xfrm>
            <a:custGeom>
              <a:avLst/>
              <a:pathLst>
                <a:path w="0" h="274977">
                  <a:moveTo>
                    <a:pt x="0" y="0"/>
                  </a:moveTo>
                  <a:lnTo>
                    <a:pt x="0" y="27497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5391414" y="570654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5402665" y="554310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5419144" y="5543105"/>
              <a:ext cx="0" cy="234960"/>
            </a:xfrm>
            <a:custGeom>
              <a:avLst/>
              <a:pathLst>
                <a:path w="0" h="234960">
                  <a:moveTo>
                    <a:pt x="0" y="0"/>
                  </a:moveTo>
                  <a:lnTo>
                    <a:pt x="0" y="23496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6"/>
            <p:cNvSpPr/>
            <p:nvPr/>
          </p:nvSpPr>
          <p:spPr>
            <a:xfrm>
              <a:off x="5402665" y="577806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7"/>
            <p:cNvSpPr/>
            <p:nvPr/>
          </p:nvSpPr>
          <p:spPr>
            <a:xfrm>
              <a:off x="5422984" y="504999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8"/>
            <p:cNvSpPr/>
            <p:nvPr/>
          </p:nvSpPr>
          <p:spPr>
            <a:xfrm>
              <a:off x="5439463" y="5049990"/>
              <a:ext cx="0" cy="242996"/>
            </a:xfrm>
            <a:custGeom>
              <a:avLst/>
              <a:pathLst>
                <a:path w="0" h="242996">
                  <a:moveTo>
                    <a:pt x="0" y="0"/>
                  </a:moveTo>
                  <a:lnTo>
                    <a:pt x="0" y="242996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9"/>
            <p:cNvSpPr/>
            <p:nvPr/>
          </p:nvSpPr>
          <p:spPr>
            <a:xfrm>
              <a:off x="5422984" y="529298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30"/>
            <p:cNvSpPr/>
            <p:nvPr/>
          </p:nvSpPr>
          <p:spPr>
            <a:xfrm>
              <a:off x="5427196" y="505874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1"/>
            <p:cNvSpPr/>
            <p:nvPr/>
          </p:nvSpPr>
          <p:spPr>
            <a:xfrm>
              <a:off x="5443675" y="5058740"/>
              <a:ext cx="0" cy="503650"/>
            </a:xfrm>
            <a:custGeom>
              <a:avLst/>
              <a:pathLst>
                <a:path w="0" h="503650">
                  <a:moveTo>
                    <a:pt x="0" y="0"/>
                  </a:moveTo>
                  <a:lnTo>
                    <a:pt x="0" y="50365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2"/>
            <p:cNvSpPr/>
            <p:nvPr/>
          </p:nvSpPr>
          <p:spPr>
            <a:xfrm>
              <a:off x="5427196" y="556239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3"/>
            <p:cNvSpPr/>
            <p:nvPr/>
          </p:nvSpPr>
          <p:spPr>
            <a:xfrm>
              <a:off x="5448581" y="569966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4"/>
            <p:cNvSpPr/>
            <p:nvPr/>
          </p:nvSpPr>
          <p:spPr>
            <a:xfrm>
              <a:off x="5465060" y="5699664"/>
              <a:ext cx="0" cy="169300"/>
            </a:xfrm>
            <a:custGeom>
              <a:avLst/>
              <a:pathLst>
                <a:path w="0" h="169300">
                  <a:moveTo>
                    <a:pt x="0" y="0"/>
                  </a:moveTo>
                  <a:lnTo>
                    <a:pt x="0" y="16930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5"/>
            <p:cNvSpPr/>
            <p:nvPr/>
          </p:nvSpPr>
          <p:spPr>
            <a:xfrm>
              <a:off x="5448581" y="586896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6"/>
            <p:cNvSpPr/>
            <p:nvPr/>
          </p:nvSpPr>
          <p:spPr>
            <a:xfrm>
              <a:off x="5528353" y="546919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7"/>
            <p:cNvSpPr/>
            <p:nvPr/>
          </p:nvSpPr>
          <p:spPr>
            <a:xfrm>
              <a:off x="5544832" y="5469198"/>
              <a:ext cx="0" cy="181229"/>
            </a:xfrm>
            <a:custGeom>
              <a:avLst/>
              <a:pathLst>
                <a:path w="0" h="181229">
                  <a:moveTo>
                    <a:pt x="0" y="0"/>
                  </a:moveTo>
                  <a:lnTo>
                    <a:pt x="0" y="18122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8"/>
            <p:cNvSpPr/>
            <p:nvPr/>
          </p:nvSpPr>
          <p:spPr>
            <a:xfrm>
              <a:off x="5528353" y="565042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9"/>
            <p:cNvSpPr/>
            <p:nvPr/>
          </p:nvSpPr>
          <p:spPr>
            <a:xfrm>
              <a:off x="5592385" y="556113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40"/>
            <p:cNvSpPr/>
            <p:nvPr/>
          </p:nvSpPr>
          <p:spPr>
            <a:xfrm>
              <a:off x="5608864" y="5561137"/>
              <a:ext cx="0" cy="325206"/>
            </a:xfrm>
            <a:custGeom>
              <a:avLst/>
              <a:pathLst>
                <a:path w="0" h="325206">
                  <a:moveTo>
                    <a:pt x="0" y="0"/>
                  </a:moveTo>
                  <a:lnTo>
                    <a:pt x="0" y="325206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1"/>
            <p:cNvSpPr/>
            <p:nvPr/>
          </p:nvSpPr>
          <p:spPr>
            <a:xfrm>
              <a:off x="5592385" y="588634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2"/>
            <p:cNvSpPr/>
            <p:nvPr/>
          </p:nvSpPr>
          <p:spPr>
            <a:xfrm>
              <a:off x="5753709" y="533219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5770188" y="5332196"/>
              <a:ext cx="0" cy="212696"/>
            </a:xfrm>
            <a:custGeom>
              <a:avLst/>
              <a:pathLst>
                <a:path w="0" h="212696">
                  <a:moveTo>
                    <a:pt x="0" y="0"/>
                  </a:moveTo>
                  <a:lnTo>
                    <a:pt x="0" y="212696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5753709" y="554489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5"/>
            <p:cNvSpPr/>
            <p:nvPr/>
          </p:nvSpPr>
          <p:spPr>
            <a:xfrm>
              <a:off x="5831448" y="507125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6"/>
            <p:cNvSpPr/>
            <p:nvPr/>
          </p:nvSpPr>
          <p:spPr>
            <a:xfrm>
              <a:off x="5847928" y="5071255"/>
              <a:ext cx="0" cy="202917"/>
            </a:xfrm>
            <a:custGeom>
              <a:avLst/>
              <a:pathLst>
                <a:path w="0" h="202917">
                  <a:moveTo>
                    <a:pt x="0" y="0"/>
                  </a:moveTo>
                  <a:lnTo>
                    <a:pt x="0" y="20291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5831448" y="527417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8"/>
            <p:cNvSpPr/>
            <p:nvPr/>
          </p:nvSpPr>
          <p:spPr>
            <a:xfrm>
              <a:off x="5892943" y="500243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9"/>
            <p:cNvSpPr/>
            <p:nvPr/>
          </p:nvSpPr>
          <p:spPr>
            <a:xfrm>
              <a:off x="5909422" y="5002438"/>
              <a:ext cx="0" cy="204816"/>
            </a:xfrm>
            <a:custGeom>
              <a:avLst/>
              <a:pathLst>
                <a:path w="0" h="204816">
                  <a:moveTo>
                    <a:pt x="0" y="0"/>
                  </a:moveTo>
                  <a:lnTo>
                    <a:pt x="0" y="204816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50"/>
            <p:cNvSpPr/>
            <p:nvPr/>
          </p:nvSpPr>
          <p:spPr>
            <a:xfrm>
              <a:off x="5892943" y="520725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5924960" y="503961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2"/>
            <p:cNvSpPr/>
            <p:nvPr/>
          </p:nvSpPr>
          <p:spPr>
            <a:xfrm>
              <a:off x="5941440" y="5039617"/>
              <a:ext cx="0" cy="200763"/>
            </a:xfrm>
            <a:custGeom>
              <a:avLst/>
              <a:pathLst>
                <a:path w="0" h="200763">
                  <a:moveTo>
                    <a:pt x="0" y="0"/>
                  </a:moveTo>
                  <a:lnTo>
                    <a:pt x="0" y="200763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5924960" y="524038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6066174" y="544565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6082653" y="5445659"/>
              <a:ext cx="0" cy="121230"/>
            </a:xfrm>
            <a:custGeom>
              <a:avLst/>
              <a:pathLst>
                <a:path w="0" h="121230">
                  <a:moveTo>
                    <a:pt x="0" y="0"/>
                  </a:moveTo>
                  <a:lnTo>
                    <a:pt x="0" y="12123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6066174" y="556689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6159395" y="510902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6175874" y="5109023"/>
              <a:ext cx="0" cy="183822"/>
            </a:xfrm>
            <a:custGeom>
              <a:avLst/>
              <a:pathLst>
                <a:path w="0" h="183822">
                  <a:moveTo>
                    <a:pt x="0" y="0"/>
                  </a:moveTo>
                  <a:lnTo>
                    <a:pt x="0" y="183822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6159395" y="529284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60"/>
            <p:cNvSpPr/>
            <p:nvPr/>
          </p:nvSpPr>
          <p:spPr>
            <a:xfrm>
              <a:off x="6171177" y="562245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1"/>
            <p:cNvSpPr/>
            <p:nvPr/>
          </p:nvSpPr>
          <p:spPr>
            <a:xfrm>
              <a:off x="6187656" y="5622456"/>
              <a:ext cx="0" cy="180208"/>
            </a:xfrm>
            <a:custGeom>
              <a:avLst/>
              <a:pathLst>
                <a:path w="0" h="180208">
                  <a:moveTo>
                    <a:pt x="0" y="0"/>
                  </a:moveTo>
                  <a:lnTo>
                    <a:pt x="0" y="180208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2"/>
            <p:cNvSpPr/>
            <p:nvPr/>
          </p:nvSpPr>
          <p:spPr>
            <a:xfrm>
              <a:off x="6171177" y="580266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3"/>
            <p:cNvSpPr/>
            <p:nvPr/>
          </p:nvSpPr>
          <p:spPr>
            <a:xfrm>
              <a:off x="6208541" y="506827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4"/>
            <p:cNvSpPr/>
            <p:nvPr/>
          </p:nvSpPr>
          <p:spPr>
            <a:xfrm>
              <a:off x="6225020" y="5068274"/>
              <a:ext cx="0" cy="153157"/>
            </a:xfrm>
            <a:custGeom>
              <a:avLst/>
              <a:pathLst>
                <a:path w="0" h="153157">
                  <a:moveTo>
                    <a:pt x="0" y="0"/>
                  </a:moveTo>
                  <a:lnTo>
                    <a:pt x="0" y="15315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5"/>
            <p:cNvSpPr/>
            <p:nvPr/>
          </p:nvSpPr>
          <p:spPr>
            <a:xfrm>
              <a:off x="6208541" y="522143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6"/>
            <p:cNvSpPr/>
            <p:nvPr/>
          </p:nvSpPr>
          <p:spPr>
            <a:xfrm>
              <a:off x="6232025" y="569134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7"/>
            <p:cNvSpPr/>
            <p:nvPr/>
          </p:nvSpPr>
          <p:spPr>
            <a:xfrm>
              <a:off x="6248504" y="5691341"/>
              <a:ext cx="0" cy="141143"/>
            </a:xfrm>
            <a:custGeom>
              <a:avLst/>
              <a:pathLst>
                <a:path w="0" h="141143">
                  <a:moveTo>
                    <a:pt x="0" y="0"/>
                  </a:moveTo>
                  <a:lnTo>
                    <a:pt x="0" y="141143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8"/>
            <p:cNvSpPr/>
            <p:nvPr/>
          </p:nvSpPr>
          <p:spPr>
            <a:xfrm>
              <a:off x="6232025" y="583248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rc1069"/>
            <p:cNvSpPr/>
            <p:nvPr/>
          </p:nvSpPr>
          <p:spPr>
            <a:xfrm>
              <a:off x="4823617" y="4844337"/>
              <a:ext cx="1522674" cy="1218139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tx1070"/>
            <p:cNvSpPr/>
            <p:nvPr/>
          </p:nvSpPr>
          <p:spPr>
            <a:xfrm>
              <a:off x="4612680" y="5722800"/>
              <a:ext cx="148307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071" name="tx1071"/>
            <p:cNvSpPr/>
            <p:nvPr/>
          </p:nvSpPr>
          <p:spPr>
            <a:xfrm>
              <a:off x="4612680" y="5307771"/>
              <a:ext cx="148307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0.80</a:t>
              </a:r>
            </a:p>
          </p:txBody>
        </p:sp>
        <p:sp>
          <p:nvSpPr>
            <p:cNvPr id="1072" name="tx1072"/>
            <p:cNvSpPr/>
            <p:nvPr/>
          </p:nvSpPr>
          <p:spPr>
            <a:xfrm>
              <a:off x="4612680" y="4892742"/>
              <a:ext cx="148307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0.85</a:t>
              </a:r>
            </a:p>
          </p:txBody>
        </p:sp>
        <p:sp>
          <p:nvSpPr>
            <p:cNvPr id="1073" name="pl1073"/>
            <p:cNvSpPr/>
            <p:nvPr/>
          </p:nvSpPr>
          <p:spPr>
            <a:xfrm>
              <a:off x="4788823" y="5751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4"/>
            <p:cNvSpPr/>
            <p:nvPr/>
          </p:nvSpPr>
          <p:spPr>
            <a:xfrm>
              <a:off x="4788823" y="533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5"/>
            <p:cNvSpPr/>
            <p:nvPr/>
          </p:nvSpPr>
          <p:spPr>
            <a:xfrm>
              <a:off x="4788823" y="49211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6"/>
            <p:cNvSpPr/>
            <p:nvPr/>
          </p:nvSpPr>
          <p:spPr>
            <a:xfrm>
              <a:off x="4914802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7"/>
            <p:cNvSpPr/>
            <p:nvPr/>
          </p:nvSpPr>
          <p:spPr>
            <a:xfrm>
              <a:off x="5134524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8"/>
            <p:cNvSpPr/>
            <p:nvPr/>
          </p:nvSpPr>
          <p:spPr>
            <a:xfrm>
              <a:off x="5354246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9"/>
            <p:cNvSpPr/>
            <p:nvPr/>
          </p:nvSpPr>
          <p:spPr>
            <a:xfrm>
              <a:off x="5573969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80"/>
            <p:cNvSpPr/>
            <p:nvPr/>
          </p:nvSpPr>
          <p:spPr>
            <a:xfrm>
              <a:off x="5793691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1"/>
            <p:cNvSpPr/>
            <p:nvPr/>
          </p:nvSpPr>
          <p:spPr>
            <a:xfrm>
              <a:off x="6013413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6233135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tx1083"/>
            <p:cNvSpPr/>
            <p:nvPr/>
          </p:nvSpPr>
          <p:spPr>
            <a:xfrm>
              <a:off x="4893613" y="6124883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84" name="tx1084"/>
            <p:cNvSpPr/>
            <p:nvPr/>
          </p:nvSpPr>
          <p:spPr>
            <a:xfrm>
              <a:off x="5113335" y="6123916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85" name="tx1085"/>
            <p:cNvSpPr/>
            <p:nvPr/>
          </p:nvSpPr>
          <p:spPr>
            <a:xfrm>
              <a:off x="5333057" y="6125106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86" name="tx1086"/>
            <p:cNvSpPr/>
            <p:nvPr/>
          </p:nvSpPr>
          <p:spPr>
            <a:xfrm>
              <a:off x="5552779" y="6124920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87" name="tx1087"/>
            <p:cNvSpPr/>
            <p:nvPr/>
          </p:nvSpPr>
          <p:spPr>
            <a:xfrm>
              <a:off x="5772501" y="61239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8" name="tx1088"/>
            <p:cNvSpPr/>
            <p:nvPr/>
          </p:nvSpPr>
          <p:spPr>
            <a:xfrm>
              <a:off x="5992223" y="6125813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9" name="tx1089"/>
            <p:cNvSpPr/>
            <p:nvPr/>
          </p:nvSpPr>
          <p:spPr>
            <a:xfrm>
              <a:off x="6211946" y="61239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90" name="tx1090"/>
            <p:cNvSpPr/>
            <p:nvPr/>
          </p:nvSpPr>
          <p:spPr>
            <a:xfrm>
              <a:off x="5285703" y="6259382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1091" name="tx1091"/>
            <p:cNvSpPr/>
            <p:nvPr/>
          </p:nvSpPr>
          <p:spPr>
            <a:xfrm>
              <a:off x="5810819" y="6253562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92" name="tx1092"/>
            <p:cNvSpPr/>
            <p:nvPr/>
          </p:nvSpPr>
          <p:spPr>
            <a:xfrm>
              <a:off x="5850372" y="6259382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093" name="tx1093"/>
            <p:cNvSpPr/>
            <p:nvPr/>
          </p:nvSpPr>
          <p:spPr>
            <a:xfrm>
              <a:off x="4685680" y="4695825"/>
              <a:ext cx="62061" cy="727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1094" name="rc1094"/>
            <p:cNvSpPr/>
            <p:nvPr/>
          </p:nvSpPr>
          <p:spPr>
            <a:xfrm>
              <a:off x="6415881" y="4774747"/>
              <a:ext cx="2133599" cy="16709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rc1095"/>
            <p:cNvSpPr/>
            <p:nvPr/>
          </p:nvSpPr>
          <p:spPr>
            <a:xfrm>
              <a:off x="6957217" y="4844337"/>
              <a:ext cx="1522674" cy="1218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7053733" y="538176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7106072" y="519733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7175417" y="562010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7184739" y="542055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7210975" y="564854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7265873" y="578010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285636" y="569323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7330796" y="579147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7373453" y="556526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379047" y="575005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7423647" y="585553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7523443" y="573641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7534694" y="587046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7555012" y="570873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7559225" y="536353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7580609" y="597232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7660382" y="572636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7724413" y="565249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7885737" y="564747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7963477" y="570070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8024972" y="584482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8056989" y="586347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8198202" y="587133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8291423" y="571105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8303205" y="589874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8340569" y="569490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8364053" y="566594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3"/>
            <p:cNvSpPr/>
            <p:nvPr/>
          </p:nvSpPr>
          <p:spPr>
            <a:xfrm>
              <a:off x="7055305" y="528742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4"/>
            <p:cNvSpPr/>
            <p:nvPr/>
          </p:nvSpPr>
          <p:spPr>
            <a:xfrm>
              <a:off x="7071784" y="5287423"/>
              <a:ext cx="0" cy="224782"/>
            </a:xfrm>
            <a:custGeom>
              <a:avLst/>
              <a:pathLst>
                <a:path w="0" h="224782">
                  <a:moveTo>
                    <a:pt x="0" y="0"/>
                  </a:moveTo>
                  <a:lnTo>
                    <a:pt x="0" y="224782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5"/>
            <p:cNvSpPr/>
            <p:nvPr/>
          </p:nvSpPr>
          <p:spPr>
            <a:xfrm>
              <a:off x="7055305" y="55122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6"/>
            <p:cNvSpPr/>
            <p:nvPr/>
          </p:nvSpPr>
          <p:spPr>
            <a:xfrm>
              <a:off x="7107643" y="489970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7"/>
            <p:cNvSpPr/>
            <p:nvPr/>
          </p:nvSpPr>
          <p:spPr>
            <a:xfrm>
              <a:off x="7124122" y="4899707"/>
              <a:ext cx="0" cy="631354"/>
            </a:xfrm>
            <a:custGeom>
              <a:avLst/>
              <a:pathLst>
                <a:path w="0" h="631354">
                  <a:moveTo>
                    <a:pt x="0" y="0"/>
                  </a:moveTo>
                  <a:lnTo>
                    <a:pt x="0" y="63135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8"/>
            <p:cNvSpPr/>
            <p:nvPr/>
          </p:nvSpPr>
          <p:spPr>
            <a:xfrm>
              <a:off x="7107643" y="553106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9"/>
            <p:cNvSpPr/>
            <p:nvPr/>
          </p:nvSpPr>
          <p:spPr>
            <a:xfrm>
              <a:off x="7176988" y="549301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30"/>
            <p:cNvSpPr/>
            <p:nvPr/>
          </p:nvSpPr>
          <p:spPr>
            <a:xfrm>
              <a:off x="7193468" y="5493019"/>
              <a:ext cx="0" cy="290267"/>
            </a:xfrm>
            <a:custGeom>
              <a:avLst/>
              <a:pathLst>
                <a:path w="0" h="290267">
                  <a:moveTo>
                    <a:pt x="0" y="0"/>
                  </a:moveTo>
                  <a:lnTo>
                    <a:pt x="0" y="29026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1"/>
            <p:cNvSpPr/>
            <p:nvPr/>
          </p:nvSpPr>
          <p:spPr>
            <a:xfrm>
              <a:off x="7176988" y="578328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2"/>
            <p:cNvSpPr/>
            <p:nvPr/>
          </p:nvSpPr>
          <p:spPr>
            <a:xfrm>
              <a:off x="7186311" y="532064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3"/>
            <p:cNvSpPr/>
            <p:nvPr/>
          </p:nvSpPr>
          <p:spPr>
            <a:xfrm>
              <a:off x="7202790" y="5320641"/>
              <a:ext cx="0" cy="235926"/>
            </a:xfrm>
            <a:custGeom>
              <a:avLst/>
              <a:pathLst>
                <a:path w="0" h="235926">
                  <a:moveTo>
                    <a:pt x="0" y="0"/>
                  </a:moveTo>
                  <a:lnTo>
                    <a:pt x="0" y="23592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4"/>
            <p:cNvSpPr/>
            <p:nvPr/>
          </p:nvSpPr>
          <p:spPr>
            <a:xfrm>
              <a:off x="7186311" y="555656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5"/>
            <p:cNvSpPr/>
            <p:nvPr/>
          </p:nvSpPr>
          <p:spPr>
            <a:xfrm>
              <a:off x="7212546" y="544270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6"/>
            <p:cNvSpPr/>
            <p:nvPr/>
          </p:nvSpPr>
          <p:spPr>
            <a:xfrm>
              <a:off x="7229025" y="5442701"/>
              <a:ext cx="0" cy="447795"/>
            </a:xfrm>
            <a:custGeom>
              <a:avLst/>
              <a:pathLst>
                <a:path w="0" h="447795">
                  <a:moveTo>
                    <a:pt x="0" y="0"/>
                  </a:moveTo>
                  <a:lnTo>
                    <a:pt x="0" y="44779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7"/>
            <p:cNvSpPr/>
            <p:nvPr/>
          </p:nvSpPr>
          <p:spPr>
            <a:xfrm>
              <a:off x="7212546" y="589049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8"/>
            <p:cNvSpPr/>
            <p:nvPr/>
          </p:nvSpPr>
          <p:spPr>
            <a:xfrm>
              <a:off x="7267445" y="568387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9"/>
            <p:cNvSpPr/>
            <p:nvPr/>
          </p:nvSpPr>
          <p:spPr>
            <a:xfrm>
              <a:off x="7283924" y="5683870"/>
              <a:ext cx="0" cy="228560"/>
            </a:xfrm>
            <a:custGeom>
              <a:avLst/>
              <a:pathLst>
                <a:path w="0" h="228560">
                  <a:moveTo>
                    <a:pt x="0" y="0"/>
                  </a:moveTo>
                  <a:lnTo>
                    <a:pt x="0" y="22856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40"/>
            <p:cNvSpPr/>
            <p:nvPr/>
          </p:nvSpPr>
          <p:spPr>
            <a:xfrm>
              <a:off x="7267445" y="591243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1"/>
            <p:cNvSpPr/>
            <p:nvPr/>
          </p:nvSpPr>
          <p:spPr>
            <a:xfrm>
              <a:off x="7287207" y="550885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2"/>
            <p:cNvSpPr/>
            <p:nvPr/>
          </p:nvSpPr>
          <p:spPr>
            <a:xfrm>
              <a:off x="7303687" y="5508851"/>
              <a:ext cx="0" cy="404875"/>
            </a:xfrm>
            <a:custGeom>
              <a:avLst/>
              <a:pathLst>
                <a:path w="0" h="404875">
                  <a:moveTo>
                    <a:pt x="0" y="0"/>
                  </a:moveTo>
                  <a:lnTo>
                    <a:pt x="0" y="40487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3"/>
            <p:cNvSpPr/>
            <p:nvPr/>
          </p:nvSpPr>
          <p:spPr>
            <a:xfrm>
              <a:off x="7287207" y="591372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4"/>
            <p:cNvSpPr/>
            <p:nvPr/>
          </p:nvSpPr>
          <p:spPr>
            <a:xfrm>
              <a:off x="7332368" y="572307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5"/>
            <p:cNvSpPr/>
            <p:nvPr/>
          </p:nvSpPr>
          <p:spPr>
            <a:xfrm>
              <a:off x="7348847" y="5723071"/>
              <a:ext cx="0" cy="172901"/>
            </a:xfrm>
            <a:custGeom>
              <a:avLst/>
              <a:pathLst>
                <a:path w="0" h="172901">
                  <a:moveTo>
                    <a:pt x="0" y="0"/>
                  </a:moveTo>
                  <a:lnTo>
                    <a:pt x="0" y="172901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6"/>
            <p:cNvSpPr/>
            <p:nvPr/>
          </p:nvSpPr>
          <p:spPr>
            <a:xfrm>
              <a:off x="7332368" y="589597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7"/>
            <p:cNvSpPr/>
            <p:nvPr/>
          </p:nvSpPr>
          <p:spPr>
            <a:xfrm>
              <a:off x="7375024" y="550984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8"/>
            <p:cNvSpPr/>
            <p:nvPr/>
          </p:nvSpPr>
          <p:spPr>
            <a:xfrm>
              <a:off x="7391503" y="5509842"/>
              <a:ext cx="0" cy="146937"/>
            </a:xfrm>
            <a:custGeom>
              <a:avLst/>
              <a:pathLst>
                <a:path w="0" h="146937">
                  <a:moveTo>
                    <a:pt x="0" y="0"/>
                  </a:moveTo>
                  <a:lnTo>
                    <a:pt x="0" y="14693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9"/>
            <p:cNvSpPr/>
            <p:nvPr/>
          </p:nvSpPr>
          <p:spPr>
            <a:xfrm>
              <a:off x="7375024" y="565678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50"/>
            <p:cNvSpPr/>
            <p:nvPr/>
          </p:nvSpPr>
          <p:spPr>
            <a:xfrm>
              <a:off x="7380618" y="572167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1"/>
            <p:cNvSpPr/>
            <p:nvPr/>
          </p:nvSpPr>
          <p:spPr>
            <a:xfrm>
              <a:off x="7397098" y="5721677"/>
              <a:ext cx="0" cy="92847"/>
            </a:xfrm>
            <a:custGeom>
              <a:avLst/>
              <a:pathLst>
                <a:path w="0" h="92847">
                  <a:moveTo>
                    <a:pt x="0" y="0"/>
                  </a:moveTo>
                  <a:lnTo>
                    <a:pt x="0" y="9284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2"/>
            <p:cNvSpPr/>
            <p:nvPr/>
          </p:nvSpPr>
          <p:spPr>
            <a:xfrm>
              <a:off x="7380618" y="581452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3"/>
            <p:cNvSpPr/>
            <p:nvPr/>
          </p:nvSpPr>
          <p:spPr>
            <a:xfrm>
              <a:off x="7425219" y="584594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4"/>
            <p:cNvSpPr/>
            <p:nvPr/>
          </p:nvSpPr>
          <p:spPr>
            <a:xfrm>
              <a:off x="7441698" y="5845948"/>
              <a:ext cx="0" cy="55265"/>
            </a:xfrm>
            <a:custGeom>
              <a:avLst/>
              <a:pathLst>
                <a:path w="0" h="55265">
                  <a:moveTo>
                    <a:pt x="0" y="0"/>
                  </a:moveTo>
                  <a:lnTo>
                    <a:pt x="0" y="5526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7425219" y="590121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7525014" y="568253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7"/>
            <p:cNvSpPr/>
            <p:nvPr/>
          </p:nvSpPr>
          <p:spPr>
            <a:xfrm>
              <a:off x="7541493" y="5682539"/>
              <a:ext cx="0" cy="143843"/>
            </a:xfrm>
            <a:custGeom>
              <a:avLst/>
              <a:pathLst>
                <a:path w="0" h="143843">
                  <a:moveTo>
                    <a:pt x="0" y="0"/>
                  </a:moveTo>
                  <a:lnTo>
                    <a:pt x="0" y="143843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8"/>
            <p:cNvSpPr/>
            <p:nvPr/>
          </p:nvSpPr>
          <p:spPr>
            <a:xfrm>
              <a:off x="7525014" y="582638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7536265" y="585918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7552744" y="5859186"/>
              <a:ext cx="0" cy="58666"/>
            </a:xfrm>
            <a:custGeom>
              <a:avLst/>
              <a:pathLst>
                <a:path w="0" h="58666">
                  <a:moveTo>
                    <a:pt x="0" y="0"/>
                  </a:moveTo>
                  <a:lnTo>
                    <a:pt x="0" y="5866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1"/>
            <p:cNvSpPr/>
            <p:nvPr/>
          </p:nvSpPr>
          <p:spPr>
            <a:xfrm>
              <a:off x="7536265" y="591785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2"/>
            <p:cNvSpPr/>
            <p:nvPr/>
          </p:nvSpPr>
          <p:spPr>
            <a:xfrm>
              <a:off x="7556584" y="5670421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3"/>
            <p:cNvSpPr/>
            <p:nvPr/>
          </p:nvSpPr>
          <p:spPr>
            <a:xfrm>
              <a:off x="7573063" y="5670421"/>
              <a:ext cx="0" cy="112727"/>
            </a:xfrm>
            <a:custGeom>
              <a:avLst/>
              <a:pathLst>
                <a:path w="0" h="112727">
                  <a:moveTo>
                    <a:pt x="0" y="0"/>
                  </a:moveTo>
                  <a:lnTo>
                    <a:pt x="0" y="11272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4"/>
            <p:cNvSpPr/>
            <p:nvPr/>
          </p:nvSpPr>
          <p:spPr>
            <a:xfrm>
              <a:off x="7556584" y="578314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5"/>
            <p:cNvSpPr/>
            <p:nvPr/>
          </p:nvSpPr>
          <p:spPr>
            <a:xfrm>
              <a:off x="7560796" y="524186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6"/>
            <p:cNvSpPr/>
            <p:nvPr/>
          </p:nvSpPr>
          <p:spPr>
            <a:xfrm>
              <a:off x="7577275" y="5241867"/>
              <a:ext cx="0" cy="279441"/>
            </a:xfrm>
            <a:custGeom>
              <a:avLst/>
              <a:pathLst>
                <a:path w="0" h="279441">
                  <a:moveTo>
                    <a:pt x="0" y="0"/>
                  </a:moveTo>
                  <a:lnTo>
                    <a:pt x="0" y="279441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7"/>
            <p:cNvSpPr/>
            <p:nvPr/>
          </p:nvSpPr>
          <p:spPr>
            <a:xfrm>
              <a:off x="7560796" y="552130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8"/>
            <p:cNvSpPr/>
            <p:nvPr/>
          </p:nvSpPr>
          <p:spPr>
            <a:xfrm>
              <a:off x="7582181" y="597363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9"/>
            <p:cNvSpPr/>
            <p:nvPr/>
          </p:nvSpPr>
          <p:spPr>
            <a:xfrm>
              <a:off x="7598660" y="5973639"/>
              <a:ext cx="0" cy="33467"/>
            </a:xfrm>
            <a:custGeom>
              <a:avLst/>
              <a:pathLst>
                <a:path w="0" h="33467">
                  <a:moveTo>
                    <a:pt x="0" y="0"/>
                  </a:moveTo>
                  <a:lnTo>
                    <a:pt x="0" y="3346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70"/>
            <p:cNvSpPr/>
            <p:nvPr/>
          </p:nvSpPr>
          <p:spPr>
            <a:xfrm>
              <a:off x="7582181" y="60071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1"/>
            <p:cNvSpPr/>
            <p:nvPr/>
          </p:nvSpPr>
          <p:spPr>
            <a:xfrm>
              <a:off x="7661953" y="570532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2"/>
            <p:cNvSpPr/>
            <p:nvPr/>
          </p:nvSpPr>
          <p:spPr>
            <a:xfrm>
              <a:off x="7678432" y="5705320"/>
              <a:ext cx="0" cy="78182"/>
            </a:xfrm>
            <a:custGeom>
              <a:avLst/>
              <a:pathLst>
                <a:path w="0" h="78182">
                  <a:moveTo>
                    <a:pt x="0" y="0"/>
                  </a:moveTo>
                  <a:lnTo>
                    <a:pt x="0" y="78182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3"/>
            <p:cNvSpPr/>
            <p:nvPr/>
          </p:nvSpPr>
          <p:spPr>
            <a:xfrm>
              <a:off x="7661953" y="578350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4"/>
            <p:cNvSpPr/>
            <p:nvPr/>
          </p:nvSpPr>
          <p:spPr>
            <a:xfrm>
              <a:off x="7725985" y="562694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5"/>
            <p:cNvSpPr/>
            <p:nvPr/>
          </p:nvSpPr>
          <p:spPr>
            <a:xfrm>
              <a:off x="7742464" y="5626944"/>
              <a:ext cx="0" cy="87194"/>
            </a:xfrm>
            <a:custGeom>
              <a:avLst/>
              <a:pathLst>
                <a:path w="0" h="87194">
                  <a:moveTo>
                    <a:pt x="0" y="0"/>
                  </a:moveTo>
                  <a:lnTo>
                    <a:pt x="0" y="8719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6"/>
            <p:cNvSpPr/>
            <p:nvPr/>
          </p:nvSpPr>
          <p:spPr>
            <a:xfrm>
              <a:off x="7725985" y="571413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7"/>
            <p:cNvSpPr/>
            <p:nvPr/>
          </p:nvSpPr>
          <p:spPr>
            <a:xfrm>
              <a:off x="7887309" y="562795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8"/>
            <p:cNvSpPr/>
            <p:nvPr/>
          </p:nvSpPr>
          <p:spPr>
            <a:xfrm>
              <a:off x="7903788" y="5627959"/>
              <a:ext cx="0" cy="75130"/>
            </a:xfrm>
            <a:custGeom>
              <a:avLst/>
              <a:pathLst>
                <a:path w="0" h="75130">
                  <a:moveTo>
                    <a:pt x="0" y="0"/>
                  </a:moveTo>
                  <a:lnTo>
                    <a:pt x="0" y="7513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9"/>
            <p:cNvSpPr/>
            <p:nvPr/>
          </p:nvSpPr>
          <p:spPr>
            <a:xfrm>
              <a:off x="7887309" y="570308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80"/>
            <p:cNvSpPr/>
            <p:nvPr/>
          </p:nvSpPr>
          <p:spPr>
            <a:xfrm>
              <a:off x="7965048" y="5687388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1"/>
            <p:cNvSpPr/>
            <p:nvPr/>
          </p:nvSpPr>
          <p:spPr>
            <a:xfrm>
              <a:off x="7981528" y="5687388"/>
              <a:ext cx="0" cy="62726"/>
            </a:xfrm>
            <a:custGeom>
              <a:avLst/>
              <a:pathLst>
                <a:path w="0" h="62726">
                  <a:moveTo>
                    <a:pt x="0" y="0"/>
                  </a:moveTo>
                  <a:lnTo>
                    <a:pt x="0" y="6272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2"/>
            <p:cNvSpPr/>
            <p:nvPr/>
          </p:nvSpPr>
          <p:spPr>
            <a:xfrm>
              <a:off x="7965048" y="5750114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3"/>
            <p:cNvSpPr/>
            <p:nvPr/>
          </p:nvSpPr>
          <p:spPr>
            <a:xfrm>
              <a:off x="8026543" y="5826193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4"/>
            <p:cNvSpPr/>
            <p:nvPr/>
          </p:nvSpPr>
          <p:spPr>
            <a:xfrm>
              <a:off x="8043022" y="5826193"/>
              <a:ext cx="0" cy="73355"/>
            </a:xfrm>
            <a:custGeom>
              <a:avLst/>
              <a:pathLst>
                <a:path w="0" h="73355">
                  <a:moveTo>
                    <a:pt x="0" y="0"/>
                  </a:moveTo>
                  <a:lnTo>
                    <a:pt x="0" y="7335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5"/>
            <p:cNvSpPr/>
            <p:nvPr/>
          </p:nvSpPr>
          <p:spPr>
            <a:xfrm>
              <a:off x="8026543" y="589954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6"/>
            <p:cNvSpPr/>
            <p:nvPr/>
          </p:nvSpPr>
          <p:spPr>
            <a:xfrm>
              <a:off x="8058560" y="586287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7"/>
            <p:cNvSpPr/>
            <p:nvPr/>
          </p:nvSpPr>
          <p:spPr>
            <a:xfrm>
              <a:off x="8075040" y="5862875"/>
              <a:ext cx="0" cy="37304"/>
            </a:xfrm>
            <a:custGeom>
              <a:avLst/>
              <a:pathLst>
                <a:path w="0" h="37304">
                  <a:moveTo>
                    <a:pt x="0" y="0"/>
                  </a:moveTo>
                  <a:lnTo>
                    <a:pt x="0" y="3730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8"/>
            <p:cNvSpPr/>
            <p:nvPr/>
          </p:nvSpPr>
          <p:spPr>
            <a:xfrm>
              <a:off x="8058560" y="5900180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9"/>
            <p:cNvSpPr/>
            <p:nvPr/>
          </p:nvSpPr>
          <p:spPr>
            <a:xfrm>
              <a:off x="8199774" y="587105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90"/>
            <p:cNvSpPr/>
            <p:nvPr/>
          </p:nvSpPr>
          <p:spPr>
            <a:xfrm>
              <a:off x="8216253" y="5871059"/>
              <a:ext cx="0" cy="36646"/>
            </a:xfrm>
            <a:custGeom>
              <a:avLst/>
              <a:pathLst>
                <a:path w="0" h="36646">
                  <a:moveTo>
                    <a:pt x="0" y="0"/>
                  </a:moveTo>
                  <a:lnTo>
                    <a:pt x="0" y="3664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1"/>
            <p:cNvSpPr/>
            <p:nvPr/>
          </p:nvSpPr>
          <p:spPr>
            <a:xfrm>
              <a:off x="8199774" y="5907705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2"/>
            <p:cNvSpPr/>
            <p:nvPr/>
          </p:nvSpPr>
          <p:spPr>
            <a:xfrm>
              <a:off x="8292995" y="568768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3"/>
            <p:cNvSpPr/>
            <p:nvPr/>
          </p:nvSpPr>
          <p:spPr>
            <a:xfrm>
              <a:off x="8309474" y="5687686"/>
              <a:ext cx="0" cy="82831"/>
            </a:xfrm>
            <a:custGeom>
              <a:avLst/>
              <a:pathLst>
                <a:path w="0" h="82831">
                  <a:moveTo>
                    <a:pt x="0" y="0"/>
                  </a:moveTo>
                  <a:lnTo>
                    <a:pt x="0" y="82831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4"/>
            <p:cNvSpPr/>
            <p:nvPr/>
          </p:nvSpPr>
          <p:spPr>
            <a:xfrm>
              <a:off x="8292995" y="577051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5"/>
            <p:cNvSpPr/>
            <p:nvPr/>
          </p:nvSpPr>
          <p:spPr>
            <a:xfrm>
              <a:off x="8304777" y="5903632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6"/>
            <p:cNvSpPr/>
            <p:nvPr/>
          </p:nvSpPr>
          <p:spPr>
            <a:xfrm>
              <a:off x="8321256" y="5903632"/>
              <a:ext cx="0" cy="26335"/>
            </a:xfrm>
            <a:custGeom>
              <a:avLst/>
              <a:pathLst>
                <a:path w="0" h="26335">
                  <a:moveTo>
                    <a:pt x="0" y="0"/>
                  </a:moveTo>
                  <a:lnTo>
                    <a:pt x="0" y="2633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7"/>
            <p:cNvSpPr/>
            <p:nvPr/>
          </p:nvSpPr>
          <p:spPr>
            <a:xfrm>
              <a:off x="8304777" y="592996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8"/>
            <p:cNvSpPr/>
            <p:nvPr/>
          </p:nvSpPr>
          <p:spPr>
            <a:xfrm>
              <a:off x="8342141" y="568680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9"/>
            <p:cNvSpPr/>
            <p:nvPr/>
          </p:nvSpPr>
          <p:spPr>
            <a:xfrm>
              <a:off x="8358620" y="5686809"/>
              <a:ext cx="0" cy="52297"/>
            </a:xfrm>
            <a:custGeom>
              <a:avLst/>
              <a:pathLst>
                <a:path w="0" h="52297">
                  <a:moveTo>
                    <a:pt x="0" y="0"/>
                  </a:moveTo>
                  <a:lnTo>
                    <a:pt x="0" y="5229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200"/>
            <p:cNvSpPr/>
            <p:nvPr/>
          </p:nvSpPr>
          <p:spPr>
            <a:xfrm>
              <a:off x="8342141" y="5739106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1"/>
            <p:cNvSpPr/>
            <p:nvPr/>
          </p:nvSpPr>
          <p:spPr>
            <a:xfrm>
              <a:off x="8365625" y="5654827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2"/>
            <p:cNvSpPr/>
            <p:nvPr/>
          </p:nvSpPr>
          <p:spPr>
            <a:xfrm>
              <a:off x="8382104" y="5654827"/>
              <a:ext cx="0" cy="58342"/>
            </a:xfrm>
            <a:custGeom>
              <a:avLst/>
              <a:pathLst>
                <a:path w="0" h="58342">
                  <a:moveTo>
                    <a:pt x="0" y="0"/>
                  </a:moveTo>
                  <a:lnTo>
                    <a:pt x="0" y="58342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3"/>
            <p:cNvSpPr/>
            <p:nvPr/>
          </p:nvSpPr>
          <p:spPr>
            <a:xfrm>
              <a:off x="8365625" y="5713169"/>
              <a:ext cx="32958" cy="0"/>
            </a:xfrm>
            <a:custGeom>
              <a:avLst/>
              <a:pathLst>
                <a:path w="32958" h="0">
                  <a:moveTo>
                    <a:pt x="0" y="0"/>
                  </a:moveTo>
                  <a:lnTo>
                    <a:pt x="32958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4"/>
            <p:cNvSpPr/>
            <p:nvPr/>
          </p:nvSpPr>
          <p:spPr>
            <a:xfrm>
              <a:off x="7071784" y="5593514"/>
              <a:ext cx="1310319" cy="254997"/>
            </a:xfrm>
            <a:custGeom>
              <a:avLst/>
              <a:pathLst>
                <a:path w="1310319" h="254997">
                  <a:moveTo>
                    <a:pt x="0" y="0"/>
                  </a:moveTo>
                  <a:lnTo>
                    <a:pt x="16586" y="3227"/>
                  </a:lnTo>
                  <a:lnTo>
                    <a:pt x="33172" y="6455"/>
                  </a:lnTo>
                  <a:lnTo>
                    <a:pt x="49758" y="9683"/>
                  </a:lnTo>
                  <a:lnTo>
                    <a:pt x="66345" y="12911"/>
                  </a:lnTo>
                  <a:lnTo>
                    <a:pt x="82931" y="16139"/>
                  </a:lnTo>
                  <a:lnTo>
                    <a:pt x="99517" y="19366"/>
                  </a:lnTo>
                  <a:lnTo>
                    <a:pt x="116104" y="22594"/>
                  </a:lnTo>
                  <a:lnTo>
                    <a:pt x="132690" y="25822"/>
                  </a:lnTo>
                  <a:lnTo>
                    <a:pt x="149276" y="29050"/>
                  </a:lnTo>
                  <a:lnTo>
                    <a:pt x="165863" y="32278"/>
                  </a:lnTo>
                  <a:lnTo>
                    <a:pt x="182449" y="35505"/>
                  </a:lnTo>
                  <a:lnTo>
                    <a:pt x="199035" y="38733"/>
                  </a:lnTo>
                  <a:lnTo>
                    <a:pt x="215622" y="41961"/>
                  </a:lnTo>
                  <a:lnTo>
                    <a:pt x="232208" y="45189"/>
                  </a:lnTo>
                  <a:lnTo>
                    <a:pt x="248794" y="48417"/>
                  </a:lnTo>
                  <a:lnTo>
                    <a:pt x="265381" y="51644"/>
                  </a:lnTo>
                  <a:lnTo>
                    <a:pt x="281967" y="54872"/>
                  </a:lnTo>
                  <a:lnTo>
                    <a:pt x="298553" y="58100"/>
                  </a:lnTo>
                  <a:lnTo>
                    <a:pt x="315140" y="61328"/>
                  </a:lnTo>
                  <a:lnTo>
                    <a:pt x="331726" y="64556"/>
                  </a:lnTo>
                  <a:lnTo>
                    <a:pt x="348312" y="67784"/>
                  </a:lnTo>
                  <a:lnTo>
                    <a:pt x="364899" y="71011"/>
                  </a:lnTo>
                  <a:lnTo>
                    <a:pt x="381485" y="74239"/>
                  </a:lnTo>
                  <a:lnTo>
                    <a:pt x="398071" y="77467"/>
                  </a:lnTo>
                  <a:lnTo>
                    <a:pt x="414658" y="80695"/>
                  </a:lnTo>
                  <a:lnTo>
                    <a:pt x="431244" y="83923"/>
                  </a:lnTo>
                  <a:lnTo>
                    <a:pt x="447830" y="87150"/>
                  </a:lnTo>
                  <a:lnTo>
                    <a:pt x="464417" y="90378"/>
                  </a:lnTo>
                  <a:lnTo>
                    <a:pt x="481003" y="93606"/>
                  </a:lnTo>
                  <a:lnTo>
                    <a:pt x="497589" y="96834"/>
                  </a:lnTo>
                  <a:lnTo>
                    <a:pt x="514176" y="100062"/>
                  </a:lnTo>
                  <a:lnTo>
                    <a:pt x="530762" y="103289"/>
                  </a:lnTo>
                  <a:lnTo>
                    <a:pt x="547348" y="106517"/>
                  </a:lnTo>
                  <a:lnTo>
                    <a:pt x="563935" y="109745"/>
                  </a:lnTo>
                  <a:lnTo>
                    <a:pt x="580521" y="112973"/>
                  </a:lnTo>
                  <a:lnTo>
                    <a:pt x="597107" y="116201"/>
                  </a:lnTo>
                  <a:lnTo>
                    <a:pt x="613694" y="119429"/>
                  </a:lnTo>
                  <a:lnTo>
                    <a:pt x="630280" y="122656"/>
                  </a:lnTo>
                  <a:lnTo>
                    <a:pt x="646866" y="125884"/>
                  </a:lnTo>
                  <a:lnTo>
                    <a:pt x="663453" y="129112"/>
                  </a:lnTo>
                  <a:lnTo>
                    <a:pt x="680039" y="132340"/>
                  </a:lnTo>
                  <a:lnTo>
                    <a:pt x="696625" y="135568"/>
                  </a:lnTo>
                  <a:lnTo>
                    <a:pt x="713212" y="138795"/>
                  </a:lnTo>
                  <a:lnTo>
                    <a:pt x="729798" y="142023"/>
                  </a:lnTo>
                  <a:lnTo>
                    <a:pt x="746384" y="145251"/>
                  </a:lnTo>
                  <a:lnTo>
                    <a:pt x="762971" y="148479"/>
                  </a:lnTo>
                  <a:lnTo>
                    <a:pt x="779557" y="151707"/>
                  </a:lnTo>
                  <a:lnTo>
                    <a:pt x="796143" y="154934"/>
                  </a:lnTo>
                  <a:lnTo>
                    <a:pt x="812730" y="158162"/>
                  </a:lnTo>
                  <a:lnTo>
                    <a:pt x="829316" y="161390"/>
                  </a:lnTo>
                  <a:lnTo>
                    <a:pt x="845902" y="164618"/>
                  </a:lnTo>
                  <a:lnTo>
                    <a:pt x="862489" y="167846"/>
                  </a:lnTo>
                  <a:lnTo>
                    <a:pt x="879075" y="171073"/>
                  </a:lnTo>
                  <a:lnTo>
                    <a:pt x="895661" y="174301"/>
                  </a:lnTo>
                  <a:lnTo>
                    <a:pt x="912248" y="177529"/>
                  </a:lnTo>
                  <a:lnTo>
                    <a:pt x="928834" y="180757"/>
                  </a:lnTo>
                  <a:lnTo>
                    <a:pt x="945420" y="183985"/>
                  </a:lnTo>
                  <a:lnTo>
                    <a:pt x="962007" y="187213"/>
                  </a:lnTo>
                  <a:lnTo>
                    <a:pt x="978593" y="190440"/>
                  </a:lnTo>
                  <a:lnTo>
                    <a:pt x="995179" y="193668"/>
                  </a:lnTo>
                  <a:lnTo>
                    <a:pt x="1011765" y="196896"/>
                  </a:lnTo>
                  <a:lnTo>
                    <a:pt x="1028352" y="200124"/>
                  </a:lnTo>
                  <a:lnTo>
                    <a:pt x="1044938" y="203352"/>
                  </a:lnTo>
                  <a:lnTo>
                    <a:pt x="1061524" y="206579"/>
                  </a:lnTo>
                  <a:lnTo>
                    <a:pt x="1078111" y="209807"/>
                  </a:lnTo>
                  <a:lnTo>
                    <a:pt x="1094697" y="213035"/>
                  </a:lnTo>
                  <a:lnTo>
                    <a:pt x="1111283" y="216263"/>
                  </a:lnTo>
                  <a:lnTo>
                    <a:pt x="1127870" y="219491"/>
                  </a:lnTo>
                  <a:lnTo>
                    <a:pt x="1144456" y="222718"/>
                  </a:lnTo>
                  <a:lnTo>
                    <a:pt x="1161042" y="225946"/>
                  </a:lnTo>
                  <a:lnTo>
                    <a:pt x="1177629" y="229174"/>
                  </a:lnTo>
                  <a:lnTo>
                    <a:pt x="1194215" y="232402"/>
                  </a:lnTo>
                  <a:lnTo>
                    <a:pt x="1210801" y="235630"/>
                  </a:lnTo>
                  <a:lnTo>
                    <a:pt x="1227388" y="238858"/>
                  </a:lnTo>
                  <a:lnTo>
                    <a:pt x="1243974" y="242085"/>
                  </a:lnTo>
                  <a:lnTo>
                    <a:pt x="1260560" y="245313"/>
                  </a:lnTo>
                  <a:lnTo>
                    <a:pt x="1277147" y="248541"/>
                  </a:lnTo>
                  <a:lnTo>
                    <a:pt x="1293733" y="251769"/>
                  </a:lnTo>
                  <a:lnTo>
                    <a:pt x="1310319" y="25499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rc1205"/>
            <p:cNvSpPr/>
            <p:nvPr/>
          </p:nvSpPr>
          <p:spPr>
            <a:xfrm>
              <a:off x="6957217" y="4844337"/>
              <a:ext cx="1522674" cy="1218139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tx1206"/>
            <p:cNvSpPr/>
            <p:nvPr/>
          </p:nvSpPr>
          <p:spPr>
            <a:xfrm>
              <a:off x="6788659" y="5733892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207" name="tx1207"/>
            <p:cNvSpPr/>
            <p:nvPr/>
          </p:nvSpPr>
          <p:spPr>
            <a:xfrm>
              <a:off x="6788659" y="5332692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208" name="tx1208"/>
            <p:cNvSpPr/>
            <p:nvPr/>
          </p:nvSpPr>
          <p:spPr>
            <a:xfrm>
              <a:off x="6788659" y="4931492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209" name="pl1209"/>
            <p:cNvSpPr/>
            <p:nvPr/>
          </p:nvSpPr>
          <p:spPr>
            <a:xfrm>
              <a:off x="6922423" y="57623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10"/>
            <p:cNvSpPr/>
            <p:nvPr/>
          </p:nvSpPr>
          <p:spPr>
            <a:xfrm>
              <a:off x="6922423" y="5361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1"/>
            <p:cNvSpPr/>
            <p:nvPr/>
          </p:nvSpPr>
          <p:spPr>
            <a:xfrm>
              <a:off x="6922423" y="49599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2"/>
            <p:cNvSpPr/>
            <p:nvPr/>
          </p:nvSpPr>
          <p:spPr>
            <a:xfrm>
              <a:off x="7048402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3"/>
            <p:cNvSpPr/>
            <p:nvPr/>
          </p:nvSpPr>
          <p:spPr>
            <a:xfrm>
              <a:off x="7268124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4"/>
            <p:cNvSpPr/>
            <p:nvPr/>
          </p:nvSpPr>
          <p:spPr>
            <a:xfrm>
              <a:off x="7487846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5"/>
            <p:cNvSpPr/>
            <p:nvPr/>
          </p:nvSpPr>
          <p:spPr>
            <a:xfrm>
              <a:off x="7707569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6"/>
            <p:cNvSpPr/>
            <p:nvPr/>
          </p:nvSpPr>
          <p:spPr>
            <a:xfrm>
              <a:off x="7927291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7"/>
            <p:cNvSpPr/>
            <p:nvPr/>
          </p:nvSpPr>
          <p:spPr>
            <a:xfrm>
              <a:off x="8147013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8"/>
            <p:cNvSpPr/>
            <p:nvPr/>
          </p:nvSpPr>
          <p:spPr>
            <a:xfrm>
              <a:off x="8366735" y="60624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tx1219"/>
            <p:cNvSpPr/>
            <p:nvPr/>
          </p:nvSpPr>
          <p:spPr>
            <a:xfrm>
              <a:off x="7027213" y="6124883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0" name="tx1220"/>
            <p:cNvSpPr/>
            <p:nvPr/>
          </p:nvSpPr>
          <p:spPr>
            <a:xfrm>
              <a:off x="7246935" y="6123916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21" name="tx1221"/>
            <p:cNvSpPr/>
            <p:nvPr/>
          </p:nvSpPr>
          <p:spPr>
            <a:xfrm>
              <a:off x="7466657" y="6125106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22" name="tx1222"/>
            <p:cNvSpPr/>
            <p:nvPr/>
          </p:nvSpPr>
          <p:spPr>
            <a:xfrm>
              <a:off x="7686379" y="6124920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23" name="tx1223"/>
            <p:cNvSpPr/>
            <p:nvPr/>
          </p:nvSpPr>
          <p:spPr>
            <a:xfrm>
              <a:off x="7906101" y="61239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224" name="tx1224"/>
            <p:cNvSpPr/>
            <p:nvPr/>
          </p:nvSpPr>
          <p:spPr>
            <a:xfrm>
              <a:off x="8125823" y="6125813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225" name="tx1225"/>
            <p:cNvSpPr/>
            <p:nvPr/>
          </p:nvSpPr>
          <p:spPr>
            <a:xfrm>
              <a:off x="8345546" y="612395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26" name="tx1226"/>
            <p:cNvSpPr/>
            <p:nvPr/>
          </p:nvSpPr>
          <p:spPr>
            <a:xfrm>
              <a:off x="7419303" y="6259382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1227" name="tx1227"/>
            <p:cNvSpPr/>
            <p:nvPr/>
          </p:nvSpPr>
          <p:spPr>
            <a:xfrm>
              <a:off x="7944419" y="6253562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8" name="tx1228"/>
            <p:cNvSpPr/>
            <p:nvPr/>
          </p:nvSpPr>
          <p:spPr>
            <a:xfrm>
              <a:off x="7983972" y="6259382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229" name="tx1229"/>
            <p:cNvSpPr/>
            <p:nvPr/>
          </p:nvSpPr>
          <p:spPr>
            <a:xfrm>
              <a:off x="6599361" y="4695825"/>
              <a:ext cx="28227" cy="727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2023-05-01T16:31:38Z</dcterms:modified>
</cp:coreProperties>
</file>