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581025" y="1293812"/>
            <a:ext cx="6400800" cy="2743200"/>
            <a:chOff x="581025" y="1293812"/>
            <a:chExt cx="6400800" cy="2743200"/>
          </a:xfrm>
        </p:grpSpPr>
        <p:sp>
          <p:nvSpPr>
            <p:cNvPr id="3" name="rc3"/>
            <p:cNvSpPr/>
            <p:nvPr/>
          </p:nvSpPr>
          <p:spPr>
            <a:xfrm>
              <a:off x="581025" y="1293812"/>
              <a:ext cx="64008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581025" y="1781290"/>
              <a:ext cx="2133600" cy="1768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00748" y="1850879"/>
              <a:ext cx="1644287" cy="13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1106414" y="3004094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162933" y="2883153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237816" y="2969219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247883" y="2995542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276214" y="2867903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335497" y="2983478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356838" y="2871325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405605" y="3083109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451669" y="2705416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457710" y="2897814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505872" y="2682836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613638" y="2447455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625788" y="2797142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647729" y="2798566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652278" y="2796424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675370" y="3033734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761514" y="2500651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830660" y="2177223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004869" y="2276766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088817" y="2870454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155223" y="2229077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189798" y="2200725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342290" y="1897452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442956" y="2120750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455679" y="1907779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496027" y="1892621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521386" y="2074707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124465" y="2000660"/>
              <a:ext cx="1414972" cy="1105856"/>
            </a:xfrm>
            <a:custGeom>
              <a:avLst/>
              <a:pathLst>
                <a:path w="1414972" h="1105856">
                  <a:moveTo>
                    <a:pt x="0" y="1105856"/>
                  </a:moveTo>
                  <a:lnTo>
                    <a:pt x="17911" y="1091858"/>
                  </a:lnTo>
                  <a:lnTo>
                    <a:pt x="35822" y="1077860"/>
                  </a:lnTo>
                  <a:lnTo>
                    <a:pt x="53733" y="1063861"/>
                  </a:lnTo>
                  <a:lnTo>
                    <a:pt x="71644" y="1049863"/>
                  </a:lnTo>
                  <a:lnTo>
                    <a:pt x="89555" y="1035865"/>
                  </a:lnTo>
                  <a:lnTo>
                    <a:pt x="107466" y="1021867"/>
                  </a:lnTo>
                  <a:lnTo>
                    <a:pt x="125377" y="1007869"/>
                  </a:lnTo>
                  <a:lnTo>
                    <a:pt x="143288" y="993871"/>
                  </a:lnTo>
                  <a:lnTo>
                    <a:pt x="161199" y="979872"/>
                  </a:lnTo>
                  <a:lnTo>
                    <a:pt x="179110" y="965874"/>
                  </a:lnTo>
                  <a:lnTo>
                    <a:pt x="197021" y="951876"/>
                  </a:lnTo>
                  <a:lnTo>
                    <a:pt x="214932" y="937878"/>
                  </a:lnTo>
                  <a:lnTo>
                    <a:pt x="232843" y="923880"/>
                  </a:lnTo>
                  <a:lnTo>
                    <a:pt x="250754" y="909881"/>
                  </a:lnTo>
                  <a:lnTo>
                    <a:pt x="268665" y="895883"/>
                  </a:lnTo>
                  <a:lnTo>
                    <a:pt x="286576" y="881885"/>
                  </a:lnTo>
                  <a:lnTo>
                    <a:pt x="304487" y="867887"/>
                  </a:lnTo>
                  <a:lnTo>
                    <a:pt x="322398" y="853889"/>
                  </a:lnTo>
                  <a:lnTo>
                    <a:pt x="340309" y="839891"/>
                  </a:lnTo>
                  <a:lnTo>
                    <a:pt x="358220" y="825892"/>
                  </a:lnTo>
                  <a:lnTo>
                    <a:pt x="376131" y="811894"/>
                  </a:lnTo>
                  <a:lnTo>
                    <a:pt x="394042" y="797896"/>
                  </a:lnTo>
                  <a:lnTo>
                    <a:pt x="411954" y="783898"/>
                  </a:lnTo>
                  <a:lnTo>
                    <a:pt x="429865" y="769900"/>
                  </a:lnTo>
                  <a:lnTo>
                    <a:pt x="447776" y="755901"/>
                  </a:lnTo>
                  <a:lnTo>
                    <a:pt x="465687" y="741903"/>
                  </a:lnTo>
                  <a:lnTo>
                    <a:pt x="483598" y="727905"/>
                  </a:lnTo>
                  <a:lnTo>
                    <a:pt x="501509" y="713907"/>
                  </a:lnTo>
                  <a:lnTo>
                    <a:pt x="519420" y="699909"/>
                  </a:lnTo>
                  <a:lnTo>
                    <a:pt x="537331" y="685911"/>
                  </a:lnTo>
                  <a:lnTo>
                    <a:pt x="555242" y="671912"/>
                  </a:lnTo>
                  <a:lnTo>
                    <a:pt x="573153" y="657914"/>
                  </a:lnTo>
                  <a:lnTo>
                    <a:pt x="591064" y="643916"/>
                  </a:lnTo>
                  <a:lnTo>
                    <a:pt x="608975" y="629918"/>
                  </a:lnTo>
                  <a:lnTo>
                    <a:pt x="626886" y="615920"/>
                  </a:lnTo>
                  <a:lnTo>
                    <a:pt x="644797" y="601921"/>
                  </a:lnTo>
                  <a:lnTo>
                    <a:pt x="662708" y="587923"/>
                  </a:lnTo>
                  <a:lnTo>
                    <a:pt x="680619" y="573925"/>
                  </a:lnTo>
                  <a:lnTo>
                    <a:pt x="698530" y="559927"/>
                  </a:lnTo>
                  <a:lnTo>
                    <a:pt x="716441" y="545929"/>
                  </a:lnTo>
                  <a:lnTo>
                    <a:pt x="734352" y="531930"/>
                  </a:lnTo>
                  <a:lnTo>
                    <a:pt x="752263" y="517932"/>
                  </a:lnTo>
                  <a:lnTo>
                    <a:pt x="770174" y="503934"/>
                  </a:lnTo>
                  <a:lnTo>
                    <a:pt x="788085" y="489936"/>
                  </a:lnTo>
                  <a:lnTo>
                    <a:pt x="805996" y="475938"/>
                  </a:lnTo>
                  <a:lnTo>
                    <a:pt x="823908" y="461940"/>
                  </a:lnTo>
                  <a:lnTo>
                    <a:pt x="841819" y="447941"/>
                  </a:lnTo>
                  <a:lnTo>
                    <a:pt x="859730" y="433943"/>
                  </a:lnTo>
                  <a:lnTo>
                    <a:pt x="877641" y="419945"/>
                  </a:lnTo>
                  <a:lnTo>
                    <a:pt x="895552" y="405947"/>
                  </a:lnTo>
                  <a:lnTo>
                    <a:pt x="913463" y="391949"/>
                  </a:lnTo>
                  <a:lnTo>
                    <a:pt x="931374" y="377950"/>
                  </a:lnTo>
                  <a:lnTo>
                    <a:pt x="949285" y="363952"/>
                  </a:lnTo>
                  <a:lnTo>
                    <a:pt x="967196" y="349954"/>
                  </a:lnTo>
                  <a:lnTo>
                    <a:pt x="985107" y="335956"/>
                  </a:lnTo>
                  <a:lnTo>
                    <a:pt x="1003018" y="321958"/>
                  </a:lnTo>
                  <a:lnTo>
                    <a:pt x="1020929" y="307960"/>
                  </a:lnTo>
                  <a:lnTo>
                    <a:pt x="1038840" y="293961"/>
                  </a:lnTo>
                  <a:lnTo>
                    <a:pt x="1056751" y="279963"/>
                  </a:lnTo>
                  <a:lnTo>
                    <a:pt x="1074662" y="265965"/>
                  </a:lnTo>
                  <a:lnTo>
                    <a:pt x="1092573" y="251967"/>
                  </a:lnTo>
                  <a:lnTo>
                    <a:pt x="1110484" y="237969"/>
                  </a:lnTo>
                  <a:lnTo>
                    <a:pt x="1128395" y="223970"/>
                  </a:lnTo>
                  <a:lnTo>
                    <a:pt x="1146306" y="209972"/>
                  </a:lnTo>
                  <a:lnTo>
                    <a:pt x="1164217" y="195974"/>
                  </a:lnTo>
                  <a:lnTo>
                    <a:pt x="1182128" y="181976"/>
                  </a:lnTo>
                  <a:lnTo>
                    <a:pt x="1200039" y="167978"/>
                  </a:lnTo>
                  <a:lnTo>
                    <a:pt x="1217950" y="153980"/>
                  </a:lnTo>
                  <a:lnTo>
                    <a:pt x="1235862" y="139981"/>
                  </a:lnTo>
                  <a:lnTo>
                    <a:pt x="1253773" y="125983"/>
                  </a:lnTo>
                  <a:lnTo>
                    <a:pt x="1271684" y="111985"/>
                  </a:lnTo>
                  <a:lnTo>
                    <a:pt x="1289595" y="97987"/>
                  </a:lnTo>
                  <a:lnTo>
                    <a:pt x="1307506" y="83989"/>
                  </a:lnTo>
                  <a:lnTo>
                    <a:pt x="1325417" y="69990"/>
                  </a:lnTo>
                  <a:lnTo>
                    <a:pt x="1343328" y="55992"/>
                  </a:lnTo>
                  <a:lnTo>
                    <a:pt x="1361239" y="41994"/>
                  </a:lnTo>
                  <a:lnTo>
                    <a:pt x="1379150" y="27996"/>
                  </a:lnTo>
                  <a:lnTo>
                    <a:pt x="1397061" y="13998"/>
                  </a:lnTo>
                  <a:lnTo>
                    <a:pt x="14149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000748" y="1850879"/>
              <a:ext cx="1644287" cy="1315430"/>
            </a:xfrm>
            <a:prstGeom prst="rect">
              <a:avLst/>
            </a:prstGeom>
            <a:ln w="1084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895739" y="3129538"/>
              <a:ext cx="42378" cy="54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95739" y="2767241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853360" y="2407029"/>
              <a:ext cx="84757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853360" y="2044956"/>
              <a:ext cx="84757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965953" y="31568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65953" y="2795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65953" y="24345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65953" y="2073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099215" y="31663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336486" y="31663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573757" y="31663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811028" y="31663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048299" y="31663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285570" y="31663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522841" y="31663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1078026" y="3228716"/>
              <a:ext cx="4237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315297" y="3227748"/>
              <a:ext cx="42378" cy="55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552568" y="3228939"/>
              <a:ext cx="42378" cy="54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789839" y="3228753"/>
              <a:ext cx="4237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027110" y="3227786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264381" y="3229646"/>
              <a:ext cx="42378" cy="53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501652" y="3227786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523640" y="3363214"/>
              <a:ext cx="525115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 Area (m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048756" y="3357395"/>
              <a:ext cx="39553" cy="51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088309" y="3363214"/>
              <a:ext cx="33833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387321" y="2475690"/>
              <a:ext cx="588050" cy="65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Rarefied Stotal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948308" y="1311473"/>
              <a:ext cx="56505" cy="55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62" name="rc62"/>
            <p:cNvSpPr/>
            <p:nvPr/>
          </p:nvSpPr>
          <p:spPr>
            <a:xfrm>
              <a:off x="2714625" y="1781290"/>
              <a:ext cx="2133599" cy="1768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134348" y="1850879"/>
              <a:ext cx="1644287" cy="13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240014" y="2849761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296533" y="2903900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371416" y="3088466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381483" y="2996183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409814" y="2929739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469097" y="2890365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490438" y="2946965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539205" y="2977726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585269" y="2702368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591310" y="2714883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639472" y="2674339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747238" y="2629760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759388" y="2670086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781329" y="2609554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785878" y="2624823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808970" y="2698108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895114" y="2298368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964260" y="2251418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138469" y="2277454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222417" y="2472657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288823" y="2361064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323398" y="2256775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475890" y="2222030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576556" y="2226437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589279" y="2166828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629627" y="2089449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654986" y="1892621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258065" y="2061677"/>
              <a:ext cx="1414972" cy="958448"/>
            </a:xfrm>
            <a:custGeom>
              <a:avLst/>
              <a:pathLst>
                <a:path w="1414972" h="958448">
                  <a:moveTo>
                    <a:pt x="0" y="958448"/>
                  </a:moveTo>
                  <a:lnTo>
                    <a:pt x="17911" y="946316"/>
                  </a:lnTo>
                  <a:lnTo>
                    <a:pt x="35822" y="934184"/>
                  </a:lnTo>
                  <a:lnTo>
                    <a:pt x="53733" y="922052"/>
                  </a:lnTo>
                  <a:lnTo>
                    <a:pt x="71644" y="909919"/>
                  </a:lnTo>
                  <a:lnTo>
                    <a:pt x="89555" y="897787"/>
                  </a:lnTo>
                  <a:lnTo>
                    <a:pt x="107466" y="885655"/>
                  </a:lnTo>
                  <a:lnTo>
                    <a:pt x="125377" y="873522"/>
                  </a:lnTo>
                  <a:lnTo>
                    <a:pt x="143288" y="861390"/>
                  </a:lnTo>
                  <a:lnTo>
                    <a:pt x="161199" y="849258"/>
                  </a:lnTo>
                  <a:lnTo>
                    <a:pt x="179110" y="837126"/>
                  </a:lnTo>
                  <a:lnTo>
                    <a:pt x="197021" y="824993"/>
                  </a:lnTo>
                  <a:lnTo>
                    <a:pt x="214932" y="812861"/>
                  </a:lnTo>
                  <a:lnTo>
                    <a:pt x="232843" y="800729"/>
                  </a:lnTo>
                  <a:lnTo>
                    <a:pt x="250754" y="788597"/>
                  </a:lnTo>
                  <a:lnTo>
                    <a:pt x="268665" y="776464"/>
                  </a:lnTo>
                  <a:lnTo>
                    <a:pt x="286576" y="764332"/>
                  </a:lnTo>
                  <a:lnTo>
                    <a:pt x="304487" y="752200"/>
                  </a:lnTo>
                  <a:lnTo>
                    <a:pt x="322398" y="740068"/>
                  </a:lnTo>
                  <a:lnTo>
                    <a:pt x="340309" y="727935"/>
                  </a:lnTo>
                  <a:lnTo>
                    <a:pt x="358220" y="715803"/>
                  </a:lnTo>
                  <a:lnTo>
                    <a:pt x="376131" y="703671"/>
                  </a:lnTo>
                  <a:lnTo>
                    <a:pt x="394042" y="691539"/>
                  </a:lnTo>
                  <a:lnTo>
                    <a:pt x="411954" y="679406"/>
                  </a:lnTo>
                  <a:lnTo>
                    <a:pt x="429865" y="667274"/>
                  </a:lnTo>
                  <a:lnTo>
                    <a:pt x="447776" y="655142"/>
                  </a:lnTo>
                  <a:lnTo>
                    <a:pt x="465687" y="643009"/>
                  </a:lnTo>
                  <a:lnTo>
                    <a:pt x="483598" y="630877"/>
                  </a:lnTo>
                  <a:lnTo>
                    <a:pt x="501509" y="618745"/>
                  </a:lnTo>
                  <a:lnTo>
                    <a:pt x="519420" y="606613"/>
                  </a:lnTo>
                  <a:lnTo>
                    <a:pt x="537331" y="594480"/>
                  </a:lnTo>
                  <a:lnTo>
                    <a:pt x="555242" y="582348"/>
                  </a:lnTo>
                  <a:lnTo>
                    <a:pt x="573153" y="570216"/>
                  </a:lnTo>
                  <a:lnTo>
                    <a:pt x="591064" y="558084"/>
                  </a:lnTo>
                  <a:lnTo>
                    <a:pt x="608975" y="545951"/>
                  </a:lnTo>
                  <a:lnTo>
                    <a:pt x="626886" y="533819"/>
                  </a:lnTo>
                  <a:lnTo>
                    <a:pt x="644797" y="521687"/>
                  </a:lnTo>
                  <a:lnTo>
                    <a:pt x="662708" y="509555"/>
                  </a:lnTo>
                  <a:lnTo>
                    <a:pt x="680619" y="497422"/>
                  </a:lnTo>
                  <a:lnTo>
                    <a:pt x="698530" y="485290"/>
                  </a:lnTo>
                  <a:lnTo>
                    <a:pt x="716441" y="473158"/>
                  </a:lnTo>
                  <a:lnTo>
                    <a:pt x="734352" y="461026"/>
                  </a:lnTo>
                  <a:lnTo>
                    <a:pt x="752263" y="448893"/>
                  </a:lnTo>
                  <a:lnTo>
                    <a:pt x="770174" y="436761"/>
                  </a:lnTo>
                  <a:lnTo>
                    <a:pt x="788085" y="424629"/>
                  </a:lnTo>
                  <a:lnTo>
                    <a:pt x="805996" y="412496"/>
                  </a:lnTo>
                  <a:lnTo>
                    <a:pt x="823908" y="400364"/>
                  </a:lnTo>
                  <a:lnTo>
                    <a:pt x="841819" y="388232"/>
                  </a:lnTo>
                  <a:lnTo>
                    <a:pt x="859730" y="376100"/>
                  </a:lnTo>
                  <a:lnTo>
                    <a:pt x="877641" y="363967"/>
                  </a:lnTo>
                  <a:lnTo>
                    <a:pt x="895552" y="351835"/>
                  </a:lnTo>
                  <a:lnTo>
                    <a:pt x="913463" y="339703"/>
                  </a:lnTo>
                  <a:lnTo>
                    <a:pt x="931374" y="327571"/>
                  </a:lnTo>
                  <a:lnTo>
                    <a:pt x="949285" y="315438"/>
                  </a:lnTo>
                  <a:lnTo>
                    <a:pt x="967196" y="303306"/>
                  </a:lnTo>
                  <a:lnTo>
                    <a:pt x="985107" y="291174"/>
                  </a:lnTo>
                  <a:lnTo>
                    <a:pt x="1003018" y="279042"/>
                  </a:lnTo>
                  <a:lnTo>
                    <a:pt x="1020929" y="266909"/>
                  </a:lnTo>
                  <a:lnTo>
                    <a:pt x="1038840" y="254777"/>
                  </a:lnTo>
                  <a:lnTo>
                    <a:pt x="1056751" y="242645"/>
                  </a:lnTo>
                  <a:lnTo>
                    <a:pt x="1074662" y="230513"/>
                  </a:lnTo>
                  <a:lnTo>
                    <a:pt x="1092573" y="218380"/>
                  </a:lnTo>
                  <a:lnTo>
                    <a:pt x="1110484" y="206248"/>
                  </a:lnTo>
                  <a:lnTo>
                    <a:pt x="1128395" y="194116"/>
                  </a:lnTo>
                  <a:lnTo>
                    <a:pt x="1146306" y="181983"/>
                  </a:lnTo>
                  <a:lnTo>
                    <a:pt x="1164217" y="169851"/>
                  </a:lnTo>
                  <a:lnTo>
                    <a:pt x="1182128" y="157719"/>
                  </a:lnTo>
                  <a:lnTo>
                    <a:pt x="1200039" y="145587"/>
                  </a:lnTo>
                  <a:lnTo>
                    <a:pt x="1217950" y="133454"/>
                  </a:lnTo>
                  <a:lnTo>
                    <a:pt x="1235862" y="121322"/>
                  </a:lnTo>
                  <a:lnTo>
                    <a:pt x="1253773" y="109190"/>
                  </a:lnTo>
                  <a:lnTo>
                    <a:pt x="1271684" y="97058"/>
                  </a:lnTo>
                  <a:lnTo>
                    <a:pt x="1289595" y="84925"/>
                  </a:lnTo>
                  <a:lnTo>
                    <a:pt x="1307506" y="72793"/>
                  </a:lnTo>
                  <a:lnTo>
                    <a:pt x="1325417" y="60661"/>
                  </a:lnTo>
                  <a:lnTo>
                    <a:pt x="1343328" y="48529"/>
                  </a:lnTo>
                  <a:lnTo>
                    <a:pt x="1361239" y="36396"/>
                  </a:lnTo>
                  <a:lnTo>
                    <a:pt x="1379150" y="24264"/>
                  </a:lnTo>
                  <a:lnTo>
                    <a:pt x="1397061" y="12132"/>
                  </a:lnTo>
                  <a:lnTo>
                    <a:pt x="14149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134348" y="1850879"/>
              <a:ext cx="1644287" cy="1315430"/>
            </a:xfrm>
            <a:prstGeom prst="rect">
              <a:avLst/>
            </a:prstGeom>
            <a:ln w="1084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2944581" y="3058403"/>
              <a:ext cx="127136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902202" y="2750793"/>
              <a:ext cx="169515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902202" y="2443183"/>
              <a:ext cx="169515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902202" y="2135573"/>
              <a:ext cx="169515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902202" y="1827963"/>
              <a:ext cx="169515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1750</a:t>
              </a:r>
            </a:p>
          </p:txBody>
        </p:sp>
        <p:sp>
          <p:nvSpPr>
            <p:cNvPr id="98" name="pl98"/>
            <p:cNvSpPr/>
            <p:nvPr/>
          </p:nvSpPr>
          <p:spPr>
            <a:xfrm>
              <a:off x="3099553" y="30868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099553" y="27792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3099553" y="24716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099553" y="21640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099553" y="18563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232815" y="31663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470086" y="31663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707357" y="31663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3944628" y="31663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181899" y="31663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419170" y="31663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656441" y="31663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3211626" y="3228716"/>
              <a:ext cx="4237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448897" y="3227748"/>
              <a:ext cx="42378" cy="55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686168" y="3228939"/>
              <a:ext cx="42378" cy="54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923439" y="3228753"/>
              <a:ext cx="4237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160710" y="3227786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397981" y="3229646"/>
              <a:ext cx="42378" cy="53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635252" y="3227786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657240" y="3363214"/>
              <a:ext cx="525115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 Area (m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182356" y="3357395"/>
              <a:ext cx="39553" cy="51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221909" y="3363214"/>
              <a:ext cx="33833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118023" y="1292621"/>
              <a:ext cx="62061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21" name="rc121"/>
            <p:cNvSpPr/>
            <p:nvPr/>
          </p:nvSpPr>
          <p:spPr>
            <a:xfrm>
              <a:off x="4848225" y="1781290"/>
              <a:ext cx="2133599" cy="1768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5267948" y="1850879"/>
              <a:ext cx="1644287" cy="13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373614" y="2194234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430133" y="2572279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505016" y="2985328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515083" y="2369255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543414" y="2362254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602697" y="2145229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624038" y="2621285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672805" y="2509272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718869" y="2044061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724910" y="2103115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773072" y="2612116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880838" y="2126977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892988" y="2458535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914929" y="2067271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919478" y="2248693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942570" y="2867702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028714" y="1893104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97860" y="1993080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272069" y="1991567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356017" y="2361842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422423" y="2018934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456998" y="2445492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609490" y="2547739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710156" y="2311791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722879" y="3088466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763227" y="2280433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788586" y="1892621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5267948" y="1850879"/>
              <a:ext cx="1644287" cy="1315430"/>
            </a:xfrm>
            <a:prstGeom prst="rect">
              <a:avLst/>
            </a:prstGeom>
            <a:ln w="1084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1"/>
            <p:cNvSpPr/>
            <p:nvPr/>
          </p:nvSpPr>
          <p:spPr>
            <a:xfrm>
              <a:off x="5035802" y="3121970"/>
              <a:ext cx="169515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2050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5035802" y="2771929"/>
              <a:ext cx="169515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2100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5035802" y="2421887"/>
              <a:ext cx="169515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2150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5035802" y="2071846"/>
              <a:ext cx="169515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2200</a:t>
              </a:r>
            </a:p>
          </p:txBody>
        </p:sp>
        <p:sp>
          <p:nvSpPr>
            <p:cNvPr id="155" name="pl155"/>
            <p:cNvSpPr/>
            <p:nvPr/>
          </p:nvSpPr>
          <p:spPr>
            <a:xfrm>
              <a:off x="5233153" y="3150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5233153" y="28003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5233153" y="24503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5233153" y="21002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5366415" y="31663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5603686" y="31663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840957" y="31663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6078228" y="31663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315499" y="31663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6552770" y="31663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6790041" y="31663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tx166"/>
            <p:cNvSpPr/>
            <p:nvPr/>
          </p:nvSpPr>
          <p:spPr>
            <a:xfrm>
              <a:off x="5345226" y="3228716"/>
              <a:ext cx="4237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5582497" y="3227748"/>
              <a:ext cx="42378" cy="55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5819768" y="3228939"/>
              <a:ext cx="42378" cy="54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6057039" y="3228753"/>
              <a:ext cx="4237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6294310" y="3227786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6531581" y="3229646"/>
              <a:ext cx="42378" cy="53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6768852" y="3227786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5790840" y="3363214"/>
              <a:ext cx="525115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 Area (m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6315956" y="3357395"/>
              <a:ext cx="39553" cy="51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6355509" y="3363214"/>
              <a:ext cx="33833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5215508" y="1311473"/>
              <a:ext cx="56505" cy="55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2023-05-01T16:31:43Z</dcterms:modified>
</cp:coreProperties>
</file>