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1038225"/>
            <a:ext cx="6400800" cy="5486400"/>
            <a:chOff x="2148682" y="1038225"/>
            <a:chExt cx="6400800" cy="5486400"/>
          </a:xfrm>
        </p:grpSpPr>
        <p:sp>
          <p:nvSpPr>
            <p:cNvPr id="3" name="rc3"/>
            <p:cNvSpPr/>
            <p:nvPr/>
          </p:nvSpPr>
          <p:spPr>
            <a:xfrm>
              <a:off x="2148681" y="1038225"/>
              <a:ext cx="64008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1081725"/>
              <a:ext cx="2133600" cy="1741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601460" y="1151314"/>
              <a:ext cx="1611231" cy="128898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2704639" y="2260832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2760022" y="2158006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2833400" y="2260832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2843265" y="2260832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2871026" y="2158006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2929117" y="2055180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2950029" y="2158006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2997816" y="2363658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3042953" y="2040785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3048873" y="2245614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3096067" y="2023407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3201667" y="1794311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3213572" y="2007880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3235072" y="2112352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3239529" y="2096928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262157" y="2275228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3346570" y="1719453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3414325" y="1449535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585032" y="1820429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667293" y="2151220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732364" y="1643362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766243" y="1424343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915670" y="1191853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4014312" y="1460538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4026779" y="1349794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066316" y="1346812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091166" y="1257148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722690" y="1355171"/>
              <a:ext cx="1386526" cy="1008232"/>
            </a:xfrm>
            <a:custGeom>
              <a:avLst/>
              <a:pathLst>
                <a:path w="1386526" h="1008232">
                  <a:moveTo>
                    <a:pt x="0" y="1008232"/>
                  </a:moveTo>
                  <a:lnTo>
                    <a:pt x="17550" y="995470"/>
                  </a:lnTo>
                  <a:lnTo>
                    <a:pt x="35101" y="982707"/>
                  </a:lnTo>
                  <a:lnTo>
                    <a:pt x="52652" y="969945"/>
                  </a:lnTo>
                  <a:lnTo>
                    <a:pt x="70203" y="957182"/>
                  </a:lnTo>
                  <a:lnTo>
                    <a:pt x="87754" y="944420"/>
                  </a:lnTo>
                  <a:lnTo>
                    <a:pt x="105305" y="931658"/>
                  </a:lnTo>
                  <a:lnTo>
                    <a:pt x="122856" y="918895"/>
                  </a:lnTo>
                  <a:lnTo>
                    <a:pt x="140407" y="906133"/>
                  </a:lnTo>
                  <a:lnTo>
                    <a:pt x="157958" y="893370"/>
                  </a:lnTo>
                  <a:lnTo>
                    <a:pt x="175509" y="880608"/>
                  </a:lnTo>
                  <a:lnTo>
                    <a:pt x="193060" y="867845"/>
                  </a:lnTo>
                  <a:lnTo>
                    <a:pt x="210611" y="855083"/>
                  </a:lnTo>
                  <a:lnTo>
                    <a:pt x="228162" y="842320"/>
                  </a:lnTo>
                  <a:lnTo>
                    <a:pt x="245713" y="829558"/>
                  </a:lnTo>
                  <a:lnTo>
                    <a:pt x="263264" y="816796"/>
                  </a:lnTo>
                  <a:lnTo>
                    <a:pt x="280815" y="804033"/>
                  </a:lnTo>
                  <a:lnTo>
                    <a:pt x="298366" y="791271"/>
                  </a:lnTo>
                  <a:lnTo>
                    <a:pt x="315917" y="778508"/>
                  </a:lnTo>
                  <a:lnTo>
                    <a:pt x="333468" y="765746"/>
                  </a:lnTo>
                  <a:lnTo>
                    <a:pt x="351019" y="752983"/>
                  </a:lnTo>
                  <a:lnTo>
                    <a:pt x="368570" y="740221"/>
                  </a:lnTo>
                  <a:lnTo>
                    <a:pt x="386121" y="727458"/>
                  </a:lnTo>
                  <a:lnTo>
                    <a:pt x="403672" y="714696"/>
                  </a:lnTo>
                  <a:lnTo>
                    <a:pt x="421223" y="701934"/>
                  </a:lnTo>
                  <a:lnTo>
                    <a:pt x="438774" y="689171"/>
                  </a:lnTo>
                  <a:lnTo>
                    <a:pt x="456325" y="676409"/>
                  </a:lnTo>
                  <a:lnTo>
                    <a:pt x="473876" y="663646"/>
                  </a:lnTo>
                  <a:lnTo>
                    <a:pt x="491427" y="650884"/>
                  </a:lnTo>
                  <a:lnTo>
                    <a:pt x="508978" y="638121"/>
                  </a:lnTo>
                  <a:lnTo>
                    <a:pt x="526529" y="625359"/>
                  </a:lnTo>
                  <a:lnTo>
                    <a:pt x="544080" y="612597"/>
                  </a:lnTo>
                  <a:lnTo>
                    <a:pt x="561631" y="599834"/>
                  </a:lnTo>
                  <a:lnTo>
                    <a:pt x="579182" y="587072"/>
                  </a:lnTo>
                  <a:lnTo>
                    <a:pt x="596733" y="574309"/>
                  </a:lnTo>
                  <a:lnTo>
                    <a:pt x="614284" y="561547"/>
                  </a:lnTo>
                  <a:lnTo>
                    <a:pt x="631834" y="548784"/>
                  </a:lnTo>
                  <a:lnTo>
                    <a:pt x="649385" y="536022"/>
                  </a:lnTo>
                  <a:lnTo>
                    <a:pt x="666936" y="523259"/>
                  </a:lnTo>
                  <a:lnTo>
                    <a:pt x="684487" y="510497"/>
                  </a:lnTo>
                  <a:lnTo>
                    <a:pt x="702038" y="497735"/>
                  </a:lnTo>
                  <a:lnTo>
                    <a:pt x="719589" y="484972"/>
                  </a:lnTo>
                  <a:lnTo>
                    <a:pt x="737140" y="472210"/>
                  </a:lnTo>
                  <a:lnTo>
                    <a:pt x="754691" y="459447"/>
                  </a:lnTo>
                  <a:lnTo>
                    <a:pt x="772242" y="446685"/>
                  </a:lnTo>
                  <a:lnTo>
                    <a:pt x="789793" y="433922"/>
                  </a:lnTo>
                  <a:lnTo>
                    <a:pt x="807344" y="421160"/>
                  </a:lnTo>
                  <a:lnTo>
                    <a:pt x="824895" y="408398"/>
                  </a:lnTo>
                  <a:lnTo>
                    <a:pt x="842446" y="395635"/>
                  </a:lnTo>
                  <a:lnTo>
                    <a:pt x="859997" y="382873"/>
                  </a:lnTo>
                  <a:lnTo>
                    <a:pt x="877548" y="370110"/>
                  </a:lnTo>
                  <a:lnTo>
                    <a:pt x="895099" y="357348"/>
                  </a:lnTo>
                  <a:lnTo>
                    <a:pt x="912650" y="344585"/>
                  </a:lnTo>
                  <a:lnTo>
                    <a:pt x="930201" y="331823"/>
                  </a:lnTo>
                  <a:lnTo>
                    <a:pt x="947752" y="319060"/>
                  </a:lnTo>
                  <a:lnTo>
                    <a:pt x="965303" y="306298"/>
                  </a:lnTo>
                  <a:lnTo>
                    <a:pt x="982854" y="293536"/>
                  </a:lnTo>
                  <a:lnTo>
                    <a:pt x="1000405" y="280773"/>
                  </a:lnTo>
                  <a:lnTo>
                    <a:pt x="1017956" y="268011"/>
                  </a:lnTo>
                  <a:lnTo>
                    <a:pt x="1035507" y="255248"/>
                  </a:lnTo>
                  <a:lnTo>
                    <a:pt x="1053058" y="242486"/>
                  </a:lnTo>
                  <a:lnTo>
                    <a:pt x="1070609" y="229723"/>
                  </a:lnTo>
                  <a:lnTo>
                    <a:pt x="1088160" y="216961"/>
                  </a:lnTo>
                  <a:lnTo>
                    <a:pt x="1105711" y="204199"/>
                  </a:lnTo>
                  <a:lnTo>
                    <a:pt x="1123262" y="191436"/>
                  </a:lnTo>
                  <a:lnTo>
                    <a:pt x="1140813" y="178674"/>
                  </a:lnTo>
                  <a:lnTo>
                    <a:pt x="1158364" y="165911"/>
                  </a:lnTo>
                  <a:lnTo>
                    <a:pt x="1175915" y="153149"/>
                  </a:lnTo>
                  <a:lnTo>
                    <a:pt x="1193466" y="140386"/>
                  </a:lnTo>
                  <a:lnTo>
                    <a:pt x="1211017" y="127624"/>
                  </a:lnTo>
                  <a:lnTo>
                    <a:pt x="1228568" y="114861"/>
                  </a:lnTo>
                  <a:lnTo>
                    <a:pt x="1246118" y="102099"/>
                  </a:lnTo>
                  <a:lnTo>
                    <a:pt x="1263669" y="89337"/>
                  </a:lnTo>
                  <a:lnTo>
                    <a:pt x="1281220" y="76574"/>
                  </a:lnTo>
                  <a:lnTo>
                    <a:pt x="1298771" y="63812"/>
                  </a:lnTo>
                  <a:lnTo>
                    <a:pt x="1316322" y="51049"/>
                  </a:lnTo>
                  <a:lnTo>
                    <a:pt x="1333873" y="38287"/>
                  </a:lnTo>
                  <a:lnTo>
                    <a:pt x="1351424" y="25524"/>
                  </a:lnTo>
                  <a:lnTo>
                    <a:pt x="1368975" y="12762"/>
                  </a:lnTo>
                  <a:lnTo>
                    <a:pt x="13865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601460" y="1151314"/>
              <a:ext cx="1611231" cy="1288985"/>
            </a:xfrm>
            <a:prstGeom prst="rect">
              <a:avLst/>
            </a:prstGeom>
            <a:ln w="1084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2432902" y="2353283"/>
              <a:ext cx="105928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432902" y="2097148"/>
              <a:ext cx="105928" cy="54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390523" y="1839153"/>
              <a:ext cx="148307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390523" y="1582088"/>
              <a:ext cx="148307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12.5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390523" y="1325023"/>
              <a:ext cx="148307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15.0</a:t>
              </a:r>
            </a:p>
          </p:txBody>
        </p:sp>
        <p:sp>
          <p:nvSpPr>
            <p:cNvPr id="40" name="pl40"/>
            <p:cNvSpPr/>
            <p:nvPr/>
          </p:nvSpPr>
          <p:spPr>
            <a:xfrm>
              <a:off x="2566666" y="23817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566666" y="21246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566666" y="18675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2566666" y="16105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2566666" y="13534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697948" y="244029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2930449" y="244029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162950" y="244029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395451" y="244029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627952" y="244029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3860453" y="244029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092954" y="244029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52"/>
            <p:cNvSpPr/>
            <p:nvPr/>
          </p:nvSpPr>
          <p:spPr>
            <a:xfrm>
              <a:off x="2676759" y="2502706"/>
              <a:ext cx="42378" cy="54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909260" y="2501739"/>
              <a:ext cx="42378" cy="557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141761" y="2502929"/>
              <a:ext cx="42378" cy="54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3374262" y="2502743"/>
              <a:ext cx="42378" cy="54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3606763" y="2501776"/>
              <a:ext cx="42378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839264" y="2503636"/>
              <a:ext cx="42378" cy="53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071765" y="2501776"/>
              <a:ext cx="42378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59" name="tx59"/>
            <p:cNvSpPr/>
            <p:nvPr/>
          </p:nvSpPr>
          <p:spPr>
            <a:xfrm rot="-5400000">
              <a:off x="1917364" y="1758202"/>
              <a:ext cx="672058" cy="752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Rarefied Stotal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2515964" y="1055885"/>
              <a:ext cx="56505" cy="550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4282281" y="1081725"/>
              <a:ext cx="2133600" cy="1741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4735060" y="1151314"/>
              <a:ext cx="1611231" cy="128898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838239" y="1901067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893622" y="2005985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967000" y="2363658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976865" y="2184822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004626" y="2056059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5062717" y="1979755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083629" y="2089442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5131416" y="2149054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176553" y="2172003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5182473" y="2200418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229667" y="2055868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335267" y="2035939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347172" y="2100950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5368672" y="1969919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373129" y="2037961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5395757" y="2054729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480170" y="1680686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5547925" y="1574013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5718632" y="1705394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5800893" y="1995727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865964" y="1804333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5899843" y="1649594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049270" y="1747132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147912" y="1770283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160379" y="1609361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199916" y="1622311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224766" y="1191853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4856290" y="1589008"/>
              <a:ext cx="1386526" cy="625260"/>
            </a:xfrm>
            <a:custGeom>
              <a:avLst/>
              <a:pathLst>
                <a:path w="1386526" h="625260">
                  <a:moveTo>
                    <a:pt x="0" y="625260"/>
                  </a:moveTo>
                  <a:lnTo>
                    <a:pt x="17550" y="617345"/>
                  </a:lnTo>
                  <a:lnTo>
                    <a:pt x="35101" y="609431"/>
                  </a:lnTo>
                  <a:lnTo>
                    <a:pt x="52652" y="601516"/>
                  </a:lnTo>
                  <a:lnTo>
                    <a:pt x="70203" y="593601"/>
                  </a:lnTo>
                  <a:lnTo>
                    <a:pt x="87754" y="585687"/>
                  </a:lnTo>
                  <a:lnTo>
                    <a:pt x="105305" y="577772"/>
                  </a:lnTo>
                  <a:lnTo>
                    <a:pt x="122856" y="569857"/>
                  </a:lnTo>
                  <a:lnTo>
                    <a:pt x="140407" y="561943"/>
                  </a:lnTo>
                  <a:lnTo>
                    <a:pt x="157958" y="554028"/>
                  </a:lnTo>
                  <a:lnTo>
                    <a:pt x="175509" y="546113"/>
                  </a:lnTo>
                  <a:lnTo>
                    <a:pt x="193060" y="538199"/>
                  </a:lnTo>
                  <a:lnTo>
                    <a:pt x="210611" y="530284"/>
                  </a:lnTo>
                  <a:lnTo>
                    <a:pt x="228162" y="522369"/>
                  </a:lnTo>
                  <a:lnTo>
                    <a:pt x="245713" y="514454"/>
                  </a:lnTo>
                  <a:lnTo>
                    <a:pt x="263264" y="506540"/>
                  </a:lnTo>
                  <a:lnTo>
                    <a:pt x="280815" y="498625"/>
                  </a:lnTo>
                  <a:lnTo>
                    <a:pt x="298366" y="490710"/>
                  </a:lnTo>
                  <a:lnTo>
                    <a:pt x="315917" y="482796"/>
                  </a:lnTo>
                  <a:lnTo>
                    <a:pt x="333468" y="474881"/>
                  </a:lnTo>
                  <a:lnTo>
                    <a:pt x="351019" y="466966"/>
                  </a:lnTo>
                  <a:lnTo>
                    <a:pt x="368570" y="459052"/>
                  </a:lnTo>
                  <a:lnTo>
                    <a:pt x="386121" y="451137"/>
                  </a:lnTo>
                  <a:lnTo>
                    <a:pt x="403672" y="443222"/>
                  </a:lnTo>
                  <a:lnTo>
                    <a:pt x="421223" y="435308"/>
                  </a:lnTo>
                  <a:lnTo>
                    <a:pt x="438774" y="427393"/>
                  </a:lnTo>
                  <a:lnTo>
                    <a:pt x="456325" y="419478"/>
                  </a:lnTo>
                  <a:lnTo>
                    <a:pt x="473876" y="411563"/>
                  </a:lnTo>
                  <a:lnTo>
                    <a:pt x="491427" y="403649"/>
                  </a:lnTo>
                  <a:lnTo>
                    <a:pt x="508978" y="395734"/>
                  </a:lnTo>
                  <a:lnTo>
                    <a:pt x="526529" y="387819"/>
                  </a:lnTo>
                  <a:lnTo>
                    <a:pt x="544080" y="379905"/>
                  </a:lnTo>
                  <a:lnTo>
                    <a:pt x="561631" y="371990"/>
                  </a:lnTo>
                  <a:lnTo>
                    <a:pt x="579182" y="364075"/>
                  </a:lnTo>
                  <a:lnTo>
                    <a:pt x="596733" y="356161"/>
                  </a:lnTo>
                  <a:lnTo>
                    <a:pt x="614284" y="348246"/>
                  </a:lnTo>
                  <a:lnTo>
                    <a:pt x="631834" y="340331"/>
                  </a:lnTo>
                  <a:lnTo>
                    <a:pt x="649385" y="332417"/>
                  </a:lnTo>
                  <a:lnTo>
                    <a:pt x="666936" y="324502"/>
                  </a:lnTo>
                  <a:lnTo>
                    <a:pt x="684487" y="316587"/>
                  </a:lnTo>
                  <a:lnTo>
                    <a:pt x="702038" y="308672"/>
                  </a:lnTo>
                  <a:lnTo>
                    <a:pt x="719589" y="300758"/>
                  </a:lnTo>
                  <a:lnTo>
                    <a:pt x="737140" y="292843"/>
                  </a:lnTo>
                  <a:lnTo>
                    <a:pt x="754691" y="284928"/>
                  </a:lnTo>
                  <a:lnTo>
                    <a:pt x="772242" y="277014"/>
                  </a:lnTo>
                  <a:lnTo>
                    <a:pt x="789793" y="269099"/>
                  </a:lnTo>
                  <a:lnTo>
                    <a:pt x="807344" y="261184"/>
                  </a:lnTo>
                  <a:lnTo>
                    <a:pt x="824895" y="253270"/>
                  </a:lnTo>
                  <a:lnTo>
                    <a:pt x="842446" y="245355"/>
                  </a:lnTo>
                  <a:lnTo>
                    <a:pt x="859997" y="237440"/>
                  </a:lnTo>
                  <a:lnTo>
                    <a:pt x="877548" y="229526"/>
                  </a:lnTo>
                  <a:lnTo>
                    <a:pt x="895099" y="221611"/>
                  </a:lnTo>
                  <a:lnTo>
                    <a:pt x="912650" y="213696"/>
                  </a:lnTo>
                  <a:lnTo>
                    <a:pt x="930201" y="205781"/>
                  </a:lnTo>
                  <a:lnTo>
                    <a:pt x="947752" y="197867"/>
                  </a:lnTo>
                  <a:lnTo>
                    <a:pt x="965303" y="189952"/>
                  </a:lnTo>
                  <a:lnTo>
                    <a:pt x="982854" y="182037"/>
                  </a:lnTo>
                  <a:lnTo>
                    <a:pt x="1000405" y="174123"/>
                  </a:lnTo>
                  <a:lnTo>
                    <a:pt x="1017956" y="166208"/>
                  </a:lnTo>
                  <a:lnTo>
                    <a:pt x="1035507" y="158293"/>
                  </a:lnTo>
                  <a:lnTo>
                    <a:pt x="1053058" y="150379"/>
                  </a:lnTo>
                  <a:lnTo>
                    <a:pt x="1070609" y="142464"/>
                  </a:lnTo>
                  <a:lnTo>
                    <a:pt x="1088160" y="134549"/>
                  </a:lnTo>
                  <a:lnTo>
                    <a:pt x="1105711" y="126635"/>
                  </a:lnTo>
                  <a:lnTo>
                    <a:pt x="1123262" y="118720"/>
                  </a:lnTo>
                  <a:lnTo>
                    <a:pt x="1140813" y="110805"/>
                  </a:lnTo>
                  <a:lnTo>
                    <a:pt x="1158364" y="102890"/>
                  </a:lnTo>
                  <a:lnTo>
                    <a:pt x="1175915" y="94976"/>
                  </a:lnTo>
                  <a:lnTo>
                    <a:pt x="1193466" y="87061"/>
                  </a:lnTo>
                  <a:lnTo>
                    <a:pt x="1211017" y="79146"/>
                  </a:lnTo>
                  <a:lnTo>
                    <a:pt x="1228568" y="71232"/>
                  </a:lnTo>
                  <a:lnTo>
                    <a:pt x="1246118" y="63317"/>
                  </a:lnTo>
                  <a:lnTo>
                    <a:pt x="1263669" y="55402"/>
                  </a:lnTo>
                  <a:lnTo>
                    <a:pt x="1281220" y="47488"/>
                  </a:lnTo>
                  <a:lnTo>
                    <a:pt x="1298771" y="39573"/>
                  </a:lnTo>
                  <a:lnTo>
                    <a:pt x="1316322" y="31658"/>
                  </a:lnTo>
                  <a:lnTo>
                    <a:pt x="1333873" y="23744"/>
                  </a:lnTo>
                  <a:lnTo>
                    <a:pt x="1351424" y="15829"/>
                  </a:lnTo>
                  <a:lnTo>
                    <a:pt x="1368975" y="7914"/>
                  </a:lnTo>
                  <a:lnTo>
                    <a:pt x="13865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4735060" y="1151314"/>
              <a:ext cx="1611231" cy="1288985"/>
            </a:xfrm>
            <a:prstGeom prst="rect">
              <a:avLst/>
            </a:prstGeom>
            <a:ln w="1084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4545294" y="2195906"/>
              <a:ext cx="127136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4545294" y="1957457"/>
              <a:ext cx="127136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900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4502915" y="1719008"/>
              <a:ext cx="169515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4502915" y="1480559"/>
              <a:ext cx="169515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1100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4502915" y="1242111"/>
              <a:ext cx="169515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1200</a:t>
              </a:r>
            </a:p>
          </p:txBody>
        </p:sp>
        <p:sp>
          <p:nvSpPr>
            <p:cNvPr id="97" name="pl97"/>
            <p:cNvSpPr/>
            <p:nvPr/>
          </p:nvSpPr>
          <p:spPr>
            <a:xfrm>
              <a:off x="4700266" y="22243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4700266" y="19858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4700266" y="17474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4700266" y="15089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4700266" y="12705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4831548" y="244029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5064049" y="244029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5296550" y="244029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5529051" y="244029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5761552" y="244029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5994053" y="244029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6226554" y="244029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tx109"/>
            <p:cNvSpPr/>
            <p:nvPr/>
          </p:nvSpPr>
          <p:spPr>
            <a:xfrm>
              <a:off x="4810359" y="2502706"/>
              <a:ext cx="42378" cy="54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5042860" y="2501739"/>
              <a:ext cx="42378" cy="557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5275361" y="2502929"/>
              <a:ext cx="42378" cy="54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5507862" y="2502743"/>
              <a:ext cx="42378" cy="54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5740363" y="2501776"/>
              <a:ext cx="42378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5972864" y="2503636"/>
              <a:ext cx="42378" cy="53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6205365" y="2501776"/>
              <a:ext cx="42378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4685680" y="1037034"/>
              <a:ext cx="62061" cy="739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17" name="rc117"/>
            <p:cNvSpPr/>
            <p:nvPr/>
          </p:nvSpPr>
          <p:spPr>
            <a:xfrm>
              <a:off x="6415881" y="1081725"/>
              <a:ext cx="2133599" cy="1741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6868660" y="1151314"/>
              <a:ext cx="1611231" cy="128898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6971839" y="1238476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7027222" y="1598136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7100600" y="1991097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7110465" y="1404985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7138226" y="1398325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7196317" y="1191853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7217229" y="1644758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7265016" y="1538192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7310153" y="1461971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7316073" y="1365602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7363267" y="1777546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7468867" y="1640642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7480772" y="1702850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7502272" y="1371010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7506729" y="1840480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7529357" y="2018338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7613770" y="1307830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7681525" y="1441937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7852232" y="1464296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7934493" y="1814185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7999564" y="1529381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8033443" y="1724383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8182870" y="1891505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8281512" y="2351237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8293979" y="2363658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8333516" y="1812060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8358366" y="1573159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6989890" y="1441674"/>
              <a:ext cx="1386526" cy="495957"/>
            </a:xfrm>
            <a:custGeom>
              <a:avLst/>
              <a:pathLst>
                <a:path w="1386526" h="495957">
                  <a:moveTo>
                    <a:pt x="0" y="0"/>
                  </a:moveTo>
                  <a:lnTo>
                    <a:pt x="17550" y="6277"/>
                  </a:lnTo>
                  <a:lnTo>
                    <a:pt x="35101" y="12555"/>
                  </a:lnTo>
                  <a:lnTo>
                    <a:pt x="52652" y="18833"/>
                  </a:lnTo>
                  <a:lnTo>
                    <a:pt x="70203" y="25111"/>
                  </a:lnTo>
                  <a:lnTo>
                    <a:pt x="87754" y="31389"/>
                  </a:lnTo>
                  <a:lnTo>
                    <a:pt x="105305" y="37667"/>
                  </a:lnTo>
                  <a:lnTo>
                    <a:pt x="122856" y="43945"/>
                  </a:lnTo>
                  <a:lnTo>
                    <a:pt x="140407" y="50223"/>
                  </a:lnTo>
                  <a:lnTo>
                    <a:pt x="157958" y="56501"/>
                  </a:lnTo>
                  <a:lnTo>
                    <a:pt x="175509" y="62779"/>
                  </a:lnTo>
                  <a:lnTo>
                    <a:pt x="193060" y="69057"/>
                  </a:lnTo>
                  <a:lnTo>
                    <a:pt x="210611" y="75335"/>
                  </a:lnTo>
                  <a:lnTo>
                    <a:pt x="228162" y="81613"/>
                  </a:lnTo>
                  <a:lnTo>
                    <a:pt x="245713" y="87891"/>
                  </a:lnTo>
                  <a:lnTo>
                    <a:pt x="263264" y="94169"/>
                  </a:lnTo>
                  <a:lnTo>
                    <a:pt x="280815" y="100447"/>
                  </a:lnTo>
                  <a:lnTo>
                    <a:pt x="298366" y="106724"/>
                  </a:lnTo>
                  <a:lnTo>
                    <a:pt x="315917" y="113002"/>
                  </a:lnTo>
                  <a:lnTo>
                    <a:pt x="333468" y="119280"/>
                  </a:lnTo>
                  <a:lnTo>
                    <a:pt x="351019" y="125558"/>
                  </a:lnTo>
                  <a:lnTo>
                    <a:pt x="368570" y="131836"/>
                  </a:lnTo>
                  <a:lnTo>
                    <a:pt x="386121" y="138114"/>
                  </a:lnTo>
                  <a:lnTo>
                    <a:pt x="403672" y="144392"/>
                  </a:lnTo>
                  <a:lnTo>
                    <a:pt x="421223" y="150670"/>
                  </a:lnTo>
                  <a:lnTo>
                    <a:pt x="438774" y="156948"/>
                  </a:lnTo>
                  <a:lnTo>
                    <a:pt x="456325" y="163226"/>
                  </a:lnTo>
                  <a:lnTo>
                    <a:pt x="473876" y="169504"/>
                  </a:lnTo>
                  <a:lnTo>
                    <a:pt x="491427" y="175782"/>
                  </a:lnTo>
                  <a:lnTo>
                    <a:pt x="508978" y="182060"/>
                  </a:lnTo>
                  <a:lnTo>
                    <a:pt x="526529" y="188338"/>
                  </a:lnTo>
                  <a:lnTo>
                    <a:pt x="544080" y="194616"/>
                  </a:lnTo>
                  <a:lnTo>
                    <a:pt x="561631" y="200894"/>
                  </a:lnTo>
                  <a:lnTo>
                    <a:pt x="579182" y="207171"/>
                  </a:lnTo>
                  <a:lnTo>
                    <a:pt x="596733" y="213449"/>
                  </a:lnTo>
                  <a:lnTo>
                    <a:pt x="614284" y="219727"/>
                  </a:lnTo>
                  <a:lnTo>
                    <a:pt x="631834" y="226005"/>
                  </a:lnTo>
                  <a:lnTo>
                    <a:pt x="649385" y="232283"/>
                  </a:lnTo>
                  <a:lnTo>
                    <a:pt x="666936" y="238561"/>
                  </a:lnTo>
                  <a:lnTo>
                    <a:pt x="684487" y="244839"/>
                  </a:lnTo>
                  <a:lnTo>
                    <a:pt x="702038" y="251117"/>
                  </a:lnTo>
                  <a:lnTo>
                    <a:pt x="719589" y="257395"/>
                  </a:lnTo>
                  <a:lnTo>
                    <a:pt x="737140" y="263673"/>
                  </a:lnTo>
                  <a:lnTo>
                    <a:pt x="754691" y="269951"/>
                  </a:lnTo>
                  <a:lnTo>
                    <a:pt x="772242" y="276229"/>
                  </a:lnTo>
                  <a:lnTo>
                    <a:pt x="789793" y="282507"/>
                  </a:lnTo>
                  <a:lnTo>
                    <a:pt x="807344" y="288785"/>
                  </a:lnTo>
                  <a:lnTo>
                    <a:pt x="824895" y="295063"/>
                  </a:lnTo>
                  <a:lnTo>
                    <a:pt x="842446" y="301341"/>
                  </a:lnTo>
                  <a:lnTo>
                    <a:pt x="859997" y="307618"/>
                  </a:lnTo>
                  <a:lnTo>
                    <a:pt x="877548" y="313896"/>
                  </a:lnTo>
                  <a:lnTo>
                    <a:pt x="895099" y="320174"/>
                  </a:lnTo>
                  <a:lnTo>
                    <a:pt x="912650" y="326452"/>
                  </a:lnTo>
                  <a:lnTo>
                    <a:pt x="930201" y="332730"/>
                  </a:lnTo>
                  <a:lnTo>
                    <a:pt x="947752" y="339008"/>
                  </a:lnTo>
                  <a:lnTo>
                    <a:pt x="965303" y="345286"/>
                  </a:lnTo>
                  <a:lnTo>
                    <a:pt x="982854" y="351564"/>
                  </a:lnTo>
                  <a:lnTo>
                    <a:pt x="1000405" y="357842"/>
                  </a:lnTo>
                  <a:lnTo>
                    <a:pt x="1017956" y="364120"/>
                  </a:lnTo>
                  <a:lnTo>
                    <a:pt x="1035507" y="370398"/>
                  </a:lnTo>
                  <a:lnTo>
                    <a:pt x="1053058" y="376676"/>
                  </a:lnTo>
                  <a:lnTo>
                    <a:pt x="1070609" y="382954"/>
                  </a:lnTo>
                  <a:lnTo>
                    <a:pt x="1088160" y="389232"/>
                  </a:lnTo>
                  <a:lnTo>
                    <a:pt x="1105711" y="395510"/>
                  </a:lnTo>
                  <a:lnTo>
                    <a:pt x="1123262" y="401788"/>
                  </a:lnTo>
                  <a:lnTo>
                    <a:pt x="1140813" y="408065"/>
                  </a:lnTo>
                  <a:lnTo>
                    <a:pt x="1158364" y="414343"/>
                  </a:lnTo>
                  <a:lnTo>
                    <a:pt x="1175915" y="420621"/>
                  </a:lnTo>
                  <a:lnTo>
                    <a:pt x="1193466" y="426899"/>
                  </a:lnTo>
                  <a:lnTo>
                    <a:pt x="1211017" y="433177"/>
                  </a:lnTo>
                  <a:lnTo>
                    <a:pt x="1228568" y="439455"/>
                  </a:lnTo>
                  <a:lnTo>
                    <a:pt x="1246118" y="445733"/>
                  </a:lnTo>
                  <a:lnTo>
                    <a:pt x="1263669" y="452011"/>
                  </a:lnTo>
                  <a:lnTo>
                    <a:pt x="1281220" y="458289"/>
                  </a:lnTo>
                  <a:lnTo>
                    <a:pt x="1298771" y="464567"/>
                  </a:lnTo>
                  <a:lnTo>
                    <a:pt x="1316322" y="470845"/>
                  </a:lnTo>
                  <a:lnTo>
                    <a:pt x="1333873" y="477123"/>
                  </a:lnTo>
                  <a:lnTo>
                    <a:pt x="1351424" y="483401"/>
                  </a:lnTo>
                  <a:lnTo>
                    <a:pt x="1368975" y="489679"/>
                  </a:lnTo>
                  <a:lnTo>
                    <a:pt x="1386526" y="49595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rc147"/>
            <p:cNvSpPr/>
            <p:nvPr/>
          </p:nvSpPr>
          <p:spPr>
            <a:xfrm>
              <a:off x="6868660" y="1151314"/>
              <a:ext cx="1611231" cy="1288985"/>
            </a:xfrm>
            <a:prstGeom prst="rect">
              <a:avLst/>
            </a:prstGeom>
            <a:ln w="1084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tx148"/>
            <p:cNvSpPr/>
            <p:nvPr/>
          </p:nvSpPr>
          <p:spPr>
            <a:xfrm>
              <a:off x="6636515" y="2120589"/>
              <a:ext cx="169515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2050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6636515" y="1787571"/>
              <a:ext cx="169515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2100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6636515" y="1454553"/>
              <a:ext cx="169515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2150</a:t>
              </a:r>
            </a:p>
          </p:txBody>
        </p:sp>
        <p:sp>
          <p:nvSpPr>
            <p:cNvPr id="151" name="pl151"/>
            <p:cNvSpPr/>
            <p:nvPr/>
          </p:nvSpPr>
          <p:spPr>
            <a:xfrm>
              <a:off x="6833866" y="21490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6833866" y="18159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6833866" y="14829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6965148" y="244029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7197649" y="244029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7430150" y="244029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7662651" y="244029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7895152" y="244029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8127653" y="244029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8360154" y="244029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tx161"/>
            <p:cNvSpPr/>
            <p:nvPr/>
          </p:nvSpPr>
          <p:spPr>
            <a:xfrm>
              <a:off x="6943959" y="2502706"/>
              <a:ext cx="42378" cy="54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7176460" y="2501739"/>
              <a:ext cx="42378" cy="557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7408961" y="2502929"/>
              <a:ext cx="42378" cy="54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7641462" y="2502743"/>
              <a:ext cx="42378" cy="54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7873963" y="2501776"/>
              <a:ext cx="42378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8106464" y="2503636"/>
              <a:ext cx="42378" cy="53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8338965" y="2501776"/>
              <a:ext cx="42378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6783164" y="1055885"/>
              <a:ext cx="56505" cy="550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69" name="rc169"/>
            <p:cNvSpPr/>
            <p:nvPr/>
          </p:nvSpPr>
          <p:spPr>
            <a:xfrm>
              <a:off x="2148681" y="2910525"/>
              <a:ext cx="2133600" cy="1741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rc170"/>
            <p:cNvSpPr/>
            <p:nvPr/>
          </p:nvSpPr>
          <p:spPr>
            <a:xfrm>
              <a:off x="2601460" y="2980114"/>
              <a:ext cx="1611231" cy="128898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2704639" y="3852361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2760022" y="3852361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2833400" y="4022410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2843265" y="4022410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2871026" y="3937385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2929117" y="3682312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2950029" y="3937385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2997816" y="4192458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3042953" y="3933219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3048873" y="4145950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3096067" y="3890452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3201667" y="3595588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3213572" y="3731286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3235072" y="3979727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3239529" y="4070023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3262157" y="4150286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3346570" y="3585895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3414325" y="3305910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3585032" y="3790633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3667293" y="4031507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3732364" y="3512519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3766243" y="3303274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3915670" y="3020653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4014312" y="3504612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4026779" y="3107378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4066316" y="3021589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4091166" y="3130080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2722690" y="3249903"/>
              <a:ext cx="1386526" cy="878070"/>
            </a:xfrm>
            <a:custGeom>
              <a:avLst/>
              <a:pathLst>
                <a:path w="1386526" h="878070">
                  <a:moveTo>
                    <a:pt x="0" y="878070"/>
                  </a:moveTo>
                  <a:lnTo>
                    <a:pt x="17550" y="866955"/>
                  </a:lnTo>
                  <a:lnTo>
                    <a:pt x="35101" y="855840"/>
                  </a:lnTo>
                  <a:lnTo>
                    <a:pt x="52652" y="844725"/>
                  </a:lnTo>
                  <a:lnTo>
                    <a:pt x="70203" y="833610"/>
                  </a:lnTo>
                  <a:lnTo>
                    <a:pt x="87754" y="822495"/>
                  </a:lnTo>
                  <a:lnTo>
                    <a:pt x="105305" y="811381"/>
                  </a:lnTo>
                  <a:lnTo>
                    <a:pt x="122856" y="800266"/>
                  </a:lnTo>
                  <a:lnTo>
                    <a:pt x="140407" y="789151"/>
                  </a:lnTo>
                  <a:lnTo>
                    <a:pt x="157958" y="778036"/>
                  </a:lnTo>
                  <a:lnTo>
                    <a:pt x="175509" y="766921"/>
                  </a:lnTo>
                  <a:lnTo>
                    <a:pt x="193060" y="755807"/>
                  </a:lnTo>
                  <a:lnTo>
                    <a:pt x="210611" y="744692"/>
                  </a:lnTo>
                  <a:lnTo>
                    <a:pt x="228162" y="733577"/>
                  </a:lnTo>
                  <a:lnTo>
                    <a:pt x="245713" y="722462"/>
                  </a:lnTo>
                  <a:lnTo>
                    <a:pt x="263264" y="711347"/>
                  </a:lnTo>
                  <a:lnTo>
                    <a:pt x="280815" y="700233"/>
                  </a:lnTo>
                  <a:lnTo>
                    <a:pt x="298366" y="689118"/>
                  </a:lnTo>
                  <a:lnTo>
                    <a:pt x="315917" y="678003"/>
                  </a:lnTo>
                  <a:lnTo>
                    <a:pt x="333468" y="666888"/>
                  </a:lnTo>
                  <a:lnTo>
                    <a:pt x="351019" y="655773"/>
                  </a:lnTo>
                  <a:lnTo>
                    <a:pt x="368570" y="644659"/>
                  </a:lnTo>
                  <a:lnTo>
                    <a:pt x="386121" y="633544"/>
                  </a:lnTo>
                  <a:lnTo>
                    <a:pt x="403672" y="622429"/>
                  </a:lnTo>
                  <a:lnTo>
                    <a:pt x="421223" y="611314"/>
                  </a:lnTo>
                  <a:lnTo>
                    <a:pt x="438774" y="600199"/>
                  </a:lnTo>
                  <a:lnTo>
                    <a:pt x="456325" y="589084"/>
                  </a:lnTo>
                  <a:lnTo>
                    <a:pt x="473876" y="577970"/>
                  </a:lnTo>
                  <a:lnTo>
                    <a:pt x="491427" y="566855"/>
                  </a:lnTo>
                  <a:lnTo>
                    <a:pt x="508978" y="555740"/>
                  </a:lnTo>
                  <a:lnTo>
                    <a:pt x="526529" y="544625"/>
                  </a:lnTo>
                  <a:lnTo>
                    <a:pt x="544080" y="533510"/>
                  </a:lnTo>
                  <a:lnTo>
                    <a:pt x="561631" y="522396"/>
                  </a:lnTo>
                  <a:lnTo>
                    <a:pt x="579182" y="511281"/>
                  </a:lnTo>
                  <a:lnTo>
                    <a:pt x="596733" y="500166"/>
                  </a:lnTo>
                  <a:lnTo>
                    <a:pt x="614284" y="489051"/>
                  </a:lnTo>
                  <a:lnTo>
                    <a:pt x="631834" y="477936"/>
                  </a:lnTo>
                  <a:lnTo>
                    <a:pt x="649385" y="466822"/>
                  </a:lnTo>
                  <a:lnTo>
                    <a:pt x="666936" y="455707"/>
                  </a:lnTo>
                  <a:lnTo>
                    <a:pt x="684487" y="444592"/>
                  </a:lnTo>
                  <a:lnTo>
                    <a:pt x="702038" y="433477"/>
                  </a:lnTo>
                  <a:lnTo>
                    <a:pt x="719589" y="422362"/>
                  </a:lnTo>
                  <a:lnTo>
                    <a:pt x="737140" y="411247"/>
                  </a:lnTo>
                  <a:lnTo>
                    <a:pt x="754691" y="400133"/>
                  </a:lnTo>
                  <a:lnTo>
                    <a:pt x="772242" y="389018"/>
                  </a:lnTo>
                  <a:lnTo>
                    <a:pt x="789793" y="377903"/>
                  </a:lnTo>
                  <a:lnTo>
                    <a:pt x="807344" y="366788"/>
                  </a:lnTo>
                  <a:lnTo>
                    <a:pt x="824895" y="355673"/>
                  </a:lnTo>
                  <a:lnTo>
                    <a:pt x="842446" y="344559"/>
                  </a:lnTo>
                  <a:lnTo>
                    <a:pt x="859997" y="333444"/>
                  </a:lnTo>
                  <a:lnTo>
                    <a:pt x="877548" y="322329"/>
                  </a:lnTo>
                  <a:lnTo>
                    <a:pt x="895099" y="311214"/>
                  </a:lnTo>
                  <a:lnTo>
                    <a:pt x="912650" y="300099"/>
                  </a:lnTo>
                  <a:lnTo>
                    <a:pt x="930201" y="288985"/>
                  </a:lnTo>
                  <a:lnTo>
                    <a:pt x="947752" y="277870"/>
                  </a:lnTo>
                  <a:lnTo>
                    <a:pt x="965303" y="266755"/>
                  </a:lnTo>
                  <a:lnTo>
                    <a:pt x="982854" y="255640"/>
                  </a:lnTo>
                  <a:lnTo>
                    <a:pt x="1000405" y="244525"/>
                  </a:lnTo>
                  <a:lnTo>
                    <a:pt x="1017956" y="233411"/>
                  </a:lnTo>
                  <a:lnTo>
                    <a:pt x="1035507" y="222296"/>
                  </a:lnTo>
                  <a:lnTo>
                    <a:pt x="1053058" y="211181"/>
                  </a:lnTo>
                  <a:lnTo>
                    <a:pt x="1070609" y="200066"/>
                  </a:lnTo>
                  <a:lnTo>
                    <a:pt x="1088160" y="188951"/>
                  </a:lnTo>
                  <a:lnTo>
                    <a:pt x="1105711" y="177836"/>
                  </a:lnTo>
                  <a:lnTo>
                    <a:pt x="1123262" y="166722"/>
                  </a:lnTo>
                  <a:lnTo>
                    <a:pt x="1140813" y="155607"/>
                  </a:lnTo>
                  <a:lnTo>
                    <a:pt x="1158364" y="144492"/>
                  </a:lnTo>
                  <a:lnTo>
                    <a:pt x="1175915" y="133377"/>
                  </a:lnTo>
                  <a:lnTo>
                    <a:pt x="1193466" y="122262"/>
                  </a:lnTo>
                  <a:lnTo>
                    <a:pt x="1211017" y="111148"/>
                  </a:lnTo>
                  <a:lnTo>
                    <a:pt x="1228568" y="100033"/>
                  </a:lnTo>
                  <a:lnTo>
                    <a:pt x="1246118" y="88918"/>
                  </a:lnTo>
                  <a:lnTo>
                    <a:pt x="1263669" y="77803"/>
                  </a:lnTo>
                  <a:lnTo>
                    <a:pt x="1281220" y="66688"/>
                  </a:lnTo>
                  <a:lnTo>
                    <a:pt x="1298771" y="55574"/>
                  </a:lnTo>
                  <a:lnTo>
                    <a:pt x="1316322" y="44459"/>
                  </a:lnTo>
                  <a:lnTo>
                    <a:pt x="1333873" y="33344"/>
                  </a:lnTo>
                  <a:lnTo>
                    <a:pt x="1351424" y="22229"/>
                  </a:lnTo>
                  <a:lnTo>
                    <a:pt x="1368975" y="11114"/>
                  </a:lnTo>
                  <a:lnTo>
                    <a:pt x="13865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9"/>
            <p:cNvSpPr/>
            <p:nvPr/>
          </p:nvSpPr>
          <p:spPr>
            <a:xfrm>
              <a:off x="2601460" y="2980114"/>
              <a:ext cx="1611231" cy="1288985"/>
            </a:xfrm>
            <a:prstGeom prst="rect">
              <a:avLst/>
            </a:prstGeom>
            <a:ln w="1084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tx200"/>
            <p:cNvSpPr/>
            <p:nvPr/>
          </p:nvSpPr>
          <p:spPr>
            <a:xfrm>
              <a:off x="2496451" y="4013188"/>
              <a:ext cx="42378" cy="54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2496451" y="3757929"/>
              <a:ext cx="42378" cy="54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2496451" y="3501888"/>
              <a:ext cx="42378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2496451" y="3248676"/>
              <a:ext cx="42378" cy="53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204" name="tx204"/>
            <p:cNvSpPr/>
            <p:nvPr/>
          </p:nvSpPr>
          <p:spPr>
            <a:xfrm>
              <a:off x="2496451" y="2991742"/>
              <a:ext cx="42378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205" name="pl205"/>
            <p:cNvSpPr/>
            <p:nvPr/>
          </p:nvSpPr>
          <p:spPr>
            <a:xfrm>
              <a:off x="2566666" y="40404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2566666" y="37853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2566666" y="35303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2566666" y="32752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2566666" y="30201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2697948" y="426909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2930449" y="426909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3162950" y="426909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3395451" y="426909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3627952" y="426909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3860453" y="426909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4092954" y="426909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tx217"/>
            <p:cNvSpPr/>
            <p:nvPr/>
          </p:nvSpPr>
          <p:spPr>
            <a:xfrm>
              <a:off x="2676759" y="4331506"/>
              <a:ext cx="42378" cy="54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2909260" y="4330539"/>
              <a:ext cx="42378" cy="557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3141761" y="4331729"/>
              <a:ext cx="42378" cy="54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3374262" y="4331543"/>
              <a:ext cx="42378" cy="54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3606763" y="4330576"/>
              <a:ext cx="42378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3839264" y="4332436"/>
              <a:ext cx="42378" cy="53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4071765" y="4330576"/>
              <a:ext cx="42378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224" name="tx224"/>
            <p:cNvSpPr/>
            <p:nvPr/>
          </p:nvSpPr>
          <p:spPr>
            <a:xfrm rot="-5400000">
              <a:off x="1712478" y="3576932"/>
              <a:ext cx="1061690" cy="95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Rarefied alpha diversity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2552080" y="2865834"/>
              <a:ext cx="62061" cy="739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226" name="rc226"/>
            <p:cNvSpPr/>
            <p:nvPr/>
          </p:nvSpPr>
          <p:spPr>
            <a:xfrm>
              <a:off x="4282281" y="2910525"/>
              <a:ext cx="2133600" cy="1741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rc227"/>
            <p:cNvSpPr/>
            <p:nvPr/>
          </p:nvSpPr>
          <p:spPr>
            <a:xfrm>
              <a:off x="4735060" y="2980114"/>
              <a:ext cx="1611231" cy="128898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4838239" y="3786905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4893622" y="3935934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4967000" y="4192458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4976865" y="4031214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5004626" y="3945706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5062717" y="3847982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5083629" y="3973801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5131416" y="3957921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5176553" y="4056896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5182473" y="4065095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5229667" y="3911450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5335267" y="3954740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5347172" y="3959470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5368672" y="3850813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5373129" y="3973188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5395757" y="3963053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5480170" y="3613829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5547925" y="3462411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5718632" y="3613972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5800893" y="3907472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5865964" y="3700148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5899843" y="3588895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6049270" y="3656093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6147912" y="3675552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6160379" y="3467887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6199916" y="3565037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6224766" y="3020653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5"/>
            <p:cNvSpPr/>
            <p:nvPr/>
          </p:nvSpPr>
          <p:spPr>
            <a:xfrm>
              <a:off x="4856290" y="3493390"/>
              <a:ext cx="1386526" cy="595111"/>
            </a:xfrm>
            <a:custGeom>
              <a:avLst/>
              <a:pathLst>
                <a:path w="1386526" h="595111">
                  <a:moveTo>
                    <a:pt x="0" y="595111"/>
                  </a:moveTo>
                  <a:lnTo>
                    <a:pt x="17550" y="587578"/>
                  </a:lnTo>
                  <a:lnTo>
                    <a:pt x="35101" y="580045"/>
                  </a:lnTo>
                  <a:lnTo>
                    <a:pt x="52652" y="572512"/>
                  </a:lnTo>
                  <a:lnTo>
                    <a:pt x="70203" y="564979"/>
                  </a:lnTo>
                  <a:lnTo>
                    <a:pt x="87754" y="557446"/>
                  </a:lnTo>
                  <a:lnTo>
                    <a:pt x="105305" y="549913"/>
                  </a:lnTo>
                  <a:lnTo>
                    <a:pt x="122856" y="542380"/>
                  </a:lnTo>
                  <a:lnTo>
                    <a:pt x="140407" y="534847"/>
                  </a:lnTo>
                  <a:lnTo>
                    <a:pt x="157958" y="527314"/>
                  </a:lnTo>
                  <a:lnTo>
                    <a:pt x="175509" y="519781"/>
                  </a:lnTo>
                  <a:lnTo>
                    <a:pt x="193060" y="512248"/>
                  </a:lnTo>
                  <a:lnTo>
                    <a:pt x="210611" y="504715"/>
                  </a:lnTo>
                  <a:lnTo>
                    <a:pt x="228162" y="497182"/>
                  </a:lnTo>
                  <a:lnTo>
                    <a:pt x="245713" y="489648"/>
                  </a:lnTo>
                  <a:lnTo>
                    <a:pt x="263264" y="482115"/>
                  </a:lnTo>
                  <a:lnTo>
                    <a:pt x="280815" y="474582"/>
                  </a:lnTo>
                  <a:lnTo>
                    <a:pt x="298366" y="467049"/>
                  </a:lnTo>
                  <a:lnTo>
                    <a:pt x="315917" y="459516"/>
                  </a:lnTo>
                  <a:lnTo>
                    <a:pt x="333468" y="451983"/>
                  </a:lnTo>
                  <a:lnTo>
                    <a:pt x="351019" y="444450"/>
                  </a:lnTo>
                  <a:lnTo>
                    <a:pt x="368570" y="436917"/>
                  </a:lnTo>
                  <a:lnTo>
                    <a:pt x="386121" y="429384"/>
                  </a:lnTo>
                  <a:lnTo>
                    <a:pt x="403672" y="421851"/>
                  </a:lnTo>
                  <a:lnTo>
                    <a:pt x="421223" y="414318"/>
                  </a:lnTo>
                  <a:lnTo>
                    <a:pt x="438774" y="406785"/>
                  </a:lnTo>
                  <a:lnTo>
                    <a:pt x="456325" y="399252"/>
                  </a:lnTo>
                  <a:lnTo>
                    <a:pt x="473876" y="391719"/>
                  </a:lnTo>
                  <a:lnTo>
                    <a:pt x="491427" y="384186"/>
                  </a:lnTo>
                  <a:lnTo>
                    <a:pt x="508978" y="376653"/>
                  </a:lnTo>
                  <a:lnTo>
                    <a:pt x="526529" y="369119"/>
                  </a:lnTo>
                  <a:lnTo>
                    <a:pt x="544080" y="361586"/>
                  </a:lnTo>
                  <a:lnTo>
                    <a:pt x="561631" y="354053"/>
                  </a:lnTo>
                  <a:lnTo>
                    <a:pt x="579182" y="346520"/>
                  </a:lnTo>
                  <a:lnTo>
                    <a:pt x="596733" y="338987"/>
                  </a:lnTo>
                  <a:lnTo>
                    <a:pt x="614284" y="331454"/>
                  </a:lnTo>
                  <a:lnTo>
                    <a:pt x="631834" y="323921"/>
                  </a:lnTo>
                  <a:lnTo>
                    <a:pt x="649385" y="316388"/>
                  </a:lnTo>
                  <a:lnTo>
                    <a:pt x="666936" y="308855"/>
                  </a:lnTo>
                  <a:lnTo>
                    <a:pt x="684487" y="301322"/>
                  </a:lnTo>
                  <a:lnTo>
                    <a:pt x="702038" y="293789"/>
                  </a:lnTo>
                  <a:lnTo>
                    <a:pt x="719589" y="286256"/>
                  </a:lnTo>
                  <a:lnTo>
                    <a:pt x="737140" y="278723"/>
                  </a:lnTo>
                  <a:lnTo>
                    <a:pt x="754691" y="271190"/>
                  </a:lnTo>
                  <a:lnTo>
                    <a:pt x="772242" y="263657"/>
                  </a:lnTo>
                  <a:lnTo>
                    <a:pt x="789793" y="256124"/>
                  </a:lnTo>
                  <a:lnTo>
                    <a:pt x="807344" y="248591"/>
                  </a:lnTo>
                  <a:lnTo>
                    <a:pt x="824895" y="241057"/>
                  </a:lnTo>
                  <a:lnTo>
                    <a:pt x="842446" y="233524"/>
                  </a:lnTo>
                  <a:lnTo>
                    <a:pt x="859997" y="225991"/>
                  </a:lnTo>
                  <a:lnTo>
                    <a:pt x="877548" y="218458"/>
                  </a:lnTo>
                  <a:lnTo>
                    <a:pt x="895099" y="210925"/>
                  </a:lnTo>
                  <a:lnTo>
                    <a:pt x="912650" y="203392"/>
                  </a:lnTo>
                  <a:lnTo>
                    <a:pt x="930201" y="195859"/>
                  </a:lnTo>
                  <a:lnTo>
                    <a:pt x="947752" y="188326"/>
                  </a:lnTo>
                  <a:lnTo>
                    <a:pt x="965303" y="180793"/>
                  </a:lnTo>
                  <a:lnTo>
                    <a:pt x="982854" y="173260"/>
                  </a:lnTo>
                  <a:lnTo>
                    <a:pt x="1000405" y="165727"/>
                  </a:lnTo>
                  <a:lnTo>
                    <a:pt x="1017956" y="158194"/>
                  </a:lnTo>
                  <a:lnTo>
                    <a:pt x="1035507" y="150661"/>
                  </a:lnTo>
                  <a:lnTo>
                    <a:pt x="1053058" y="143128"/>
                  </a:lnTo>
                  <a:lnTo>
                    <a:pt x="1070609" y="135595"/>
                  </a:lnTo>
                  <a:lnTo>
                    <a:pt x="1088160" y="128062"/>
                  </a:lnTo>
                  <a:lnTo>
                    <a:pt x="1105711" y="120528"/>
                  </a:lnTo>
                  <a:lnTo>
                    <a:pt x="1123262" y="112995"/>
                  </a:lnTo>
                  <a:lnTo>
                    <a:pt x="1140813" y="105462"/>
                  </a:lnTo>
                  <a:lnTo>
                    <a:pt x="1158364" y="97929"/>
                  </a:lnTo>
                  <a:lnTo>
                    <a:pt x="1175915" y="90396"/>
                  </a:lnTo>
                  <a:lnTo>
                    <a:pt x="1193466" y="82863"/>
                  </a:lnTo>
                  <a:lnTo>
                    <a:pt x="1211017" y="75330"/>
                  </a:lnTo>
                  <a:lnTo>
                    <a:pt x="1228568" y="67797"/>
                  </a:lnTo>
                  <a:lnTo>
                    <a:pt x="1246118" y="60264"/>
                  </a:lnTo>
                  <a:lnTo>
                    <a:pt x="1263669" y="52731"/>
                  </a:lnTo>
                  <a:lnTo>
                    <a:pt x="1281220" y="45198"/>
                  </a:lnTo>
                  <a:lnTo>
                    <a:pt x="1298771" y="37665"/>
                  </a:lnTo>
                  <a:lnTo>
                    <a:pt x="1316322" y="30132"/>
                  </a:lnTo>
                  <a:lnTo>
                    <a:pt x="1333873" y="22599"/>
                  </a:lnTo>
                  <a:lnTo>
                    <a:pt x="1351424" y="15066"/>
                  </a:lnTo>
                  <a:lnTo>
                    <a:pt x="1368975" y="7533"/>
                  </a:lnTo>
                  <a:lnTo>
                    <a:pt x="13865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rc256"/>
            <p:cNvSpPr/>
            <p:nvPr/>
          </p:nvSpPr>
          <p:spPr>
            <a:xfrm>
              <a:off x="4735060" y="2980114"/>
              <a:ext cx="1611231" cy="1288985"/>
            </a:xfrm>
            <a:prstGeom prst="rect">
              <a:avLst/>
            </a:prstGeom>
            <a:ln w="1084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tx257"/>
            <p:cNvSpPr/>
            <p:nvPr/>
          </p:nvSpPr>
          <p:spPr>
            <a:xfrm>
              <a:off x="4545294" y="4089245"/>
              <a:ext cx="127136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258" name="tx258"/>
            <p:cNvSpPr/>
            <p:nvPr/>
          </p:nvSpPr>
          <p:spPr>
            <a:xfrm>
              <a:off x="4545294" y="3722781"/>
              <a:ext cx="127136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259" name="tx259"/>
            <p:cNvSpPr/>
            <p:nvPr/>
          </p:nvSpPr>
          <p:spPr>
            <a:xfrm>
              <a:off x="4545294" y="3356317"/>
              <a:ext cx="127136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260" name="tx260"/>
            <p:cNvSpPr/>
            <p:nvPr/>
          </p:nvSpPr>
          <p:spPr>
            <a:xfrm>
              <a:off x="4545294" y="2989853"/>
              <a:ext cx="127136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700</a:t>
              </a:r>
            </a:p>
          </p:txBody>
        </p:sp>
        <p:sp>
          <p:nvSpPr>
            <p:cNvPr id="261" name="pl261"/>
            <p:cNvSpPr/>
            <p:nvPr/>
          </p:nvSpPr>
          <p:spPr>
            <a:xfrm>
              <a:off x="4700266" y="41176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4700266" y="37512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4700266" y="33847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4700266" y="30182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4831548" y="426909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5064049" y="426909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5296550" y="426909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5529051" y="426909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5761552" y="426909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70"/>
            <p:cNvSpPr/>
            <p:nvPr/>
          </p:nvSpPr>
          <p:spPr>
            <a:xfrm>
              <a:off x="5994053" y="426909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1"/>
            <p:cNvSpPr/>
            <p:nvPr/>
          </p:nvSpPr>
          <p:spPr>
            <a:xfrm>
              <a:off x="6226554" y="426909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tx272"/>
            <p:cNvSpPr/>
            <p:nvPr/>
          </p:nvSpPr>
          <p:spPr>
            <a:xfrm>
              <a:off x="4810359" y="4331506"/>
              <a:ext cx="42378" cy="54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73" name="tx273"/>
            <p:cNvSpPr/>
            <p:nvPr/>
          </p:nvSpPr>
          <p:spPr>
            <a:xfrm>
              <a:off x="5042860" y="4330539"/>
              <a:ext cx="42378" cy="557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74" name="tx274"/>
            <p:cNvSpPr/>
            <p:nvPr/>
          </p:nvSpPr>
          <p:spPr>
            <a:xfrm>
              <a:off x="5275361" y="4331729"/>
              <a:ext cx="42378" cy="54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75" name="tx275"/>
            <p:cNvSpPr/>
            <p:nvPr/>
          </p:nvSpPr>
          <p:spPr>
            <a:xfrm>
              <a:off x="5507862" y="4331543"/>
              <a:ext cx="42378" cy="54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76" name="tx276"/>
            <p:cNvSpPr/>
            <p:nvPr/>
          </p:nvSpPr>
          <p:spPr>
            <a:xfrm>
              <a:off x="5740363" y="4330576"/>
              <a:ext cx="42378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77" name="tx277"/>
            <p:cNvSpPr/>
            <p:nvPr/>
          </p:nvSpPr>
          <p:spPr>
            <a:xfrm>
              <a:off x="5972864" y="4332436"/>
              <a:ext cx="42378" cy="53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278" name="tx278"/>
            <p:cNvSpPr/>
            <p:nvPr/>
          </p:nvSpPr>
          <p:spPr>
            <a:xfrm>
              <a:off x="6205365" y="4330576"/>
              <a:ext cx="42378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279" name="tx279"/>
            <p:cNvSpPr/>
            <p:nvPr/>
          </p:nvSpPr>
          <p:spPr>
            <a:xfrm>
              <a:off x="4649564" y="2884685"/>
              <a:ext cx="56505" cy="550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280" name="rc280"/>
            <p:cNvSpPr/>
            <p:nvPr/>
          </p:nvSpPr>
          <p:spPr>
            <a:xfrm>
              <a:off x="6415881" y="2910525"/>
              <a:ext cx="2133599" cy="1741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rc281"/>
            <p:cNvSpPr/>
            <p:nvPr/>
          </p:nvSpPr>
          <p:spPr>
            <a:xfrm>
              <a:off x="6868660" y="2980114"/>
              <a:ext cx="1611231" cy="128898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6971839" y="3662626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7027222" y="3916063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7100600" y="3778004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7110465" y="3728697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7138226" y="3352980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7196317" y="3020653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7217229" y="3333258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7265016" y="3270145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7310153" y="3536105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7316073" y="3161841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7363267" y="3187540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7468867" y="3419875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7480772" y="3208593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7502272" y="3259253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7506729" y="4192458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7529357" y="3287458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7613770" y="3245189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7681525" y="3381193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7852232" y="3411734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7934493" y="3471156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7999564" y="3215046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8033443" y="3209919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8182870" y="3256077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8281512" y="3764222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8293979" y="3398759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8333516" y="3490600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8358366" y="3426207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rc309"/>
            <p:cNvSpPr/>
            <p:nvPr/>
          </p:nvSpPr>
          <p:spPr>
            <a:xfrm>
              <a:off x="6868660" y="2980114"/>
              <a:ext cx="1611231" cy="1288985"/>
            </a:xfrm>
            <a:prstGeom prst="rect">
              <a:avLst/>
            </a:prstGeom>
            <a:ln w="1084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tx310"/>
            <p:cNvSpPr/>
            <p:nvPr/>
          </p:nvSpPr>
          <p:spPr>
            <a:xfrm>
              <a:off x="6636515" y="3966827"/>
              <a:ext cx="169515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311" name="tx311"/>
            <p:cNvSpPr/>
            <p:nvPr/>
          </p:nvSpPr>
          <p:spPr>
            <a:xfrm>
              <a:off x="6636515" y="3670987"/>
              <a:ext cx="169515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1600</a:t>
              </a:r>
            </a:p>
          </p:txBody>
        </p:sp>
        <p:sp>
          <p:nvSpPr>
            <p:cNvPr id="312" name="tx312"/>
            <p:cNvSpPr/>
            <p:nvPr/>
          </p:nvSpPr>
          <p:spPr>
            <a:xfrm>
              <a:off x="6636515" y="3375147"/>
              <a:ext cx="169515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1700</a:t>
              </a:r>
            </a:p>
          </p:txBody>
        </p:sp>
        <p:sp>
          <p:nvSpPr>
            <p:cNvPr id="313" name="tx313"/>
            <p:cNvSpPr/>
            <p:nvPr/>
          </p:nvSpPr>
          <p:spPr>
            <a:xfrm>
              <a:off x="6636515" y="3079307"/>
              <a:ext cx="169515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1800</a:t>
              </a:r>
            </a:p>
          </p:txBody>
        </p:sp>
        <p:sp>
          <p:nvSpPr>
            <p:cNvPr id="314" name="pl314"/>
            <p:cNvSpPr/>
            <p:nvPr/>
          </p:nvSpPr>
          <p:spPr>
            <a:xfrm>
              <a:off x="6833866" y="39952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6833866" y="36994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6833866" y="34035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7"/>
            <p:cNvSpPr/>
            <p:nvPr/>
          </p:nvSpPr>
          <p:spPr>
            <a:xfrm>
              <a:off x="6833866" y="31077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8"/>
            <p:cNvSpPr/>
            <p:nvPr/>
          </p:nvSpPr>
          <p:spPr>
            <a:xfrm>
              <a:off x="6965148" y="426909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9"/>
            <p:cNvSpPr/>
            <p:nvPr/>
          </p:nvSpPr>
          <p:spPr>
            <a:xfrm>
              <a:off x="7197649" y="426909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20"/>
            <p:cNvSpPr/>
            <p:nvPr/>
          </p:nvSpPr>
          <p:spPr>
            <a:xfrm>
              <a:off x="7430150" y="426909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1"/>
            <p:cNvSpPr/>
            <p:nvPr/>
          </p:nvSpPr>
          <p:spPr>
            <a:xfrm>
              <a:off x="7662651" y="426909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2"/>
            <p:cNvSpPr/>
            <p:nvPr/>
          </p:nvSpPr>
          <p:spPr>
            <a:xfrm>
              <a:off x="7895152" y="426909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3"/>
            <p:cNvSpPr/>
            <p:nvPr/>
          </p:nvSpPr>
          <p:spPr>
            <a:xfrm>
              <a:off x="8127653" y="426909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4"/>
            <p:cNvSpPr/>
            <p:nvPr/>
          </p:nvSpPr>
          <p:spPr>
            <a:xfrm>
              <a:off x="8360154" y="426909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tx325"/>
            <p:cNvSpPr/>
            <p:nvPr/>
          </p:nvSpPr>
          <p:spPr>
            <a:xfrm>
              <a:off x="6943959" y="4331506"/>
              <a:ext cx="42378" cy="54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26" name="tx326"/>
            <p:cNvSpPr/>
            <p:nvPr/>
          </p:nvSpPr>
          <p:spPr>
            <a:xfrm>
              <a:off x="7176460" y="4330539"/>
              <a:ext cx="42378" cy="557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327" name="tx327"/>
            <p:cNvSpPr/>
            <p:nvPr/>
          </p:nvSpPr>
          <p:spPr>
            <a:xfrm>
              <a:off x="7408961" y="4331729"/>
              <a:ext cx="42378" cy="54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28" name="tx328"/>
            <p:cNvSpPr/>
            <p:nvPr/>
          </p:nvSpPr>
          <p:spPr>
            <a:xfrm>
              <a:off x="7641462" y="4331543"/>
              <a:ext cx="42378" cy="54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29" name="tx329"/>
            <p:cNvSpPr/>
            <p:nvPr/>
          </p:nvSpPr>
          <p:spPr>
            <a:xfrm>
              <a:off x="7873963" y="4330576"/>
              <a:ext cx="42378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30" name="tx330"/>
            <p:cNvSpPr/>
            <p:nvPr/>
          </p:nvSpPr>
          <p:spPr>
            <a:xfrm>
              <a:off x="8106464" y="4332436"/>
              <a:ext cx="42378" cy="53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31" name="tx331"/>
            <p:cNvSpPr/>
            <p:nvPr/>
          </p:nvSpPr>
          <p:spPr>
            <a:xfrm>
              <a:off x="8338965" y="4330576"/>
              <a:ext cx="42378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32" name="tx332"/>
            <p:cNvSpPr/>
            <p:nvPr/>
          </p:nvSpPr>
          <p:spPr>
            <a:xfrm>
              <a:off x="6635799" y="2865784"/>
              <a:ext cx="33833" cy="739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333" name="rc333"/>
            <p:cNvSpPr/>
            <p:nvPr/>
          </p:nvSpPr>
          <p:spPr>
            <a:xfrm>
              <a:off x="2148681" y="4739325"/>
              <a:ext cx="2133600" cy="1741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rc334"/>
            <p:cNvSpPr/>
            <p:nvPr/>
          </p:nvSpPr>
          <p:spPr>
            <a:xfrm>
              <a:off x="2601460" y="4808914"/>
              <a:ext cx="1611231" cy="128898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2704639" y="5579196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2760022" y="5947413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2833400" y="5446325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2843265" y="4992995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2871026" y="6021258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2929117" y="5916333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2950029" y="5508345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2997816" y="5857671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3042953" y="4989533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3048873" y="5287577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3096067" y="5249032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3201667" y="5054109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3213572" y="5793056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3235072" y="5226429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3239529" y="5098162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3262157" y="5650759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3346570" y="5133876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3414325" y="5317851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3585032" y="4849453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3667293" y="5572318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3732364" y="5002117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3766243" y="5046722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3915670" y="5055394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4014312" y="5084604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4026779" y="5002848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4066316" y="5115766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4091166" y="4893258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2"/>
            <p:cNvSpPr/>
            <p:nvPr/>
          </p:nvSpPr>
          <p:spPr>
            <a:xfrm>
              <a:off x="2722690" y="4973421"/>
              <a:ext cx="1386526" cy="665965"/>
            </a:xfrm>
            <a:custGeom>
              <a:avLst/>
              <a:pathLst>
                <a:path w="1386526" h="665965">
                  <a:moveTo>
                    <a:pt x="0" y="665965"/>
                  </a:moveTo>
                  <a:lnTo>
                    <a:pt x="17550" y="657535"/>
                  </a:lnTo>
                  <a:lnTo>
                    <a:pt x="35101" y="649105"/>
                  </a:lnTo>
                  <a:lnTo>
                    <a:pt x="52652" y="640675"/>
                  </a:lnTo>
                  <a:lnTo>
                    <a:pt x="70203" y="632245"/>
                  </a:lnTo>
                  <a:lnTo>
                    <a:pt x="87754" y="623815"/>
                  </a:lnTo>
                  <a:lnTo>
                    <a:pt x="105305" y="615385"/>
                  </a:lnTo>
                  <a:lnTo>
                    <a:pt x="122856" y="606955"/>
                  </a:lnTo>
                  <a:lnTo>
                    <a:pt x="140407" y="598525"/>
                  </a:lnTo>
                  <a:lnTo>
                    <a:pt x="157958" y="590095"/>
                  </a:lnTo>
                  <a:lnTo>
                    <a:pt x="175509" y="581665"/>
                  </a:lnTo>
                  <a:lnTo>
                    <a:pt x="193060" y="573235"/>
                  </a:lnTo>
                  <a:lnTo>
                    <a:pt x="210611" y="564805"/>
                  </a:lnTo>
                  <a:lnTo>
                    <a:pt x="228162" y="556375"/>
                  </a:lnTo>
                  <a:lnTo>
                    <a:pt x="245713" y="547945"/>
                  </a:lnTo>
                  <a:lnTo>
                    <a:pt x="263264" y="539516"/>
                  </a:lnTo>
                  <a:lnTo>
                    <a:pt x="280815" y="531086"/>
                  </a:lnTo>
                  <a:lnTo>
                    <a:pt x="298366" y="522656"/>
                  </a:lnTo>
                  <a:lnTo>
                    <a:pt x="315917" y="514226"/>
                  </a:lnTo>
                  <a:lnTo>
                    <a:pt x="333468" y="505796"/>
                  </a:lnTo>
                  <a:lnTo>
                    <a:pt x="351019" y="497366"/>
                  </a:lnTo>
                  <a:lnTo>
                    <a:pt x="368570" y="488936"/>
                  </a:lnTo>
                  <a:lnTo>
                    <a:pt x="386121" y="480506"/>
                  </a:lnTo>
                  <a:lnTo>
                    <a:pt x="403672" y="472076"/>
                  </a:lnTo>
                  <a:lnTo>
                    <a:pt x="421223" y="463646"/>
                  </a:lnTo>
                  <a:lnTo>
                    <a:pt x="438774" y="455216"/>
                  </a:lnTo>
                  <a:lnTo>
                    <a:pt x="456325" y="446786"/>
                  </a:lnTo>
                  <a:lnTo>
                    <a:pt x="473876" y="438356"/>
                  </a:lnTo>
                  <a:lnTo>
                    <a:pt x="491427" y="429926"/>
                  </a:lnTo>
                  <a:lnTo>
                    <a:pt x="508978" y="421496"/>
                  </a:lnTo>
                  <a:lnTo>
                    <a:pt x="526529" y="413066"/>
                  </a:lnTo>
                  <a:lnTo>
                    <a:pt x="544080" y="404637"/>
                  </a:lnTo>
                  <a:lnTo>
                    <a:pt x="561631" y="396207"/>
                  </a:lnTo>
                  <a:lnTo>
                    <a:pt x="579182" y="387777"/>
                  </a:lnTo>
                  <a:lnTo>
                    <a:pt x="596733" y="379347"/>
                  </a:lnTo>
                  <a:lnTo>
                    <a:pt x="614284" y="370917"/>
                  </a:lnTo>
                  <a:lnTo>
                    <a:pt x="631834" y="362487"/>
                  </a:lnTo>
                  <a:lnTo>
                    <a:pt x="649385" y="354057"/>
                  </a:lnTo>
                  <a:lnTo>
                    <a:pt x="666936" y="345627"/>
                  </a:lnTo>
                  <a:lnTo>
                    <a:pt x="684487" y="337197"/>
                  </a:lnTo>
                  <a:lnTo>
                    <a:pt x="702038" y="328767"/>
                  </a:lnTo>
                  <a:lnTo>
                    <a:pt x="719589" y="320337"/>
                  </a:lnTo>
                  <a:lnTo>
                    <a:pt x="737140" y="311907"/>
                  </a:lnTo>
                  <a:lnTo>
                    <a:pt x="754691" y="303477"/>
                  </a:lnTo>
                  <a:lnTo>
                    <a:pt x="772242" y="295047"/>
                  </a:lnTo>
                  <a:lnTo>
                    <a:pt x="789793" y="286617"/>
                  </a:lnTo>
                  <a:lnTo>
                    <a:pt x="807344" y="278187"/>
                  </a:lnTo>
                  <a:lnTo>
                    <a:pt x="824895" y="269758"/>
                  </a:lnTo>
                  <a:lnTo>
                    <a:pt x="842446" y="261328"/>
                  </a:lnTo>
                  <a:lnTo>
                    <a:pt x="859997" y="252898"/>
                  </a:lnTo>
                  <a:lnTo>
                    <a:pt x="877548" y="244468"/>
                  </a:lnTo>
                  <a:lnTo>
                    <a:pt x="895099" y="236038"/>
                  </a:lnTo>
                  <a:lnTo>
                    <a:pt x="912650" y="227608"/>
                  </a:lnTo>
                  <a:lnTo>
                    <a:pt x="930201" y="219178"/>
                  </a:lnTo>
                  <a:lnTo>
                    <a:pt x="947752" y="210748"/>
                  </a:lnTo>
                  <a:lnTo>
                    <a:pt x="965303" y="202318"/>
                  </a:lnTo>
                  <a:lnTo>
                    <a:pt x="982854" y="193888"/>
                  </a:lnTo>
                  <a:lnTo>
                    <a:pt x="1000405" y="185458"/>
                  </a:lnTo>
                  <a:lnTo>
                    <a:pt x="1017956" y="177028"/>
                  </a:lnTo>
                  <a:lnTo>
                    <a:pt x="1035507" y="168598"/>
                  </a:lnTo>
                  <a:lnTo>
                    <a:pt x="1053058" y="160168"/>
                  </a:lnTo>
                  <a:lnTo>
                    <a:pt x="1070609" y="151738"/>
                  </a:lnTo>
                  <a:lnTo>
                    <a:pt x="1088160" y="143308"/>
                  </a:lnTo>
                  <a:lnTo>
                    <a:pt x="1105711" y="134879"/>
                  </a:lnTo>
                  <a:lnTo>
                    <a:pt x="1123262" y="126449"/>
                  </a:lnTo>
                  <a:lnTo>
                    <a:pt x="1140813" y="118019"/>
                  </a:lnTo>
                  <a:lnTo>
                    <a:pt x="1158364" y="109589"/>
                  </a:lnTo>
                  <a:lnTo>
                    <a:pt x="1175915" y="101159"/>
                  </a:lnTo>
                  <a:lnTo>
                    <a:pt x="1193466" y="92729"/>
                  </a:lnTo>
                  <a:lnTo>
                    <a:pt x="1211017" y="84299"/>
                  </a:lnTo>
                  <a:lnTo>
                    <a:pt x="1228568" y="75869"/>
                  </a:lnTo>
                  <a:lnTo>
                    <a:pt x="1246118" y="67439"/>
                  </a:lnTo>
                  <a:lnTo>
                    <a:pt x="1263669" y="59009"/>
                  </a:lnTo>
                  <a:lnTo>
                    <a:pt x="1281220" y="50579"/>
                  </a:lnTo>
                  <a:lnTo>
                    <a:pt x="1298771" y="42149"/>
                  </a:lnTo>
                  <a:lnTo>
                    <a:pt x="1316322" y="33719"/>
                  </a:lnTo>
                  <a:lnTo>
                    <a:pt x="1333873" y="25289"/>
                  </a:lnTo>
                  <a:lnTo>
                    <a:pt x="1351424" y="16859"/>
                  </a:lnTo>
                  <a:lnTo>
                    <a:pt x="1368975" y="8429"/>
                  </a:lnTo>
                  <a:lnTo>
                    <a:pt x="13865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rc363"/>
            <p:cNvSpPr/>
            <p:nvPr/>
          </p:nvSpPr>
          <p:spPr>
            <a:xfrm>
              <a:off x="2601460" y="4808914"/>
              <a:ext cx="1611231" cy="1288985"/>
            </a:xfrm>
            <a:prstGeom prst="rect">
              <a:avLst/>
            </a:prstGeom>
            <a:ln w="1084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tx364"/>
            <p:cNvSpPr/>
            <p:nvPr/>
          </p:nvSpPr>
          <p:spPr>
            <a:xfrm>
              <a:off x="2432902" y="5750102"/>
              <a:ext cx="105928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365" name="tx365"/>
            <p:cNvSpPr/>
            <p:nvPr/>
          </p:nvSpPr>
          <p:spPr>
            <a:xfrm>
              <a:off x="2432902" y="5314882"/>
              <a:ext cx="105928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366" name="tx366"/>
            <p:cNvSpPr/>
            <p:nvPr/>
          </p:nvSpPr>
          <p:spPr>
            <a:xfrm>
              <a:off x="2432902" y="4879662"/>
              <a:ext cx="105928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367" name="pl367"/>
            <p:cNvSpPr/>
            <p:nvPr/>
          </p:nvSpPr>
          <p:spPr>
            <a:xfrm>
              <a:off x="2566666" y="57785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8"/>
            <p:cNvSpPr/>
            <p:nvPr/>
          </p:nvSpPr>
          <p:spPr>
            <a:xfrm>
              <a:off x="2566666" y="53433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9"/>
            <p:cNvSpPr/>
            <p:nvPr/>
          </p:nvSpPr>
          <p:spPr>
            <a:xfrm>
              <a:off x="2566666" y="49080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70"/>
            <p:cNvSpPr/>
            <p:nvPr/>
          </p:nvSpPr>
          <p:spPr>
            <a:xfrm>
              <a:off x="2697948" y="609789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1"/>
            <p:cNvSpPr/>
            <p:nvPr/>
          </p:nvSpPr>
          <p:spPr>
            <a:xfrm>
              <a:off x="2930449" y="609789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2"/>
            <p:cNvSpPr/>
            <p:nvPr/>
          </p:nvSpPr>
          <p:spPr>
            <a:xfrm>
              <a:off x="3162950" y="609789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3"/>
            <p:cNvSpPr/>
            <p:nvPr/>
          </p:nvSpPr>
          <p:spPr>
            <a:xfrm>
              <a:off x="3395451" y="609789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4"/>
            <p:cNvSpPr/>
            <p:nvPr/>
          </p:nvSpPr>
          <p:spPr>
            <a:xfrm>
              <a:off x="3627952" y="609789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5"/>
            <p:cNvSpPr/>
            <p:nvPr/>
          </p:nvSpPr>
          <p:spPr>
            <a:xfrm>
              <a:off x="3860453" y="609789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6"/>
            <p:cNvSpPr/>
            <p:nvPr/>
          </p:nvSpPr>
          <p:spPr>
            <a:xfrm>
              <a:off x="4092954" y="609789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tx377"/>
            <p:cNvSpPr/>
            <p:nvPr/>
          </p:nvSpPr>
          <p:spPr>
            <a:xfrm>
              <a:off x="2676759" y="6160306"/>
              <a:ext cx="42378" cy="54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78" name="tx378"/>
            <p:cNvSpPr/>
            <p:nvPr/>
          </p:nvSpPr>
          <p:spPr>
            <a:xfrm>
              <a:off x="2909260" y="6159339"/>
              <a:ext cx="42378" cy="557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379" name="tx379"/>
            <p:cNvSpPr/>
            <p:nvPr/>
          </p:nvSpPr>
          <p:spPr>
            <a:xfrm>
              <a:off x="3141761" y="6160529"/>
              <a:ext cx="42378" cy="54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80" name="tx380"/>
            <p:cNvSpPr/>
            <p:nvPr/>
          </p:nvSpPr>
          <p:spPr>
            <a:xfrm>
              <a:off x="3374262" y="6160343"/>
              <a:ext cx="42378" cy="54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81" name="tx381"/>
            <p:cNvSpPr/>
            <p:nvPr/>
          </p:nvSpPr>
          <p:spPr>
            <a:xfrm>
              <a:off x="3606763" y="6159376"/>
              <a:ext cx="42378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82" name="tx382"/>
            <p:cNvSpPr/>
            <p:nvPr/>
          </p:nvSpPr>
          <p:spPr>
            <a:xfrm>
              <a:off x="3839264" y="6161236"/>
              <a:ext cx="42378" cy="53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83" name="tx383"/>
            <p:cNvSpPr/>
            <p:nvPr/>
          </p:nvSpPr>
          <p:spPr>
            <a:xfrm>
              <a:off x="4071765" y="6159376"/>
              <a:ext cx="42378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84" name="tx384"/>
            <p:cNvSpPr/>
            <p:nvPr/>
          </p:nvSpPr>
          <p:spPr>
            <a:xfrm>
              <a:off x="3107825" y="6294804"/>
              <a:ext cx="525115" cy="95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log Area (m</a:t>
              </a:r>
            </a:p>
          </p:txBody>
        </p:sp>
        <p:sp>
          <p:nvSpPr>
            <p:cNvPr id="385" name="tx385"/>
            <p:cNvSpPr/>
            <p:nvPr/>
          </p:nvSpPr>
          <p:spPr>
            <a:xfrm>
              <a:off x="3632940" y="6288985"/>
              <a:ext cx="39553" cy="51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86" name="tx386"/>
            <p:cNvSpPr/>
            <p:nvPr/>
          </p:nvSpPr>
          <p:spPr>
            <a:xfrm>
              <a:off x="3672494" y="6294804"/>
              <a:ext cx="33833" cy="95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)</a:t>
              </a:r>
            </a:p>
          </p:txBody>
        </p:sp>
        <p:sp>
          <p:nvSpPr>
            <p:cNvPr id="387" name="tx387"/>
            <p:cNvSpPr/>
            <p:nvPr/>
          </p:nvSpPr>
          <p:spPr>
            <a:xfrm rot="-5400000">
              <a:off x="1737902" y="5405732"/>
              <a:ext cx="1010840" cy="95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Rarefied beta diversity</a:t>
              </a:r>
            </a:p>
          </p:txBody>
        </p:sp>
        <p:sp>
          <p:nvSpPr>
            <p:cNvPr id="388" name="tx388"/>
            <p:cNvSpPr/>
            <p:nvPr/>
          </p:nvSpPr>
          <p:spPr>
            <a:xfrm>
              <a:off x="2552080" y="4693294"/>
              <a:ext cx="62061" cy="75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</a:t>
              </a:r>
            </a:p>
          </p:txBody>
        </p:sp>
        <p:sp>
          <p:nvSpPr>
            <p:cNvPr id="389" name="rc389"/>
            <p:cNvSpPr/>
            <p:nvPr/>
          </p:nvSpPr>
          <p:spPr>
            <a:xfrm>
              <a:off x="4282281" y="4739325"/>
              <a:ext cx="2133600" cy="1741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rc390"/>
            <p:cNvSpPr/>
            <p:nvPr/>
          </p:nvSpPr>
          <p:spPr>
            <a:xfrm>
              <a:off x="4735060" y="4808914"/>
              <a:ext cx="1611231" cy="128898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4838239" y="4987288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4893622" y="5063401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4967000" y="5370236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4976865" y="5009916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5004626" y="5552669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5062717" y="5799523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5083629" y="4931529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5131416" y="6021258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5176553" y="5351043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5182473" y="5320724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5229667" y="5443227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5335267" y="5526128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5347172" y="5660409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5368672" y="4935900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5373129" y="5125015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5395757" y="5819232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5480170" y="5488892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5547925" y="5714256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5718632" y="5355148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5800893" y="4922135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5865964" y="4849453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5899843" y="4885447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6049270" y="5434841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6147912" y="4982807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6160379" y="5704938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6199916" y="4891314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6224766" y="5771687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rc418"/>
            <p:cNvSpPr/>
            <p:nvPr/>
          </p:nvSpPr>
          <p:spPr>
            <a:xfrm>
              <a:off x="4735060" y="4808914"/>
              <a:ext cx="1611231" cy="1288985"/>
            </a:xfrm>
            <a:prstGeom prst="rect">
              <a:avLst/>
            </a:prstGeom>
            <a:ln w="1084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tx419"/>
            <p:cNvSpPr/>
            <p:nvPr/>
          </p:nvSpPr>
          <p:spPr>
            <a:xfrm>
              <a:off x="4481744" y="6067832"/>
              <a:ext cx="190686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0.725</a:t>
              </a:r>
            </a:p>
          </p:txBody>
        </p:sp>
        <p:sp>
          <p:nvSpPr>
            <p:cNvPr id="420" name="tx420"/>
            <p:cNvSpPr/>
            <p:nvPr/>
          </p:nvSpPr>
          <p:spPr>
            <a:xfrm>
              <a:off x="4481744" y="5767710"/>
              <a:ext cx="190686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0.750</a:t>
              </a:r>
            </a:p>
          </p:txBody>
        </p:sp>
        <p:sp>
          <p:nvSpPr>
            <p:cNvPr id="421" name="tx421"/>
            <p:cNvSpPr/>
            <p:nvPr/>
          </p:nvSpPr>
          <p:spPr>
            <a:xfrm>
              <a:off x="4481744" y="5467588"/>
              <a:ext cx="190686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0.775</a:t>
              </a:r>
            </a:p>
          </p:txBody>
        </p:sp>
        <p:sp>
          <p:nvSpPr>
            <p:cNvPr id="422" name="tx422"/>
            <p:cNvSpPr/>
            <p:nvPr/>
          </p:nvSpPr>
          <p:spPr>
            <a:xfrm>
              <a:off x="4481744" y="5167466"/>
              <a:ext cx="190686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0.800</a:t>
              </a:r>
            </a:p>
          </p:txBody>
        </p:sp>
        <p:sp>
          <p:nvSpPr>
            <p:cNvPr id="423" name="tx423"/>
            <p:cNvSpPr/>
            <p:nvPr/>
          </p:nvSpPr>
          <p:spPr>
            <a:xfrm>
              <a:off x="4481744" y="4867344"/>
              <a:ext cx="190686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0.825</a:t>
              </a:r>
            </a:p>
          </p:txBody>
        </p:sp>
        <p:sp>
          <p:nvSpPr>
            <p:cNvPr id="424" name="pl424"/>
            <p:cNvSpPr/>
            <p:nvPr/>
          </p:nvSpPr>
          <p:spPr>
            <a:xfrm>
              <a:off x="4700266" y="60962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5"/>
            <p:cNvSpPr/>
            <p:nvPr/>
          </p:nvSpPr>
          <p:spPr>
            <a:xfrm>
              <a:off x="4700266" y="57961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6"/>
            <p:cNvSpPr/>
            <p:nvPr/>
          </p:nvSpPr>
          <p:spPr>
            <a:xfrm>
              <a:off x="4700266" y="54960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7"/>
            <p:cNvSpPr/>
            <p:nvPr/>
          </p:nvSpPr>
          <p:spPr>
            <a:xfrm>
              <a:off x="4700266" y="51958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8"/>
            <p:cNvSpPr/>
            <p:nvPr/>
          </p:nvSpPr>
          <p:spPr>
            <a:xfrm>
              <a:off x="4700266" y="48957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9"/>
            <p:cNvSpPr/>
            <p:nvPr/>
          </p:nvSpPr>
          <p:spPr>
            <a:xfrm>
              <a:off x="4831548" y="609789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30"/>
            <p:cNvSpPr/>
            <p:nvPr/>
          </p:nvSpPr>
          <p:spPr>
            <a:xfrm>
              <a:off x="5064049" y="609789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1"/>
            <p:cNvSpPr/>
            <p:nvPr/>
          </p:nvSpPr>
          <p:spPr>
            <a:xfrm>
              <a:off x="5296550" y="609789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2"/>
            <p:cNvSpPr/>
            <p:nvPr/>
          </p:nvSpPr>
          <p:spPr>
            <a:xfrm>
              <a:off x="5529051" y="609789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3"/>
            <p:cNvSpPr/>
            <p:nvPr/>
          </p:nvSpPr>
          <p:spPr>
            <a:xfrm>
              <a:off x="5761552" y="609789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4"/>
            <p:cNvSpPr/>
            <p:nvPr/>
          </p:nvSpPr>
          <p:spPr>
            <a:xfrm>
              <a:off x="5994053" y="609789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5"/>
            <p:cNvSpPr/>
            <p:nvPr/>
          </p:nvSpPr>
          <p:spPr>
            <a:xfrm>
              <a:off x="6226554" y="609789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tx436"/>
            <p:cNvSpPr/>
            <p:nvPr/>
          </p:nvSpPr>
          <p:spPr>
            <a:xfrm>
              <a:off x="4810359" y="6160306"/>
              <a:ext cx="42378" cy="54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37" name="tx437"/>
            <p:cNvSpPr/>
            <p:nvPr/>
          </p:nvSpPr>
          <p:spPr>
            <a:xfrm>
              <a:off x="5042860" y="6159339"/>
              <a:ext cx="42378" cy="557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438" name="tx438"/>
            <p:cNvSpPr/>
            <p:nvPr/>
          </p:nvSpPr>
          <p:spPr>
            <a:xfrm>
              <a:off x="5275361" y="6160529"/>
              <a:ext cx="42378" cy="54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439" name="tx439"/>
            <p:cNvSpPr/>
            <p:nvPr/>
          </p:nvSpPr>
          <p:spPr>
            <a:xfrm>
              <a:off x="5507862" y="6160343"/>
              <a:ext cx="42378" cy="54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440" name="tx440"/>
            <p:cNvSpPr/>
            <p:nvPr/>
          </p:nvSpPr>
          <p:spPr>
            <a:xfrm>
              <a:off x="5740363" y="6159376"/>
              <a:ext cx="42378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41" name="tx441"/>
            <p:cNvSpPr/>
            <p:nvPr/>
          </p:nvSpPr>
          <p:spPr>
            <a:xfrm>
              <a:off x="5972864" y="6161236"/>
              <a:ext cx="42378" cy="53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442" name="tx442"/>
            <p:cNvSpPr/>
            <p:nvPr/>
          </p:nvSpPr>
          <p:spPr>
            <a:xfrm>
              <a:off x="6205365" y="6159376"/>
              <a:ext cx="42378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443" name="tx443"/>
            <p:cNvSpPr/>
            <p:nvPr/>
          </p:nvSpPr>
          <p:spPr>
            <a:xfrm>
              <a:off x="5241425" y="6294804"/>
              <a:ext cx="525115" cy="95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log Area (m</a:t>
              </a:r>
            </a:p>
          </p:txBody>
        </p:sp>
        <p:sp>
          <p:nvSpPr>
            <p:cNvPr id="444" name="tx444"/>
            <p:cNvSpPr/>
            <p:nvPr/>
          </p:nvSpPr>
          <p:spPr>
            <a:xfrm>
              <a:off x="5766540" y="6288985"/>
              <a:ext cx="39553" cy="51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45" name="tx445"/>
            <p:cNvSpPr/>
            <p:nvPr/>
          </p:nvSpPr>
          <p:spPr>
            <a:xfrm>
              <a:off x="5806094" y="6294804"/>
              <a:ext cx="33833" cy="95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)</a:t>
              </a:r>
            </a:p>
          </p:txBody>
        </p:sp>
        <p:sp>
          <p:nvSpPr>
            <p:cNvPr id="446" name="tx446"/>
            <p:cNvSpPr/>
            <p:nvPr/>
          </p:nvSpPr>
          <p:spPr>
            <a:xfrm>
              <a:off x="4685680" y="4695825"/>
              <a:ext cx="62061" cy="727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447" name="rc447"/>
            <p:cNvSpPr/>
            <p:nvPr/>
          </p:nvSpPr>
          <p:spPr>
            <a:xfrm>
              <a:off x="6415881" y="4739325"/>
              <a:ext cx="2133599" cy="1741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rc448"/>
            <p:cNvSpPr/>
            <p:nvPr/>
          </p:nvSpPr>
          <p:spPr>
            <a:xfrm>
              <a:off x="6868660" y="4808914"/>
              <a:ext cx="1611231" cy="128898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6971839" y="5128532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7027222" y="4849453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7100600" y="5489182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7110465" y="5187227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7138226" y="5532225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7196317" y="5731288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7217229" y="5599850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7265016" y="5748495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7310153" y="5409411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7316073" y="5694211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7363267" y="5843380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7468867" y="5670143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7480772" y="5866860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7502272" y="5633343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7506729" y="5089702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7529357" y="6021258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7613770" y="5647657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7681525" y="5539781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7852232" y="5538319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7934493" y="5613460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7999564" y="5823890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8033443" y="5853694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8182870" y="5871348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8281512" y="5643079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8293979" y="5914324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8333516" y="5600451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8358366" y="5564054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6"/>
            <p:cNvSpPr/>
            <p:nvPr/>
          </p:nvSpPr>
          <p:spPr>
            <a:xfrm>
              <a:off x="6989890" y="5439386"/>
              <a:ext cx="1386526" cy="389558"/>
            </a:xfrm>
            <a:custGeom>
              <a:avLst/>
              <a:pathLst>
                <a:path w="1386526" h="389558">
                  <a:moveTo>
                    <a:pt x="0" y="0"/>
                  </a:moveTo>
                  <a:lnTo>
                    <a:pt x="17550" y="4931"/>
                  </a:lnTo>
                  <a:lnTo>
                    <a:pt x="35101" y="9862"/>
                  </a:lnTo>
                  <a:lnTo>
                    <a:pt x="52652" y="14793"/>
                  </a:lnTo>
                  <a:lnTo>
                    <a:pt x="70203" y="19724"/>
                  </a:lnTo>
                  <a:lnTo>
                    <a:pt x="87754" y="24655"/>
                  </a:lnTo>
                  <a:lnTo>
                    <a:pt x="105305" y="29586"/>
                  </a:lnTo>
                  <a:lnTo>
                    <a:pt x="122856" y="34517"/>
                  </a:lnTo>
                  <a:lnTo>
                    <a:pt x="140407" y="39448"/>
                  </a:lnTo>
                  <a:lnTo>
                    <a:pt x="157958" y="44380"/>
                  </a:lnTo>
                  <a:lnTo>
                    <a:pt x="175509" y="49311"/>
                  </a:lnTo>
                  <a:lnTo>
                    <a:pt x="193060" y="54242"/>
                  </a:lnTo>
                  <a:lnTo>
                    <a:pt x="210611" y="59173"/>
                  </a:lnTo>
                  <a:lnTo>
                    <a:pt x="228162" y="64104"/>
                  </a:lnTo>
                  <a:lnTo>
                    <a:pt x="245713" y="69035"/>
                  </a:lnTo>
                  <a:lnTo>
                    <a:pt x="263264" y="73966"/>
                  </a:lnTo>
                  <a:lnTo>
                    <a:pt x="280815" y="78897"/>
                  </a:lnTo>
                  <a:lnTo>
                    <a:pt x="298366" y="83829"/>
                  </a:lnTo>
                  <a:lnTo>
                    <a:pt x="315917" y="88760"/>
                  </a:lnTo>
                  <a:lnTo>
                    <a:pt x="333468" y="93691"/>
                  </a:lnTo>
                  <a:lnTo>
                    <a:pt x="351019" y="98622"/>
                  </a:lnTo>
                  <a:lnTo>
                    <a:pt x="368570" y="103553"/>
                  </a:lnTo>
                  <a:lnTo>
                    <a:pt x="386121" y="108484"/>
                  </a:lnTo>
                  <a:lnTo>
                    <a:pt x="403672" y="113415"/>
                  </a:lnTo>
                  <a:lnTo>
                    <a:pt x="421223" y="118346"/>
                  </a:lnTo>
                  <a:lnTo>
                    <a:pt x="438774" y="123278"/>
                  </a:lnTo>
                  <a:lnTo>
                    <a:pt x="456325" y="128209"/>
                  </a:lnTo>
                  <a:lnTo>
                    <a:pt x="473876" y="133140"/>
                  </a:lnTo>
                  <a:lnTo>
                    <a:pt x="491427" y="138071"/>
                  </a:lnTo>
                  <a:lnTo>
                    <a:pt x="508978" y="143002"/>
                  </a:lnTo>
                  <a:lnTo>
                    <a:pt x="526529" y="147933"/>
                  </a:lnTo>
                  <a:lnTo>
                    <a:pt x="544080" y="152864"/>
                  </a:lnTo>
                  <a:lnTo>
                    <a:pt x="561631" y="157795"/>
                  </a:lnTo>
                  <a:lnTo>
                    <a:pt x="579182" y="162726"/>
                  </a:lnTo>
                  <a:lnTo>
                    <a:pt x="596733" y="167658"/>
                  </a:lnTo>
                  <a:lnTo>
                    <a:pt x="614284" y="172589"/>
                  </a:lnTo>
                  <a:lnTo>
                    <a:pt x="631834" y="177520"/>
                  </a:lnTo>
                  <a:lnTo>
                    <a:pt x="649385" y="182451"/>
                  </a:lnTo>
                  <a:lnTo>
                    <a:pt x="666936" y="187382"/>
                  </a:lnTo>
                  <a:lnTo>
                    <a:pt x="684487" y="192313"/>
                  </a:lnTo>
                  <a:lnTo>
                    <a:pt x="702038" y="197244"/>
                  </a:lnTo>
                  <a:lnTo>
                    <a:pt x="719589" y="202175"/>
                  </a:lnTo>
                  <a:lnTo>
                    <a:pt x="737140" y="207107"/>
                  </a:lnTo>
                  <a:lnTo>
                    <a:pt x="754691" y="212038"/>
                  </a:lnTo>
                  <a:lnTo>
                    <a:pt x="772242" y="216969"/>
                  </a:lnTo>
                  <a:lnTo>
                    <a:pt x="789793" y="221900"/>
                  </a:lnTo>
                  <a:lnTo>
                    <a:pt x="807344" y="226831"/>
                  </a:lnTo>
                  <a:lnTo>
                    <a:pt x="824895" y="231762"/>
                  </a:lnTo>
                  <a:lnTo>
                    <a:pt x="842446" y="236693"/>
                  </a:lnTo>
                  <a:lnTo>
                    <a:pt x="859997" y="241624"/>
                  </a:lnTo>
                  <a:lnTo>
                    <a:pt x="877548" y="246556"/>
                  </a:lnTo>
                  <a:lnTo>
                    <a:pt x="895099" y="251487"/>
                  </a:lnTo>
                  <a:lnTo>
                    <a:pt x="912650" y="256418"/>
                  </a:lnTo>
                  <a:lnTo>
                    <a:pt x="930201" y="261349"/>
                  </a:lnTo>
                  <a:lnTo>
                    <a:pt x="947752" y="266280"/>
                  </a:lnTo>
                  <a:lnTo>
                    <a:pt x="965303" y="271211"/>
                  </a:lnTo>
                  <a:lnTo>
                    <a:pt x="982854" y="276142"/>
                  </a:lnTo>
                  <a:lnTo>
                    <a:pt x="1000405" y="281073"/>
                  </a:lnTo>
                  <a:lnTo>
                    <a:pt x="1017956" y="286004"/>
                  </a:lnTo>
                  <a:lnTo>
                    <a:pt x="1035507" y="290936"/>
                  </a:lnTo>
                  <a:lnTo>
                    <a:pt x="1053058" y="295867"/>
                  </a:lnTo>
                  <a:lnTo>
                    <a:pt x="1070609" y="300798"/>
                  </a:lnTo>
                  <a:lnTo>
                    <a:pt x="1088160" y="305729"/>
                  </a:lnTo>
                  <a:lnTo>
                    <a:pt x="1105711" y="310660"/>
                  </a:lnTo>
                  <a:lnTo>
                    <a:pt x="1123262" y="315591"/>
                  </a:lnTo>
                  <a:lnTo>
                    <a:pt x="1140813" y="320522"/>
                  </a:lnTo>
                  <a:lnTo>
                    <a:pt x="1158364" y="325453"/>
                  </a:lnTo>
                  <a:lnTo>
                    <a:pt x="1175915" y="330385"/>
                  </a:lnTo>
                  <a:lnTo>
                    <a:pt x="1193466" y="335316"/>
                  </a:lnTo>
                  <a:lnTo>
                    <a:pt x="1211017" y="340247"/>
                  </a:lnTo>
                  <a:lnTo>
                    <a:pt x="1228568" y="345178"/>
                  </a:lnTo>
                  <a:lnTo>
                    <a:pt x="1246118" y="350109"/>
                  </a:lnTo>
                  <a:lnTo>
                    <a:pt x="1263669" y="355040"/>
                  </a:lnTo>
                  <a:lnTo>
                    <a:pt x="1281220" y="359971"/>
                  </a:lnTo>
                  <a:lnTo>
                    <a:pt x="1298771" y="364902"/>
                  </a:lnTo>
                  <a:lnTo>
                    <a:pt x="1316322" y="369834"/>
                  </a:lnTo>
                  <a:lnTo>
                    <a:pt x="1333873" y="374765"/>
                  </a:lnTo>
                  <a:lnTo>
                    <a:pt x="1351424" y="379696"/>
                  </a:lnTo>
                  <a:lnTo>
                    <a:pt x="1368975" y="384627"/>
                  </a:lnTo>
                  <a:lnTo>
                    <a:pt x="1386526" y="38955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rc477"/>
            <p:cNvSpPr/>
            <p:nvPr/>
          </p:nvSpPr>
          <p:spPr>
            <a:xfrm>
              <a:off x="6868660" y="4808914"/>
              <a:ext cx="1611231" cy="1288985"/>
            </a:xfrm>
            <a:prstGeom prst="rect">
              <a:avLst/>
            </a:prstGeom>
            <a:ln w="1084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tx478"/>
            <p:cNvSpPr/>
            <p:nvPr/>
          </p:nvSpPr>
          <p:spPr>
            <a:xfrm>
              <a:off x="6700102" y="5970200"/>
              <a:ext cx="105928" cy="557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</a:t>
              </a:r>
            </a:p>
          </p:txBody>
        </p:sp>
        <p:sp>
          <p:nvSpPr>
            <p:cNvPr id="479" name="tx479"/>
            <p:cNvSpPr/>
            <p:nvPr/>
          </p:nvSpPr>
          <p:spPr>
            <a:xfrm>
              <a:off x="6700102" y="5666692"/>
              <a:ext cx="105928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480" name="tx480"/>
            <p:cNvSpPr/>
            <p:nvPr/>
          </p:nvSpPr>
          <p:spPr>
            <a:xfrm>
              <a:off x="6700102" y="5363147"/>
              <a:ext cx="105928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481" name="tx481"/>
            <p:cNvSpPr/>
            <p:nvPr/>
          </p:nvSpPr>
          <p:spPr>
            <a:xfrm>
              <a:off x="6700102" y="5059602"/>
              <a:ext cx="105928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482" name="pl482"/>
            <p:cNvSpPr/>
            <p:nvPr/>
          </p:nvSpPr>
          <p:spPr>
            <a:xfrm>
              <a:off x="6833866" y="59986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3"/>
            <p:cNvSpPr/>
            <p:nvPr/>
          </p:nvSpPr>
          <p:spPr>
            <a:xfrm>
              <a:off x="6833866" y="56951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4"/>
            <p:cNvSpPr/>
            <p:nvPr/>
          </p:nvSpPr>
          <p:spPr>
            <a:xfrm>
              <a:off x="6833866" y="53915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5"/>
            <p:cNvSpPr/>
            <p:nvPr/>
          </p:nvSpPr>
          <p:spPr>
            <a:xfrm>
              <a:off x="6833866" y="50880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6"/>
            <p:cNvSpPr/>
            <p:nvPr/>
          </p:nvSpPr>
          <p:spPr>
            <a:xfrm>
              <a:off x="6965148" y="609789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7"/>
            <p:cNvSpPr/>
            <p:nvPr/>
          </p:nvSpPr>
          <p:spPr>
            <a:xfrm>
              <a:off x="7197649" y="609789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8"/>
            <p:cNvSpPr/>
            <p:nvPr/>
          </p:nvSpPr>
          <p:spPr>
            <a:xfrm>
              <a:off x="7430150" y="609789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9"/>
            <p:cNvSpPr/>
            <p:nvPr/>
          </p:nvSpPr>
          <p:spPr>
            <a:xfrm>
              <a:off x="7662651" y="609789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90"/>
            <p:cNvSpPr/>
            <p:nvPr/>
          </p:nvSpPr>
          <p:spPr>
            <a:xfrm>
              <a:off x="7895152" y="609789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1"/>
            <p:cNvSpPr/>
            <p:nvPr/>
          </p:nvSpPr>
          <p:spPr>
            <a:xfrm>
              <a:off x="8127653" y="609789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2"/>
            <p:cNvSpPr/>
            <p:nvPr/>
          </p:nvSpPr>
          <p:spPr>
            <a:xfrm>
              <a:off x="8360154" y="609789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tx493"/>
            <p:cNvSpPr/>
            <p:nvPr/>
          </p:nvSpPr>
          <p:spPr>
            <a:xfrm>
              <a:off x="6943959" y="6160306"/>
              <a:ext cx="42378" cy="54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94" name="tx494"/>
            <p:cNvSpPr/>
            <p:nvPr/>
          </p:nvSpPr>
          <p:spPr>
            <a:xfrm>
              <a:off x="7176460" y="6159339"/>
              <a:ext cx="42378" cy="557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495" name="tx495"/>
            <p:cNvSpPr/>
            <p:nvPr/>
          </p:nvSpPr>
          <p:spPr>
            <a:xfrm>
              <a:off x="7408961" y="6160529"/>
              <a:ext cx="42378" cy="54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496" name="tx496"/>
            <p:cNvSpPr/>
            <p:nvPr/>
          </p:nvSpPr>
          <p:spPr>
            <a:xfrm>
              <a:off x="7641462" y="6160343"/>
              <a:ext cx="42378" cy="54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497" name="tx497"/>
            <p:cNvSpPr/>
            <p:nvPr/>
          </p:nvSpPr>
          <p:spPr>
            <a:xfrm>
              <a:off x="7873963" y="6159376"/>
              <a:ext cx="42378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98" name="tx498"/>
            <p:cNvSpPr/>
            <p:nvPr/>
          </p:nvSpPr>
          <p:spPr>
            <a:xfrm>
              <a:off x="8106464" y="6161236"/>
              <a:ext cx="42378" cy="53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499" name="tx499"/>
            <p:cNvSpPr/>
            <p:nvPr/>
          </p:nvSpPr>
          <p:spPr>
            <a:xfrm>
              <a:off x="8338965" y="6159376"/>
              <a:ext cx="42378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500" name="tx500"/>
            <p:cNvSpPr/>
            <p:nvPr/>
          </p:nvSpPr>
          <p:spPr>
            <a:xfrm>
              <a:off x="7375025" y="6294804"/>
              <a:ext cx="525115" cy="95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log Area (m</a:t>
              </a:r>
            </a:p>
          </p:txBody>
        </p:sp>
        <p:sp>
          <p:nvSpPr>
            <p:cNvPr id="501" name="tx501"/>
            <p:cNvSpPr/>
            <p:nvPr/>
          </p:nvSpPr>
          <p:spPr>
            <a:xfrm>
              <a:off x="7900140" y="6288985"/>
              <a:ext cx="39553" cy="51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02" name="tx502"/>
            <p:cNvSpPr/>
            <p:nvPr/>
          </p:nvSpPr>
          <p:spPr>
            <a:xfrm>
              <a:off x="7939694" y="6294804"/>
              <a:ext cx="33833" cy="95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)</a:t>
              </a:r>
            </a:p>
          </p:txBody>
        </p:sp>
        <p:sp>
          <p:nvSpPr>
            <p:cNvPr id="503" name="tx503"/>
            <p:cNvSpPr/>
            <p:nvPr/>
          </p:nvSpPr>
          <p:spPr>
            <a:xfrm>
              <a:off x="6599361" y="4695825"/>
              <a:ext cx="28227" cy="727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2023-05-01T16:31:59Z</dcterms:modified>
</cp:coreProperties>
</file>