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581025" y="1293812"/>
            <a:ext cx="6400800" cy="2743200"/>
            <a:chOff x="581025" y="1293812"/>
            <a:chExt cx="6400800" cy="2743200"/>
          </a:xfrm>
        </p:grpSpPr>
        <p:sp>
          <p:nvSpPr>
            <p:cNvPr id="3" name="rc3"/>
            <p:cNvSpPr/>
            <p:nvPr/>
          </p:nvSpPr>
          <p:spPr>
            <a:xfrm>
              <a:off x="581025" y="1293812"/>
              <a:ext cx="64008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1760609"/>
              <a:ext cx="2133600" cy="1809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49046" y="1830198"/>
              <a:ext cx="1695989" cy="1356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058602" y="260609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116898" y="294403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194136" y="248415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204520" y="206810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233741" y="301180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294888" y="291551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316901" y="254107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67201" y="286167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414713" y="2046418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420944" y="303598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470621" y="248031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581775" y="2579316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594307" y="300879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616938" y="288415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21630" y="2873631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645448" y="2992672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34301" y="241238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05621" y="240134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85307" y="209411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71895" y="2731765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40389" y="237975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76051" y="245301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33338" y="2375794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37170" y="264169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450293" y="2344777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491909" y="2445333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18066" y="2417600"/>
              <a:ext cx="36101" cy="36101"/>
            </a:xfrm>
            <a:prstGeom prst="ellipse">
              <a:avLst/>
            </a:prstGeom>
            <a:solidFill>
              <a:srgbClr val="4DAF4A">
                <a:alpha val="100000"/>
              </a:srgbClr>
            </a:solidFill>
            <a:ln w="9000" cap="rnd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58298" y="237014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76653" y="2370141"/>
              <a:ext cx="0" cy="508014"/>
            </a:xfrm>
            <a:custGeom>
              <a:avLst/>
              <a:pathLst>
                <a:path w="0" h="508014">
                  <a:moveTo>
                    <a:pt x="0" y="0"/>
                  </a:moveTo>
                  <a:lnTo>
                    <a:pt x="0" y="50801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58298" y="287815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16594" y="284277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34949" y="2842772"/>
              <a:ext cx="0" cy="238624"/>
            </a:xfrm>
            <a:custGeom>
              <a:avLst/>
              <a:pathLst>
                <a:path w="0" h="238624">
                  <a:moveTo>
                    <a:pt x="0" y="0"/>
                  </a:moveTo>
                  <a:lnTo>
                    <a:pt x="0" y="23862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16594" y="308139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93832" y="207292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212187" y="2072928"/>
              <a:ext cx="0" cy="858551"/>
            </a:xfrm>
            <a:custGeom>
              <a:avLst/>
              <a:pathLst>
                <a:path w="0" h="858551">
                  <a:moveTo>
                    <a:pt x="0" y="0"/>
                  </a:moveTo>
                  <a:lnTo>
                    <a:pt x="0" y="858551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93832" y="293148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04216" y="189187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22570" y="1891870"/>
              <a:ext cx="0" cy="388564"/>
            </a:xfrm>
            <a:custGeom>
              <a:avLst/>
              <a:pathLst>
                <a:path w="0" h="388564">
                  <a:moveTo>
                    <a:pt x="0" y="0"/>
                  </a:moveTo>
                  <a:lnTo>
                    <a:pt x="0" y="38856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04216" y="228043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233437" y="300669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51792" y="3006695"/>
              <a:ext cx="0" cy="46323"/>
            </a:xfrm>
            <a:custGeom>
              <a:avLst/>
              <a:pathLst>
                <a:path w="0" h="46323">
                  <a:moveTo>
                    <a:pt x="0" y="0"/>
                  </a:moveTo>
                  <a:lnTo>
                    <a:pt x="0" y="4632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33437" y="305301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294584" y="274180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312939" y="2741803"/>
              <a:ext cx="0" cy="383514"/>
            </a:xfrm>
            <a:custGeom>
              <a:avLst/>
              <a:pathLst>
                <a:path w="0" h="383514">
                  <a:moveTo>
                    <a:pt x="0" y="0"/>
                  </a:moveTo>
                  <a:lnTo>
                    <a:pt x="0" y="38351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294584" y="312531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16596" y="232250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334951" y="2322506"/>
              <a:ext cx="0" cy="473234"/>
            </a:xfrm>
            <a:custGeom>
              <a:avLst/>
              <a:pathLst>
                <a:path w="0" h="473234">
                  <a:moveTo>
                    <a:pt x="0" y="0"/>
                  </a:moveTo>
                  <a:lnTo>
                    <a:pt x="0" y="47323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16596" y="279574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366897" y="269481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385252" y="2694811"/>
              <a:ext cx="0" cy="369823"/>
            </a:xfrm>
            <a:custGeom>
              <a:avLst/>
              <a:pathLst>
                <a:path w="0" h="369823">
                  <a:moveTo>
                    <a:pt x="0" y="0"/>
                  </a:moveTo>
                  <a:lnTo>
                    <a:pt x="0" y="36982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366897" y="306463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414409" y="198301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432764" y="1983011"/>
              <a:ext cx="0" cy="162914"/>
            </a:xfrm>
            <a:custGeom>
              <a:avLst/>
              <a:pathLst>
                <a:path w="0" h="162914">
                  <a:moveTo>
                    <a:pt x="0" y="0"/>
                  </a:moveTo>
                  <a:lnTo>
                    <a:pt x="0" y="16291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414409" y="214592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420640" y="298738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438995" y="2987386"/>
              <a:ext cx="0" cy="133292"/>
            </a:xfrm>
            <a:custGeom>
              <a:avLst/>
              <a:pathLst>
                <a:path w="0" h="133292">
                  <a:moveTo>
                    <a:pt x="0" y="0"/>
                  </a:moveTo>
                  <a:lnTo>
                    <a:pt x="0" y="13329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420640" y="312067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470317" y="239523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488672" y="2395231"/>
              <a:ext cx="0" cy="206263"/>
            </a:xfrm>
            <a:custGeom>
              <a:avLst/>
              <a:pathLst>
                <a:path w="0" h="206263">
                  <a:moveTo>
                    <a:pt x="0" y="0"/>
                  </a:moveTo>
                  <a:lnTo>
                    <a:pt x="0" y="20626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470317" y="260149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81471" y="245540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599826" y="2455400"/>
              <a:ext cx="0" cy="283933"/>
            </a:xfrm>
            <a:custGeom>
              <a:avLst/>
              <a:pathLst>
                <a:path w="0" h="283933">
                  <a:moveTo>
                    <a:pt x="0" y="0"/>
                  </a:moveTo>
                  <a:lnTo>
                    <a:pt x="0" y="283933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81471" y="273933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594002" y="294965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612357" y="2949652"/>
              <a:ext cx="0" cy="154376"/>
            </a:xfrm>
            <a:custGeom>
              <a:avLst/>
              <a:pathLst>
                <a:path w="0" h="154376">
                  <a:moveTo>
                    <a:pt x="0" y="0"/>
                  </a:moveTo>
                  <a:lnTo>
                    <a:pt x="0" y="15437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94002" y="310402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616634" y="273712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634989" y="2737123"/>
              <a:ext cx="0" cy="330155"/>
            </a:xfrm>
            <a:custGeom>
              <a:avLst/>
              <a:pathLst>
                <a:path w="0" h="330155">
                  <a:moveTo>
                    <a:pt x="0" y="0"/>
                  </a:moveTo>
                  <a:lnTo>
                    <a:pt x="0" y="33015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616634" y="306727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621326" y="280147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639681" y="2801471"/>
              <a:ext cx="0" cy="180420"/>
            </a:xfrm>
            <a:custGeom>
              <a:avLst/>
              <a:pathLst>
                <a:path w="0" h="180420">
                  <a:moveTo>
                    <a:pt x="0" y="0"/>
                  </a:moveTo>
                  <a:lnTo>
                    <a:pt x="0" y="18042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621326" y="298189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45144" y="290535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663499" y="2905357"/>
              <a:ext cx="0" cy="210730"/>
            </a:xfrm>
            <a:custGeom>
              <a:avLst/>
              <a:pathLst>
                <a:path w="0" h="210730">
                  <a:moveTo>
                    <a:pt x="0" y="0"/>
                  </a:moveTo>
                  <a:lnTo>
                    <a:pt x="0" y="21073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645144" y="311608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733997" y="230186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752352" y="2301867"/>
              <a:ext cx="0" cy="257134"/>
            </a:xfrm>
            <a:custGeom>
              <a:avLst/>
              <a:pathLst>
                <a:path w="0" h="257134">
                  <a:moveTo>
                    <a:pt x="0" y="0"/>
                  </a:moveTo>
                  <a:lnTo>
                    <a:pt x="0" y="257134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733997" y="255900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805316" y="229617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823671" y="2296176"/>
              <a:ext cx="0" cy="246438"/>
            </a:xfrm>
            <a:custGeom>
              <a:avLst/>
              <a:pathLst>
                <a:path w="0" h="246438">
                  <a:moveTo>
                    <a:pt x="0" y="0"/>
                  </a:moveTo>
                  <a:lnTo>
                    <a:pt x="0" y="246438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805316" y="254261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985003" y="198917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003358" y="1989173"/>
              <a:ext cx="0" cy="245975"/>
            </a:xfrm>
            <a:custGeom>
              <a:avLst/>
              <a:pathLst>
                <a:path w="0" h="245975">
                  <a:moveTo>
                    <a:pt x="0" y="0"/>
                  </a:moveTo>
                  <a:lnTo>
                    <a:pt x="0" y="24597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985003" y="223514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071591" y="271193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89946" y="2711933"/>
              <a:ext cx="0" cy="75765"/>
            </a:xfrm>
            <a:custGeom>
              <a:avLst/>
              <a:pathLst>
                <a:path w="0" h="75765">
                  <a:moveTo>
                    <a:pt x="0" y="0"/>
                  </a:moveTo>
                  <a:lnTo>
                    <a:pt x="0" y="7576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071591" y="278769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140085" y="221977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158440" y="2219779"/>
              <a:ext cx="0" cy="356056"/>
            </a:xfrm>
            <a:custGeom>
              <a:avLst/>
              <a:pathLst>
                <a:path w="0" h="356056">
                  <a:moveTo>
                    <a:pt x="0" y="0"/>
                  </a:moveTo>
                  <a:lnTo>
                    <a:pt x="0" y="356056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140085" y="257583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175747" y="235679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194102" y="2356792"/>
              <a:ext cx="0" cy="228545"/>
            </a:xfrm>
            <a:custGeom>
              <a:avLst/>
              <a:pathLst>
                <a:path w="0" h="228545">
                  <a:moveTo>
                    <a:pt x="0" y="0"/>
                  </a:moveTo>
                  <a:lnTo>
                    <a:pt x="0" y="22854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175747" y="258533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33034" y="229479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351389" y="2294794"/>
              <a:ext cx="0" cy="198102"/>
            </a:xfrm>
            <a:custGeom>
              <a:avLst/>
              <a:pathLst>
                <a:path w="0" h="198102">
                  <a:moveTo>
                    <a:pt x="0" y="0"/>
                  </a:moveTo>
                  <a:lnTo>
                    <a:pt x="0" y="19810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333034" y="249289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436865" y="250827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455220" y="2508273"/>
              <a:ext cx="0" cy="302935"/>
            </a:xfrm>
            <a:custGeom>
              <a:avLst/>
              <a:pathLst>
                <a:path w="0" h="302935">
                  <a:moveTo>
                    <a:pt x="0" y="0"/>
                  </a:moveTo>
                  <a:lnTo>
                    <a:pt x="0" y="302935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436865" y="281120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449988" y="226215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468343" y="2262156"/>
              <a:ext cx="0" cy="201342"/>
            </a:xfrm>
            <a:custGeom>
              <a:avLst/>
              <a:pathLst>
                <a:path w="0" h="201342">
                  <a:moveTo>
                    <a:pt x="0" y="0"/>
                  </a:moveTo>
                  <a:lnTo>
                    <a:pt x="0" y="20134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449988" y="246349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491605" y="232031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509960" y="2320319"/>
              <a:ext cx="0" cy="286129"/>
            </a:xfrm>
            <a:custGeom>
              <a:avLst/>
              <a:pathLst>
                <a:path w="0" h="286129">
                  <a:moveTo>
                    <a:pt x="0" y="0"/>
                  </a:moveTo>
                  <a:lnTo>
                    <a:pt x="0" y="286129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491605" y="260644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517762" y="229833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536117" y="2298334"/>
              <a:ext cx="0" cy="274632"/>
            </a:xfrm>
            <a:custGeom>
              <a:avLst/>
              <a:pathLst>
                <a:path w="0" h="274632">
                  <a:moveTo>
                    <a:pt x="0" y="0"/>
                  </a:moveTo>
                  <a:lnTo>
                    <a:pt x="0" y="274632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517762" y="257296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4DAF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49046" y="1830198"/>
              <a:ext cx="1695989" cy="1356791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780487" y="2762095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80487" y="2362665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80487" y="1963236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914251" y="2790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914251" y="2391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14251" y="1991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050610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295341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540073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84804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029536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274267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18999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1029420" y="3249397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274152" y="324842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518883" y="3249620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763615" y="3249434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08346" y="324846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253078" y="3250327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497809" y="324846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497790" y="3383895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022905" y="3378076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062458" y="3383895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32555" y="2461539"/>
              <a:ext cx="1287462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 diversity within transect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48308" y="1311473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40" name="rc140"/>
            <p:cNvSpPr/>
            <p:nvPr/>
          </p:nvSpPr>
          <p:spPr>
            <a:xfrm>
              <a:off x="2714625" y="1760609"/>
              <a:ext cx="2133599" cy="1809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3082646" y="1830198"/>
              <a:ext cx="1695989" cy="1356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92202" y="204597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250498" y="207570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327736" y="219555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38120" y="205481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367341" y="226681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428488" y="236324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450501" y="202419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00801" y="244985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548313" y="231031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554544" y="236882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604221" y="223860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715375" y="2250831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727907" y="2426973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750538" y="206963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755230" y="2689875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79048" y="237260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867901" y="240104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39221" y="291750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118907" y="2220579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205495" y="2103348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273989" y="2201774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309651" y="2175440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66938" y="232690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70770" y="252053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583893" y="2445666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625509" y="2177562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651666" y="2616547"/>
              <a:ext cx="36101" cy="36101"/>
            </a:xfrm>
            <a:prstGeom prst="ellipse">
              <a:avLst/>
            </a:prstGeom>
            <a:solidFill>
              <a:srgbClr val="377EB8">
                <a:alpha val="100000"/>
              </a:srgbClr>
            </a:solidFill>
            <a:ln w="9000" cap="rnd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91898" y="192967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10253" y="1929675"/>
              <a:ext cx="0" cy="268697"/>
            </a:xfrm>
            <a:custGeom>
              <a:avLst/>
              <a:pathLst>
                <a:path w="0" h="268697">
                  <a:moveTo>
                    <a:pt x="0" y="0"/>
                  </a:moveTo>
                  <a:lnTo>
                    <a:pt x="0" y="26869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191898" y="219837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250194" y="196740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268549" y="1967400"/>
              <a:ext cx="0" cy="252710"/>
            </a:xfrm>
            <a:custGeom>
              <a:avLst/>
              <a:pathLst>
                <a:path w="0" h="252710">
                  <a:moveTo>
                    <a:pt x="0" y="0"/>
                  </a:moveTo>
                  <a:lnTo>
                    <a:pt x="0" y="25271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250194" y="222011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327432" y="215216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345787" y="2152168"/>
              <a:ext cx="0" cy="122879"/>
            </a:xfrm>
            <a:custGeom>
              <a:avLst/>
              <a:pathLst>
                <a:path w="0" h="122879">
                  <a:moveTo>
                    <a:pt x="0" y="0"/>
                  </a:moveTo>
                  <a:lnTo>
                    <a:pt x="0" y="12287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327432" y="227504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337816" y="199404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56170" y="1994042"/>
              <a:ext cx="0" cy="157640"/>
            </a:xfrm>
            <a:custGeom>
              <a:avLst/>
              <a:pathLst>
                <a:path w="0" h="157640">
                  <a:moveTo>
                    <a:pt x="0" y="0"/>
                  </a:moveTo>
                  <a:lnTo>
                    <a:pt x="0" y="15764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337816" y="215168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367037" y="211379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385392" y="2113793"/>
              <a:ext cx="0" cy="342148"/>
            </a:xfrm>
            <a:custGeom>
              <a:avLst/>
              <a:pathLst>
                <a:path w="0" h="342148">
                  <a:moveTo>
                    <a:pt x="0" y="0"/>
                  </a:moveTo>
                  <a:lnTo>
                    <a:pt x="0" y="34214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367037" y="245594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428184" y="233710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3446539" y="2337102"/>
              <a:ext cx="0" cy="88378"/>
            </a:xfrm>
            <a:custGeom>
              <a:avLst/>
              <a:pathLst>
                <a:path w="0" h="88378">
                  <a:moveTo>
                    <a:pt x="0" y="0"/>
                  </a:moveTo>
                  <a:lnTo>
                    <a:pt x="0" y="8837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428184" y="242548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3450196" y="189187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468551" y="1891870"/>
              <a:ext cx="0" cy="300747"/>
            </a:xfrm>
            <a:custGeom>
              <a:avLst/>
              <a:pathLst>
                <a:path w="0" h="300747">
                  <a:moveTo>
                    <a:pt x="0" y="0"/>
                  </a:moveTo>
                  <a:lnTo>
                    <a:pt x="0" y="30074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450196" y="219261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500497" y="241833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518852" y="2418335"/>
              <a:ext cx="0" cy="99136"/>
            </a:xfrm>
            <a:custGeom>
              <a:avLst/>
              <a:pathLst>
                <a:path w="0" h="99136">
                  <a:moveTo>
                    <a:pt x="0" y="0"/>
                  </a:moveTo>
                  <a:lnTo>
                    <a:pt x="0" y="99136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500497" y="251747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548009" y="219809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566364" y="2198092"/>
              <a:ext cx="0" cy="260543"/>
            </a:xfrm>
            <a:custGeom>
              <a:avLst/>
              <a:pathLst>
                <a:path w="0" h="260543">
                  <a:moveTo>
                    <a:pt x="0" y="0"/>
                  </a:moveTo>
                  <a:lnTo>
                    <a:pt x="0" y="26054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548009" y="245863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54240" y="227334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572595" y="2273345"/>
              <a:ext cx="0" cy="227057"/>
            </a:xfrm>
            <a:custGeom>
              <a:avLst/>
              <a:pathLst>
                <a:path w="0" h="227057">
                  <a:moveTo>
                    <a:pt x="0" y="0"/>
                  </a:moveTo>
                  <a:lnTo>
                    <a:pt x="0" y="22705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554240" y="250040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03917" y="218255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622272" y="2182551"/>
              <a:ext cx="0" cy="148217"/>
            </a:xfrm>
            <a:custGeom>
              <a:avLst/>
              <a:pathLst>
                <a:path w="0" h="148217">
                  <a:moveTo>
                    <a:pt x="0" y="0"/>
                  </a:moveTo>
                  <a:lnTo>
                    <a:pt x="0" y="14821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603917" y="233076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715071" y="212703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733426" y="2127038"/>
              <a:ext cx="0" cy="283687"/>
            </a:xfrm>
            <a:custGeom>
              <a:avLst/>
              <a:pathLst>
                <a:path w="0" h="283687">
                  <a:moveTo>
                    <a:pt x="0" y="0"/>
                  </a:moveTo>
                  <a:lnTo>
                    <a:pt x="0" y="283687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715071" y="241072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727602" y="237665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745957" y="2376652"/>
              <a:ext cx="0" cy="136743"/>
            </a:xfrm>
            <a:custGeom>
              <a:avLst/>
              <a:pathLst>
                <a:path w="0" h="136743">
                  <a:moveTo>
                    <a:pt x="0" y="0"/>
                  </a:moveTo>
                  <a:lnTo>
                    <a:pt x="0" y="13674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3727602" y="251339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3750234" y="197150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768589" y="1971503"/>
              <a:ext cx="0" cy="232364"/>
            </a:xfrm>
            <a:custGeom>
              <a:avLst/>
              <a:pathLst>
                <a:path w="0" h="232364">
                  <a:moveTo>
                    <a:pt x="0" y="0"/>
                  </a:moveTo>
                  <a:lnTo>
                    <a:pt x="0" y="232364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750234" y="220386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754926" y="254889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773281" y="2548897"/>
              <a:ext cx="0" cy="318058"/>
            </a:xfrm>
            <a:custGeom>
              <a:avLst/>
              <a:pathLst>
                <a:path w="0" h="318058">
                  <a:moveTo>
                    <a:pt x="0" y="0"/>
                  </a:moveTo>
                  <a:lnTo>
                    <a:pt x="0" y="31805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754926" y="286695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778744" y="231367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797099" y="2313677"/>
              <a:ext cx="0" cy="153963"/>
            </a:xfrm>
            <a:custGeom>
              <a:avLst/>
              <a:pathLst>
                <a:path w="0" h="153963">
                  <a:moveTo>
                    <a:pt x="0" y="0"/>
                  </a:moveTo>
                  <a:lnTo>
                    <a:pt x="0" y="153963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778744" y="246764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867597" y="225946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885952" y="2259465"/>
              <a:ext cx="0" cy="319268"/>
            </a:xfrm>
            <a:custGeom>
              <a:avLst/>
              <a:pathLst>
                <a:path w="0" h="319268">
                  <a:moveTo>
                    <a:pt x="0" y="0"/>
                  </a:moveTo>
                  <a:lnTo>
                    <a:pt x="0" y="31926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867597" y="257873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938916" y="274579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957271" y="2745798"/>
              <a:ext cx="0" cy="379519"/>
            </a:xfrm>
            <a:custGeom>
              <a:avLst/>
              <a:pathLst>
                <a:path w="0" h="379519">
                  <a:moveTo>
                    <a:pt x="0" y="0"/>
                  </a:moveTo>
                  <a:lnTo>
                    <a:pt x="0" y="37951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938916" y="312531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118603" y="212657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136958" y="2126575"/>
              <a:ext cx="0" cy="224109"/>
            </a:xfrm>
            <a:custGeom>
              <a:avLst/>
              <a:pathLst>
                <a:path w="0" h="224109">
                  <a:moveTo>
                    <a:pt x="0" y="0"/>
                  </a:moveTo>
                  <a:lnTo>
                    <a:pt x="0" y="22410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118603" y="235068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205191" y="198095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223546" y="1980952"/>
              <a:ext cx="0" cy="280892"/>
            </a:xfrm>
            <a:custGeom>
              <a:avLst/>
              <a:pathLst>
                <a:path w="0" h="280892">
                  <a:moveTo>
                    <a:pt x="0" y="0"/>
                  </a:moveTo>
                  <a:lnTo>
                    <a:pt x="0" y="28089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205191" y="226184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273685" y="210156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4292040" y="2101569"/>
              <a:ext cx="0" cy="236510"/>
            </a:xfrm>
            <a:custGeom>
              <a:avLst/>
              <a:pathLst>
                <a:path w="0" h="236510">
                  <a:moveTo>
                    <a:pt x="0" y="0"/>
                  </a:moveTo>
                  <a:lnTo>
                    <a:pt x="0" y="23651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4273685" y="233807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309347" y="205561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327702" y="2055610"/>
              <a:ext cx="0" cy="275761"/>
            </a:xfrm>
            <a:custGeom>
              <a:avLst/>
              <a:pathLst>
                <a:path w="0" h="275761">
                  <a:moveTo>
                    <a:pt x="0" y="0"/>
                  </a:moveTo>
                  <a:lnTo>
                    <a:pt x="0" y="275761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309347" y="233137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466634" y="226477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484989" y="2264770"/>
              <a:ext cx="0" cy="160365"/>
            </a:xfrm>
            <a:custGeom>
              <a:avLst/>
              <a:pathLst>
                <a:path w="0" h="160365">
                  <a:moveTo>
                    <a:pt x="0" y="0"/>
                  </a:moveTo>
                  <a:lnTo>
                    <a:pt x="0" y="160365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4466634" y="242513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4570465" y="241310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588820" y="2413107"/>
              <a:ext cx="0" cy="250950"/>
            </a:xfrm>
            <a:custGeom>
              <a:avLst/>
              <a:pathLst>
                <a:path w="0" h="250950">
                  <a:moveTo>
                    <a:pt x="0" y="0"/>
                  </a:moveTo>
                  <a:lnTo>
                    <a:pt x="0" y="25095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570465" y="266405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4583588" y="232087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4601943" y="2320875"/>
              <a:ext cx="0" cy="285682"/>
            </a:xfrm>
            <a:custGeom>
              <a:avLst/>
              <a:pathLst>
                <a:path w="0" h="285682">
                  <a:moveTo>
                    <a:pt x="0" y="0"/>
                  </a:moveTo>
                  <a:lnTo>
                    <a:pt x="0" y="285682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4583588" y="260655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4625205" y="205301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4643560" y="2053013"/>
              <a:ext cx="0" cy="285198"/>
            </a:xfrm>
            <a:custGeom>
              <a:avLst/>
              <a:pathLst>
                <a:path w="0" h="285198">
                  <a:moveTo>
                    <a:pt x="0" y="0"/>
                  </a:moveTo>
                  <a:lnTo>
                    <a:pt x="0" y="285198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4625205" y="233821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651362" y="252673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4669717" y="2526733"/>
              <a:ext cx="0" cy="215729"/>
            </a:xfrm>
            <a:custGeom>
              <a:avLst/>
              <a:pathLst>
                <a:path w="0" h="215729">
                  <a:moveTo>
                    <a:pt x="0" y="0"/>
                  </a:moveTo>
                  <a:lnTo>
                    <a:pt x="0" y="215729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651362" y="274246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377E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3082646" y="1830198"/>
              <a:ext cx="1695989" cy="1356791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2914087" y="3047876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914087" y="2578953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914087" y="2110030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54" name="pl254"/>
            <p:cNvSpPr/>
            <p:nvPr/>
          </p:nvSpPr>
          <p:spPr>
            <a:xfrm>
              <a:off x="3047851" y="3076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3047851" y="2607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047851" y="2138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184210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428941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673673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918404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4163136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407867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652599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163020" y="3249397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3407752" y="324842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3652483" y="3249620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3897215" y="3249434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4141946" y="324846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4386678" y="3250327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4631409" y="324846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3631390" y="3383895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4156505" y="3378076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4196058" y="3383895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3118023" y="1292621"/>
              <a:ext cx="62061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75" name="rc275"/>
            <p:cNvSpPr/>
            <p:nvPr/>
          </p:nvSpPr>
          <p:spPr>
            <a:xfrm>
              <a:off x="4848225" y="1760609"/>
              <a:ext cx="2133599" cy="1809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5216246" y="1830198"/>
              <a:ext cx="1695989" cy="1356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325802" y="240769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384098" y="221081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461336" y="266213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471720" y="244910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500941" y="269249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562088" y="283293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584101" y="274020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34401" y="2845071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681913" y="2815289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688144" y="288614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737821" y="287816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848975" y="277543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861507" y="296552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884138" y="274328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888830" y="306391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912648" y="305222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01501" y="286439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72821" y="2952804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252507" y="271149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39095" y="2773698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407589" y="2993552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443251" y="3006576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600538" y="294947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704370" y="2970500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717493" y="3044637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759109" y="2804955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785266" y="2838913"/>
              <a:ext cx="36101" cy="36101"/>
            </a:xfrm>
            <a:prstGeom prst="ellipse">
              <a:avLst/>
            </a:prstGeom>
            <a:solidFill>
              <a:srgbClr val="FF7F00">
                <a:alpha val="100000"/>
              </a:srgbClr>
            </a:solidFill>
            <a:ln w="9000" cap="rnd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5325498" y="230576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5343853" y="2305768"/>
              <a:ext cx="0" cy="239961"/>
            </a:xfrm>
            <a:custGeom>
              <a:avLst/>
              <a:pathLst>
                <a:path w="0" h="239961">
                  <a:moveTo>
                    <a:pt x="0" y="0"/>
                  </a:moveTo>
                  <a:lnTo>
                    <a:pt x="0" y="239961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325498" y="254573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383794" y="189187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402149" y="1891870"/>
              <a:ext cx="0" cy="673986"/>
            </a:xfrm>
            <a:custGeom>
              <a:avLst/>
              <a:pathLst>
                <a:path w="0" h="673986">
                  <a:moveTo>
                    <a:pt x="0" y="0"/>
                  </a:moveTo>
                  <a:lnTo>
                    <a:pt x="0" y="67398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383794" y="256585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461032" y="252524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479387" y="2525247"/>
              <a:ext cx="0" cy="309868"/>
            </a:xfrm>
            <a:custGeom>
              <a:avLst/>
              <a:pathLst>
                <a:path w="0" h="309868">
                  <a:moveTo>
                    <a:pt x="0" y="0"/>
                  </a:moveTo>
                  <a:lnTo>
                    <a:pt x="0" y="309868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461032" y="283511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471416" y="234122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489770" y="2341228"/>
              <a:ext cx="0" cy="251857"/>
            </a:xfrm>
            <a:custGeom>
              <a:avLst/>
              <a:pathLst>
                <a:path w="0" h="251857">
                  <a:moveTo>
                    <a:pt x="0" y="0"/>
                  </a:moveTo>
                  <a:lnTo>
                    <a:pt x="0" y="25185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471416" y="259308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500637" y="247153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518992" y="2471531"/>
              <a:ext cx="0" cy="478033"/>
            </a:xfrm>
            <a:custGeom>
              <a:avLst/>
              <a:pathLst>
                <a:path w="0" h="478033">
                  <a:moveTo>
                    <a:pt x="0" y="0"/>
                  </a:moveTo>
                  <a:lnTo>
                    <a:pt x="0" y="47803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500637" y="294956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561784" y="272898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80139" y="2728985"/>
              <a:ext cx="0" cy="243994"/>
            </a:xfrm>
            <a:custGeom>
              <a:avLst/>
              <a:pathLst>
                <a:path w="0" h="243994">
                  <a:moveTo>
                    <a:pt x="0" y="0"/>
                  </a:moveTo>
                  <a:lnTo>
                    <a:pt x="0" y="24399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561784" y="297298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583796" y="254214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602151" y="2542148"/>
              <a:ext cx="0" cy="432215"/>
            </a:xfrm>
            <a:custGeom>
              <a:avLst/>
              <a:pathLst>
                <a:path w="0" h="432215">
                  <a:moveTo>
                    <a:pt x="0" y="0"/>
                  </a:moveTo>
                  <a:lnTo>
                    <a:pt x="0" y="43221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583796" y="297436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634097" y="277083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652452" y="2770834"/>
              <a:ext cx="0" cy="184576"/>
            </a:xfrm>
            <a:custGeom>
              <a:avLst/>
              <a:pathLst>
                <a:path w="0" h="184576">
                  <a:moveTo>
                    <a:pt x="0" y="0"/>
                  </a:moveTo>
                  <a:lnTo>
                    <a:pt x="0" y="18457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634097" y="295541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681609" y="271882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699964" y="2718826"/>
              <a:ext cx="0" cy="229027"/>
            </a:xfrm>
            <a:custGeom>
              <a:avLst/>
              <a:pathLst>
                <a:path w="0" h="229027">
                  <a:moveTo>
                    <a:pt x="0" y="0"/>
                  </a:moveTo>
                  <a:lnTo>
                    <a:pt x="0" y="22902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681609" y="294785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687840" y="286476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706195" y="2864766"/>
              <a:ext cx="0" cy="78856"/>
            </a:xfrm>
            <a:custGeom>
              <a:avLst/>
              <a:pathLst>
                <a:path w="0" h="78856">
                  <a:moveTo>
                    <a:pt x="0" y="0"/>
                  </a:moveTo>
                  <a:lnTo>
                    <a:pt x="0" y="7885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687840" y="294362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737517" y="285270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755872" y="2852701"/>
              <a:ext cx="0" cy="87024"/>
            </a:xfrm>
            <a:custGeom>
              <a:avLst/>
              <a:pathLst>
                <a:path w="0" h="87024">
                  <a:moveTo>
                    <a:pt x="0" y="0"/>
                  </a:moveTo>
                  <a:lnTo>
                    <a:pt x="0" y="8702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737517" y="293972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848671" y="265156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867026" y="2651562"/>
              <a:ext cx="0" cy="283852"/>
            </a:xfrm>
            <a:custGeom>
              <a:avLst/>
              <a:pathLst>
                <a:path w="0" h="283852">
                  <a:moveTo>
                    <a:pt x="0" y="0"/>
                  </a:moveTo>
                  <a:lnTo>
                    <a:pt x="0" y="28385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848671" y="2935415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861202" y="292966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879557" y="2929669"/>
              <a:ext cx="0" cy="107818"/>
            </a:xfrm>
            <a:custGeom>
              <a:avLst/>
              <a:pathLst>
                <a:path w="0" h="107818">
                  <a:moveTo>
                    <a:pt x="0" y="0"/>
                  </a:moveTo>
                  <a:lnTo>
                    <a:pt x="0" y="107818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861202" y="303748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883834" y="264591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902189" y="2645916"/>
              <a:ext cx="0" cy="230837"/>
            </a:xfrm>
            <a:custGeom>
              <a:avLst/>
              <a:pathLst>
                <a:path w="0" h="230837">
                  <a:moveTo>
                    <a:pt x="0" y="0"/>
                  </a:moveTo>
                  <a:lnTo>
                    <a:pt x="0" y="23083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883834" y="287675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888526" y="303861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906881" y="3038618"/>
              <a:ext cx="0" cy="86699"/>
            </a:xfrm>
            <a:custGeom>
              <a:avLst/>
              <a:pathLst>
                <a:path w="0" h="86699">
                  <a:moveTo>
                    <a:pt x="0" y="0"/>
                  </a:moveTo>
                  <a:lnTo>
                    <a:pt x="0" y="8669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5888526" y="312531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5912344" y="304000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5930699" y="3040003"/>
              <a:ext cx="0" cy="60534"/>
            </a:xfrm>
            <a:custGeom>
              <a:avLst/>
              <a:pathLst>
                <a:path w="0" h="60534">
                  <a:moveTo>
                    <a:pt x="0" y="0"/>
                  </a:moveTo>
                  <a:lnTo>
                    <a:pt x="0" y="6053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912344" y="310053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6001197" y="276678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6019552" y="2766783"/>
              <a:ext cx="0" cy="231325"/>
            </a:xfrm>
            <a:custGeom>
              <a:avLst/>
              <a:pathLst>
                <a:path w="0" h="231325">
                  <a:moveTo>
                    <a:pt x="0" y="0"/>
                  </a:moveTo>
                  <a:lnTo>
                    <a:pt x="0" y="23132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6001197" y="299810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6072516" y="2907633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6090871" y="2907633"/>
              <a:ext cx="0" cy="126443"/>
            </a:xfrm>
            <a:custGeom>
              <a:avLst/>
              <a:pathLst>
                <a:path w="0" h="126443">
                  <a:moveTo>
                    <a:pt x="0" y="0"/>
                  </a:moveTo>
                  <a:lnTo>
                    <a:pt x="0" y="126443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6072516" y="303407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6252203" y="265653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6270558" y="2656531"/>
              <a:ext cx="0" cy="146020"/>
            </a:xfrm>
            <a:custGeom>
              <a:avLst/>
              <a:pathLst>
                <a:path w="0" h="146020">
                  <a:moveTo>
                    <a:pt x="0" y="0"/>
                  </a:moveTo>
                  <a:lnTo>
                    <a:pt x="0" y="14602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252203" y="280255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6338791" y="271225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357146" y="2712258"/>
              <a:ext cx="0" cy="158979"/>
            </a:xfrm>
            <a:custGeom>
              <a:avLst/>
              <a:pathLst>
                <a:path w="0" h="158979">
                  <a:moveTo>
                    <a:pt x="0" y="0"/>
                  </a:moveTo>
                  <a:lnTo>
                    <a:pt x="0" y="15897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6338791" y="2871238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6407285" y="294588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6425640" y="2945881"/>
              <a:ext cx="0" cy="131442"/>
            </a:xfrm>
            <a:custGeom>
              <a:avLst/>
              <a:pathLst>
                <a:path w="0" h="131442">
                  <a:moveTo>
                    <a:pt x="0" y="0"/>
                  </a:moveTo>
                  <a:lnTo>
                    <a:pt x="0" y="131442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6407285" y="307732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442947" y="298512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461302" y="2985127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442947" y="306412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600234" y="291778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618589" y="2917780"/>
              <a:ext cx="0" cy="99495"/>
            </a:xfrm>
            <a:custGeom>
              <a:avLst/>
              <a:pathLst>
                <a:path w="0" h="99495">
                  <a:moveTo>
                    <a:pt x="0" y="0"/>
                  </a:moveTo>
                  <a:lnTo>
                    <a:pt x="0" y="99495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600234" y="301727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6704065" y="2892007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722420" y="2892007"/>
              <a:ext cx="0" cy="193086"/>
            </a:xfrm>
            <a:custGeom>
              <a:avLst/>
              <a:pathLst>
                <a:path w="0" h="193086">
                  <a:moveTo>
                    <a:pt x="0" y="0"/>
                  </a:moveTo>
                  <a:lnTo>
                    <a:pt x="0" y="193086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704065" y="3085094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717188" y="302671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735543" y="3026716"/>
              <a:ext cx="0" cy="71944"/>
            </a:xfrm>
            <a:custGeom>
              <a:avLst/>
              <a:pathLst>
                <a:path w="0" h="71944">
                  <a:moveTo>
                    <a:pt x="0" y="0"/>
                  </a:moveTo>
                  <a:lnTo>
                    <a:pt x="0" y="7194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6717188" y="3098660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758805" y="2746792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777160" y="2746792"/>
              <a:ext cx="0" cy="152427"/>
            </a:xfrm>
            <a:custGeom>
              <a:avLst/>
              <a:pathLst>
                <a:path w="0" h="152427">
                  <a:moveTo>
                    <a:pt x="0" y="0"/>
                  </a:moveTo>
                  <a:lnTo>
                    <a:pt x="0" y="152427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758805" y="2899219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784962" y="2762651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6803317" y="2762651"/>
              <a:ext cx="0" cy="188624"/>
            </a:xfrm>
            <a:custGeom>
              <a:avLst/>
              <a:pathLst>
                <a:path w="0" h="188624">
                  <a:moveTo>
                    <a:pt x="0" y="0"/>
                  </a:moveTo>
                  <a:lnTo>
                    <a:pt x="0" y="188624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6784962" y="2951276"/>
              <a:ext cx="36709" cy="0"/>
            </a:xfrm>
            <a:custGeom>
              <a:avLst/>
              <a:pathLst>
                <a:path w="36709" h="0">
                  <a:moveTo>
                    <a:pt x="0" y="0"/>
                  </a:moveTo>
                  <a:lnTo>
                    <a:pt x="36709" y="0"/>
                  </a:lnTo>
                </a:path>
              </a:pathLst>
            </a:custGeom>
            <a:ln w="5420" cap="flat">
              <a:solidFill>
                <a:srgbClr val="FF7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43853" y="2666807"/>
              <a:ext cx="1459463" cy="363727"/>
            </a:xfrm>
            <a:custGeom>
              <a:avLst/>
              <a:pathLst>
                <a:path w="1459463" h="363727">
                  <a:moveTo>
                    <a:pt x="0" y="0"/>
                  </a:moveTo>
                  <a:lnTo>
                    <a:pt x="18474" y="4604"/>
                  </a:lnTo>
                  <a:lnTo>
                    <a:pt x="36948" y="9208"/>
                  </a:lnTo>
                  <a:lnTo>
                    <a:pt x="55422" y="13812"/>
                  </a:lnTo>
                  <a:lnTo>
                    <a:pt x="73896" y="18416"/>
                  </a:lnTo>
                  <a:lnTo>
                    <a:pt x="92371" y="23020"/>
                  </a:lnTo>
                  <a:lnTo>
                    <a:pt x="110845" y="27624"/>
                  </a:lnTo>
                  <a:lnTo>
                    <a:pt x="129319" y="32228"/>
                  </a:lnTo>
                  <a:lnTo>
                    <a:pt x="147793" y="36833"/>
                  </a:lnTo>
                  <a:lnTo>
                    <a:pt x="166268" y="41437"/>
                  </a:lnTo>
                  <a:lnTo>
                    <a:pt x="184742" y="46041"/>
                  </a:lnTo>
                  <a:lnTo>
                    <a:pt x="203216" y="50645"/>
                  </a:lnTo>
                  <a:lnTo>
                    <a:pt x="221690" y="55249"/>
                  </a:lnTo>
                  <a:lnTo>
                    <a:pt x="240164" y="59853"/>
                  </a:lnTo>
                  <a:lnTo>
                    <a:pt x="258639" y="64457"/>
                  </a:lnTo>
                  <a:lnTo>
                    <a:pt x="277113" y="69062"/>
                  </a:lnTo>
                  <a:lnTo>
                    <a:pt x="295587" y="73666"/>
                  </a:lnTo>
                  <a:lnTo>
                    <a:pt x="314061" y="78270"/>
                  </a:lnTo>
                  <a:lnTo>
                    <a:pt x="332536" y="82874"/>
                  </a:lnTo>
                  <a:lnTo>
                    <a:pt x="351010" y="87478"/>
                  </a:lnTo>
                  <a:lnTo>
                    <a:pt x="369484" y="92082"/>
                  </a:lnTo>
                  <a:lnTo>
                    <a:pt x="387958" y="96686"/>
                  </a:lnTo>
                  <a:lnTo>
                    <a:pt x="406432" y="101291"/>
                  </a:lnTo>
                  <a:lnTo>
                    <a:pt x="424907" y="105895"/>
                  </a:lnTo>
                  <a:lnTo>
                    <a:pt x="443381" y="110499"/>
                  </a:lnTo>
                  <a:lnTo>
                    <a:pt x="461855" y="115103"/>
                  </a:lnTo>
                  <a:lnTo>
                    <a:pt x="480329" y="119707"/>
                  </a:lnTo>
                  <a:lnTo>
                    <a:pt x="498804" y="124311"/>
                  </a:lnTo>
                  <a:lnTo>
                    <a:pt x="517278" y="128915"/>
                  </a:lnTo>
                  <a:lnTo>
                    <a:pt x="535752" y="133520"/>
                  </a:lnTo>
                  <a:lnTo>
                    <a:pt x="554226" y="138124"/>
                  </a:lnTo>
                  <a:lnTo>
                    <a:pt x="572701" y="142728"/>
                  </a:lnTo>
                  <a:lnTo>
                    <a:pt x="591175" y="147332"/>
                  </a:lnTo>
                  <a:lnTo>
                    <a:pt x="609649" y="151936"/>
                  </a:lnTo>
                  <a:lnTo>
                    <a:pt x="628123" y="156540"/>
                  </a:lnTo>
                  <a:lnTo>
                    <a:pt x="646597" y="161144"/>
                  </a:lnTo>
                  <a:lnTo>
                    <a:pt x="665072" y="165749"/>
                  </a:lnTo>
                  <a:lnTo>
                    <a:pt x="683546" y="170353"/>
                  </a:lnTo>
                  <a:lnTo>
                    <a:pt x="702020" y="174957"/>
                  </a:lnTo>
                  <a:lnTo>
                    <a:pt x="720494" y="179561"/>
                  </a:lnTo>
                  <a:lnTo>
                    <a:pt x="738969" y="184165"/>
                  </a:lnTo>
                  <a:lnTo>
                    <a:pt x="757443" y="188769"/>
                  </a:lnTo>
                  <a:lnTo>
                    <a:pt x="775917" y="193373"/>
                  </a:lnTo>
                  <a:lnTo>
                    <a:pt x="794391" y="197978"/>
                  </a:lnTo>
                  <a:lnTo>
                    <a:pt x="812865" y="202582"/>
                  </a:lnTo>
                  <a:lnTo>
                    <a:pt x="831340" y="207186"/>
                  </a:lnTo>
                  <a:lnTo>
                    <a:pt x="849814" y="211790"/>
                  </a:lnTo>
                  <a:lnTo>
                    <a:pt x="868288" y="216394"/>
                  </a:lnTo>
                  <a:lnTo>
                    <a:pt x="886762" y="220998"/>
                  </a:lnTo>
                  <a:lnTo>
                    <a:pt x="905237" y="225602"/>
                  </a:lnTo>
                  <a:lnTo>
                    <a:pt x="923711" y="230207"/>
                  </a:lnTo>
                  <a:lnTo>
                    <a:pt x="942185" y="234811"/>
                  </a:lnTo>
                  <a:lnTo>
                    <a:pt x="960659" y="239415"/>
                  </a:lnTo>
                  <a:lnTo>
                    <a:pt x="979134" y="244019"/>
                  </a:lnTo>
                  <a:lnTo>
                    <a:pt x="997608" y="248623"/>
                  </a:lnTo>
                  <a:lnTo>
                    <a:pt x="1016082" y="253227"/>
                  </a:lnTo>
                  <a:lnTo>
                    <a:pt x="1034556" y="257831"/>
                  </a:lnTo>
                  <a:lnTo>
                    <a:pt x="1053030" y="262436"/>
                  </a:lnTo>
                  <a:lnTo>
                    <a:pt x="1071505" y="267040"/>
                  </a:lnTo>
                  <a:lnTo>
                    <a:pt x="1089979" y="271644"/>
                  </a:lnTo>
                  <a:lnTo>
                    <a:pt x="1108453" y="276248"/>
                  </a:lnTo>
                  <a:lnTo>
                    <a:pt x="1126927" y="280852"/>
                  </a:lnTo>
                  <a:lnTo>
                    <a:pt x="1145402" y="285456"/>
                  </a:lnTo>
                  <a:lnTo>
                    <a:pt x="1163876" y="290060"/>
                  </a:lnTo>
                  <a:lnTo>
                    <a:pt x="1182350" y="294664"/>
                  </a:lnTo>
                  <a:lnTo>
                    <a:pt x="1200824" y="299269"/>
                  </a:lnTo>
                  <a:lnTo>
                    <a:pt x="1219298" y="303873"/>
                  </a:lnTo>
                  <a:lnTo>
                    <a:pt x="1237773" y="308477"/>
                  </a:lnTo>
                  <a:lnTo>
                    <a:pt x="1256247" y="313081"/>
                  </a:lnTo>
                  <a:lnTo>
                    <a:pt x="1274721" y="317685"/>
                  </a:lnTo>
                  <a:lnTo>
                    <a:pt x="1293195" y="322289"/>
                  </a:lnTo>
                  <a:lnTo>
                    <a:pt x="1311670" y="326893"/>
                  </a:lnTo>
                  <a:lnTo>
                    <a:pt x="1330144" y="331498"/>
                  </a:lnTo>
                  <a:lnTo>
                    <a:pt x="1348618" y="336102"/>
                  </a:lnTo>
                  <a:lnTo>
                    <a:pt x="1367092" y="340706"/>
                  </a:lnTo>
                  <a:lnTo>
                    <a:pt x="1385567" y="345310"/>
                  </a:lnTo>
                  <a:lnTo>
                    <a:pt x="1404041" y="349914"/>
                  </a:lnTo>
                  <a:lnTo>
                    <a:pt x="1422515" y="354518"/>
                  </a:lnTo>
                  <a:lnTo>
                    <a:pt x="1440989" y="359122"/>
                  </a:lnTo>
                  <a:lnTo>
                    <a:pt x="1459463" y="3637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5216246" y="1830198"/>
              <a:ext cx="1695989" cy="1356791"/>
            </a:xfrm>
            <a:prstGeom prst="rect">
              <a:avLst/>
            </a:prstGeom>
            <a:ln w="1084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387"/>
            <p:cNvSpPr/>
            <p:nvPr/>
          </p:nvSpPr>
          <p:spPr>
            <a:xfrm>
              <a:off x="5047687" y="2784305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5047687" y="2356013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5047687" y="1927722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0" name="pl390"/>
            <p:cNvSpPr/>
            <p:nvPr/>
          </p:nvSpPr>
          <p:spPr>
            <a:xfrm>
              <a:off x="5181451" y="28127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5181451" y="2384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5181451" y="1956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5317810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562541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5807273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6052004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296736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6541467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786199" y="31869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tx400"/>
            <p:cNvSpPr/>
            <p:nvPr/>
          </p:nvSpPr>
          <p:spPr>
            <a:xfrm>
              <a:off x="5296620" y="3249397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541352" y="3248429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5786083" y="3249620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6030815" y="3249434"/>
              <a:ext cx="4237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6275546" y="324846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6520278" y="3250327"/>
              <a:ext cx="42378" cy="53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6765009" y="324846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5764990" y="3383895"/>
              <a:ext cx="52511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Area (m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6290105" y="3378076"/>
              <a:ext cx="39553" cy="51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6329658" y="3383895"/>
              <a:ext cx="3383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5215508" y="1311473"/>
              <a:ext cx="56505" cy="55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2023-05-01T16:32:10Z</dcterms:modified>
</cp:coreProperties>
</file>