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3063082" y="1495425"/>
            <a:ext cx="4572000" cy="4572000"/>
            <a:chOff x="3063082" y="1495425"/>
            <a:chExt cx="4572000" cy="4572000"/>
          </a:xfrm>
        </p:grpSpPr>
        <p:sp>
          <p:nvSpPr>
            <p:cNvPr id="3" name="rc3"/>
            <p:cNvSpPr/>
            <p:nvPr/>
          </p:nvSpPr>
          <p:spPr>
            <a:xfrm>
              <a:off x="3063081" y="1495425"/>
              <a:ext cx="45720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562730" y="1991412"/>
              <a:ext cx="596670" cy="5966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159401" y="1991412"/>
              <a:ext cx="596670" cy="5966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159401" y="2588083"/>
              <a:ext cx="596670" cy="5966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756072" y="1991412"/>
              <a:ext cx="596670" cy="5966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4756072" y="2588083"/>
              <a:ext cx="596670" cy="5966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4756072" y="3184754"/>
              <a:ext cx="596670" cy="5966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5352742" y="1991412"/>
              <a:ext cx="596670" cy="5966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5352742" y="2588083"/>
              <a:ext cx="596670" cy="5966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5352742" y="3184754"/>
              <a:ext cx="596670" cy="5966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5352742" y="3781425"/>
              <a:ext cx="596670" cy="5966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5949413" y="1991412"/>
              <a:ext cx="596670" cy="5966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5949413" y="2588083"/>
              <a:ext cx="596670" cy="5966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5949413" y="3184754"/>
              <a:ext cx="596670" cy="5966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949413" y="3781425"/>
              <a:ext cx="596670" cy="5966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949413" y="4378095"/>
              <a:ext cx="596670" cy="5966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6546084" y="1991412"/>
              <a:ext cx="596670" cy="5966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6546084" y="2588083"/>
              <a:ext cx="596670" cy="5966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6546084" y="3184754"/>
              <a:ext cx="596670" cy="5966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546084" y="3781425"/>
              <a:ext cx="596670" cy="5966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6546084" y="4378095"/>
              <a:ext cx="596670" cy="5966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6546084" y="4974766"/>
              <a:ext cx="596670" cy="5966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592564" y="2021246"/>
              <a:ext cx="537003" cy="537003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331039" y="2163050"/>
              <a:ext cx="253395" cy="253395"/>
            </a:xfrm>
            <a:prstGeom prst="ellipse">
              <a:avLst/>
            </a:prstGeom>
            <a:solidFill>
              <a:srgbClr val="C8E0ED">
                <a:alpha val="100000"/>
              </a:srgbClr>
            </a:solidFill>
            <a:ln w="9525" cap="rnd">
              <a:solidFill>
                <a:srgbClr val="C8E0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189235" y="2617917"/>
              <a:ext cx="537003" cy="537003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933393" y="2168734"/>
              <a:ext cx="242028" cy="242028"/>
            </a:xfrm>
            <a:prstGeom prst="ellipse">
              <a:avLst/>
            </a:prstGeom>
            <a:solidFill>
              <a:srgbClr val="CFE4EF">
                <a:alpha val="100000"/>
              </a:srgbClr>
            </a:solidFill>
            <a:ln w="9525" cap="rnd">
              <a:solidFill>
                <a:srgbClr val="CFE4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793436" y="2625447"/>
              <a:ext cx="521943" cy="521943"/>
            </a:xfrm>
            <a:prstGeom prst="ellipse">
              <a:avLst/>
            </a:prstGeom>
            <a:solidFill>
              <a:srgbClr val="0C3D73">
                <a:alpha val="100000"/>
              </a:srgbClr>
            </a:solidFill>
            <a:ln w="9525" cap="rnd">
              <a:solidFill>
                <a:srgbClr val="0C3D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785905" y="3214587"/>
              <a:ext cx="537003" cy="537003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529154" y="2167824"/>
              <a:ext cx="243847" cy="243847"/>
            </a:xfrm>
            <a:prstGeom prst="ellipse">
              <a:avLst/>
            </a:prstGeom>
            <a:solidFill>
              <a:srgbClr val="CFE4EF">
                <a:alpha val="100000"/>
              </a:srgbClr>
            </a:solidFill>
            <a:ln w="9525" cap="rnd">
              <a:solidFill>
                <a:srgbClr val="CFE4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389555" y="2624895"/>
              <a:ext cx="523046" cy="523046"/>
            </a:xfrm>
            <a:prstGeom prst="ellipse">
              <a:avLst/>
            </a:prstGeom>
            <a:solidFill>
              <a:srgbClr val="0C3D73">
                <a:alpha val="100000"/>
              </a:srgbClr>
            </a:solidFill>
            <a:ln w="9525" cap="rnd">
              <a:solidFill>
                <a:srgbClr val="0C3D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389465" y="3221476"/>
              <a:ext cx="523226" cy="523226"/>
            </a:xfrm>
            <a:prstGeom prst="ellipse">
              <a:avLst/>
            </a:prstGeom>
            <a:solidFill>
              <a:srgbClr val="0C3D73">
                <a:alpha val="100000"/>
              </a:srgbClr>
            </a:solidFill>
            <a:ln w="9525" cap="rnd">
              <a:solidFill>
                <a:srgbClr val="0C3D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382576" y="3811258"/>
              <a:ext cx="537003" cy="537003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118582" y="2160581"/>
              <a:ext cx="258333" cy="258333"/>
            </a:xfrm>
            <a:prstGeom prst="ellipse">
              <a:avLst/>
            </a:prstGeom>
            <a:solidFill>
              <a:srgbClr val="C5DFEC">
                <a:alpha val="100000"/>
              </a:srgbClr>
            </a:solidFill>
            <a:ln w="9525" cap="rnd">
              <a:solidFill>
                <a:srgbClr val="C5DFE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210912" y="2849582"/>
              <a:ext cx="73672" cy="73672"/>
            </a:xfrm>
            <a:prstGeom prst="ellipse">
              <a:avLst/>
            </a:pr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170984" y="3406325"/>
              <a:ext cx="153528" cy="153528"/>
            </a:xfrm>
            <a:prstGeom prst="ellipse">
              <a:avLst/>
            </a:prstGeom>
            <a:solidFill>
              <a:srgbClr val="FEEFE7">
                <a:alpha val="100000"/>
              </a:srgbClr>
            </a:solidFill>
            <a:ln w="9525" cap="rnd">
              <a:solidFill>
                <a:srgbClr val="FEEF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161260" y="3993271"/>
              <a:ext cx="172976" cy="172976"/>
            </a:xfrm>
            <a:prstGeom prst="ellipse">
              <a:avLst/>
            </a:prstGeom>
            <a:solidFill>
              <a:srgbClr val="E6F1F7">
                <a:alpha val="100000"/>
              </a:srgbClr>
            </a:solidFill>
            <a:ln w="9525" cap="rnd">
              <a:solidFill>
                <a:srgbClr val="E6F1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979247" y="4407929"/>
              <a:ext cx="537003" cy="537003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717878" y="2163207"/>
              <a:ext cx="253081" cy="253081"/>
            </a:xfrm>
            <a:prstGeom prst="ellipse">
              <a:avLst/>
            </a:prstGeom>
            <a:solidFill>
              <a:srgbClr val="C8E0ED">
                <a:alpha val="100000"/>
              </a:srgbClr>
            </a:solidFill>
            <a:ln w="9525" cap="rnd">
              <a:solidFill>
                <a:srgbClr val="C8E0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746942" y="2788942"/>
              <a:ext cx="194953" cy="194953"/>
            </a:xfrm>
            <a:prstGeom prst="ellipse">
              <a:avLst/>
            </a:prstGeom>
            <a:solidFill>
              <a:srgbClr val="FDE6D9">
                <a:alpha val="100000"/>
              </a:srgbClr>
            </a:solidFill>
            <a:ln w="9525" cap="rnd">
              <a:solidFill>
                <a:srgbClr val="FDE6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713994" y="3352664"/>
              <a:ext cx="260850" cy="260850"/>
            </a:xfrm>
            <a:prstGeom prst="ellipse">
              <a:avLst/>
            </a:prstGeom>
            <a:solidFill>
              <a:srgbClr val="FBD1BA">
                <a:alpha val="100000"/>
              </a:srgbClr>
            </a:solidFill>
            <a:ln w="9525" cap="rnd">
              <a:solidFill>
                <a:srgbClr val="FBD1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759386" y="3994727"/>
              <a:ext cx="170065" cy="170065"/>
            </a:xfrm>
            <a:prstGeom prst="ellipse">
              <a:avLst/>
            </a:prstGeom>
            <a:solidFill>
              <a:srgbClr val="FDECE1">
                <a:alpha val="100000"/>
              </a:srgbClr>
            </a:solidFill>
            <a:ln w="9525" cap="rnd">
              <a:solidFill>
                <a:srgbClr val="FDEC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606377" y="4438388"/>
              <a:ext cx="476085" cy="476085"/>
            </a:xfrm>
            <a:prstGeom prst="ellipse">
              <a:avLst/>
            </a:prstGeom>
            <a:solidFill>
              <a:srgbClr val="2268AD">
                <a:alpha val="100000"/>
              </a:srgbClr>
            </a:solidFill>
            <a:ln w="9525" cap="rnd">
              <a:solidFill>
                <a:srgbClr val="2268A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575917" y="5004599"/>
              <a:ext cx="537003" cy="537003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562730" y="1991412"/>
              <a:ext cx="596670" cy="59667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159401" y="1991412"/>
              <a:ext cx="596670" cy="59667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159401" y="2588083"/>
              <a:ext cx="596670" cy="59667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756072" y="1991412"/>
              <a:ext cx="596670" cy="59667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756072" y="2588083"/>
              <a:ext cx="596670" cy="59667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756072" y="3184754"/>
              <a:ext cx="596670" cy="59667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352742" y="1991412"/>
              <a:ext cx="596670" cy="59667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352742" y="2588083"/>
              <a:ext cx="596670" cy="59667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352742" y="3184754"/>
              <a:ext cx="596670" cy="59667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352742" y="3781425"/>
              <a:ext cx="596670" cy="59667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949413" y="1991412"/>
              <a:ext cx="596670" cy="59667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949413" y="2588083"/>
              <a:ext cx="596670" cy="59667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949413" y="3184754"/>
              <a:ext cx="596670" cy="59667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949413" y="3781425"/>
              <a:ext cx="596670" cy="59667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5949413" y="4378095"/>
              <a:ext cx="596670" cy="59667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6546084" y="1991412"/>
              <a:ext cx="596670" cy="59667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6546084" y="2588083"/>
              <a:ext cx="596670" cy="59667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6546084" y="3184754"/>
              <a:ext cx="596670" cy="59667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6546084" y="3781425"/>
              <a:ext cx="596670" cy="59667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6546084" y="4378095"/>
              <a:ext cx="596670" cy="59667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6546084" y="4974766"/>
              <a:ext cx="596670" cy="59667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202422" y="5553536"/>
              <a:ext cx="116350" cy="17900"/>
            </a:xfrm>
            <a:prstGeom prst="rect">
              <a:avLst/>
            </a:pr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202422" y="5535636"/>
              <a:ext cx="116350" cy="17900"/>
            </a:xfrm>
            <a:prstGeom prst="rect">
              <a:avLst/>
            </a:prstGeom>
            <a:solidFill>
              <a:srgbClr val="6A011F">
                <a:alpha val="100000"/>
              </a:srgbClr>
            </a:solidFill>
            <a:ln w="9525" cap="rnd">
              <a:solidFill>
                <a:srgbClr val="6A01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202422" y="5517736"/>
              <a:ext cx="116350" cy="17900"/>
            </a:xfrm>
            <a:prstGeom prst="rect">
              <a:avLst/>
            </a:prstGeom>
            <a:solidFill>
              <a:srgbClr val="6E0220">
                <a:alpha val="100000"/>
              </a:srgbClr>
            </a:solidFill>
            <a:ln w="9525" cap="rnd">
              <a:solidFill>
                <a:srgbClr val="6E022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202422" y="5499836"/>
              <a:ext cx="116350" cy="17900"/>
            </a:xfrm>
            <a:prstGeom prst="rect">
              <a:avLst/>
            </a:prstGeom>
            <a:solidFill>
              <a:srgbClr val="720320">
                <a:alpha val="100000"/>
              </a:srgbClr>
            </a:solidFill>
            <a:ln w="9525" cap="rnd">
              <a:solidFill>
                <a:srgbClr val="72032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202422" y="5481936"/>
              <a:ext cx="116350" cy="17900"/>
            </a:xfrm>
            <a:prstGeom prst="rect">
              <a:avLst/>
            </a:prstGeom>
            <a:solidFill>
              <a:srgbClr val="760421">
                <a:alpha val="100000"/>
              </a:srgbClr>
            </a:solidFill>
            <a:ln w="9525" cap="rnd">
              <a:solidFill>
                <a:srgbClr val="7604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202422" y="5464036"/>
              <a:ext cx="116350" cy="17900"/>
            </a:xfrm>
            <a:prstGeom prst="rect">
              <a:avLst/>
            </a:prstGeom>
            <a:solidFill>
              <a:srgbClr val="790622">
                <a:alpha val="100000"/>
              </a:srgbClr>
            </a:solidFill>
            <a:ln w="9525" cap="rnd">
              <a:solidFill>
                <a:srgbClr val="7906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7202422" y="5446136"/>
              <a:ext cx="116350" cy="17900"/>
            </a:xfrm>
            <a:prstGeom prst="rect">
              <a:avLst/>
            </a:prstGeom>
            <a:solidFill>
              <a:srgbClr val="7D0722">
                <a:alpha val="100000"/>
              </a:srgbClr>
            </a:solidFill>
            <a:ln w="9525" cap="rnd">
              <a:solidFill>
                <a:srgbClr val="7D07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7202422" y="5428236"/>
              <a:ext cx="116350" cy="17900"/>
            </a:xfrm>
            <a:prstGeom prst="rect">
              <a:avLst/>
            </a:prstGeom>
            <a:solidFill>
              <a:srgbClr val="810823">
                <a:alpha val="100000"/>
              </a:srgbClr>
            </a:solidFill>
            <a:ln w="9525" cap="rnd">
              <a:solidFill>
                <a:srgbClr val="8108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7202422" y="5410335"/>
              <a:ext cx="116350" cy="17900"/>
            </a:xfrm>
            <a:prstGeom prst="rect">
              <a:avLst/>
            </a:prstGeom>
            <a:solidFill>
              <a:srgbClr val="850923">
                <a:alpha val="100000"/>
              </a:srgbClr>
            </a:solidFill>
            <a:ln w="9525" cap="rnd">
              <a:solidFill>
                <a:srgbClr val="8509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7202422" y="5392435"/>
              <a:ext cx="116350" cy="17900"/>
            </a:xfrm>
            <a:prstGeom prst="rect">
              <a:avLst/>
            </a:prstGeom>
            <a:solidFill>
              <a:srgbClr val="880A24">
                <a:alpha val="100000"/>
              </a:srgbClr>
            </a:solidFill>
            <a:ln w="9525" cap="rnd">
              <a:solidFill>
                <a:srgbClr val="880A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7202422" y="5374535"/>
              <a:ext cx="116350" cy="17900"/>
            </a:xfrm>
            <a:prstGeom prst="rect">
              <a:avLst/>
            </a:prstGeom>
            <a:solidFill>
              <a:srgbClr val="8C0C25">
                <a:alpha val="100000"/>
              </a:srgbClr>
            </a:solidFill>
            <a:ln w="9525" cap="rnd">
              <a:solidFill>
                <a:srgbClr val="8C0C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7202422" y="5356635"/>
              <a:ext cx="116350" cy="17900"/>
            </a:xfrm>
            <a:prstGeom prst="rect">
              <a:avLst/>
            </a:prstGeom>
            <a:solidFill>
              <a:srgbClr val="900D25">
                <a:alpha val="100000"/>
              </a:srgbClr>
            </a:solidFill>
            <a:ln w="9525" cap="rnd">
              <a:solidFill>
                <a:srgbClr val="900D2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202422" y="5338735"/>
              <a:ext cx="116350" cy="17900"/>
            </a:xfrm>
            <a:prstGeom prst="rect">
              <a:avLst/>
            </a:prstGeom>
            <a:solidFill>
              <a:srgbClr val="940E26">
                <a:alpha val="100000"/>
              </a:srgbClr>
            </a:solidFill>
            <a:ln w="9525" cap="rnd">
              <a:solidFill>
                <a:srgbClr val="940E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7202422" y="5320835"/>
              <a:ext cx="116350" cy="17900"/>
            </a:xfrm>
            <a:prstGeom prst="rect">
              <a:avLst/>
            </a:prstGeom>
            <a:solidFill>
              <a:srgbClr val="970F26">
                <a:alpha val="100000"/>
              </a:srgbClr>
            </a:solidFill>
            <a:ln w="9525" cap="rnd">
              <a:solidFill>
                <a:srgbClr val="970F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7202422" y="5302935"/>
              <a:ext cx="116350" cy="17900"/>
            </a:xfrm>
            <a:prstGeom prst="rect">
              <a:avLst/>
            </a:prstGeom>
            <a:solidFill>
              <a:srgbClr val="9B1027">
                <a:alpha val="100000"/>
              </a:srgbClr>
            </a:solidFill>
            <a:ln w="9525" cap="rnd">
              <a:solidFill>
                <a:srgbClr val="9B102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7202422" y="5285035"/>
              <a:ext cx="116350" cy="17900"/>
            </a:xfrm>
            <a:prstGeom prst="rect">
              <a:avLst/>
            </a:prstGeom>
            <a:solidFill>
              <a:srgbClr val="9F1228">
                <a:alpha val="100000"/>
              </a:srgbClr>
            </a:solidFill>
            <a:ln w="9525" cap="rnd">
              <a:solidFill>
                <a:srgbClr val="9F122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7202422" y="5267134"/>
              <a:ext cx="116350" cy="17900"/>
            </a:xfrm>
            <a:prstGeom prst="rect">
              <a:avLst/>
            </a:prstGeom>
            <a:solidFill>
              <a:srgbClr val="A31328">
                <a:alpha val="100000"/>
              </a:srgbClr>
            </a:solidFill>
            <a:ln w="9525" cap="rnd">
              <a:solidFill>
                <a:srgbClr val="A3132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7202422" y="5249234"/>
              <a:ext cx="116350" cy="17900"/>
            </a:xfrm>
            <a:prstGeom prst="rect">
              <a:avLst/>
            </a:prstGeom>
            <a:solidFill>
              <a:srgbClr val="A71429">
                <a:alpha val="100000"/>
              </a:srgbClr>
            </a:solidFill>
            <a:ln w="9525" cap="rnd">
              <a:solidFill>
                <a:srgbClr val="A714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7202422" y="5231334"/>
              <a:ext cx="116350" cy="17900"/>
            </a:xfrm>
            <a:prstGeom prst="rect">
              <a:avLst/>
            </a:prstGeom>
            <a:solidFill>
              <a:srgbClr val="AA1529">
                <a:alpha val="100000"/>
              </a:srgbClr>
            </a:solidFill>
            <a:ln w="9525" cap="rnd">
              <a:solidFill>
                <a:srgbClr val="AA15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7202422" y="5213434"/>
              <a:ext cx="116350" cy="17900"/>
            </a:xfrm>
            <a:prstGeom prst="rect">
              <a:avLst/>
            </a:prstGeom>
            <a:solidFill>
              <a:srgbClr val="AE162A">
                <a:alpha val="100000"/>
              </a:srgbClr>
            </a:solidFill>
            <a:ln w="9525" cap="rnd">
              <a:solidFill>
                <a:srgbClr val="AE16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7202422" y="5195534"/>
              <a:ext cx="116350" cy="17900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7202422" y="5177634"/>
              <a:ext cx="116350" cy="17900"/>
            </a:xfrm>
            <a:prstGeom prst="rect">
              <a:avLst/>
            </a:prstGeom>
            <a:solidFill>
              <a:srgbClr val="B31B2C">
                <a:alpha val="100000"/>
              </a:srgbClr>
            </a:solidFill>
            <a:ln w="9525" cap="rnd">
              <a:solidFill>
                <a:srgbClr val="B31B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7202422" y="5159734"/>
              <a:ext cx="116350" cy="17900"/>
            </a:xfrm>
            <a:prstGeom prst="rect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7202422" y="5141834"/>
              <a:ext cx="116350" cy="17900"/>
            </a:xfrm>
            <a:prstGeom prst="rect">
              <a:avLst/>
            </a:prstGeom>
            <a:solidFill>
              <a:srgbClr val="B72330">
                <a:alpha val="100000"/>
              </a:srgbClr>
            </a:solidFill>
            <a:ln w="9525" cap="rnd">
              <a:solidFill>
                <a:srgbClr val="B7233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7202422" y="5123934"/>
              <a:ext cx="116350" cy="17900"/>
            </a:xfrm>
            <a:prstGeom prst="rect">
              <a:avLst/>
            </a:prstGeom>
            <a:solidFill>
              <a:srgbClr val="B92632">
                <a:alpha val="100000"/>
              </a:srgbClr>
            </a:solidFill>
            <a:ln w="9525" cap="rnd">
              <a:solidFill>
                <a:srgbClr val="B9263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7202422" y="5106033"/>
              <a:ext cx="116350" cy="17900"/>
            </a:xfrm>
            <a:prstGeom prst="rect">
              <a:avLst/>
            </a:prstGeom>
            <a:solidFill>
              <a:srgbClr val="BB2A33">
                <a:alpha val="100000"/>
              </a:srgbClr>
            </a:solidFill>
            <a:ln w="9525" cap="rnd">
              <a:solidFill>
                <a:srgbClr val="BB2A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7202422" y="5088133"/>
              <a:ext cx="116350" cy="17900"/>
            </a:xfrm>
            <a:prstGeom prst="rect">
              <a:avLst/>
            </a:prstGeom>
            <a:solidFill>
              <a:srgbClr val="BD2E35">
                <a:alpha val="100000"/>
              </a:srgbClr>
            </a:solidFill>
            <a:ln w="9525" cap="rnd">
              <a:solidFill>
                <a:srgbClr val="BD2E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7202422" y="5070233"/>
              <a:ext cx="116350" cy="17900"/>
            </a:xfrm>
            <a:prstGeom prst="rect">
              <a:avLst/>
            </a:prstGeom>
            <a:solidFill>
              <a:srgbClr val="BE3137">
                <a:alpha val="100000"/>
              </a:srgbClr>
            </a:solidFill>
            <a:ln w="9525" cap="rnd">
              <a:solidFill>
                <a:srgbClr val="BE31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7202422" y="5052333"/>
              <a:ext cx="116350" cy="17900"/>
            </a:xfrm>
            <a:prstGeom prst="rect">
              <a:avLst/>
            </a:prstGeom>
            <a:solidFill>
              <a:srgbClr val="C03538">
                <a:alpha val="100000"/>
              </a:srgbClr>
            </a:solidFill>
            <a:ln w="9525" cap="rnd">
              <a:solidFill>
                <a:srgbClr val="C035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7202422" y="5034433"/>
              <a:ext cx="116350" cy="17900"/>
            </a:xfrm>
            <a:prstGeom prst="rect">
              <a:avLst/>
            </a:prstGeom>
            <a:solidFill>
              <a:srgbClr val="C2383A">
                <a:alpha val="100000"/>
              </a:srgbClr>
            </a:solidFill>
            <a:ln w="9525" cap="rnd">
              <a:solidFill>
                <a:srgbClr val="C238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7202422" y="5016533"/>
              <a:ext cx="116350" cy="17900"/>
            </a:xfrm>
            <a:prstGeom prst="rect">
              <a:avLst/>
            </a:prstGeom>
            <a:solidFill>
              <a:srgbClr val="C43C3C">
                <a:alpha val="100000"/>
              </a:srgbClr>
            </a:solidFill>
            <a:ln w="9525" cap="rnd">
              <a:solidFill>
                <a:srgbClr val="C43C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7202422" y="4998633"/>
              <a:ext cx="116350" cy="17900"/>
            </a:xfrm>
            <a:prstGeom prst="rect">
              <a:avLst/>
            </a:prstGeom>
            <a:solidFill>
              <a:srgbClr val="C6403D">
                <a:alpha val="100000"/>
              </a:srgbClr>
            </a:solidFill>
            <a:ln w="9525" cap="rnd">
              <a:solidFill>
                <a:srgbClr val="C640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7202422" y="4980733"/>
              <a:ext cx="116350" cy="17900"/>
            </a:xfrm>
            <a:prstGeom prst="rect">
              <a:avLst/>
            </a:prstGeom>
            <a:solidFill>
              <a:srgbClr val="C7433F">
                <a:alpha val="100000"/>
              </a:srgbClr>
            </a:solidFill>
            <a:ln w="9525" cap="rnd">
              <a:solidFill>
                <a:srgbClr val="C743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7202422" y="4962832"/>
              <a:ext cx="116350" cy="17900"/>
            </a:xfrm>
            <a:prstGeom prst="rect">
              <a:avLst/>
            </a:prstGeom>
            <a:solidFill>
              <a:srgbClr val="C94741">
                <a:alpha val="100000"/>
              </a:srgbClr>
            </a:solidFill>
            <a:ln w="9525" cap="rnd">
              <a:solidFill>
                <a:srgbClr val="C947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7202422" y="4944932"/>
              <a:ext cx="116350" cy="17900"/>
            </a:xfrm>
            <a:prstGeom prst="rect">
              <a:avLst/>
            </a:prstGeom>
            <a:solidFill>
              <a:srgbClr val="CB4B43">
                <a:alpha val="100000"/>
              </a:srgbClr>
            </a:solidFill>
            <a:ln w="9525" cap="rnd">
              <a:solidFill>
                <a:srgbClr val="CB4B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7202422" y="4927032"/>
              <a:ext cx="116350" cy="17900"/>
            </a:xfrm>
            <a:prstGeom prst="rect">
              <a:avLst/>
            </a:prstGeom>
            <a:solidFill>
              <a:srgbClr val="CD4E44">
                <a:alpha val="100000"/>
              </a:srgbClr>
            </a:solidFill>
            <a:ln w="9525" cap="rnd">
              <a:solidFill>
                <a:srgbClr val="CD4E4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7202422" y="4909132"/>
              <a:ext cx="116350" cy="17900"/>
            </a:xfrm>
            <a:prstGeom prst="rect">
              <a:avLst/>
            </a:prstGeom>
            <a:solidFill>
              <a:srgbClr val="CF5246">
                <a:alpha val="100000"/>
              </a:srgbClr>
            </a:solidFill>
            <a:ln w="9525" cap="rnd">
              <a:solidFill>
                <a:srgbClr val="CF5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7202422" y="4891232"/>
              <a:ext cx="116350" cy="17900"/>
            </a:xfrm>
            <a:prstGeom prst="rect">
              <a:avLst/>
            </a:prstGeom>
            <a:solidFill>
              <a:srgbClr val="D05548">
                <a:alpha val="100000"/>
              </a:srgbClr>
            </a:solidFill>
            <a:ln w="9525" cap="rnd">
              <a:solidFill>
                <a:srgbClr val="D055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7202422" y="4873332"/>
              <a:ext cx="116350" cy="17900"/>
            </a:xfrm>
            <a:prstGeom prst="rect">
              <a:avLst/>
            </a:prstGeom>
            <a:solidFill>
              <a:srgbClr val="D25949">
                <a:alpha val="100000"/>
              </a:srgbClr>
            </a:solidFill>
            <a:ln w="9525" cap="rnd">
              <a:solidFill>
                <a:srgbClr val="D259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7202422" y="4855432"/>
              <a:ext cx="116350" cy="17900"/>
            </a:xfrm>
            <a:prstGeom prst="rect">
              <a:avLst/>
            </a:prstGeom>
            <a:solidFill>
              <a:srgbClr val="D45D4B">
                <a:alpha val="100000"/>
              </a:srgbClr>
            </a:solidFill>
            <a:ln w="9525" cap="rnd">
              <a:solidFill>
                <a:srgbClr val="D45D4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7202422" y="4837532"/>
              <a:ext cx="116350" cy="17900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7202422" y="4819631"/>
              <a:ext cx="116350" cy="17900"/>
            </a:xfrm>
            <a:prstGeom prst="rect">
              <a:avLst/>
            </a:prstGeom>
            <a:solidFill>
              <a:srgbClr val="D76450">
                <a:alpha val="100000"/>
              </a:srgbClr>
            </a:solidFill>
            <a:ln w="9525" cap="rnd">
              <a:solidFill>
                <a:srgbClr val="D764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7202422" y="4801731"/>
              <a:ext cx="116350" cy="17900"/>
            </a:xfrm>
            <a:prstGeom prst="rect">
              <a:avLst/>
            </a:prstGeom>
            <a:solidFill>
              <a:srgbClr val="D96752">
                <a:alpha val="100000"/>
              </a:srgbClr>
            </a:solidFill>
            <a:ln w="9525" cap="rnd">
              <a:solidFill>
                <a:srgbClr val="D967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7202422" y="4783831"/>
              <a:ext cx="116350" cy="17900"/>
            </a:xfrm>
            <a:prstGeom prst="rect">
              <a:avLst/>
            </a:prstGeom>
            <a:solidFill>
              <a:srgbClr val="DA6B55">
                <a:alpha val="100000"/>
              </a:srgbClr>
            </a:solidFill>
            <a:ln w="9525" cap="rnd">
              <a:solidFill>
                <a:srgbClr val="DA6B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7202422" y="4765931"/>
              <a:ext cx="116350" cy="17900"/>
            </a:xfrm>
            <a:prstGeom prst="rect">
              <a:avLst/>
            </a:prstGeom>
            <a:solidFill>
              <a:srgbClr val="DC6E58">
                <a:alpha val="100000"/>
              </a:srgbClr>
            </a:solidFill>
            <a:ln w="9525" cap="rnd">
              <a:solidFill>
                <a:srgbClr val="DC6E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7202422" y="4748031"/>
              <a:ext cx="116350" cy="17900"/>
            </a:xfrm>
            <a:prstGeom prst="rect">
              <a:avLst/>
            </a:prstGeom>
            <a:solidFill>
              <a:srgbClr val="DD725A">
                <a:alpha val="100000"/>
              </a:srgbClr>
            </a:solidFill>
            <a:ln w="9525" cap="rnd">
              <a:solidFill>
                <a:srgbClr val="DD72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7202422" y="4730131"/>
              <a:ext cx="116350" cy="17900"/>
            </a:xfrm>
            <a:prstGeom prst="rect">
              <a:avLst/>
            </a:prstGeom>
            <a:solidFill>
              <a:srgbClr val="DF755D">
                <a:alpha val="100000"/>
              </a:srgbClr>
            </a:solidFill>
            <a:ln w="9525" cap="rnd">
              <a:solidFill>
                <a:srgbClr val="DF75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7202422" y="4712231"/>
              <a:ext cx="116350" cy="17900"/>
            </a:xfrm>
            <a:prstGeom prst="rect">
              <a:avLst/>
            </a:prstGeom>
            <a:solidFill>
              <a:srgbClr val="E07860">
                <a:alpha val="100000"/>
              </a:srgbClr>
            </a:solidFill>
            <a:ln w="9525" cap="rnd">
              <a:solidFill>
                <a:srgbClr val="E078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7202422" y="4694331"/>
              <a:ext cx="116350" cy="17900"/>
            </a:xfrm>
            <a:prstGeom prst="rect">
              <a:avLst/>
            </a:prstGeom>
            <a:solidFill>
              <a:srgbClr val="E27C62">
                <a:alpha val="100000"/>
              </a:srgbClr>
            </a:solidFill>
            <a:ln w="9525" cap="rnd">
              <a:solidFill>
                <a:srgbClr val="E27C6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7202422" y="4676431"/>
              <a:ext cx="116350" cy="17900"/>
            </a:xfrm>
            <a:prstGeom prst="rect">
              <a:avLst/>
            </a:prstGeom>
            <a:solidFill>
              <a:srgbClr val="E37F65">
                <a:alpha val="100000"/>
              </a:srgbClr>
            </a:solidFill>
            <a:ln w="9525" cap="rnd">
              <a:solidFill>
                <a:srgbClr val="E37F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7202422" y="4658530"/>
              <a:ext cx="116350" cy="17900"/>
            </a:xfrm>
            <a:prstGeom prst="rect">
              <a:avLst/>
            </a:prstGeom>
            <a:solidFill>
              <a:srgbClr val="E58368">
                <a:alpha val="100000"/>
              </a:srgbClr>
            </a:solidFill>
            <a:ln w="9525" cap="rnd">
              <a:solidFill>
                <a:srgbClr val="E583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7202422" y="4640630"/>
              <a:ext cx="116350" cy="17900"/>
            </a:xfrm>
            <a:prstGeom prst="rect">
              <a:avLst/>
            </a:prstGeom>
            <a:solidFill>
              <a:srgbClr val="E6866A">
                <a:alpha val="100000"/>
              </a:srgbClr>
            </a:solidFill>
            <a:ln w="9525" cap="rnd">
              <a:solidFill>
                <a:srgbClr val="E686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7202422" y="4622730"/>
              <a:ext cx="116350" cy="17900"/>
            </a:xfrm>
            <a:prstGeom prst="rect">
              <a:avLst/>
            </a:prstGeom>
            <a:solidFill>
              <a:srgbClr val="E88A6D">
                <a:alpha val="100000"/>
              </a:srgbClr>
            </a:solidFill>
            <a:ln w="9525" cap="rnd">
              <a:solidFill>
                <a:srgbClr val="E88A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7202422" y="4604830"/>
              <a:ext cx="116350" cy="17900"/>
            </a:xfrm>
            <a:prstGeom prst="rect">
              <a:avLst/>
            </a:prstGeom>
            <a:solidFill>
              <a:srgbClr val="E98D70">
                <a:alpha val="100000"/>
              </a:srgbClr>
            </a:solidFill>
            <a:ln w="9525" cap="rnd">
              <a:solidFill>
                <a:srgbClr val="E98D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7202422" y="4586930"/>
              <a:ext cx="116350" cy="17900"/>
            </a:xfrm>
            <a:prstGeom prst="rect">
              <a:avLst/>
            </a:prstGeom>
            <a:solidFill>
              <a:srgbClr val="EB9172">
                <a:alpha val="100000"/>
              </a:srgbClr>
            </a:solidFill>
            <a:ln w="9525" cap="rnd">
              <a:solidFill>
                <a:srgbClr val="EB91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7202422" y="4569030"/>
              <a:ext cx="116350" cy="17900"/>
            </a:xfrm>
            <a:prstGeom prst="rect">
              <a:avLst/>
            </a:prstGeom>
            <a:solidFill>
              <a:srgbClr val="EC9475">
                <a:alpha val="100000"/>
              </a:srgbClr>
            </a:solidFill>
            <a:ln w="9525" cap="rnd">
              <a:solidFill>
                <a:srgbClr val="EC94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7202422" y="4551130"/>
              <a:ext cx="116350" cy="17900"/>
            </a:xfrm>
            <a:prstGeom prst="rect">
              <a:avLst/>
            </a:prstGeom>
            <a:solidFill>
              <a:srgbClr val="EE9878">
                <a:alpha val="100000"/>
              </a:srgbClr>
            </a:solidFill>
            <a:ln w="9525" cap="rnd">
              <a:solidFill>
                <a:srgbClr val="EE987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7202422" y="4533230"/>
              <a:ext cx="116350" cy="17900"/>
            </a:xfrm>
            <a:prstGeom prst="rect">
              <a:avLst/>
            </a:prstGeom>
            <a:solidFill>
              <a:srgbClr val="EF9B7A">
                <a:alpha val="100000"/>
              </a:srgbClr>
            </a:solidFill>
            <a:ln w="9525" cap="rnd">
              <a:solidFill>
                <a:srgbClr val="EF9B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7202422" y="4515329"/>
              <a:ext cx="116350" cy="17900"/>
            </a:xfrm>
            <a:prstGeom prst="rect">
              <a:avLst/>
            </a:prstGeom>
            <a:solidFill>
              <a:srgbClr val="F19F7D">
                <a:alpha val="100000"/>
              </a:srgbClr>
            </a:solidFill>
            <a:ln w="9525" cap="rnd">
              <a:solidFill>
                <a:srgbClr val="F19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7202422" y="4497429"/>
              <a:ext cx="116350" cy="17900"/>
            </a:xfrm>
            <a:prstGeom prst="rect">
              <a:avLst/>
            </a:prstGeom>
            <a:solidFill>
              <a:srgbClr val="F2A280">
                <a:alpha val="100000"/>
              </a:srgbClr>
            </a:solidFill>
            <a:ln w="9525" cap="rnd">
              <a:solidFill>
                <a:srgbClr val="F2A2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7202422" y="4479529"/>
              <a:ext cx="116350" cy="17900"/>
            </a:xfrm>
            <a:prstGeom prst="rect">
              <a:avLst/>
            </a:prstGeom>
            <a:solidFill>
              <a:srgbClr val="F4A583">
                <a:alpha val="100000"/>
              </a:srgbClr>
            </a:solidFill>
            <a:ln w="9525" cap="rnd">
              <a:solidFill>
                <a:srgbClr val="F4A58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7202422" y="4461629"/>
              <a:ext cx="116350" cy="17900"/>
            </a:xfrm>
            <a:prstGeom prst="rect">
              <a:avLst/>
            </a:prstGeom>
            <a:solidFill>
              <a:srgbClr val="F4A886">
                <a:alpha val="100000"/>
              </a:srgbClr>
            </a:solidFill>
            <a:ln w="9525" cap="rnd">
              <a:solidFill>
                <a:srgbClr val="F4A8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7202422" y="4443729"/>
              <a:ext cx="116350" cy="17900"/>
            </a:xfrm>
            <a:prstGeom prst="rect">
              <a:avLst/>
            </a:prstGeom>
            <a:solidFill>
              <a:srgbClr val="F5AB89">
                <a:alpha val="100000"/>
              </a:srgbClr>
            </a:solidFill>
            <a:ln w="9525" cap="rnd">
              <a:solidFill>
                <a:srgbClr val="F5AB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7202422" y="4425829"/>
              <a:ext cx="116350" cy="17900"/>
            </a:xfrm>
            <a:prstGeom prst="rect">
              <a:avLst/>
            </a:prstGeom>
            <a:solidFill>
              <a:srgbClr val="F5AD8D">
                <a:alpha val="100000"/>
              </a:srgbClr>
            </a:solidFill>
            <a:ln w="9525" cap="rnd">
              <a:solidFill>
                <a:srgbClr val="F5AD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7202422" y="4407929"/>
              <a:ext cx="116350" cy="17900"/>
            </a:xfrm>
            <a:prstGeom prst="rect">
              <a:avLst/>
            </a:prstGeom>
            <a:solidFill>
              <a:srgbClr val="F5B090">
                <a:alpha val="100000"/>
              </a:srgbClr>
            </a:solidFill>
            <a:ln w="9525" cap="rnd">
              <a:solidFill>
                <a:srgbClr val="F5B09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7202422" y="4390029"/>
              <a:ext cx="116350" cy="17900"/>
            </a:xfrm>
            <a:prstGeom prst="rect">
              <a:avLst/>
            </a:prstGeom>
            <a:solidFill>
              <a:srgbClr val="F6B394">
                <a:alpha val="100000"/>
              </a:srgbClr>
            </a:solidFill>
            <a:ln w="9525" cap="rnd">
              <a:solidFill>
                <a:srgbClr val="F6B3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7202422" y="4372128"/>
              <a:ext cx="116350" cy="17900"/>
            </a:xfrm>
            <a:prstGeom prst="rect">
              <a:avLst/>
            </a:prstGeom>
            <a:solidFill>
              <a:srgbClr val="F6B697">
                <a:alpha val="100000"/>
              </a:srgbClr>
            </a:solidFill>
            <a:ln w="9525" cap="rnd">
              <a:solidFill>
                <a:srgbClr val="F6B6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7202422" y="4354228"/>
              <a:ext cx="116350" cy="17900"/>
            </a:xfrm>
            <a:prstGeom prst="rect">
              <a:avLst/>
            </a:prstGeom>
            <a:solidFill>
              <a:srgbClr val="F7B89B">
                <a:alpha val="100000"/>
              </a:srgbClr>
            </a:solidFill>
            <a:ln w="9525" cap="rnd">
              <a:solidFill>
                <a:srgbClr val="F7B89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7202422" y="4336328"/>
              <a:ext cx="116350" cy="17900"/>
            </a:xfrm>
            <a:prstGeom prst="rect">
              <a:avLst/>
            </a:prstGeom>
            <a:solidFill>
              <a:srgbClr val="F7BB9E">
                <a:alpha val="100000"/>
              </a:srgbClr>
            </a:solidFill>
            <a:ln w="9525" cap="rnd">
              <a:solidFill>
                <a:srgbClr val="F7BB9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7202422" y="4318428"/>
              <a:ext cx="116350" cy="17900"/>
            </a:xfrm>
            <a:prstGeom prst="rect">
              <a:avLst/>
            </a:prstGeom>
            <a:solidFill>
              <a:srgbClr val="F8BEA2">
                <a:alpha val="100000"/>
              </a:srgbClr>
            </a:solidFill>
            <a:ln w="9525" cap="rnd">
              <a:solidFill>
                <a:srgbClr val="F8BE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7202422" y="4300528"/>
              <a:ext cx="116350" cy="17900"/>
            </a:xfrm>
            <a:prstGeom prst="rect">
              <a:avLst/>
            </a:prstGeom>
            <a:solidFill>
              <a:srgbClr val="F8C0A5">
                <a:alpha val="100000"/>
              </a:srgbClr>
            </a:solidFill>
            <a:ln w="9525" cap="rnd">
              <a:solidFill>
                <a:srgbClr val="F8C0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7202422" y="4282628"/>
              <a:ext cx="116350" cy="17900"/>
            </a:xfrm>
            <a:prstGeom prst="rect">
              <a:avLst/>
            </a:prstGeom>
            <a:solidFill>
              <a:srgbClr val="F9C3A9">
                <a:alpha val="100000"/>
              </a:srgbClr>
            </a:solidFill>
            <a:ln w="9525" cap="rnd">
              <a:solidFill>
                <a:srgbClr val="F9C3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7202422" y="4264728"/>
              <a:ext cx="116350" cy="17900"/>
            </a:xfrm>
            <a:prstGeom prst="rect">
              <a:avLst/>
            </a:prstGeom>
            <a:solidFill>
              <a:srgbClr val="F9C6AC">
                <a:alpha val="100000"/>
              </a:srgbClr>
            </a:solidFill>
            <a:ln w="9525" cap="rnd">
              <a:solidFill>
                <a:srgbClr val="F9C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7202422" y="4246828"/>
              <a:ext cx="116350" cy="17900"/>
            </a:xfrm>
            <a:prstGeom prst="rect">
              <a:avLst/>
            </a:prstGeom>
            <a:solidFill>
              <a:srgbClr val="FAC9B0">
                <a:alpha val="100000"/>
              </a:srgbClr>
            </a:solidFill>
            <a:ln w="9525" cap="rnd">
              <a:solidFill>
                <a:srgbClr val="FAC9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7202422" y="4228928"/>
              <a:ext cx="116350" cy="17900"/>
            </a:xfrm>
            <a:prstGeom prst="rect">
              <a:avLst/>
            </a:prstGeom>
            <a:solidFill>
              <a:srgbClr val="FACBB3">
                <a:alpha val="100000"/>
              </a:srgbClr>
            </a:solidFill>
            <a:ln w="9525" cap="rnd">
              <a:solidFill>
                <a:srgbClr val="FACB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7202422" y="4211027"/>
              <a:ext cx="116350" cy="17900"/>
            </a:xfrm>
            <a:prstGeom prst="rect">
              <a:avLst/>
            </a:prstGeom>
            <a:solidFill>
              <a:srgbClr val="FACEB7">
                <a:alpha val="100000"/>
              </a:srgbClr>
            </a:solidFill>
            <a:ln w="9525" cap="rnd">
              <a:solidFill>
                <a:srgbClr val="FACE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7202422" y="4193127"/>
              <a:ext cx="116350" cy="17900"/>
            </a:xfrm>
            <a:prstGeom prst="rect">
              <a:avLst/>
            </a:prstGeom>
            <a:solidFill>
              <a:srgbClr val="FBD1BA">
                <a:alpha val="100000"/>
              </a:srgbClr>
            </a:solidFill>
            <a:ln w="9525" cap="rnd">
              <a:solidFill>
                <a:srgbClr val="FBD1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7202422" y="4175227"/>
              <a:ext cx="116350" cy="17900"/>
            </a:xfrm>
            <a:prstGeom prst="rect">
              <a:avLst/>
            </a:prstGeom>
            <a:solidFill>
              <a:srgbClr val="FBD3BD">
                <a:alpha val="100000"/>
              </a:srgbClr>
            </a:solidFill>
            <a:ln w="9525" cap="rnd">
              <a:solidFill>
                <a:srgbClr val="FBD3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7202422" y="4157327"/>
              <a:ext cx="116350" cy="17900"/>
            </a:xfrm>
            <a:prstGeom prst="rect">
              <a:avLst/>
            </a:prstGeom>
            <a:solidFill>
              <a:srgbClr val="FCD6C1">
                <a:alpha val="100000"/>
              </a:srgbClr>
            </a:solidFill>
            <a:ln w="9525" cap="rnd">
              <a:solidFill>
                <a:srgbClr val="FCD6C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7202422" y="4139427"/>
              <a:ext cx="116350" cy="17900"/>
            </a:xfrm>
            <a:prstGeom prst="rect">
              <a:avLst/>
            </a:prstGeom>
            <a:solidFill>
              <a:srgbClr val="FCD9C4">
                <a:alpha val="100000"/>
              </a:srgbClr>
            </a:solidFill>
            <a:ln w="9525" cap="rnd">
              <a:solidFill>
                <a:srgbClr val="FCD9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7202422" y="4121527"/>
              <a:ext cx="116350" cy="17900"/>
            </a:xfrm>
            <a:prstGeom prst="rect">
              <a:avLst/>
            </a:prstGeom>
            <a:solidFill>
              <a:srgbClr val="FDDBC8">
                <a:alpha val="100000"/>
              </a:srgbClr>
            </a:solidFill>
            <a:ln w="9525" cap="rnd">
              <a:solidFill>
                <a:srgbClr val="FDDBC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7202422" y="4103627"/>
              <a:ext cx="116350" cy="17900"/>
            </a:xfrm>
            <a:prstGeom prst="rect">
              <a:avLst/>
            </a:prstGeom>
            <a:solidFill>
              <a:srgbClr val="FDDDCA">
                <a:alpha val="100000"/>
              </a:srgbClr>
            </a:solidFill>
            <a:ln w="9525" cap="rnd">
              <a:solidFill>
                <a:srgbClr val="FDDD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7202422" y="4085727"/>
              <a:ext cx="116350" cy="17900"/>
            </a:xfrm>
            <a:prstGeom prst="rect">
              <a:avLst/>
            </a:prstGeom>
            <a:solidFill>
              <a:srgbClr val="FDDFCD">
                <a:alpha val="100000"/>
              </a:srgbClr>
            </a:solidFill>
            <a:ln w="9525" cap="rnd">
              <a:solidFill>
                <a:srgbClr val="FDDF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7202422" y="4067826"/>
              <a:ext cx="116350" cy="17900"/>
            </a:xfrm>
            <a:prstGeom prst="rect">
              <a:avLst/>
            </a:prstGeom>
            <a:solidFill>
              <a:srgbClr val="FDE1D0">
                <a:alpha val="100000"/>
              </a:srgbClr>
            </a:solidFill>
            <a:ln w="9525" cap="rnd">
              <a:solidFill>
                <a:srgbClr val="FDE1D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7202422" y="4049926"/>
              <a:ext cx="116350" cy="17900"/>
            </a:xfrm>
            <a:prstGeom prst="rect">
              <a:avLst/>
            </a:prstGeom>
            <a:solidFill>
              <a:srgbClr val="FDE2D3">
                <a:alpha val="100000"/>
              </a:srgbClr>
            </a:solidFill>
            <a:ln w="9525" cap="rnd">
              <a:solidFill>
                <a:srgbClr val="FDE2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7202422" y="4032026"/>
              <a:ext cx="116350" cy="17900"/>
            </a:xfrm>
            <a:prstGeom prst="rect">
              <a:avLst/>
            </a:prstGeom>
            <a:solidFill>
              <a:srgbClr val="FDE4D6">
                <a:alpha val="100000"/>
              </a:srgbClr>
            </a:solidFill>
            <a:ln w="9525" cap="rnd">
              <a:solidFill>
                <a:srgbClr val="FDE4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7202422" y="4014126"/>
              <a:ext cx="116350" cy="17900"/>
            </a:xfrm>
            <a:prstGeom prst="rect">
              <a:avLst/>
            </a:prstGeom>
            <a:solidFill>
              <a:srgbClr val="FDE6D9">
                <a:alpha val="100000"/>
              </a:srgbClr>
            </a:solidFill>
            <a:ln w="9525" cap="rnd">
              <a:solidFill>
                <a:srgbClr val="FDE6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7202422" y="3996226"/>
              <a:ext cx="116350" cy="17900"/>
            </a:xfrm>
            <a:prstGeom prst="rect">
              <a:avLst/>
            </a:prstGeom>
            <a:solidFill>
              <a:srgbClr val="FDE8DB">
                <a:alpha val="100000"/>
              </a:srgbClr>
            </a:solidFill>
            <a:ln w="9525" cap="rnd">
              <a:solidFill>
                <a:srgbClr val="FDE8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7202422" y="3978326"/>
              <a:ext cx="116350" cy="17900"/>
            </a:xfrm>
            <a:prstGeom prst="rect">
              <a:avLst/>
            </a:prstGeom>
            <a:solidFill>
              <a:srgbClr val="FDEADE">
                <a:alpha val="100000"/>
              </a:srgbClr>
            </a:solidFill>
            <a:ln w="9525" cap="rnd">
              <a:solidFill>
                <a:srgbClr val="FDEA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7202422" y="3960426"/>
              <a:ext cx="116350" cy="17900"/>
            </a:xfrm>
            <a:prstGeom prst="rect">
              <a:avLst/>
            </a:prstGeom>
            <a:solidFill>
              <a:srgbClr val="FDECE1">
                <a:alpha val="100000"/>
              </a:srgbClr>
            </a:solidFill>
            <a:ln w="9525" cap="rnd">
              <a:solidFill>
                <a:srgbClr val="FDEC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7202422" y="3942526"/>
              <a:ext cx="116350" cy="17900"/>
            </a:xfrm>
            <a:prstGeom prst="rect">
              <a:avLst/>
            </a:prstGeom>
            <a:solidFill>
              <a:srgbClr val="FEEDE4">
                <a:alpha val="100000"/>
              </a:srgbClr>
            </a:solidFill>
            <a:ln w="9525" cap="rnd">
              <a:solidFill>
                <a:srgbClr val="FEED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7202422" y="3924625"/>
              <a:ext cx="116350" cy="17900"/>
            </a:xfrm>
            <a:prstGeom prst="rect">
              <a:avLst/>
            </a:prstGeom>
            <a:solidFill>
              <a:srgbClr val="FEEFE7">
                <a:alpha val="100000"/>
              </a:srgbClr>
            </a:solidFill>
            <a:ln w="9525" cap="rnd">
              <a:solidFill>
                <a:srgbClr val="FEEF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7202422" y="3906725"/>
              <a:ext cx="116350" cy="17900"/>
            </a:xfrm>
            <a:prstGeom prst="rect">
              <a:avLst/>
            </a:prstGeom>
            <a:solidFill>
              <a:srgbClr val="FEF1E9">
                <a:alpha val="100000"/>
              </a:srgbClr>
            </a:solidFill>
            <a:ln w="9525" cap="rnd">
              <a:solidFill>
                <a:srgbClr val="FEF1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7202422" y="3888825"/>
              <a:ext cx="116350" cy="17900"/>
            </a:xfrm>
            <a:prstGeom prst="rect">
              <a:avLst/>
            </a:prstGeom>
            <a:solidFill>
              <a:srgbClr val="FEF3EC">
                <a:alpha val="100000"/>
              </a:srgbClr>
            </a:solidFill>
            <a:ln w="9525" cap="rnd">
              <a:solidFill>
                <a:srgbClr val="FEF3E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7202422" y="3870925"/>
              <a:ext cx="116350" cy="17900"/>
            </a:xfrm>
            <a:prstGeom prst="rect">
              <a:avLst/>
            </a:prstGeom>
            <a:solidFill>
              <a:srgbClr val="FEF5EF">
                <a:alpha val="100000"/>
              </a:srgbClr>
            </a:solidFill>
            <a:ln w="9525" cap="rnd">
              <a:solidFill>
                <a:srgbClr val="FEF5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7202422" y="3853025"/>
              <a:ext cx="116350" cy="17900"/>
            </a:xfrm>
            <a:prstGeom prst="rect">
              <a:avLst/>
            </a:prstGeom>
            <a:solidFill>
              <a:srgbClr val="FEF6F2">
                <a:alpha val="100000"/>
              </a:srgbClr>
            </a:solidFill>
            <a:ln w="9525" cap="rnd">
              <a:solidFill>
                <a:srgbClr val="FEF6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7202422" y="3835125"/>
              <a:ext cx="116350" cy="17900"/>
            </a:xfrm>
            <a:prstGeom prst="rect">
              <a:avLst/>
            </a:prstGeom>
            <a:solidFill>
              <a:srgbClr val="FEF8F5">
                <a:alpha val="100000"/>
              </a:srgbClr>
            </a:solidFill>
            <a:ln w="9525" cap="rnd">
              <a:solidFill>
                <a:srgbClr val="FEF8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7202422" y="3817225"/>
              <a:ext cx="116350" cy="17900"/>
            </a:xfrm>
            <a:prstGeom prst="rect">
              <a:avLst/>
            </a:prstGeom>
            <a:solidFill>
              <a:srgbClr val="FEFAF7">
                <a:alpha val="100000"/>
              </a:srgbClr>
            </a:solidFill>
            <a:ln w="9525" cap="rnd">
              <a:solidFill>
                <a:srgbClr val="FEFA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7202422" y="3799325"/>
              <a:ext cx="116350" cy="17900"/>
            </a:xfrm>
            <a:prstGeom prst="rect">
              <a:avLst/>
            </a:prstGeom>
            <a:solidFill>
              <a:srgbClr val="FEFCFA">
                <a:alpha val="100000"/>
              </a:srgbClr>
            </a:solidFill>
            <a:ln w="9525" cap="rnd">
              <a:solidFill>
                <a:srgbClr val="FEFC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7202422" y="3781425"/>
              <a:ext cx="116350" cy="17900"/>
            </a:xfrm>
            <a:prstGeom prst="rect">
              <a:avLst/>
            </a:prstGeom>
            <a:solidFill>
              <a:srgbClr val="FEFEFD">
                <a:alpha val="100000"/>
              </a:srgbClr>
            </a:solidFill>
            <a:ln w="9525" cap="rnd">
              <a:solidFill>
                <a:srgbClr val="FEFE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7202422" y="3763524"/>
              <a:ext cx="116350" cy="17900"/>
            </a:xfrm>
            <a:prstGeom prst="rect">
              <a:avLst/>
            </a:prstGeom>
            <a:solidFill>
              <a:srgbClr val="FDFEFE">
                <a:alpha val="100000"/>
              </a:srgbClr>
            </a:solidFill>
            <a:ln w="9525" cap="rnd">
              <a:solidFill>
                <a:srgbClr val="FD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7202422" y="3745624"/>
              <a:ext cx="116350" cy="17900"/>
            </a:xfrm>
            <a:prstGeom prst="rect">
              <a:avLst/>
            </a:prstGeom>
            <a:solidFill>
              <a:srgbClr val="FBFDFD">
                <a:alpha val="100000"/>
              </a:srgbClr>
            </a:solidFill>
            <a:ln w="9525" cap="rnd">
              <a:solidFill>
                <a:srgbClr val="FBFD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7202422" y="3727724"/>
              <a:ext cx="116350" cy="17900"/>
            </a:xfrm>
            <a:prstGeom prst="rect">
              <a:avLst/>
            </a:prstGeom>
            <a:solidFill>
              <a:srgbClr val="F9FBFD">
                <a:alpha val="100000"/>
              </a:srgbClr>
            </a:solidFill>
            <a:ln w="9525" cap="rnd">
              <a:solidFill>
                <a:srgbClr val="F9FB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7202422" y="3709824"/>
              <a:ext cx="116350" cy="17900"/>
            </a:xfrm>
            <a:prstGeom prst="rect">
              <a:avLst/>
            </a:prstGeom>
            <a:solidFill>
              <a:srgbClr val="F6FAFC">
                <a:alpha val="100000"/>
              </a:srgbClr>
            </a:solidFill>
            <a:ln w="9525" cap="rnd">
              <a:solidFill>
                <a:srgbClr val="F6FA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7202422" y="3691924"/>
              <a:ext cx="116350" cy="17900"/>
            </a:xfrm>
            <a:prstGeom prst="rect">
              <a:avLst/>
            </a:prstGeom>
            <a:solidFill>
              <a:srgbClr val="F4F9FB">
                <a:alpha val="100000"/>
              </a:srgbClr>
            </a:solidFill>
            <a:ln w="9525" cap="rnd">
              <a:solidFill>
                <a:srgbClr val="F4F9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7202422" y="3674024"/>
              <a:ext cx="116350" cy="17900"/>
            </a:xfrm>
            <a:prstGeom prst="rect">
              <a:avLst/>
            </a:prstGeom>
            <a:solidFill>
              <a:srgbClr val="F2F7FA">
                <a:alpha val="100000"/>
              </a:srgbClr>
            </a:solidFill>
            <a:ln w="9525" cap="rnd">
              <a:solidFill>
                <a:srgbClr val="F2F7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7202422" y="3656124"/>
              <a:ext cx="116350" cy="17900"/>
            </a:xfrm>
            <a:prstGeom prst="rect">
              <a:avLst/>
            </a:prstGeom>
            <a:solidFill>
              <a:srgbClr val="EFF6FA">
                <a:alpha val="100000"/>
              </a:srgbClr>
            </a:solidFill>
            <a:ln w="9525" cap="rnd">
              <a:solidFill>
                <a:srgbClr val="EFF6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7202422" y="3638224"/>
              <a:ext cx="116350" cy="17900"/>
            </a:xfrm>
            <a:prstGeom prst="rect">
              <a:avLst/>
            </a:prstGeom>
            <a:solidFill>
              <a:srgbClr val="EDF5F9">
                <a:alpha val="100000"/>
              </a:srgbClr>
            </a:solidFill>
            <a:ln w="9525" cap="rnd">
              <a:solidFill>
                <a:srgbClr val="EDF5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7202422" y="3620323"/>
              <a:ext cx="116350" cy="17900"/>
            </a:xfrm>
            <a:prstGeom prst="rect">
              <a:avLst/>
            </a:prstGeom>
            <a:solidFill>
              <a:srgbClr val="EBF3F8">
                <a:alpha val="100000"/>
              </a:srgbClr>
            </a:solidFill>
            <a:ln w="9525" cap="rnd">
              <a:solidFill>
                <a:srgbClr val="EBF3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7202422" y="3602423"/>
              <a:ext cx="116350" cy="17900"/>
            </a:xfrm>
            <a:prstGeom prst="rect">
              <a:avLst/>
            </a:prstGeom>
            <a:solidFill>
              <a:srgbClr val="E9F2F7">
                <a:alpha val="100000"/>
              </a:srgbClr>
            </a:solidFill>
            <a:ln w="9525" cap="rnd">
              <a:solidFill>
                <a:srgbClr val="E9F2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7202422" y="3584523"/>
              <a:ext cx="116350" cy="17900"/>
            </a:xfrm>
            <a:prstGeom prst="rect">
              <a:avLst/>
            </a:prstGeom>
            <a:solidFill>
              <a:srgbClr val="E6F1F7">
                <a:alpha val="100000"/>
              </a:srgbClr>
            </a:solidFill>
            <a:ln w="9525" cap="rnd">
              <a:solidFill>
                <a:srgbClr val="E6F1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7202422" y="3566623"/>
              <a:ext cx="116350" cy="17900"/>
            </a:xfrm>
            <a:prstGeom prst="rect">
              <a:avLst/>
            </a:prstGeom>
            <a:solidFill>
              <a:srgbClr val="E4EFF6">
                <a:alpha val="100000"/>
              </a:srgbClr>
            </a:solidFill>
            <a:ln w="9525" cap="rnd">
              <a:solidFill>
                <a:srgbClr val="E4EF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7202422" y="3548723"/>
              <a:ext cx="116350" cy="17900"/>
            </a:xfrm>
            <a:prstGeom prst="rect">
              <a:avLst/>
            </a:prstGeom>
            <a:solidFill>
              <a:srgbClr val="E2EEF5">
                <a:alpha val="100000"/>
              </a:srgbClr>
            </a:solidFill>
            <a:ln w="9525" cap="rnd">
              <a:solidFill>
                <a:srgbClr val="E2EEF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7202422" y="3530823"/>
              <a:ext cx="116350" cy="17900"/>
            </a:xfrm>
            <a:prstGeom prst="rect">
              <a:avLst/>
            </a:prstGeom>
            <a:solidFill>
              <a:srgbClr val="DFEDF4">
                <a:alpha val="100000"/>
              </a:srgbClr>
            </a:solidFill>
            <a:ln w="9525" cap="rnd">
              <a:solidFill>
                <a:srgbClr val="DFED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rc181"/>
            <p:cNvSpPr/>
            <p:nvPr/>
          </p:nvSpPr>
          <p:spPr>
            <a:xfrm>
              <a:off x="7202422" y="3512923"/>
              <a:ext cx="116350" cy="17900"/>
            </a:xfrm>
            <a:prstGeom prst="rect">
              <a:avLst/>
            </a:prstGeom>
            <a:solidFill>
              <a:srgbClr val="DDECF4">
                <a:alpha val="100000"/>
              </a:srgbClr>
            </a:solidFill>
            <a:ln w="9525" cap="rnd">
              <a:solidFill>
                <a:srgbClr val="DDEC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7202422" y="3495023"/>
              <a:ext cx="116350" cy="17900"/>
            </a:xfrm>
            <a:prstGeom prst="rect">
              <a:avLst/>
            </a:prstGeom>
            <a:solidFill>
              <a:srgbClr val="DBEAF3">
                <a:alpha val="100000"/>
              </a:srgbClr>
            </a:solidFill>
            <a:ln w="9525" cap="rnd">
              <a:solidFill>
                <a:srgbClr val="DBEA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7202422" y="3477122"/>
              <a:ext cx="116350" cy="17900"/>
            </a:xfrm>
            <a:prstGeom prst="rect">
              <a:avLst/>
            </a:prstGeom>
            <a:solidFill>
              <a:srgbClr val="D8E9F2">
                <a:alpha val="100000"/>
              </a:srgbClr>
            </a:solidFill>
            <a:ln w="9525" cap="rnd">
              <a:solidFill>
                <a:srgbClr val="D8E9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7202422" y="3459222"/>
              <a:ext cx="116350" cy="17900"/>
            </a:xfrm>
            <a:prstGeom prst="rect">
              <a:avLst/>
            </a:prstGeom>
            <a:solidFill>
              <a:srgbClr val="D6E8F1">
                <a:alpha val="100000"/>
              </a:srgbClr>
            </a:solidFill>
            <a:ln w="9525" cap="rnd">
              <a:solidFill>
                <a:srgbClr val="D6E8F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7202422" y="3441322"/>
              <a:ext cx="116350" cy="17900"/>
            </a:xfrm>
            <a:prstGeom prst="rect">
              <a:avLst/>
            </a:prstGeom>
            <a:solidFill>
              <a:srgbClr val="D4E6F1">
                <a:alpha val="100000"/>
              </a:srgbClr>
            </a:solidFill>
            <a:ln w="9525" cap="rnd">
              <a:solidFill>
                <a:srgbClr val="D4E6F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7202422" y="3423422"/>
              <a:ext cx="116350" cy="17900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7202422" y="3405522"/>
              <a:ext cx="116350" cy="17900"/>
            </a:xfrm>
            <a:prstGeom prst="rect">
              <a:avLst/>
            </a:prstGeom>
            <a:solidFill>
              <a:srgbClr val="CFE4EF">
                <a:alpha val="100000"/>
              </a:srgbClr>
            </a:solidFill>
            <a:ln w="9525" cap="rnd">
              <a:solidFill>
                <a:srgbClr val="CFE4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7202422" y="3387622"/>
              <a:ext cx="116350" cy="17900"/>
            </a:xfrm>
            <a:prstGeom prst="rect">
              <a:avLst/>
            </a:prstGeom>
            <a:solidFill>
              <a:srgbClr val="CBE2EE">
                <a:alpha val="100000"/>
              </a:srgbClr>
            </a:solidFill>
            <a:ln w="9525" cap="rnd">
              <a:solidFill>
                <a:srgbClr val="CBE2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7202422" y="3369722"/>
              <a:ext cx="116350" cy="17900"/>
            </a:xfrm>
            <a:prstGeom prst="rect">
              <a:avLst/>
            </a:prstGeom>
            <a:solidFill>
              <a:srgbClr val="C8E0ED">
                <a:alpha val="100000"/>
              </a:srgbClr>
            </a:solidFill>
            <a:ln w="9525" cap="rnd">
              <a:solidFill>
                <a:srgbClr val="C8E0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7202422" y="3351822"/>
              <a:ext cx="116350" cy="17900"/>
            </a:xfrm>
            <a:prstGeom prst="rect">
              <a:avLst/>
            </a:prstGeom>
            <a:solidFill>
              <a:srgbClr val="C5DFEC">
                <a:alpha val="100000"/>
              </a:srgbClr>
            </a:solidFill>
            <a:ln w="9525" cap="rnd">
              <a:solidFill>
                <a:srgbClr val="C5DFE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7202422" y="3333921"/>
              <a:ext cx="116350" cy="17900"/>
            </a:xfrm>
            <a:prstGeom prst="rect">
              <a:avLst/>
            </a:prstGeom>
            <a:solidFill>
              <a:srgbClr val="C2DDEB">
                <a:alpha val="100000"/>
              </a:srgbClr>
            </a:solidFill>
            <a:ln w="9525" cap="rnd">
              <a:solidFill>
                <a:srgbClr val="C2DD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7202422" y="3316021"/>
              <a:ext cx="116350" cy="17900"/>
            </a:xfrm>
            <a:prstGeom prst="rect">
              <a:avLst/>
            </a:prstGeom>
            <a:solidFill>
              <a:srgbClr val="BFDBEA">
                <a:alpha val="100000"/>
              </a:srgbClr>
            </a:solidFill>
            <a:ln w="9525" cap="rnd">
              <a:solidFill>
                <a:srgbClr val="BFDBE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7202422" y="3298121"/>
              <a:ext cx="116350" cy="17900"/>
            </a:xfrm>
            <a:prstGeom prst="rect">
              <a:avLst/>
            </a:prstGeom>
            <a:solidFill>
              <a:srgbClr val="BCDAEA">
                <a:alpha val="100000"/>
              </a:srgbClr>
            </a:solidFill>
            <a:ln w="9525" cap="rnd">
              <a:solidFill>
                <a:srgbClr val="BCDAE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7202422" y="3280221"/>
              <a:ext cx="116350" cy="17900"/>
            </a:xfrm>
            <a:prstGeom prst="rect">
              <a:avLst/>
            </a:prstGeom>
            <a:solidFill>
              <a:srgbClr val="B8D8E9">
                <a:alpha val="100000"/>
              </a:srgbClr>
            </a:solidFill>
            <a:ln w="9525" cap="rnd">
              <a:solidFill>
                <a:srgbClr val="B8D8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7202422" y="3262321"/>
              <a:ext cx="116350" cy="17900"/>
            </a:xfrm>
            <a:prstGeom prst="rect">
              <a:avLst/>
            </a:prstGeom>
            <a:solidFill>
              <a:srgbClr val="B5D7E8">
                <a:alpha val="100000"/>
              </a:srgbClr>
            </a:solidFill>
            <a:ln w="9525" cap="rnd">
              <a:solidFill>
                <a:srgbClr val="B5D7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7202422" y="3244421"/>
              <a:ext cx="116350" cy="17900"/>
            </a:xfrm>
            <a:prstGeom prst="rect">
              <a:avLst/>
            </a:prstGeom>
            <a:solidFill>
              <a:srgbClr val="B2D5E7">
                <a:alpha val="100000"/>
              </a:srgbClr>
            </a:solidFill>
            <a:ln w="9525" cap="rnd">
              <a:solidFill>
                <a:srgbClr val="B2D5E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7202422" y="3226521"/>
              <a:ext cx="116350" cy="17900"/>
            </a:xfrm>
            <a:prstGeom prst="rect">
              <a:avLst/>
            </a:prstGeom>
            <a:solidFill>
              <a:srgbClr val="AFD3E6">
                <a:alpha val="100000"/>
              </a:srgbClr>
            </a:solidFill>
            <a:ln w="9525" cap="rnd">
              <a:solidFill>
                <a:srgbClr val="AFD3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7202422" y="3208621"/>
              <a:ext cx="116350" cy="17900"/>
            </a:xfrm>
            <a:prstGeom prst="rect">
              <a:avLst/>
            </a:prstGeom>
            <a:solidFill>
              <a:srgbClr val="ACD2E5">
                <a:alpha val="100000"/>
              </a:srgbClr>
            </a:solidFill>
            <a:ln w="9525" cap="rnd">
              <a:solidFill>
                <a:srgbClr val="ACD2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9"/>
            <p:cNvSpPr/>
            <p:nvPr/>
          </p:nvSpPr>
          <p:spPr>
            <a:xfrm>
              <a:off x="7202422" y="3190721"/>
              <a:ext cx="116350" cy="17900"/>
            </a:xfrm>
            <a:prstGeom prst="rect">
              <a:avLst/>
            </a:prstGeom>
            <a:solidFill>
              <a:srgbClr val="A9D0E4">
                <a:alpha val="100000"/>
              </a:srgbClr>
            </a:solidFill>
            <a:ln w="9525" cap="rnd">
              <a:solidFill>
                <a:srgbClr val="A9D0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7202422" y="3172820"/>
              <a:ext cx="116350" cy="17900"/>
            </a:xfrm>
            <a:prstGeom prst="rect">
              <a:avLst/>
            </a:prstGeom>
            <a:solidFill>
              <a:srgbClr val="A5CFE3">
                <a:alpha val="100000"/>
              </a:srgbClr>
            </a:solidFill>
            <a:ln w="9525" cap="rnd">
              <a:solidFill>
                <a:srgbClr val="A5CF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7202422" y="3154920"/>
              <a:ext cx="116350" cy="17900"/>
            </a:xfrm>
            <a:prstGeom prst="rect">
              <a:avLst/>
            </a:prstGeom>
            <a:solidFill>
              <a:srgbClr val="A2CDE2">
                <a:alpha val="100000"/>
              </a:srgbClr>
            </a:solidFill>
            <a:ln w="9525" cap="rnd">
              <a:solidFill>
                <a:srgbClr val="A2CD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7202422" y="3137020"/>
              <a:ext cx="116350" cy="17900"/>
            </a:xfrm>
            <a:prstGeom prst="rect">
              <a:avLst/>
            </a:prstGeom>
            <a:solidFill>
              <a:srgbClr val="9FCBE1">
                <a:alpha val="100000"/>
              </a:srgbClr>
            </a:solidFill>
            <a:ln w="9525" cap="rnd">
              <a:solidFill>
                <a:srgbClr val="9FCB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7202422" y="3119120"/>
              <a:ext cx="116350" cy="17900"/>
            </a:xfrm>
            <a:prstGeom prst="rect">
              <a:avLst/>
            </a:prstGeom>
            <a:solidFill>
              <a:srgbClr val="9CCAE0">
                <a:alpha val="100000"/>
              </a:srgbClr>
            </a:solidFill>
            <a:ln w="9525" cap="rnd">
              <a:solidFill>
                <a:srgbClr val="9CCAE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7202422" y="3101220"/>
              <a:ext cx="116350" cy="17900"/>
            </a:xfrm>
            <a:prstGeom prst="rect">
              <a:avLst/>
            </a:prstGeom>
            <a:solidFill>
              <a:srgbClr val="99C8E0">
                <a:alpha val="100000"/>
              </a:srgbClr>
            </a:solidFill>
            <a:ln w="9525" cap="rnd">
              <a:solidFill>
                <a:srgbClr val="99C8E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7202422" y="3083320"/>
              <a:ext cx="116350" cy="17900"/>
            </a:xfrm>
            <a:prstGeom prst="rect">
              <a:avLst/>
            </a:prstGeom>
            <a:solidFill>
              <a:srgbClr val="96C7DF">
                <a:alpha val="100000"/>
              </a:srgbClr>
            </a:solidFill>
            <a:ln w="9525" cap="rnd">
              <a:solidFill>
                <a:srgbClr val="96C7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7202422" y="3065420"/>
              <a:ext cx="116350" cy="17900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rc207"/>
            <p:cNvSpPr/>
            <p:nvPr/>
          </p:nvSpPr>
          <p:spPr>
            <a:xfrm>
              <a:off x="7202422" y="3047520"/>
              <a:ext cx="116350" cy="17900"/>
            </a:xfrm>
            <a:prstGeom prst="rect">
              <a:avLst/>
            </a:prstGeom>
            <a:solidFill>
              <a:srgbClr val="8FC3DD">
                <a:alpha val="100000"/>
              </a:srgbClr>
            </a:solidFill>
            <a:ln w="9525" cap="rnd">
              <a:solidFill>
                <a:srgbClr val="8FC3D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7202422" y="3029619"/>
              <a:ext cx="116350" cy="17900"/>
            </a:xfrm>
            <a:prstGeom prst="rect">
              <a:avLst/>
            </a:prstGeom>
            <a:solidFill>
              <a:srgbClr val="8BC0DB">
                <a:alpha val="100000"/>
              </a:srgbClr>
            </a:solidFill>
            <a:ln w="9525" cap="rnd">
              <a:solidFill>
                <a:srgbClr val="8BC0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7202422" y="3011719"/>
              <a:ext cx="116350" cy="17900"/>
            </a:xfrm>
            <a:prstGeom prst="rect">
              <a:avLst/>
            </a:prstGeom>
            <a:solidFill>
              <a:srgbClr val="87BEDA">
                <a:alpha val="100000"/>
              </a:srgbClr>
            </a:solidFill>
            <a:ln w="9525" cap="rnd">
              <a:solidFill>
                <a:srgbClr val="87BED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7202422" y="2993819"/>
              <a:ext cx="116350" cy="17900"/>
            </a:xfrm>
            <a:prstGeom prst="rect">
              <a:avLst/>
            </a:prstGeom>
            <a:solidFill>
              <a:srgbClr val="83BBD8">
                <a:alpha val="100000"/>
              </a:srgbClr>
            </a:solidFill>
            <a:ln w="9525" cap="rnd">
              <a:solidFill>
                <a:srgbClr val="83BB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7202422" y="2975919"/>
              <a:ext cx="116350" cy="17900"/>
            </a:xfrm>
            <a:prstGeom prst="rect">
              <a:avLst/>
            </a:prstGeom>
            <a:solidFill>
              <a:srgbClr val="7FB9D7">
                <a:alpha val="100000"/>
              </a:srgbClr>
            </a:solidFill>
            <a:ln w="9525" cap="rnd">
              <a:solidFill>
                <a:srgbClr val="7FB9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7202422" y="2958019"/>
              <a:ext cx="116350" cy="17900"/>
            </a:xfrm>
            <a:prstGeom prst="rect">
              <a:avLst/>
            </a:prstGeom>
            <a:solidFill>
              <a:srgbClr val="7BB6D6">
                <a:alpha val="100000"/>
              </a:srgbClr>
            </a:solidFill>
            <a:ln w="9525" cap="rnd">
              <a:solidFill>
                <a:srgbClr val="7BB6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rc213"/>
            <p:cNvSpPr/>
            <p:nvPr/>
          </p:nvSpPr>
          <p:spPr>
            <a:xfrm>
              <a:off x="7202422" y="2940119"/>
              <a:ext cx="116350" cy="17900"/>
            </a:xfrm>
            <a:prstGeom prst="rect">
              <a:avLst/>
            </a:prstGeom>
            <a:solidFill>
              <a:srgbClr val="77B4D4">
                <a:alpha val="100000"/>
              </a:srgbClr>
            </a:solidFill>
            <a:ln w="9525" cap="rnd">
              <a:solidFill>
                <a:srgbClr val="77B4D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7202422" y="2922219"/>
              <a:ext cx="116350" cy="17900"/>
            </a:xfrm>
            <a:prstGeom prst="rect">
              <a:avLst/>
            </a:prstGeom>
            <a:solidFill>
              <a:srgbClr val="73B1D3">
                <a:alpha val="100000"/>
              </a:srgbClr>
            </a:solidFill>
            <a:ln w="9525" cap="rnd">
              <a:solidFill>
                <a:srgbClr val="73B1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7202422" y="2904319"/>
              <a:ext cx="116350" cy="17900"/>
            </a:xfrm>
            <a:prstGeom prst="rect">
              <a:avLst/>
            </a:prstGeom>
            <a:solidFill>
              <a:srgbClr val="6FAFD2">
                <a:alpha val="100000"/>
              </a:srgbClr>
            </a:solidFill>
            <a:ln w="9525" cap="rnd">
              <a:solidFill>
                <a:srgbClr val="6FAFD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7202422" y="2886418"/>
              <a:ext cx="116350" cy="17900"/>
            </a:xfrm>
            <a:prstGeom prst="rect">
              <a:avLst/>
            </a:prstGeom>
            <a:solidFill>
              <a:srgbClr val="6BACD0">
                <a:alpha val="100000"/>
              </a:srgbClr>
            </a:solidFill>
            <a:ln w="9525" cap="rnd">
              <a:solidFill>
                <a:srgbClr val="6BACD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rc217"/>
            <p:cNvSpPr/>
            <p:nvPr/>
          </p:nvSpPr>
          <p:spPr>
            <a:xfrm>
              <a:off x="7202422" y="2868518"/>
              <a:ext cx="116350" cy="17900"/>
            </a:xfrm>
            <a:prstGeom prst="rect">
              <a:avLst/>
            </a:prstGeom>
            <a:solidFill>
              <a:srgbClr val="67AACF">
                <a:alpha val="100000"/>
              </a:srgbClr>
            </a:solidFill>
            <a:ln w="9525" cap="rnd">
              <a:solidFill>
                <a:srgbClr val="67AAC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7202422" y="2850618"/>
              <a:ext cx="116350" cy="17900"/>
            </a:xfrm>
            <a:prstGeom prst="rect">
              <a:avLst/>
            </a:prstGeom>
            <a:solidFill>
              <a:srgbClr val="63A7CE">
                <a:alpha val="100000"/>
              </a:srgbClr>
            </a:solidFill>
            <a:ln w="9525" cap="rnd">
              <a:solidFill>
                <a:srgbClr val="63A7C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7202422" y="2832718"/>
              <a:ext cx="116350" cy="17900"/>
            </a:xfrm>
            <a:prstGeom prst="rect">
              <a:avLst/>
            </a:prstGeom>
            <a:solidFill>
              <a:srgbClr val="5FA5CC">
                <a:alpha val="100000"/>
              </a:srgbClr>
            </a:solidFill>
            <a:ln w="9525" cap="rnd">
              <a:solidFill>
                <a:srgbClr val="5FA5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7202422" y="2814818"/>
              <a:ext cx="116350" cy="17900"/>
            </a:xfrm>
            <a:prstGeom prst="rect">
              <a:avLst/>
            </a:prstGeom>
            <a:solidFill>
              <a:srgbClr val="5BA2CB">
                <a:alpha val="100000"/>
              </a:srgbClr>
            </a:solidFill>
            <a:ln w="9525" cap="rnd">
              <a:solidFill>
                <a:srgbClr val="5BA2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7202422" y="2796918"/>
              <a:ext cx="116350" cy="17900"/>
            </a:xfrm>
            <a:prstGeom prst="rect">
              <a:avLst/>
            </a:prstGeom>
            <a:solidFill>
              <a:srgbClr val="57A0CA">
                <a:alpha val="100000"/>
              </a:srgbClr>
            </a:solidFill>
            <a:ln w="9525" cap="rnd">
              <a:solidFill>
                <a:srgbClr val="57A0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7202422" y="2779018"/>
              <a:ext cx="116350" cy="17900"/>
            </a:xfrm>
            <a:prstGeom prst="rect">
              <a:avLst/>
            </a:prstGeom>
            <a:solidFill>
              <a:srgbClr val="539DC8">
                <a:alpha val="100000"/>
              </a:srgbClr>
            </a:solidFill>
            <a:ln w="9525" cap="rnd">
              <a:solidFill>
                <a:srgbClr val="539DC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7202422" y="2761118"/>
              <a:ext cx="116350" cy="17900"/>
            </a:xfrm>
            <a:prstGeom prst="rect">
              <a:avLst/>
            </a:prstGeom>
            <a:solidFill>
              <a:srgbClr val="4F9BC7">
                <a:alpha val="100000"/>
              </a:srgbClr>
            </a:solidFill>
            <a:ln w="9525" cap="rnd">
              <a:solidFill>
                <a:srgbClr val="4F9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7202422" y="2743218"/>
              <a:ext cx="116350" cy="17900"/>
            </a:xfrm>
            <a:prstGeom prst="rect">
              <a:avLst/>
            </a:prstGeom>
            <a:solidFill>
              <a:srgbClr val="4B98C5">
                <a:alpha val="100000"/>
              </a:srgbClr>
            </a:solidFill>
            <a:ln w="9525" cap="rnd">
              <a:solidFill>
                <a:srgbClr val="4B98C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7202422" y="2725317"/>
              <a:ext cx="116350" cy="17900"/>
            </a:xfrm>
            <a:prstGeom prst="rect">
              <a:avLst/>
            </a:prstGeom>
            <a:solidFill>
              <a:srgbClr val="4796C4">
                <a:alpha val="100000"/>
              </a:srgbClr>
            </a:solidFill>
            <a:ln w="9525" cap="rnd">
              <a:solidFill>
                <a:srgbClr val="4796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rc226"/>
            <p:cNvSpPr/>
            <p:nvPr/>
          </p:nvSpPr>
          <p:spPr>
            <a:xfrm>
              <a:off x="7202422" y="2707417"/>
              <a:ext cx="116350" cy="17900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  <a:ln w="9525" cap="rnd">
              <a:solidFill>
                <a:srgbClr val="439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7202422" y="2689517"/>
              <a:ext cx="116350" cy="17900"/>
            </a:xfrm>
            <a:prstGeom prst="rect">
              <a:avLst/>
            </a:prstGeom>
            <a:solidFill>
              <a:srgbClr val="4191C2">
                <a:alpha val="100000"/>
              </a:srgbClr>
            </a:solidFill>
            <a:ln w="9525" cap="rnd">
              <a:solidFill>
                <a:srgbClr val="4191C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7202422" y="2671617"/>
              <a:ext cx="116350" cy="17900"/>
            </a:xfrm>
            <a:prstGeom prst="rect">
              <a:avLst/>
            </a:prstGeom>
            <a:solidFill>
              <a:srgbClr val="3F8EC0">
                <a:alpha val="100000"/>
              </a:srgbClr>
            </a:solidFill>
            <a:ln w="9525" cap="rnd">
              <a:solidFill>
                <a:srgbClr val="3F8EC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7202422" y="2653717"/>
              <a:ext cx="116350" cy="17900"/>
            </a:xfrm>
            <a:prstGeom prst="rect">
              <a:avLst/>
            </a:prstGeom>
            <a:solidFill>
              <a:srgbClr val="3E8CBF">
                <a:alpha val="100000"/>
              </a:srgbClr>
            </a:solidFill>
            <a:ln w="9525" cap="rnd">
              <a:solidFill>
                <a:srgbClr val="3E8C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7202422" y="2635817"/>
              <a:ext cx="116350" cy="17900"/>
            </a:xfrm>
            <a:prstGeom prst="rect">
              <a:avLst/>
            </a:prstGeom>
            <a:solidFill>
              <a:srgbClr val="3C8ABE">
                <a:alpha val="100000"/>
              </a:srgbClr>
            </a:solidFill>
            <a:ln w="9525" cap="rnd">
              <a:solidFill>
                <a:srgbClr val="3C8A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7202422" y="2617917"/>
              <a:ext cx="116350" cy="17900"/>
            </a:xfrm>
            <a:prstGeom prst="rect">
              <a:avLst/>
            </a:prstGeom>
            <a:solidFill>
              <a:srgbClr val="3A88BD">
                <a:alpha val="100000"/>
              </a:srgbClr>
            </a:solidFill>
            <a:ln w="9525" cap="rnd">
              <a:solidFill>
                <a:srgbClr val="3A88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7202422" y="2600017"/>
              <a:ext cx="116350" cy="17900"/>
            </a:xfrm>
            <a:prstGeom prst="rect">
              <a:avLst/>
            </a:prstGeom>
            <a:solidFill>
              <a:srgbClr val="3985BC">
                <a:alpha val="100000"/>
              </a:srgbClr>
            </a:solidFill>
            <a:ln w="9525" cap="rnd">
              <a:solidFill>
                <a:srgbClr val="3985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7202422" y="2582116"/>
              <a:ext cx="116350" cy="17900"/>
            </a:xfrm>
            <a:prstGeom prst="rect">
              <a:avLst/>
            </a:prstGeom>
            <a:solidFill>
              <a:srgbClr val="3783BB">
                <a:alpha val="100000"/>
              </a:srgbClr>
            </a:solidFill>
            <a:ln w="9525" cap="rnd">
              <a:solidFill>
                <a:srgbClr val="3783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7202422" y="2564216"/>
              <a:ext cx="116350" cy="17900"/>
            </a:xfrm>
            <a:prstGeom prst="rect">
              <a:avLst/>
            </a:prstGeom>
            <a:solidFill>
              <a:srgbClr val="3581B9">
                <a:alpha val="100000"/>
              </a:srgbClr>
            </a:solidFill>
            <a:ln w="9525" cap="rnd">
              <a:solidFill>
                <a:srgbClr val="3581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7202422" y="2546316"/>
              <a:ext cx="116350" cy="17900"/>
            </a:xfrm>
            <a:prstGeom prst="rect">
              <a:avLst/>
            </a:prstGeom>
            <a:solidFill>
              <a:srgbClr val="337FB8">
                <a:alpha val="100000"/>
              </a:srgbClr>
            </a:solidFill>
            <a:ln w="9525" cap="rnd">
              <a:solidFill>
                <a:srgbClr val="337F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7202422" y="2528416"/>
              <a:ext cx="116350" cy="17900"/>
            </a:xfrm>
            <a:prstGeom prst="rect">
              <a:avLst/>
            </a:prstGeom>
            <a:solidFill>
              <a:srgbClr val="327CB7">
                <a:alpha val="100000"/>
              </a:srgbClr>
            </a:solidFill>
            <a:ln w="9525" cap="rnd">
              <a:solidFill>
                <a:srgbClr val="327C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7202422" y="2510516"/>
              <a:ext cx="116350" cy="17900"/>
            </a:xfrm>
            <a:prstGeom prst="rect">
              <a:avLst/>
            </a:prstGeom>
            <a:solidFill>
              <a:srgbClr val="307AB6">
                <a:alpha val="100000"/>
              </a:srgbClr>
            </a:solidFill>
            <a:ln w="9525" cap="rnd">
              <a:solidFill>
                <a:srgbClr val="307A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7202422" y="2492616"/>
              <a:ext cx="116350" cy="17900"/>
            </a:xfrm>
            <a:prstGeom prst="rect">
              <a:avLst/>
            </a:prstGeom>
            <a:solidFill>
              <a:srgbClr val="2E78B5">
                <a:alpha val="100000"/>
              </a:srgbClr>
            </a:solidFill>
            <a:ln w="9525" cap="rnd">
              <a:solidFill>
                <a:srgbClr val="2E78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7202422" y="2474716"/>
              <a:ext cx="116350" cy="17900"/>
            </a:xfrm>
            <a:prstGeom prst="rect">
              <a:avLst/>
            </a:prstGeom>
            <a:solidFill>
              <a:srgbClr val="2D76B4">
                <a:alpha val="100000"/>
              </a:srgbClr>
            </a:solidFill>
            <a:ln w="9525" cap="rnd">
              <a:solidFill>
                <a:srgbClr val="2D76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7202422" y="2456816"/>
              <a:ext cx="116350" cy="17900"/>
            </a:xfrm>
            <a:prstGeom prst="rect">
              <a:avLst/>
            </a:prstGeom>
            <a:solidFill>
              <a:srgbClr val="2B73B3">
                <a:alpha val="100000"/>
              </a:srgbClr>
            </a:solidFill>
            <a:ln w="9525" cap="rnd">
              <a:solidFill>
                <a:srgbClr val="2B7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7202422" y="2438915"/>
              <a:ext cx="116350" cy="17900"/>
            </a:xfrm>
            <a:prstGeom prst="rect">
              <a:avLst/>
            </a:prstGeom>
            <a:solidFill>
              <a:srgbClr val="2971B1">
                <a:alpha val="100000"/>
              </a:srgbClr>
            </a:solidFill>
            <a:ln w="9525" cap="rnd">
              <a:solidFill>
                <a:srgbClr val="297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7202422" y="2421015"/>
              <a:ext cx="116350" cy="17900"/>
            </a:xfrm>
            <a:prstGeom prst="rect">
              <a:avLst/>
            </a:prstGeom>
            <a:solidFill>
              <a:srgbClr val="286FB0">
                <a:alpha val="100000"/>
              </a:srgbClr>
            </a:solidFill>
            <a:ln w="9525" cap="rnd">
              <a:solidFill>
                <a:srgbClr val="286F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7202422" y="2403115"/>
              <a:ext cx="116350" cy="17900"/>
            </a:xfrm>
            <a:prstGeom prst="rect">
              <a:avLst/>
            </a:prstGeom>
            <a:solidFill>
              <a:srgbClr val="266DAF">
                <a:alpha val="100000"/>
              </a:srgbClr>
            </a:solidFill>
            <a:ln w="9525" cap="rnd">
              <a:solidFill>
                <a:srgbClr val="266DA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7202422" y="2385215"/>
              <a:ext cx="116350" cy="17900"/>
            </a:xfrm>
            <a:prstGeom prst="rect">
              <a:avLst/>
            </a:prstGeom>
            <a:solidFill>
              <a:srgbClr val="246AAE">
                <a:alpha val="100000"/>
              </a:srgbClr>
            </a:solidFill>
            <a:ln w="9525" cap="rnd">
              <a:solidFill>
                <a:srgbClr val="246A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7202422" y="2367315"/>
              <a:ext cx="116350" cy="17900"/>
            </a:xfrm>
            <a:prstGeom prst="rect">
              <a:avLst/>
            </a:prstGeom>
            <a:solidFill>
              <a:srgbClr val="2268AD">
                <a:alpha val="100000"/>
              </a:srgbClr>
            </a:solidFill>
            <a:ln w="9525" cap="rnd">
              <a:solidFill>
                <a:srgbClr val="2268A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7202422" y="2349415"/>
              <a:ext cx="116350" cy="17900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  <a:ln w="9525" cap="rnd">
              <a:solidFill>
                <a:srgbClr val="216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rc247"/>
            <p:cNvSpPr/>
            <p:nvPr/>
          </p:nvSpPr>
          <p:spPr>
            <a:xfrm>
              <a:off x="7202422" y="2331515"/>
              <a:ext cx="116350" cy="17900"/>
            </a:xfrm>
            <a:prstGeom prst="rect">
              <a:avLst/>
            </a:prstGeom>
            <a:solidFill>
              <a:srgbClr val="1F63A8">
                <a:alpha val="100000"/>
              </a:srgbClr>
            </a:solidFill>
            <a:ln w="9525" cap="rnd">
              <a:solidFill>
                <a:srgbClr val="1F63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7202422" y="2313615"/>
              <a:ext cx="116350" cy="17900"/>
            </a:xfrm>
            <a:prstGeom prst="rect">
              <a:avLst/>
            </a:prstGeom>
            <a:solidFill>
              <a:srgbClr val="1E60A4">
                <a:alpha val="100000"/>
              </a:srgbClr>
            </a:solidFill>
            <a:ln w="9525" cap="rnd">
              <a:solidFill>
                <a:srgbClr val="1E60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rc249"/>
            <p:cNvSpPr/>
            <p:nvPr/>
          </p:nvSpPr>
          <p:spPr>
            <a:xfrm>
              <a:off x="7202422" y="2295715"/>
              <a:ext cx="116350" cy="17900"/>
            </a:xfrm>
            <a:prstGeom prst="rect">
              <a:avLst/>
            </a:prstGeom>
            <a:solidFill>
              <a:srgbClr val="1C5EA1">
                <a:alpha val="100000"/>
              </a:srgbClr>
            </a:solidFill>
            <a:ln w="9525" cap="rnd">
              <a:solidFill>
                <a:srgbClr val="1C5E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rc250"/>
            <p:cNvSpPr/>
            <p:nvPr/>
          </p:nvSpPr>
          <p:spPr>
            <a:xfrm>
              <a:off x="7202422" y="2277814"/>
              <a:ext cx="116350" cy="17900"/>
            </a:xfrm>
            <a:prstGeom prst="rect">
              <a:avLst/>
            </a:prstGeom>
            <a:solidFill>
              <a:srgbClr val="1B5B9D">
                <a:alpha val="100000"/>
              </a:srgbClr>
            </a:solidFill>
            <a:ln w="9525" cap="rnd">
              <a:solidFill>
                <a:srgbClr val="1B5B9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rc251"/>
            <p:cNvSpPr/>
            <p:nvPr/>
          </p:nvSpPr>
          <p:spPr>
            <a:xfrm>
              <a:off x="7202422" y="2259914"/>
              <a:ext cx="116350" cy="17900"/>
            </a:xfrm>
            <a:prstGeom prst="rect">
              <a:avLst/>
            </a:prstGeom>
            <a:solidFill>
              <a:srgbClr val="1A5899">
                <a:alpha val="100000"/>
              </a:srgbClr>
            </a:solidFill>
            <a:ln w="9525" cap="rnd">
              <a:solidFill>
                <a:srgbClr val="1A58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rc252"/>
            <p:cNvSpPr/>
            <p:nvPr/>
          </p:nvSpPr>
          <p:spPr>
            <a:xfrm>
              <a:off x="7202422" y="2242014"/>
              <a:ext cx="116350" cy="17900"/>
            </a:xfrm>
            <a:prstGeom prst="rect">
              <a:avLst/>
            </a:prstGeom>
            <a:solidFill>
              <a:srgbClr val="185595">
                <a:alpha val="100000"/>
              </a:srgbClr>
            </a:solidFill>
            <a:ln w="9525" cap="rnd">
              <a:solidFill>
                <a:srgbClr val="18559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rc253"/>
            <p:cNvSpPr/>
            <p:nvPr/>
          </p:nvSpPr>
          <p:spPr>
            <a:xfrm>
              <a:off x="7202422" y="2224114"/>
              <a:ext cx="116350" cy="17900"/>
            </a:xfrm>
            <a:prstGeom prst="rect">
              <a:avLst/>
            </a:prstGeom>
            <a:solidFill>
              <a:srgbClr val="175391">
                <a:alpha val="100000"/>
              </a:srgbClr>
            </a:solidFill>
            <a:ln w="9525" cap="rnd">
              <a:solidFill>
                <a:srgbClr val="1753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rc254"/>
            <p:cNvSpPr/>
            <p:nvPr/>
          </p:nvSpPr>
          <p:spPr>
            <a:xfrm>
              <a:off x="7202422" y="2206214"/>
              <a:ext cx="116350" cy="17900"/>
            </a:xfrm>
            <a:prstGeom prst="rect">
              <a:avLst/>
            </a:prstGeom>
            <a:solidFill>
              <a:srgbClr val="15508E">
                <a:alpha val="100000"/>
              </a:srgbClr>
            </a:solidFill>
            <a:ln w="9525" cap="rnd">
              <a:solidFill>
                <a:srgbClr val="1550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rc255"/>
            <p:cNvSpPr/>
            <p:nvPr/>
          </p:nvSpPr>
          <p:spPr>
            <a:xfrm>
              <a:off x="7202422" y="2188314"/>
              <a:ext cx="116350" cy="17900"/>
            </a:xfrm>
            <a:prstGeom prst="rect">
              <a:avLst/>
            </a:prstGeom>
            <a:solidFill>
              <a:srgbClr val="144D8A">
                <a:alpha val="100000"/>
              </a:srgbClr>
            </a:solidFill>
            <a:ln w="9525" cap="rnd">
              <a:solidFill>
                <a:srgbClr val="144D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rc256"/>
            <p:cNvSpPr/>
            <p:nvPr/>
          </p:nvSpPr>
          <p:spPr>
            <a:xfrm>
              <a:off x="7202422" y="2170414"/>
              <a:ext cx="116350" cy="17900"/>
            </a:xfrm>
            <a:prstGeom prst="rect">
              <a:avLst/>
            </a:prstGeom>
            <a:solidFill>
              <a:srgbClr val="134B86">
                <a:alpha val="100000"/>
              </a:srgbClr>
            </a:solidFill>
            <a:ln w="9525" cap="rnd">
              <a:solidFill>
                <a:srgbClr val="134B8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rc257"/>
            <p:cNvSpPr/>
            <p:nvPr/>
          </p:nvSpPr>
          <p:spPr>
            <a:xfrm>
              <a:off x="7202422" y="2152514"/>
              <a:ext cx="116350" cy="17900"/>
            </a:xfrm>
            <a:prstGeom prst="rect">
              <a:avLst/>
            </a:prstGeom>
            <a:solidFill>
              <a:srgbClr val="114882">
                <a:alpha val="100000"/>
              </a:srgbClr>
            </a:solidFill>
            <a:ln w="9525" cap="rnd">
              <a:solidFill>
                <a:srgbClr val="1148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rc258"/>
            <p:cNvSpPr/>
            <p:nvPr/>
          </p:nvSpPr>
          <p:spPr>
            <a:xfrm>
              <a:off x="7202422" y="2134613"/>
              <a:ext cx="116350" cy="17900"/>
            </a:xfrm>
            <a:prstGeom prst="rect">
              <a:avLst/>
            </a:prstGeom>
            <a:solidFill>
              <a:srgbClr val="10457F">
                <a:alpha val="100000"/>
              </a:srgbClr>
            </a:solidFill>
            <a:ln w="9525" cap="rnd">
              <a:solidFill>
                <a:srgbClr val="1045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rc259"/>
            <p:cNvSpPr/>
            <p:nvPr/>
          </p:nvSpPr>
          <p:spPr>
            <a:xfrm>
              <a:off x="7202422" y="2116713"/>
              <a:ext cx="116350" cy="17900"/>
            </a:xfrm>
            <a:prstGeom prst="rect">
              <a:avLst/>
            </a:prstGeom>
            <a:solidFill>
              <a:srgbClr val="0E427B">
                <a:alpha val="100000"/>
              </a:srgbClr>
            </a:solidFill>
            <a:ln w="9525" cap="rnd">
              <a:solidFill>
                <a:srgbClr val="0E42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rc260"/>
            <p:cNvSpPr/>
            <p:nvPr/>
          </p:nvSpPr>
          <p:spPr>
            <a:xfrm>
              <a:off x="7202422" y="2098813"/>
              <a:ext cx="116350" cy="17900"/>
            </a:xfrm>
            <a:prstGeom prst="rect">
              <a:avLst/>
            </a:prstGeom>
            <a:solidFill>
              <a:srgbClr val="0D4077">
                <a:alpha val="100000"/>
              </a:srgbClr>
            </a:solidFill>
            <a:ln w="9525" cap="rnd">
              <a:solidFill>
                <a:srgbClr val="0D40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rc261"/>
            <p:cNvSpPr/>
            <p:nvPr/>
          </p:nvSpPr>
          <p:spPr>
            <a:xfrm>
              <a:off x="7202422" y="2080913"/>
              <a:ext cx="116350" cy="17900"/>
            </a:xfrm>
            <a:prstGeom prst="rect">
              <a:avLst/>
            </a:prstGeom>
            <a:solidFill>
              <a:srgbClr val="0C3D73">
                <a:alpha val="100000"/>
              </a:srgbClr>
            </a:solidFill>
            <a:ln w="9525" cap="rnd">
              <a:solidFill>
                <a:srgbClr val="0C3D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rc262"/>
            <p:cNvSpPr/>
            <p:nvPr/>
          </p:nvSpPr>
          <p:spPr>
            <a:xfrm>
              <a:off x="7202422" y="2063013"/>
              <a:ext cx="116350" cy="17900"/>
            </a:xfrm>
            <a:prstGeom prst="rect">
              <a:avLst/>
            </a:prstGeom>
            <a:solidFill>
              <a:srgbClr val="0A3A70">
                <a:alpha val="100000"/>
              </a:srgbClr>
            </a:solidFill>
            <a:ln w="9525" cap="rnd">
              <a:solidFill>
                <a:srgbClr val="0A3A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rc263"/>
            <p:cNvSpPr/>
            <p:nvPr/>
          </p:nvSpPr>
          <p:spPr>
            <a:xfrm>
              <a:off x="7202422" y="2045113"/>
              <a:ext cx="116350" cy="17900"/>
            </a:xfrm>
            <a:prstGeom prst="rect">
              <a:avLst/>
            </a:prstGeom>
            <a:solidFill>
              <a:srgbClr val="09386C">
                <a:alpha val="100000"/>
              </a:srgbClr>
            </a:solidFill>
            <a:ln w="9525" cap="rnd">
              <a:solidFill>
                <a:srgbClr val="0938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rc264"/>
            <p:cNvSpPr/>
            <p:nvPr/>
          </p:nvSpPr>
          <p:spPr>
            <a:xfrm>
              <a:off x="7202422" y="2027213"/>
              <a:ext cx="116350" cy="17900"/>
            </a:xfrm>
            <a:prstGeom prst="rect">
              <a:avLst/>
            </a:prstGeom>
            <a:solidFill>
              <a:srgbClr val="073568">
                <a:alpha val="100000"/>
              </a:srgbClr>
            </a:solidFill>
            <a:ln w="9525" cap="rnd">
              <a:solidFill>
                <a:srgbClr val="0735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rc265"/>
            <p:cNvSpPr/>
            <p:nvPr/>
          </p:nvSpPr>
          <p:spPr>
            <a:xfrm>
              <a:off x="7202422" y="2009313"/>
              <a:ext cx="116350" cy="17900"/>
            </a:xfrm>
            <a:prstGeom prst="rect">
              <a:avLst/>
            </a:prstGeom>
            <a:solidFill>
              <a:srgbClr val="063264">
                <a:alpha val="100000"/>
              </a:srgbClr>
            </a:solidFill>
            <a:ln w="9525" cap="rnd">
              <a:solidFill>
                <a:srgbClr val="0632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rc266"/>
            <p:cNvSpPr/>
            <p:nvPr/>
          </p:nvSpPr>
          <p:spPr>
            <a:xfrm>
              <a:off x="7202422" y="1991412"/>
              <a:ext cx="116350" cy="17900"/>
            </a:xfrm>
            <a:prstGeom prst="rect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rc267"/>
            <p:cNvSpPr/>
            <p:nvPr/>
          </p:nvSpPr>
          <p:spPr>
            <a:xfrm>
              <a:off x="7202422" y="1991412"/>
              <a:ext cx="116350" cy="3580024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7318772" y="5571437"/>
              <a:ext cx="23270" cy="0"/>
            </a:xfrm>
            <a:custGeom>
              <a:avLst/>
              <a:pathLst>
                <a:path w="23270" h="0">
                  <a:moveTo>
                    <a:pt x="0" y="0"/>
                  </a:moveTo>
                  <a:lnTo>
                    <a:pt x="2327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7318772" y="5213434"/>
              <a:ext cx="23270" cy="0"/>
            </a:xfrm>
            <a:custGeom>
              <a:avLst/>
              <a:pathLst>
                <a:path w="23270" h="0">
                  <a:moveTo>
                    <a:pt x="0" y="0"/>
                  </a:moveTo>
                  <a:lnTo>
                    <a:pt x="2327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7318772" y="4855432"/>
              <a:ext cx="23270" cy="0"/>
            </a:xfrm>
            <a:custGeom>
              <a:avLst/>
              <a:pathLst>
                <a:path w="23270" h="0">
                  <a:moveTo>
                    <a:pt x="0" y="0"/>
                  </a:moveTo>
                  <a:lnTo>
                    <a:pt x="2327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7318772" y="4497429"/>
              <a:ext cx="23270" cy="0"/>
            </a:xfrm>
            <a:custGeom>
              <a:avLst/>
              <a:pathLst>
                <a:path w="23270" h="0">
                  <a:moveTo>
                    <a:pt x="0" y="0"/>
                  </a:moveTo>
                  <a:lnTo>
                    <a:pt x="2327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7318772" y="4139427"/>
              <a:ext cx="23270" cy="0"/>
            </a:xfrm>
            <a:custGeom>
              <a:avLst/>
              <a:pathLst>
                <a:path w="23270" h="0">
                  <a:moveTo>
                    <a:pt x="0" y="0"/>
                  </a:moveTo>
                  <a:lnTo>
                    <a:pt x="2327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7318772" y="3781425"/>
              <a:ext cx="23270" cy="0"/>
            </a:xfrm>
            <a:custGeom>
              <a:avLst/>
              <a:pathLst>
                <a:path w="23270" h="0">
                  <a:moveTo>
                    <a:pt x="0" y="0"/>
                  </a:moveTo>
                  <a:lnTo>
                    <a:pt x="2327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7318772" y="3423422"/>
              <a:ext cx="23270" cy="0"/>
            </a:xfrm>
            <a:custGeom>
              <a:avLst/>
              <a:pathLst>
                <a:path w="23270" h="0">
                  <a:moveTo>
                    <a:pt x="0" y="0"/>
                  </a:moveTo>
                  <a:lnTo>
                    <a:pt x="2327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7318772" y="3065420"/>
              <a:ext cx="23270" cy="0"/>
            </a:xfrm>
            <a:custGeom>
              <a:avLst/>
              <a:pathLst>
                <a:path w="23270" h="0">
                  <a:moveTo>
                    <a:pt x="0" y="0"/>
                  </a:moveTo>
                  <a:lnTo>
                    <a:pt x="2327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7318772" y="2707417"/>
              <a:ext cx="23270" cy="0"/>
            </a:xfrm>
            <a:custGeom>
              <a:avLst/>
              <a:pathLst>
                <a:path w="23270" h="0">
                  <a:moveTo>
                    <a:pt x="0" y="0"/>
                  </a:moveTo>
                  <a:lnTo>
                    <a:pt x="2327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7318772" y="2349415"/>
              <a:ext cx="23270" cy="0"/>
            </a:xfrm>
            <a:custGeom>
              <a:avLst/>
              <a:pathLst>
                <a:path w="23270" h="0">
                  <a:moveTo>
                    <a:pt x="0" y="0"/>
                  </a:moveTo>
                  <a:lnTo>
                    <a:pt x="2327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7318772" y="1991412"/>
              <a:ext cx="23270" cy="0"/>
            </a:xfrm>
            <a:custGeom>
              <a:avLst/>
              <a:pathLst>
                <a:path w="23270" h="0">
                  <a:moveTo>
                    <a:pt x="0" y="0"/>
                  </a:moveTo>
                  <a:lnTo>
                    <a:pt x="2327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tx279"/>
            <p:cNvSpPr/>
            <p:nvPr/>
          </p:nvSpPr>
          <p:spPr>
            <a:xfrm>
              <a:off x="7425498" y="5538575"/>
              <a:ext cx="81304" cy="65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280" name="tx280"/>
            <p:cNvSpPr/>
            <p:nvPr/>
          </p:nvSpPr>
          <p:spPr>
            <a:xfrm>
              <a:off x="7387368" y="5178899"/>
              <a:ext cx="157564" cy="66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281" name="tx281"/>
            <p:cNvSpPr/>
            <p:nvPr/>
          </p:nvSpPr>
          <p:spPr>
            <a:xfrm>
              <a:off x="7387368" y="4820896"/>
              <a:ext cx="157564" cy="66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282" name="tx282"/>
            <p:cNvSpPr/>
            <p:nvPr/>
          </p:nvSpPr>
          <p:spPr>
            <a:xfrm>
              <a:off x="7387368" y="4462894"/>
              <a:ext cx="157564" cy="66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283" name="tx283"/>
            <p:cNvSpPr/>
            <p:nvPr/>
          </p:nvSpPr>
          <p:spPr>
            <a:xfrm>
              <a:off x="7387368" y="4104891"/>
              <a:ext cx="157564" cy="66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284" name="tx284"/>
            <p:cNvSpPr/>
            <p:nvPr/>
          </p:nvSpPr>
          <p:spPr>
            <a:xfrm>
              <a:off x="7440723" y="3746889"/>
              <a:ext cx="50854" cy="66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5" name="tx285"/>
            <p:cNvSpPr/>
            <p:nvPr/>
          </p:nvSpPr>
          <p:spPr>
            <a:xfrm>
              <a:off x="7402593" y="3388887"/>
              <a:ext cx="127114" cy="66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86" name="tx286"/>
            <p:cNvSpPr/>
            <p:nvPr/>
          </p:nvSpPr>
          <p:spPr>
            <a:xfrm>
              <a:off x="7402593" y="3030884"/>
              <a:ext cx="127114" cy="66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287" name="tx287"/>
            <p:cNvSpPr/>
            <p:nvPr/>
          </p:nvSpPr>
          <p:spPr>
            <a:xfrm>
              <a:off x="7402593" y="2672882"/>
              <a:ext cx="127114" cy="66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288" name="tx288"/>
            <p:cNvSpPr/>
            <p:nvPr/>
          </p:nvSpPr>
          <p:spPr>
            <a:xfrm>
              <a:off x="7402593" y="2314879"/>
              <a:ext cx="127114" cy="66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289" name="tx289"/>
            <p:cNvSpPr/>
            <p:nvPr/>
          </p:nvSpPr>
          <p:spPr>
            <a:xfrm>
              <a:off x="7440723" y="1958551"/>
              <a:ext cx="50854" cy="657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90" name="rc290"/>
            <p:cNvSpPr/>
            <p:nvPr/>
          </p:nvSpPr>
          <p:spPr>
            <a:xfrm>
              <a:off x="3562730" y="1991412"/>
              <a:ext cx="596670" cy="5966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rc291"/>
            <p:cNvSpPr/>
            <p:nvPr/>
          </p:nvSpPr>
          <p:spPr>
            <a:xfrm>
              <a:off x="4159401" y="2588083"/>
              <a:ext cx="596670" cy="5966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rc292"/>
            <p:cNvSpPr/>
            <p:nvPr/>
          </p:nvSpPr>
          <p:spPr>
            <a:xfrm>
              <a:off x="4756072" y="3184754"/>
              <a:ext cx="596670" cy="5966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rc293"/>
            <p:cNvSpPr/>
            <p:nvPr/>
          </p:nvSpPr>
          <p:spPr>
            <a:xfrm>
              <a:off x="5352742" y="3781425"/>
              <a:ext cx="596670" cy="5966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rc294"/>
            <p:cNvSpPr/>
            <p:nvPr/>
          </p:nvSpPr>
          <p:spPr>
            <a:xfrm>
              <a:off x="5949413" y="4378095"/>
              <a:ext cx="596670" cy="5966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rc295"/>
            <p:cNvSpPr/>
            <p:nvPr/>
          </p:nvSpPr>
          <p:spPr>
            <a:xfrm>
              <a:off x="6546084" y="4974766"/>
              <a:ext cx="596670" cy="5966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tx296"/>
            <p:cNvSpPr/>
            <p:nvPr/>
          </p:nvSpPr>
          <p:spPr>
            <a:xfrm>
              <a:off x="3703546" y="2229205"/>
              <a:ext cx="315039" cy="847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SM_EU</a:t>
              </a:r>
            </a:p>
          </p:txBody>
        </p:sp>
        <p:sp>
          <p:nvSpPr>
            <p:cNvPr id="297" name="tx297"/>
            <p:cNvSpPr/>
            <p:nvPr/>
          </p:nvSpPr>
          <p:spPr>
            <a:xfrm>
              <a:off x="4272289" y="2825853"/>
              <a:ext cx="370894" cy="84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TOC_EU</a:t>
              </a:r>
            </a:p>
          </p:txBody>
        </p:sp>
        <p:sp>
          <p:nvSpPr>
            <p:cNvPr id="298" name="tx298"/>
            <p:cNvSpPr/>
            <p:nvPr/>
          </p:nvSpPr>
          <p:spPr>
            <a:xfrm>
              <a:off x="4904522" y="3422546"/>
              <a:ext cx="299769" cy="847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TC_EU</a:t>
              </a:r>
            </a:p>
          </p:txBody>
        </p:sp>
        <p:sp>
          <p:nvSpPr>
            <p:cNvPr id="299" name="tx299"/>
            <p:cNvSpPr/>
            <p:nvPr/>
          </p:nvSpPr>
          <p:spPr>
            <a:xfrm>
              <a:off x="5501193" y="4019775"/>
              <a:ext cx="299769" cy="83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TN_EU</a:t>
              </a:r>
            </a:p>
          </p:txBody>
        </p:sp>
        <p:sp>
          <p:nvSpPr>
            <p:cNvPr id="300" name="tx300"/>
            <p:cNvSpPr/>
            <p:nvPr/>
          </p:nvSpPr>
          <p:spPr>
            <a:xfrm>
              <a:off x="6100364" y="4616445"/>
              <a:ext cx="294768" cy="83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pH_EU</a:t>
              </a:r>
            </a:p>
          </p:txBody>
        </p:sp>
        <p:sp>
          <p:nvSpPr>
            <p:cNvPr id="301" name="tx301"/>
            <p:cNvSpPr/>
            <p:nvPr/>
          </p:nvSpPr>
          <p:spPr>
            <a:xfrm>
              <a:off x="6691967" y="5212558"/>
              <a:ext cx="304904" cy="847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9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EC_EU</a:t>
              </a:r>
            </a:p>
          </p:txBody>
        </p:sp>
        <p:sp>
          <p:nvSpPr>
            <p:cNvPr id="302" name="rc302"/>
            <p:cNvSpPr/>
            <p:nvPr/>
          </p:nvSpPr>
          <p:spPr>
            <a:xfrm>
              <a:off x="3562730" y="2588083"/>
              <a:ext cx="596670" cy="5966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rc303"/>
            <p:cNvSpPr/>
            <p:nvPr/>
          </p:nvSpPr>
          <p:spPr>
            <a:xfrm>
              <a:off x="3562730" y="3184754"/>
              <a:ext cx="596670" cy="5966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rc304"/>
            <p:cNvSpPr/>
            <p:nvPr/>
          </p:nvSpPr>
          <p:spPr>
            <a:xfrm>
              <a:off x="3562730" y="3781425"/>
              <a:ext cx="596670" cy="5966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rc305"/>
            <p:cNvSpPr/>
            <p:nvPr/>
          </p:nvSpPr>
          <p:spPr>
            <a:xfrm>
              <a:off x="3562730" y="4378095"/>
              <a:ext cx="596670" cy="5966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rc306"/>
            <p:cNvSpPr/>
            <p:nvPr/>
          </p:nvSpPr>
          <p:spPr>
            <a:xfrm>
              <a:off x="3562730" y="4974766"/>
              <a:ext cx="596670" cy="5966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7"/>
            <p:cNvSpPr/>
            <p:nvPr/>
          </p:nvSpPr>
          <p:spPr>
            <a:xfrm>
              <a:off x="4159401" y="3184754"/>
              <a:ext cx="596670" cy="5966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rc308"/>
            <p:cNvSpPr/>
            <p:nvPr/>
          </p:nvSpPr>
          <p:spPr>
            <a:xfrm>
              <a:off x="4159401" y="3781425"/>
              <a:ext cx="596670" cy="5966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rc309"/>
            <p:cNvSpPr/>
            <p:nvPr/>
          </p:nvSpPr>
          <p:spPr>
            <a:xfrm>
              <a:off x="4159401" y="4378095"/>
              <a:ext cx="596670" cy="5966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10"/>
            <p:cNvSpPr/>
            <p:nvPr/>
          </p:nvSpPr>
          <p:spPr>
            <a:xfrm>
              <a:off x="4159401" y="4974766"/>
              <a:ext cx="596670" cy="5966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rc311"/>
            <p:cNvSpPr/>
            <p:nvPr/>
          </p:nvSpPr>
          <p:spPr>
            <a:xfrm>
              <a:off x="4756072" y="3781425"/>
              <a:ext cx="596670" cy="5966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rc312"/>
            <p:cNvSpPr/>
            <p:nvPr/>
          </p:nvSpPr>
          <p:spPr>
            <a:xfrm>
              <a:off x="4756072" y="4378095"/>
              <a:ext cx="596670" cy="5966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3"/>
            <p:cNvSpPr/>
            <p:nvPr/>
          </p:nvSpPr>
          <p:spPr>
            <a:xfrm>
              <a:off x="4756072" y="4974766"/>
              <a:ext cx="596670" cy="5966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rc314"/>
            <p:cNvSpPr/>
            <p:nvPr/>
          </p:nvSpPr>
          <p:spPr>
            <a:xfrm>
              <a:off x="5352742" y="4378095"/>
              <a:ext cx="596670" cy="5966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rc315"/>
            <p:cNvSpPr/>
            <p:nvPr/>
          </p:nvSpPr>
          <p:spPr>
            <a:xfrm>
              <a:off x="5352742" y="4974766"/>
              <a:ext cx="596670" cy="5966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rc316"/>
            <p:cNvSpPr/>
            <p:nvPr/>
          </p:nvSpPr>
          <p:spPr>
            <a:xfrm>
              <a:off x="5949413" y="4974766"/>
              <a:ext cx="596670" cy="5966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tx317"/>
            <p:cNvSpPr/>
            <p:nvPr/>
          </p:nvSpPr>
          <p:spPr>
            <a:xfrm>
              <a:off x="3759379" y="2851883"/>
              <a:ext cx="203373" cy="66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0.22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3759379" y="3448554"/>
              <a:ext cx="203373" cy="66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0.20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3759379" y="4045224"/>
              <a:ext cx="203373" cy="66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0.21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3759379" y="4641895"/>
              <a:ext cx="203373" cy="66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0.23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3759379" y="5238566"/>
              <a:ext cx="203373" cy="66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0.22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4356050" y="3448487"/>
              <a:ext cx="203373" cy="66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0.94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4356050" y="4045157"/>
              <a:ext cx="203373" cy="66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0.95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4353527" y="4641895"/>
              <a:ext cx="208418" cy="66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-0.02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4353527" y="5238566"/>
              <a:ext cx="208418" cy="66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-0.13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4952720" y="4045157"/>
              <a:ext cx="203373" cy="66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0.95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4950198" y="4641828"/>
              <a:ext cx="208418" cy="66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-0.08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4950198" y="5238566"/>
              <a:ext cx="208418" cy="66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-0.24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5549391" y="4641895"/>
              <a:ext cx="203373" cy="66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0.10</a:t>
              </a:r>
            </a:p>
          </p:txBody>
        </p:sp>
        <p:sp>
          <p:nvSpPr>
            <p:cNvPr id="330" name="tx330"/>
            <p:cNvSpPr/>
            <p:nvPr/>
          </p:nvSpPr>
          <p:spPr>
            <a:xfrm>
              <a:off x="5546868" y="5238566"/>
              <a:ext cx="208418" cy="66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331" name="tx331"/>
            <p:cNvSpPr/>
            <p:nvPr/>
          </p:nvSpPr>
          <p:spPr>
            <a:xfrm>
              <a:off x="6146062" y="5238499"/>
              <a:ext cx="203373" cy="66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0.79</a:t>
              </a:r>
            </a:p>
          </p:txBody>
        </p:sp>
        <p:sp>
          <p:nvSpPr>
            <p:cNvPr id="332" name="rc332"/>
            <p:cNvSpPr/>
            <p:nvPr/>
          </p:nvSpPr>
          <p:spPr>
            <a:xfrm>
              <a:off x="3562730" y="2588083"/>
              <a:ext cx="596670" cy="59667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rc333"/>
            <p:cNvSpPr/>
            <p:nvPr/>
          </p:nvSpPr>
          <p:spPr>
            <a:xfrm>
              <a:off x="3562730" y="3184754"/>
              <a:ext cx="596670" cy="59667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rc334"/>
            <p:cNvSpPr/>
            <p:nvPr/>
          </p:nvSpPr>
          <p:spPr>
            <a:xfrm>
              <a:off x="3562730" y="3781425"/>
              <a:ext cx="596670" cy="59667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rc335"/>
            <p:cNvSpPr/>
            <p:nvPr/>
          </p:nvSpPr>
          <p:spPr>
            <a:xfrm>
              <a:off x="3562730" y="4378095"/>
              <a:ext cx="596670" cy="59667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rc336"/>
            <p:cNvSpPr/>
            <p:nvPr/>
          </p:nvSpPr>
          <p:spPr>
            <a:xfrm>
              <a:off x="3562730" y="4974766"/>
              <a:ext cx="596670" cy="59667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rc337"/>
            <p:cNvSpPr/>
            <p:nvPr/>
          </p:nvSpPr>
          <p:spPr>
            <a:xfrm>
              <a:off x="4159401" y="3184754"/>
              <a:ext cx="596670" cy="59667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rc338"/>
            <p:cNvSpPr/>
            <p:nvPr/>
          </p:nvSpPr>
          <p:spPr>
            <a:xfrm>
              <a:off x="4159401" y="3781425"/>
              <a:ext cx="596670" cy="59667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rc339"/>
            <p:cNvSpPr/>
            <p:nvPr/>
          </p:nvSpPr>
          <p:spPr>
            <a:xfrm>
              <a:off x="4159401" y="4378095"/>
              <a:ext cx="596670" cy="59667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rc340"/>
            <p:cNvSpPr/>
            <p:nvPr/>
          </p:nvSpPr>
          <p:spPr>
            <a:xfrm>
              <a:off x="4159401" y="4974766"/>
              <a:ext cx="596670" cy="59667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rc341"/>
            <p:cNvSpPr/>
            <p:nvPr/>
          </p:nvSpPr>
          <p:spPr>
            <a:xfrm>
              <a:off x="4756072" y="3781425"/>
              <a:ext cx="596670" cy="59667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rc342"/>
            <p:cNvSpPr/>
            <p:nvPr/>
          </p:nvSpPr>
          <p:spPr>
            <a:xfrm>
              <a:off x="4756072" y="4378095"/>
              <a:ext cx="596670" cy="59667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rc343"/>
            <p:cNvSpPr/>
            <p:nvPr/>
          </p:nvSpPr>
          <p:spPr>
            <a:xfrm>
              <a:off x="4756072" y="4974766"/>
              <a:ext cx="596670" cy="59667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rc344"/>
            <p:cNvSpPr/>
            <p:nvPr/>
          </p:nvSpPr>
          <p:spPr>
            <a:xfrm>
              <a:off x="5352742" y="4378095"/>
              <a:ext cx="596670" cy="59667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rc345"/>
            <p:cNvSpPr/>
            <p:nvPr/>
          </p:nvSpPr>
          <p:spPr>
            <a:xfrm>
              <a:off x="5352742" y="4974766"/>
              <a:ext cx="596670" cy="59667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rc346"/>
            <p:cNvSpPr/>
            <p:nvPr/>
          </p:nvSpPr>
          <p:spPr>
            <a:xfrm>
              <a:off x="5949413" y="4974766"/>
              <a:ext cx="596670" cy="596670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2023-05-01T16:32:46Z</dcterms:modified>
</cp:coreProperties>
</file>