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1" r:id="rId6"/>
    <p:sldId id="260" r:id="rId7"/>
    <p:sldId id="268" r:id="rId8"/>
    <p:sldId id="275" r:id="rId9"/>
    <p:sldId id="262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uce" panose="02020500000000000000" charset="0"/>
      <p:regular r:id="rId27"/>
    </p:embeddedFont>
    <p:embeddedFont>
      <p:font typeface="Open Sauce Italics" panose="02020500000000000000" charset="0"/>
      <p:regular r:id="rId28"/>
    </p:embeddedFont>
    <p:embeddedFont>
      <p:font typeface="Paalalabas Wide" panose="02020500000000000000" charset="0"/>
      <p:regular r:id="rId29"/>
    </p:embeddedFont>
    <p:embeddedFont>
      <p:font typeface="微軟正黑體" panose="020B0604030504040204" pitchFamily="34" charset="-12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E9FA0-3F59-44B9-A874-A01F74E04B7D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210E4-D929-4056-B6C0-B3924944F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210E4-D929-4056-B6C0-B3924944FA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4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4.jpeg"/><Relationship Id="rId7" Type="http://schemas.openxmlformats.org/officeDocument/2006/relationships/image" Target="../media/image5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5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66.svg"/><Relationship Id="rId3" Type="http://schemas.openxmlformats.org/officeDocument/2006/relationships/image" Target="../media/image55.jpeg"/><Relationship Id="rId7" Type="http://schemas.openxmlformats.org/officeDocument/2006/relationships/image" Target="../media/image57.svg"/><Relationship Id="rId12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4.svg"/><Relationship Id="rId5" Type="http://schemas.openxmlformats.org/officeDocument/2006/relationships/image" Target="../media/image53.jpeg"/><Relationship Id="rId10" Type="http://schemas.openxmlformats.org/officeDocument/2006/relationships/image" Target="../media/image63.png"/><Relationship Id="rId4" Type="http://schemas.openxmlformats.org/officeDocument/2006/relationships/image" Target="../media/image54.jpe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67.png"/><Relationship Id="rId7" Type="http://schemas.openxmlformats.org/officeDocument/2006/relationships/image" Target="../media/image29.png"/><Relationship Id="rId12" Type="http://schemas.openxmlformats.org/officeDocument/2006/relationships/image" Target="../media/image61.sv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20.svg"/><Relationship Id="rId4" Type="http://schemas.openxmlformats.org/officeDocument/2006/relationships/image" Target="../media/image68.sv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svg"/><Relationship Id="rId18" Type="http://schemas.openxmlformats.org/officeDocument/2006/relationships/image" Target="../media/image77.png"/><Relationship Id="rId26" Type="http://schemas.openxmlformats.org/officeDocument/2006/relationships/image" Target="../media/image35.png"/><Relationship Id="rId39" Type="http://schemas.openxmlformats.org/officeDocument/2006/relationships/image" Target="../media/image90.svg"/><Relationship Id="rId21" Type="http://schemas.openxmlformats.org/officeDocument/2006/relationships/image" Target="../media/image24.svg"/><Relationship Id="rId34" Type="http://schemas.openxmlformats.org/officeDocument/2006/relationships/image" Target="../media/image87.png"/><Relationship Id="rId7" Type="http://schemas.openxmlformats.org/officeDocument/2006/relationships/image" Target="../media/image26.svg"/><Relationship Id="rId2" Type="http://schemas.openxmlformats.org/officeDocument/2006/relationships/image" Target="../media/image71.png"/><Relationship Id="rId16" Type="http://schemas.openxmlformats.org/officeDocument/2006/relationships/image" Target="../media/image75.png"/><Relationship Id="rId20" Type="http://schemas.openxmlformats.org/officeDocument/2006/relationships/image" Target="../media/image23.png"/><Relationship Id="rId29" Type="http://schemas.openxmlformats.org/officeDocument/2006/relationships/image" Target="../media/image82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19.png"/><Relationship Id="rId32" Type="http://schemas.openxmlformats.org/officeDocument/2006/relationships/image" Target="../media/image85.png"/><Relationship Id="rId37" Type="http://schemas.openxmlformats.org/officeDocument/2006/relationships/image" Target="../media/image38.svg"/><Relationship Id="rId40" Type="http://schemas.openxmlformats.org/officeDocument/2006/relationships/image" Target="../media/image15.png"/><Relationship Id="rId5" Type="http://schemas.openxmlformats.org/officeDocument/2006/relationships/image" Target="../media/image74.svg"/><Relationship Id="rId15" Type="http://schemas.openxmlformats.org/officeDocument/2006/relationships/image" Target="../media/image30.svg"/><Relationship Id="rId23" Type="http://schemas.openxmlformats.org/officeDocument/2006/relationships/image" Target="../media/image80.svg"/><Relationship Id="rId28" Type="http://schemas.openxmlformats.org/officeDocument/2006/relationships/image" Target="../media/image81.png"/><Relationship Id="rId36" Type="http://schemas.openxmlformats.org/officeDocument/2006/relationships/image" Target="../media/image37.png"/><Relationship Id="rId10" Type="http://schemas.openxmlformats.org/officeDocument/2006/relationships/image" Target="../media/image27.png"/><Relationship Id="rId19" Type="http://schemas.openxmlformats.org/officeDocument/2006/relationships/image" Target="../media/image78.svg"/><Relationship Id="rId31" Type="http://schemas.openxmlformats.org/officeDocument/2006/relationships/image" Target="../media/image84.svg"/><Relationship Id="rId4" Type="http://schemas.openxmlformats.org/officeDocument/2006/relationships/image" Target="../media/image73.png"/><Relationship Id="rId9" Type="http://schemas.openxmlformats.org/officeDocument/2006/relationships/image" Target="../media/image46.svg"/><Relationship Id="rId14" Type="http://schemas.openxmlformats.org/officeDocument/2006/relationships/image" Target="../media/image29.png"/><Relationship Id="rId22" Type="http://schemas.openxmlformats.org/officeDocument/2006/relationships/image" Target="../media/image79.png"/><Relationship Id="rId27" Type="http://schemas.openxmlformats.org/officeDocument/2006/relationships/image" Target="../media/image36.svg"/><Relationship Id="rId30" Type="http://schemas.openxmlformats.org/officeDocument/2006/relationships/image" Target="../media/image83.png"/><Relationship Id="rId35" Type="http://schemas.openxmlformats.org/officeDocument/2006/relationships/image" Target="../media/image88.svg"/><Relationship Id="rId8" Type="http://schemas.openxmlformats.org/officeDocument/2006/relationships/image" Target="../media/image45.png"/><Relationship Id="rId3" Type="http://schemas.openxmlformats.org/officeDocument/2006/relationships/image" Target="../media/image72.svg"/><Relationship Id="rId12" Type="http://schemas.openxmlformats.org/officeDocument/2006/relationships/image" Target="../media/image58.png"/><Relationship Id="rId17" Type="http://schemas.openxmlformats.org/officeDocument/2006/relationships/image" Target="../media/image76.svg"/><Relationship Id="rId25" Type="http://schemas.openxmlformats.org/officeDocument/2006/relationships/image" Target="../media/image20.svg"/><Relationship Id="rId33" Type="http://schemas.openxmlformats.org/officeDocument/2006/relationships/image" Target="../media/image86.svg"/><Relationship Id="rId38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sv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573247" y="2106678"/>
            <a:ext cx="7660686" cy="2558525"/>
            <a:chOff x="109252" y="377769"/>
            <a:chExt cx="10214248" cy="3411366"/>
          </a:xfrm>
        </p:grpSpPr>
        <p:sp>
          <p:nvSpPr>
            <p:cNvPr id="4" name="AutoShape 4"/>
            <p:cNvSpPr/>
            <p:nvPr/>
          </p:nvSpPr>
          <p:spPr>
            <a:xfrm rot="257646">
              <a:off x="109252" y="377769"/>
              <a:ext cx="10214248" cy="3301131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5" name="TextBox 5"/>
            <p:cNvSpPr txBox="1"/>
            <p:nvPr/>
          </p:nvSpPr>
          <p:spPr>
            <a:xfrm rot="257646">
              <a:off x="1277233" y="517213"/>
              <a:ext cx="7900211" cy="3271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0"/>
                </a:lnSpc>
                <a:spcBef>
                  <a:spcPct val="0"/>
                </a:spcBef>
              </a:pPr>
              <a:r>
                <a:rPr lang="en-US" sz="16000" dirty="0">
                  <a:solidFill>
                    <a:srgbClr val="202020"/>
                  </a:solidFill>
                  <a:latin typeface="Paalalabas Wide"/>
                </a:rPr>
                <a:t>FB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15576" y="4579383"/>
            <a:ext cx="11204340" cy="2523905"/>
            <a:chOff x="-796527" y="209227"/>
            <a:chExt cx="14939120" cy="3365207"/>
          </a:xfrm>
        </p:grpSpPr>
        <p:sp>
          <p:nvSpPr>
            <p:cNvPr id="7" name="AutoShape 7"/>
            <p:cNvSpPr/>
            <p:nvPr/>
          </p:nvSpPr>
          <p:spPr>
            <a:xfrm rot="-142919">
              <a:off x="62889" y="273303"/>
              <a:ext cx="13220291" cy="3301131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8" name="TextBox 8"/>
            <p:cNvSpPr txBox="1"/>
            <p:nvPr/>
          </p:nvSpPr>
          <p:spPr>
            <a:xfrm rot="21457081">
              <a:off x="-796527" y="209227"/>
              <a:ext cx="14939120" cy="32719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400"/>
                </a:lnSpc>
                <a:spcBef>
                  <a:spcPct val="0"/>
                </a:spcBef>
              </a:pPr>
              <a:r>
                <a:rPr lang="en-US" sz="16000" dirty="0">
                  <a:solidFill>
                    <a:srgbClr val="202020"/>
                  </a:solidFill>
                  <a:latin typeface="Paalalabas Wide"/>
                </a:rPr>
                <a:t>GAMES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4185">
            <a:off x="11970625" y="6276967"/>
            <a:ext cx="4484553" cy="171228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40245" y="4409360"/>
            <a:ext cx="3092360" cy="32090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41002">
            <a:off x="12546647" y="1466703"/>
            <a:ext cx="3932061" cy="20089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705772">
            <a:off x="4231442" y="785965"/>
            <a:ext cx="2002326" cy="320139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81262E-5A8D-447E-8133-5EEE090B1B94}"/>
              </a:ext>
            </a:extLst>
          </p:cNvPr>
          <p:cNvSpPr txBox="1"/>
          <p:nvPr/>
        </p:nvSpPr>
        <p:spPr>
          <a:xfrm>
            <a:off x="6956345" y="7663179"/>
            <a:ext cx="491093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第四組</a:t>
            </a:r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許又元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李悅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王品琪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123946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3" name="AutoShape 3"/>
          <p:cNvSpPr/>
          <p:nvPr/>
        </p:nvSpPr>
        <p:spPr>
          <a:xfrm>
            <a:off x="6505577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4" name="AutoShape 4"/>
          <p:cNvSpPr/>
          <p:nvPr/>
        </p:nvSpPr>
        <p:spPr>
          <a:xfrm>
            <a:off x="834485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695376" y="3059487"/>
            <a:ext cx="2133986" cy="2133743"/>
            <a:chOff x="0" y="0"/>
            <a:chExt cx="6350013" cy="6349289"/>
          </a:xfrm>
        </p:grpSpPr>
        <p:sp>
          <p:nvSpPr>
            <p:cNvPr id="6" name="Freeform 6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b="-50016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8077007" y="3059487"/>
            <a:ext cx="2133986" cy="2133743"/>
            <a:chOff x="0" y="0"/>
            <a:chExt cx="6350013" cy="6349289"/>
          </a:xfrm>
        </p:grpSpPr>
        <p:sp>
          <p:nvSpPr>
            <p:cNvPr id="8" name="Freeform 8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t="-25008" b="-25008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405915" y="3059487"/>
            <a:ext cx="2133986" cy="2133743"/>
            <a:chOff x="0" y="0"/>
            <a:chExt cx="6350013" cy="6349289"/>
          </a:xfrm>
        </p:grpSpPr>
        <p:sp>
          <p:nvSpPr>
            <p:cNvPr id="10" name="Freeform 10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4"/>
              <a:stretch>
                <a:fillRect t="-25008" b="-2500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4303550" y="1241875"/>
            <a:ext cx="5935241" cy="1850973"/>
            <a:chOff x="0" y="0"/>
            <a:chExt cx="7913655" cy="2467965"/>
          </a:xfrm>
        </p:grpSpPr>
        <p:sp>
          <p:nvSpPr>
            <p:cNvPr id="12" name="AutoShape 12"/>
            <p:cNvSpPr/>
            <p:nvPr/>
          </p:nvSpPr>
          <p:spPr>
            <a:xfrm rot="-198601">
              <a:off x="49633" y="223974"/>
              <a:ext cx="7814389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3" name="TextBox 13"/>
            <p:cNvSpPr txBox="1"/>
            <p:nvPr/>
          </p:nvSpPr>
          <p:spPr>
            <a:xfrm rot="-198601">
              <a:off x="353105" y="130284"/>
              <a:ext cx="7063831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answer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399179" flipH="1">
            <a:off x="-589522" y="3922958"/>
            <a:ext cx="2848014" cy="145507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188465" y="755117"/>
            <a:ext cx="660619" cy="628188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718158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9789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8698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636757" y="1573125"/>
            <a:ext cx="1764035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Open Sauce"/>
              </a:rPr>
              <a:t>Award this star to the winner of the round!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011487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93118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722026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696262" y="1515191"/>
            <a:ext cx="4288188" cy="1841976"/>
            <a:chOff x="0" y="0"/>
            <a:chExt cx="5717584" cy="2455968"/>
          </a:xfrm>
        </p:grpSpPr>
        <p:sp>
          <p:nvSpPr>
            <p:cNvPr id="24" name="AutoShape 24"/>
            <p:cNvSpPr/>
            <p:nvPr/>
          </p:nvSpPr>
          <p:spPr>
            <a:xfrm rot="245089">
              <a:off x="62170" y="196742"/>
              <a:ext cx="5593244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25" name="TextBox 25"/>
            <p:cNvSpPr txBox="1"/>
            <p:nvPr/>
          </p:nvSpPr>
          <p:spPr>
            <a:xfrm rot="245089">
              <a:off x="364397" y="148499"/>
              <a:ext cx="4904050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sheet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99789" y="633164"/>
            <a:ext cx="398483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175">
                <a:solidFill>
                  <a:srgbClr val="FFFFFF"/>
                </a:solidFill>
                <a:latin typeface="Paalalabas Wide"/>
              </a:rPr>
              <a:t>Round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3744" y="3827865"/>
            <a:ext cx="8361455" cy="3364766"/>
            <a:chOff x="0" y="0"/>
            <a:chExt cx="11148607" cy="4486355"/>
          </a:xfrm>
        </p:grpSpPr>
        <p:sp>
          <p:nvSpPr>
            <p:cNvPr id="3" name="AutoShape 3"/>
            <p:cNvSpPr/>
            <p:nvPr/>
          </p:nvSpPr>
          <p:spPr>
            <a:xfrm rot="274042">
              <a:off x="125386" y="428214"/>
              <a:ext cx="10897835" cy="358375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4" name="TextBox 4"/>
            <p:cNvSpPr txBox="1"/>
            <p:nvPr/>
          </p:nvSpPr>
          <p:spPr>
            <a:xfrm rot="277013">
              <a:off x="1032509" y="555494"/>
              <a:ext cx="9239109" cy="3564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9"/>
                </a:lnSpc>
                <a:spcBef>
                  <a:spcPct val="0"/>
                </a:spcBef>
              </a:pPr>
              <a:r>
                <a:rPr lang="en-US" sz="16042">
                  <a:solidFill>
                    <a:srgbClr val="202020"/>
                  </a:solidFill>
                  <a:latin typeface="Paalalabas Wide"/>
                </a:rPr>
                <a:t>round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14180" y="1475759"/>
            <a:ext cx="10001593" cy="3776603"/>
            <a:chOff x="0" y="0"/>
            <a:chExt cx="13335458" cy="5035470"/>
          </a:xfrm>
        </p:grpSpPr>
        <p:sp>
          <p:nvSpPr>
            <p:cNvPr id="6" name="AutoShape 6"/>
            <p:cNvSpPr/>
            <p:nvPr/>
          </p:nvSpPr>
          <p:spPr>
            <a:xfrm rot="-423153">
              <a:off x="150227" y="787922"/>
              <a:ext cx="13035004" cy="3250351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7" name="TextBox 7"/>
            <p:cNvSpPr txBox="1"/>
            <p:nvPr/>
          </p:nvSpPr>
          <p:spPr>
            <a:xfrm rot="-423153">
              <a:off x="777730" y="757379"/>
              <a:ext cx="11840420" cy="3564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9"/>
                </a:lnSpc>
                <a:spcBef>
                  <a:spcPct val="0"/>
                </a:spcBef>
              </a:pPr>
              <a:r>
                <a:rPr lang="en-US" sz="16042">
                  <a:solidFill>
                    <a:srgbClr val="202020"/>
                  </a:solidFill>
                  <a:latin typeface="Paalalabas Wide"/>
                </a:rPr>
                <a:t>average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05530" y="7158003"/>
            <a:ext cx="8676940" cy="971833"/>
            <a:chOff x="0" y="0"/>
            <a:chExt cx="11569254" cy="129577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1569254" cy="1295778"/>
              <a:chOff x="0" y="0"/>
              <a:chExt cx="9876354" cy="11061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877624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9877624" h="1106170">
                    <a:moveTo>
                      <a:pt x="9323904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9323904" y="0"/>
                    </a:lnTo>
                    <a:cubicBezTo>
                      <a:pt x="9629973" y="0"/>
                      <a:pt x="9877623" y="247650"/>
                      <a:pt x="9877623" y="553720"/>
                    </a:cubicBezTo>
                    <a:cubicBezTo>
                      <a:pt x="9876354" y="858520"/>
                      <a:pt x="9628704" y="1106170"/>
                      <a:pt x="9323904" y="1106170"/>
                    </a:cubicBezTo>
                    <a:close/>
                  </a:path>
                </a:pathLst>
              </a:custGeom>
              <a:solidFill>
                <a:srgbClr val="FF4F63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2064172" y="159128"/>
              <a:ext cx="7440910" cy="1136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spc="280">
                  <a:solidFill>
                    <a:srgbClr val="EDECED"/>
                  </a:solidFill>
                  <a:latin typeface="Paalalabas Wide"/>
                </a:rPr>
                <a:t>6 letter word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73693" y="2044484"/>
            <a:ext cx="2204896" cy="272515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91838">
            <a:off x="2143938" y="5154930"/>
            <a:ext cx="4112429" cy="2243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9544" y="1846972"/>
            <a:ext cx="4890071" cy="1831470"/>
            <a:chOff x="0" y="0"/>
            <a:chExt cx="6520095" cy="2441960"/>
          </a:xfrm>
        </p:grpSpPr>
        <p:sp>
          <p:nvSpPr>
            <p:cNvPr id="3" name="AutoShape 3"/>
            <p:cNvSpPr/>
            <p:nvPr/>
          </p:nvSpPr>
          <p:spPr>
            <a:xfrm rot="-198601">
              <a:off x="50797" y="183676"/>
              <a:ext cx="6418501" cy="1945005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4" name="TextBox 4"/>
            <p:cNvSpPr txBox="1"/>
            <p:nvPr/>
          </p:nvSpPr>
          <p:spPr>
            <a:xfrm rot="-198601">
              <a:off x="422054" y="152560"/>
              <a:ext cx="5391458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round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131019" y="5301799"/>
            <a:ext cx="1731286" cy="1730664"/>
            <a:chOff x="0" y="0"/>
            <a:chExt cx="2308381" cy="2307552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524278" y="-3269"/>
              <a:ext cx="125982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683" y="5301799"/>
            <a:ext cx="1731286" cy="1730664"/>
            <a:chOff x="0" y="0"/>
            <a:chExt cx="2308381" cy="2307552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524278" y="-3269"/>
              <a:ext cx="125982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48346" y="5301799"/>
            <a:ext cx="1731286" cy="1730664"/>
            <a:chOff x="0" y="0"/>
            <a:chExt cx="2308381" cy="2307552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524278" y="-3269"/>
              <a:ext cx="125982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L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57010" y="5301799"/>
            <a:ext cx="1731286" cy="1730664"/>
            <a:chOff x="0" y="0"/>
            <a:chExt cx="2308381" cy="2307552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524278" y="-3269"/>
              <a:ext cx="125982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165674" y="5301799"/>
            <a:ext cx="1731286" cy="1730664"/>
            <a:chOff x="0" y="0"/>
            <a:chExt cx="2308381" cy="2307552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524278" y="-3269"/>
              <a:ext cx="125982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174338" y="5301799"/>
            <a:ext cx="1731286" cy="1730664"/>
            <a:chOff x="0" y="0"/>
            <a:chExt cx="2308381" cy="2307552"/>
          </a:xfrm>
        </p:grpSpPr>
        <p:sp>
          <p:nvSpPr>
            <p:cNvPr id="21" name="AutoShape 21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524278" y="-3269"/>
              <a:ext cx="125982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T</a:t>
              </a:r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28712" y="6239677"/>
            <a:ext cx="2463308" cy="2216978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990021">
            <a:off x="1149392" y="3477313"/>
            <a:ext cx="2618536" cy="2518556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9687086" y="2120289"/>
            <a:ext cx="3119505" cy="1760750"/>
            <a:chOff x="0" y="0"/>
            <a:chExt cx="4159340" cy="2347667"/>
          </a:xfrm>
        </p:grpSpPr>
        <p:sp>
          <p:nvSpPr>
            <p:cNvPr id="26" name="AutoShape 26"/>
            <p:cNvSpPr/>
            <p:nvPr/>
          </p:nvSpPr>
          <p:spPr>
            <a:xfrm rot="245089">
              <a:off x="64155" y="141102"/>
              <a:ext cx="4031031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27" name="TextBox 27"/>
            <p:cNvSpPr txBox="1"/>
            <p:nvPr/>
          </p:nvSpPr>
          <p:spPr>
            <a:xfrm rot="245089">
              <a:off x="366328" y="94349"/>
              <a:ext cx="3383688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two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713155" y="8190987"/>
            <a:ext cx="8861689" cy="47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uce"/>
              </a:rPr>
              <a:t>Hurry! Write your answers. The clock is ticking.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123946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3" name="AutoShape 3"/>
          <p:cNvSpPr/>
          <p:nvPr/>
        </p:nvSpPr>
        <p:spPr>
          <a:xfrm>
            <a:off x="6505577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4" name="AutoShape 4"/>
          <p:cNvSpPr/>
          <p:nvPr/>
        </p:nvSpPr>
        <p:spPr>
          <a:xfrm>
            <a:off x="834485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grpSp>
        <p:nvGrpSpPr>
          <p:cNvPr id="5" name="Group 5"/>
          <p:cNvGrpSpPr/>
          <p:nvPr/>
        </p:nvGrpSpPr>
        <p:grpSpPr>
          <a:xfrm>
            <a:off x="4302294" y="1228284"/>
            <a:ext cx="5940666" cy="1878167"/>
            <a:chOff x="0" y="0"/>
            <a:chExt cx="7920887" cy="2504222"/>
          </a:xfrm>
        </p:grpSpPr>
        <p:sp>
          <p:nvSpPr>
            <p:cNvPr id="6" name="AutoShape 6"/>
            <p:cNvSpPr/>
            <p:nvPr/>
          </p:nvSpPr>
          <p:spPr>
            <a:xfrm rot="-215502">
              <a:off x="53249" y="242860"/>
              <a:ext cx="7814389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7" name="TextBox 7"/>
            <p:cNvSpPr txBox="1"/>
            <p:nvPr/>
          </p:nvSpPr>
          <p:spPr>
            <a:xfrm rot="-215502">
              <a:off x="357197" y="149498"/>
              <a:ext cx="7063831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answer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88465" y="755117"/>
            <a:ext cx="660619" cy="62818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718158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99789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8698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36757" y="1573125"/>
            <a:ext cx="1764035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Open Sauce"/>
              </a:rPr>
              <a:t>Award this star to the winner of the round!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11487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93118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22026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638125" y="1458776"/>
            <a:ext cx="4304121" cy="1895366"/>
            <a:chOff x="0" y="0"/>
            <a:chExt cx="5738828" cy="2527155"/>
          </a:xfrm>
        </p:grpSpPr>
        <p:sp>
          <p:nvSpPr>
            <p:cNvPr id="17" name="AutoShape 17"/>
            <p:cNvSpPr/>
            <p:nvPr/>
          </p:nvSpPr>
          <p:spPr>
            <a:xfrm rot="293740">
              <a:off x="72792" y="235121"/>
              <a:ext cx="5593244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8" name="TextBox 18"/>
            <p:cNvSpPr txBox="1"/>
            <p:nvPr/>
          </p:nvSpPr>
          <p:spPr>
            <a:xfrm rot="293740">
              <a:off x="373014" y="186169"/>
              <a:ext cx="4904050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sheet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99789" y="633164"/>
            <a:ext cx="398483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175">
                <a:solidFill>
                  <a:srgbClr val="FFFFFF"/>
                </a:solidFill>
                <a:latin typeface="Paalalabas Wide"/>
              </a:rPr>
              <a:t>Round 2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3695376" y="3059487"/>
            <a:ext cx="2133986" cy="2133743"/>
            <a:chOff x="0" y="0"/>
            <a:chExt cx="6350013" cy="6349289"/>
          </a:xfrm>
        </p:grpSpPr>
        <p:sp>
          <p:nvSpPr>
            <p:cNvPr id="21" name="Freeform 21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4"/>
              <a:stretch>
                <a:fillRect b="-50016"/>
              </a:stretch>
            </a:blip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077007" y="3059487"/>
            <a:ext cx="2133986" cy="2133743"/>
            <a:chOff x="0" y="0"/>
            <a:chExt cx="6350013" cy="6349289"/>
          </a:xfrm>
        </p:grpSpPr>
        <p:sp>
          <p:nvSpPr>
            <p:cNvPr id="23" name="Freeform 23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5"/>
              <a:stretch>
                <a:fillRect t="-25008" b="-25008"/>
              </a:stretch>
            </a:blip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2405915" y="3059487"/>
            <a:ext cx="2133986" cy="2133743"/>
            <a:chOff x="0" y="0"/>
            <a:chExt cx="6350013" cy="6349289"/>
          </a:xfrm>
        </p:grpSpPr>
        <p:sp>
          <p:nvSpPr>
            <p:cNvPr id="25" name="Freeform 25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6"/>
              <a:stretch>
                <a:fillRect t="-25008" b="-25008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6892" y="1670254"/>
            <a:ext cx="5372528" cy="2663609"/>
            <a:chOff x="19263" y="-2587"/>
            <a:chExt cx="7163370" cy="3551479"/>
          </a:xfrm>
        </p:grpSpPr>
        <p:sp>
          <p:nvSpPr>
            <p:cNvPr id="3" name="AutoShape 3"/>
            <p:cNvSpPr/>
            <p:nvPr/>
          </p:nvSpPr>
          <p:spPr>
            <a:xfrm rot="41469">
              <a:off x="19263" y="43087"/>
              <a:ext cx="716337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4" name="TextBox 4"/>
            <p:cNvSpPr txBox="1"/>
            <p:nvPr/>
          </p:nvSpPr>
          <p:spPr>
            <a:xfrm rot="41469">
              <a:off x="933188" y="-2587"/>
              <a:ext cx="5292944" cy="3551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are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471975">
            <a:off x="7105537" y="3673375"/>
            <a:ext cx="5096612" cy="2666812"/>
            <a:chOff x="10566" y="22299"/>
            <a:chExt cx="6795483" cy="3555749"/>
          </a:xfrm>
        </p:grpSpPr>
        <p:sp>
          <p:nvSpPr>
            <p:cNvPr id="6" name="AutoShape 6"/>
            <p:cNvSpPr/>
            <p:nvPr/>
          </p:nvSpPr>
          <p:spPr>
            <a:xfrm rot="21577403">
              <a:off x="10566" y="22299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-22597">
              <a:off x="1006903" y="26656"/>
              <a:ext cx="5139734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you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97853" y="6035950"/>
            <a:ext cx="9762132" cy="2732694"/>
            <a:chOff x="0" y="0"/>
            <a:chExt cx="13016176" cy="3643592"/>
          </a:xfrm>
        </p:grpSpPr>
        <p:sp>
          <p:nvSpPr>
            <p:cNvPr id="9" name="AutoShape 9"/>
            <p:cNvSpPr/>
            <p:nvPr/>
          </p:nvSpPr>
          <p:spPr>
            <a:xfrm rot="72398">
              <a:off x="32648" y="136004"/>
              <a:ext cx="12950881" cy="3237067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10" name="TextBox 10"/>
            <p:cNvSpPr txBox="1"/>
            <p:nvPr/>
          </p:nvSpPr>
          <p:spPr>
            <a:xfrm rot="72398">
              <a:off x="947979" y="-24306"/>
              <a:ext cx="11101375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>
                  <a:solidFill>
                    <a:srgbClr val="202020"/>
                  </a:solidFill>
                  <a:latin typeface="Paalalabas Wide"/>
                </a:rPr>
                <a:t>ready?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550305">
            <a:off x="12479639" y="7759724"/>
            <a:ext cx="2692624" cy="157151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48769">
            <a:off x="3392497" y="4303573"/>
            <a:ext cx="2010712" cy="321480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431904" y="857979"/>
            <a:ext cx="3159010" cy="31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8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123946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3" name="AutoShape 3"/>
          <p:cNvSpPr/>
          <p:nvPr/>
        </p:nvSpPr>
        <p:spPr>
          <a:xfrm>
            <a:off x="6505577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4" name="AutoShape 4"/>
          <p:cNvSpPr/>
          <p:nvPr/>
        </p:nvSpPr>
        <p:spPr>
          <a:xfrm>
            <a:off x="834485" y="4126358"/>
            <a:ext cx="5276846" cy="5293136"/>
          </a:xfrm>
          <a:prstGeom prst="rect">
            <a:avLst/>
          </a:prstGeom>
          <a:solidFill>
            <a:srgbClr val="EDECED"/>
          </a:solidFill>
        </p:spPr>
      </p:sp>
      <p:grpSp>
        <p:nvGrpSpPr>
          <p:cNvPr id="5" name="Group 5"/>
          <p:cNvGrpSpPr/>
          <p:nvPr/>
        </p:nvGrpSpPr>
        <p:grpSpPr>
          <a:xfrm>
            <a:off x="4032008" y="1315267"/>
            <a:ext cx="5922067" cy="1782512"/>
            <a:chOff x="0" y="0"/>
            <a:chExt cx="7896089" cy="2376683"/>
          </a:xfrm>
        </p:grpSpPr>
        <p:sp>
          <p:nvSpPr>
            <p:cNvPr id="6" name="AutoShape 6"/>
            <p:cNvSpPr/>
            <p:nvPr/>
          </p:nvSpPr>
          <p:spPr>
            <a:xfrm rot="159281">
              <a:off x="40850" y="179924"/>
              <a:ext cx="7814389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7" name="TextBox 7"/>
            <p:cNvSpPr txBox="1"/>
            <p:nvPr/>
          </p:nvSpPr>
          <p:spPr>
            <a:xfrm rot="159281">
              <a:off x="342946" y="78694"/>
              <a:ext cx="7063831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answer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95701" y="1278913"/>
            <a:ext cx="4399675" cy="2315598"/>
            <a:chOff x="0" y="0"/>
            <a:chExt cx="5866234" cy="3087464"/>
          </a:xfrm>
        </p:grpSpPr>
        <p:sp>
          <p:nvSpPr>
            <p:cNvPr id="9" name="AutoShape 9"/>
            <p:cNvSpPr/>
            <p:nvPr/>
          </p:nvSpPr>
          <p:spPr>
            <a:xfrm rot="-679276">
              <a:off x="136495" y="530082"/>
              <a:ext cx="5593244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0" name="TextBox 10"/>
            <p:cNvSpPr txBox="1"/>
            <p:nvPr/>
          </p:nvSpPr>
          <p:spPr>
            <a:xfrm rot="-679276">
              <a:off x="453394" y="491275"/>
              <a:ext cx="4904050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sheet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88465" y="755117"/>
            <a:ext cx="660619" cy="62818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718158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99789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8698" y="5366665"/>
            <a:ext cx="2044211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36757" y="1573125"/>
            <a:ext cx="1764035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Open Sauce"/>
              </a:rPr>
              <a:t>Award this star to the winner of the round!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11487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93118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22026" y="5366665"/>
            <a:ext cx="2062682" cy="362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  <a:p>
            <a:pPr marL="453390" lvl="1" indent="-226695">
              <a:lnSpc>
                <a:spcPts val="4200"/>
              </a:lnSpc>
              <a:buFont typeface="Arial"/>
              <a:buChar char="•"/>
            </a:pPr>
            <a:r>
              <a:rPr lang="en-US" sz="2100" spc="105">
                <a:solidFill>
                  <a:srgbClr val="202020"/>
                </a:solidFill>
                <a:latin typeface="Open Sauce"/>
              </a:rPr>
              <a:t>Answer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9789" y="633164"/>
            <a:ext cx="398483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175">
                <a:solidFill>
                  <a:srgbClr val="FFFFFF"/>
                </a:solidFill>
                <a:latin typeface="Paalalabas Wide"/>
              </a:rPr>
              <a:t>Round 3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3695376" y="3059487"/>
            <a:ext cx="2133986" cy="2133743"/>
            <a:chOff x="0" y="0"/>
            <a:chExt cx="6350013" cy="6349289"/>
          </a:xfrm>
        </p:grpSpPr>
        <p:sp>
          <p:nvSpPr>
            <p:cNvPr id="21" name="Freeform 21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4"/>
              <a:stretch>
                <a:fillRect b="-50016"/>
              </a:stretch>
            </a:blip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077007" y="3059487"/>
            <a:ext cx="2133986" cy="2133743"/>
            <a:chOff x="0" y="0"/>
            <a:chExt cx="6350013" cy="6349289"/>
          </a:xfrm>
        </p:grpSpPr>
        <p:sp>
          <p:nvSpPr>
            <p:cNvPr id="23" name="Freeform 23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5"/>
              <a:stretch>
                <a:fillRect t="-25008" b="-25008"/>
              </a:stretch>
            </a:blip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2405915" y="3059487"/>
            <a:ext cx="2133986" cy="2133743"/>
            <a:chOff x="0" y="0"/>
            <a:chExt cx="6350013" cy="6349289"/>
          </a:xfrm>
        </p:grpSpPr>
        <p:sp>
          <p:nvSpPr>
            <p:cNvPr id="25" name="Freeform 25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6"/>
              <a:stretch>
                <a:fillRect t="-25008" b="-25008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35629" y="777889"/>
            <a:ext cx="5323671" cy="1653799"/>
            <a:chOff x="0" y="0"/>
            <a:chExt cx="7098228" cy="220506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098228" cy="2205066"/>
              <a:chOff x="0" y="0"/>
              <a:chExt cx="3472874" cy="108318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472874" cy="1083186"/>
              </a:xfrm>
              <a:custGeom>
                <a:avLst/>
                <a:gdLst/>
                <a:ahLst/>
                <a:cxnLst/>
                <a:rect l="l" t="t" r="r" b="b"/>
                <a:pathLst>
                  <a:path w="3472874" h="1083186">
                    <a:moveTo>
                      <a:pt x="3348414" y="1083186"/>
                    </a:moveTo>
                    <a:lnTo>
                      <a:pt x="124460" y="1083186"/>
                    </a:lnTo>
                    <a:cubicBezTo>
                      <a:pt x="55880" y="1083186"/>
                      <a:pt x="0" y="1027306"/>
                      <a:pt x="0" y="95872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348414" y="0"/>
                    </a:lnTo>
                    <a:cubicBezTo>
                      <a:pt x="3416994" y="0"/>
                      <a:pt x="3472874" y="55880"/>
                      <a:pt x="3472874" y="124460"/>
                    </a:cubicBezTo>
                    <a:lnTo>
                      <a:pt x="3472874" y="958726"/>
                    </a:lnTo>
                    <a:cubicBezTo>
                      <a:pt x="3472874" y="1027306"/>
                      <a:pt x="3416994" y="1083186"/>
                      <a:pt x="3348414" y="10831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395067" y="1509756"/>
              <a:ext cx="5318404" cy="325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4F63"/>
                  </a:solidFill>
                  <a:latin typeface="Open Sauce Italics"/>
                </a:rPr>
                <a:t>Kindly delete this note after editing this page.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95067" y="262843"/>
              <a:ext cx="5326106" cy="1024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202020"/>
                  </a:solidFill>
                  <a:latin typeface="Open Sauce"/>
                </a:rPr>
                <a:t>Count how many stars each player has won in the rounds. The player with the most star wins. 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3789" y="497249"/>
              <a:ext cx="747914" cy="799374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663733" y="2866631"/>
            <a:ext cx="1947173" cy="1918312"/>
            <a:chOff x="0" y="0"/>
            <a:chExt cx="2596231" cy="255774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 t="17160" b="17160"/>
            <a:stretch>
              <a:fillRect/>
            </a:stretch>
          </p:blipFill>
          <p:spPr>
            <a:xfrm>
              <a:off x="0" y="0"/>
              <a:ext cx="2596231" cy="255774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663733" y="5064124"/>
            <a:ext cx="1947173" cy="1918312"/>
            <a:chOff x="0" y="0"/>
            <a:chExt cx="2596231" cy="2557749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rcRect t="17160" b="17160"/>
            <a:stretch>
              <a:fillRect/>
            </a:stretch>
          </p:blipFill>
          <p:spPr>
            <a:xfrm>
              <a:off x="0" y="0"/>
              <a:ext cx="2596231" cy="255774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663733" y="7339988"/>
            <a:ext cx="1947173" cy="1918312"/>
            <a:chOff x="0" y="0"/>
            <a:chExt cx="2596231" cy="255774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/>
            <a:srcRect b="34321"/>
            <a:stretch>
              <a:fillRect/>
            </a:stretch>
          </p:blipFill>
          <p:spPr>
            <a:xfrm>
              <a:off x="0" y="0"/>
              <a:ext cx="2596231" cy="2557749"/>
            </a:xfrm>
            <a:prstGeom prst="rect">
              <a:avLst/>
            </a:prstGeom>
          </p:spPr>
        </p:pic>
      </p:grpSp>
      <p:sp>
        <p:nvSpPr>
          <p:cNvPr id="14" name="AutoShape 14"/>
          <p:cNvSpPr/>
          <p:nvPr/>
        </p:nvSpPr>
        <p:spPr>
          <a:xfrm>
            <a:off x="3867154" y="2866631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15" name="AutoShape 15"/>
          <p:cNvSpPr/>
          <p:nvPr/>
        </p:nvSpPr>
        <p:spPr>
          <a:xfrm>
            <a:off x="3867154" y="5064124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16" name="AutoShape 16"/>
          <p:cNvSpPr/>
          <p:nvPr/>
        </p:nvSpPr>
        <p:spPr>
          <a:xfrm>
            <a:off x="3867154" y="7339988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grpSp>
        <p:nvGrpSpPr>
          <p:cNvPr id="17" name="Group 17"/>
          <p:cNvGrpSpPr/>
          <p:nvPr/>
        </p:nvGrpSpPr>
        <p:grpSpPr>
          <a:xfrm>
            <a:off x="1663733" y="604794"/>
            <a:ext cx="4405238" cy="1829276"/>
            <a:chOff x="0" y="0"/>
            <a:chExt cx="5873651" cy="2439035"/>
          </a:xfrm>
        </p:grpSpPr>
        <p:sp>
          <p:nvSpPr>
            <p:cNvPr id="18" name="AutoShape 18"/>
            <p:cNvSpPr/>
            <p:nvPr/>
          </p:nvSpPr>
          <p:spPr>
            <a:xfrm rot="245089">
              <a:off x="61972" y="202315"/>
              <a:ext cx="5749708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9" name="TextBox 19"/>
            <p:cNvSpPr txBox="1"/>
            <p:nvPr/>
          </p:nvSpPr>
          <p:spPr>
            <a:xfrm rot="245089">
              <a:off x="351824" y="126278"/>
              <a:ext cx="5052509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score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759143" y="618244"/>
            <a:ext cx="4597719" cy="1815826"/>
            <a:chOff x="0" y="0"/>
            <a:chExt cx="6130292" cy="2421101"/>
          </a:xfrm>
        </p:grpSpPr>
        <p:sp>
          <p:nvSpPr>
            <p:cNvPr id="21" name="AutoShape 21"/>
            <p:cNvSpPr/>
            <p:nvPr/>
          </p:nvSpPr>
          <p:spPr>
            <a:xfrm rot="-198601">
              <a:off x="51123" y="172404"/>
              <a:ext cx="6028046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22" name="TextBox 22"/>
            <p:cNvSpPr txBox="1"/>
            <p:nvPr/>
          </p:nvSpPr>
          <p:spPr>
            <a:xfrm rot="-198601">
              <a:off x="186424" y="121423"/>
              <a:ext cx="5747473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board</a:t>
              </a:r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222800" y="3335026"/>
            <a:ext cx="1032193" cy="981522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222800" y="7875858"/>
            <a:ext cx="1032193" cy="98152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383777" y="3335026"/>
            <a:ext cx="1032193" cy="98152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383777" y="7875858"/>
            <a:ext cx="1032193" cy="98152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548485" y="7875858"/>
            <a:ext cx="1032193" cy="98152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222800" y="5532519"/>
            <a:ext cx="1032193" cy="98152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21211">
            <a:off x="15295629" y="6856071"/>
            <a:ext cx="2444340" cy="3021095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943434">
            <a:off x="13612438" y="4475168"/>
            <a:ext cx="4114800" cy="1832956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909268" y="1581465"/>
            <a:ext cx="1307918" cy="1976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215962" y="2755212"/>
            <a:ext cx="5243090" cy="5242492"/>
            <a:chOff x="0" y="0"/>
            <a:chExt cx="6350013" cy="6349289"/>
          </a:xfrm>
        </p:grpSpPr>
        <p:sp>
          <p:nvSpPr>
            <p:cNvPr id="3" name="Freeform 3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l="l" t="t" r="r" b="b"/>
              <a:pathLst>
                <a:path w="6540525" h="6539573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b="-5001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424695" y="790572"/>
            <a:ext cx="11849566" cy="3184392"/>
            <a:chOff x="0" y="0"/>
            <a:chExt cx="15799421" cy="4245855"/>
          </a:xfrm>
        </p:grpSpPr>
        <p:sp>
          <p:nvSpPr>
            <p:cNvPr id="5" name="AutoShape 5"/>
            <p:cNvSpPr/>
            <p:nvPr/>
          </p:nvSpPr>
          <p:spPr>
            <a:xfrm rot="-423153">
              <a:off x="84805" y="950643"/>
              <a:ext cx="15629812" cy="2344569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6" name="TextBox 6"/>
            <p:cNvSpPr txBox="1"/>
            <p:nvPr/>
          </p:nvSpPr>
          <p:spPr>
            <a:xfrm rot="-423153">
              <a:off x="694281" y="1026291"/>
              <a:ext cx="14739482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599" dirty="0">
                  <a:solidFill>
                    <a:srgbClr val="202020"/>
                  </a:solidFill>
                  <a:latin typeface="Paalalabas Wide"/>
                </a:rPr>
                <a:t>congratulations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74947">
            <a:off x="10467731" y="6425858"/>
            <a:ext cx="4127724" cy="274681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474947">
            <a:off x="11174017" y="6792084"/>
            <a:ext cx="2723279" cy="194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202020"/>
                </a:solidFill>
                <a:latin typeface="Open Sauce"/>
              </a:rPr>
              <a:t>You are such a word genius!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dirty="0">
                <a:solidFill>
                  <a:srgbClr val="202020"/>
                </a:solidFill>
                <a:latin typeface="Open Sauce"/>
              </a:rPr>
              <a:t>Mark Twain is trembling.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794241">
            <a:off x="14260127" y="7328541"/>
            <a:ext cx="1952146" cy="241276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22681">
            <a:off x="4606623" y="5435032"/>
            <a:ext cx="2616595" cy="323399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2164269">
            <a:off x="13558510" y="1385408"/>
            <a:ext cx="1862934" cy="273960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990021">
            <a:off x="3482783" y="4224732"/>
            <a:ext cx="2043831" cy="19657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7455" y="1524558"/>
            <a:ext cx="7092197" cy="2719703"/>
            <a:chOff x="0" y="0"/>
            <a:chExt cx="9456262" cy="3626271"/>
          </a:xfrm>
        </p:grpSpPr>
        <p:sp>
          <p:nvSpPr>
            <p:cNvPr id="3" name="AutoShape 3"/>
            <p:cNvSpPr/>
            <p:nvPr/>
          </p:nvSpPr>
          <p:spPr>
            <a:xfrm rot="41469">
              <a:off x="19181" y="56685"/>
              <a:ext cx="941790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4" name="TextBox 4"/>
            <p:cNvSpPr txBox="1"/>
            <p:nvPr/>
          </p:nvSpPr>
          <p:spPr>
            <a:xfrm rot="41469">
              <a:off x="189063" y="20243"/>
              <a:ext cx="9078137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>
                  <a:solidFill>
                    <a:srgbClr val="202020"/>
                  </a:solidFill>
                  <a:latin typeface="Paalalabas Wide"/>
                </a:rPr>
                <a:t>thank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471975">
            <a:off x="8948693" y="3455436"/>
            <a:ext cx="5112460" cy="2696179"/>
            <a:chOff x="0" y="0"/>
            <a:chExt cx="6816614" cy="3594905"/>
          </a:xfrm>
        </p:grpSpPr>
        <p:sp>
          <p:nvSpPr>
            <p:cNvPr id="6" name="AutoShape 6"/>
            <p:cNvSpPr/>
            <p:nvPr/>
          </p:nvSpPr>
          <p:spPr>
            <a:xfrm rot="-22597">
              <a:off x="10566" y="22299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-22597">
              <a:off x="1006903" y="26656"/>
              <a:ext cx="5139734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>
                  <a:solidFill>
                    <a:srgbClr val="202020"/>
                  </a:solidFill>
                  <a:latin typeface="Paalalabas Wide"/>
                </a:rPr>
                <a:t>you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512488" y="6129860"/>
            <a:ext cx="9762132" cy="2732694"/>
            <a:chOff x="0" y="0"/>
            <a:chExt cx="13016176" cy="3643592"/>
          </a:xfrm>
        </p:grpSpPr>
        <p:sp>
          <p:nvSpPr>
            <p:cNvPr id="9" name="AutoShape 9"/>
            <p:cNvSpPr/>
            <p:nvPr/>
          </p:nvSpPr>
          <p:spPr>
            <a:xfrm rot="72398">
              <a:off x="32648" y="136004"/>
              <a:ext cx="12950881" cy="3237067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0" name="TextBox 10"/>
            <p:cNvSpPr txBox="1"/>
            <p:nvPr/>
          </p:nvSpPr>
          <p:spPr>
            <a:xfrm rot="72398">
              <a:off x="947979" y="-24306"/>
              <a:ext cx="11101375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>
                  <a:solidFill>
                    <a:srgbClr val="202020"/>
                  </a:solidFill>
                  <a:latin typeface="Paalalabas Wide"/>
                </a:rPr>
                <a:t>playing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84449" y="5031486"/>
            <a:ext cx="3119505" cy="1760750"/>
            <a:chOff x="0" y="0"/>
            <a:chExt cx="4159340" cy="2347667"/>
          </a:xfrm>
        </p:grpSpPr>
        <p:sp>
          <p:nvSpPr>
            <p:cNvPr id="12" name="AutoShape 12"/>
            <p:cNvSpPr/>
            <p:nvPr/>
          </p:nvSpPr>
          <p:spPr>
            <a:xfrm rot="245089">
              <a:off x="64155" y="141102"/>
              <a:ext cx="4031031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3" name="TextBox 13"/>
            <p:cNvSpPr txBox="1"/>
            <p:nvPr/>
          </p:nvSpPr>
          <p:spPr>
            <a:xfrm rot="245089">
              <a:off x="366328" y="94349"/>
              <a:ext cx="3383688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for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1838">
            <a:off x="2009781" y="2807190"/>
            <a:ext cx="4112429" cy="224314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35645">
            <a:off x="12036022" y="5242734"/>
            <a:ext cx="3514484" cy="24920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4882130" cy="290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spc="320">
                <a:solidFill>
                  <a:srgbClr val="FFFFFF"/>
                </a:solidFill>
                <a:latin typeface="Paalalabas Wide"/>
              </a:rPr>
              <a:t>Game</a:t>
            </a:r>
          </a:p>
          <a:p>
            <a:pPr>
              <a:lnSpc>
                <a:spcPts val="7679"/>
              </a:lnSpc>
            </a:pPr>
            <a:r>
              <a:rPr lang="en-US" sz="6399" spc="60">
                <a:solidFill>
                  <a:srgbClr val="FFFFFF"/>
                </a:solidFill>
                <a:latin typeface="Paalalabas Wide"/>
              </a:rPr>
              <a:t>Resource </a:t>
            </a:r>
          </a:p>
          <a:p>
            <a:pPr>
              <a:lnSpc>
                <a:spcPts val="7680"/>
              </a:lnSpc>
            </a:pPr>
            <a:r>
              <a:rPr lang="en-US" sz="6400" spc="60">
                <a:solidFill>
                  <a:srgbClr val="FFFFFF"/>
                </a:solidFill>
                <a:latin typeface="Paalalabas Wide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277437"/>
            <a:ext cx="4882130" cy="980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uce"/>
              </a:rPr>
              <a:t>Use these icons in your game. Enjoy!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96015" y="3189549"/>
            <a:ext cx="1596324" cy="1742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093800" y="3189549"/>
            <a:ext cx="1501304" cy="1742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726545" y="3495244"/>
            <a:ext cx="1659518" cy="1176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259553" y="5326522"/>
            <a:ext cx="1264227" cy="15050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2482859" y="5067356"/>
            <a:ext cx="1101514" cy="13614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3884987" y="4778387"/>
            <a:ext cx="2009828" cy="109627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140008" y="7182907"/>
            <a:ext cx="1383772" cy="171028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2871492" y="7302982"/>
            <a:ext cx="972959" cy="147013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3513072" y="6464159"/>
            <a:ext cx="1565804" cy="125833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4375371" y="7475424"/>
            <a:ext cx="1407011" cy="151439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5179886" y="6160415"/>
            <a:ext cx="1429858" cy="148381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5170245" y="1284281"/>
            <a:ext cx="1215818" cy="178796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8931573" y="1164288"/>
            <a:ext cx="1757508" cy="181016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8940664" y="3339796"/>
            <a:ext cx="2154935" cy="110097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3033616" y="1382074"/>
            <a:ext cx="1592382" cy="159238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8569352" y="4940474"/>
            <a:ext cx="1010224" cy="161518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1062450" y="1382074"/>
            <a:ext cx="1368502" cy="1532945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9705832" y="4808840"/>
            <a:ext cx="1366261" cy="138387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8764881" y="6464159"/>
            <a:ext cx="2090892" cy="125833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9317078" y="7729209"/>
            <a:ext cx="1548337" cy="1393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41469">
            <a:off x="5019428" y="1318944"/>
            <a:ext cx="4244753" cy="1458754"/>
          </a:xfrm>
          <a:prstGeom prst="rect">
            <a:avLst/>
          </a:prstGeom>
          <a:solidFill>
            <a:srgbClr val="FF4F63"/>
          </a:solidFill>
        </p:spPr>
      </p:sp>
      <p:grpSp>
        <p:nvGrpSpPr>
          <p:cNvPr id="5" name="Group 5"/>
          <p:cNvGrpSpPr/>
          <p:nvPr/>
        </p:nvGrpSpPr>
        <p:grpSpPr>
          <a:xfrm>
            <a:off x="5777200" y="1805448"/>
            <a:ext cx="7212766" cy="1608386"/>
            <a:chOff x="86536" y="503385"/>
            <a:chExt cx="9617021" cy="2144514"/>
          </a:xfrm>
        </p:grpSpPr>
        <p:sp>
          <p:nvSpPr>
            <p:cNvPr id="6" name="AutoShape 6"/>
            <p:cNvSpPr/>
            <p:nvPr/>
          </p:nvSpPr>
          <p:spPr>
            <a:xfrm rot="-364883">
              <a:off x="86536" y="503385"/>
              <a:ext cx="9617021" cy="2144514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7" name="TextBox 7"/>
            <p:cNvSpPr txBox="1"/>
            <p:nvPr/>
          </p:nvSpPr>
          <p:spPr>
            <a:xfrm rot="21238088">
              <a:off x="492688" y="646023"/>
              <a:ext cx="8839383" cy="195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 dirty="0">
                  <a:solidFill>
                    <a:srgbClr val="202020"/>
                  </a:solidFill>
                  <a:latin typeface="Paalalabas Wide"/>
                </a:rPr>
                <a:t>contents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973797" y="4955885"/>
            <a:ext cx="837626" cy="841380"/>
            <a:chOff x="-7981" y="95439"/>
            <a:chExt cx="1116834" cy="1121839"/>
          </a:xfrm>
        </p:grpSpPr>
        <p:grpSp>
          <p:nvGrpSpPr>
            <p:cNvPr id="17" name="Group 17"/>
            <p:cNvGrpSpPr/>
            <p:nvPr/>
          </p:nvGrpSpPr>
          <p:grpSpPr>
            <a:xfrm>
              <a:off x="-7981" y="95439"/>
              <a:ext cx="1116834" cy="1121839"/>
              <a:chOff x="-45177" y="540216"/>
              <a:chExt cx="6321668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45177" y="540216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26426" y="229477"/>
              <a:ext cx="468987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981660" y="6771697"/>
            <a:ext cx="841380" cy="841380"/>
            <a:chOff x="0" y="0"/>
            <a:chExt cx="1121839" cy="1121839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21839" cy="1121839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323924" y="115915"/>
              <a:ext cx="468988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188823" y="4933649"/>
            <a:ext cx="837626" cy="841380"/>
            <a:chOff x="2498" y="-184337"/>
            <a:chExt cx="1116834" cy="1121839"/>
          </a:xfrm>
        </p:grpSpPr>
        <p:grpSp>
          <p:nvGrpSpPr>
            <p:cNvPr id="33" name="Group 33"/>
            <p:cNvGrpSpPr/>
            <p:nvPr/>
          </p:nvGrpSpPr>
          <p:grpSpPr>
            <a:xfrm>
              <a:off x="2498" y="-184337"/>
              <a:ext cx="1116834" cy="1121839"/>
              <a:chOff x="14136" y="-1043413"/>
              <a:chExt cx="6321668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36" y="-1043413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326422" y="-32366"/>
              <a:ext cx="46898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3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188823" y="6766300"/>
            <a:ext cx="841380" cy="841380"/>
            <a:chOff x="0" y="0"/>
            <a:chExt cx="1121839" cy="1121839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1121839" cy="1121839"/>
              <a:chOff x="0" y="0"/>
              <a:chExt cx="6350000" cy="6350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43" name="TextBox 43"/>
            <p:cNvSpPr txBox="1"/>
            <p:nvPr/>
          </p:nvSpPr>
          <p:spPr>
            <a:xfrm>
              <a:off x="323924" y="206906"/>
              <a:ext cx="468988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4</a:t>
              </a:r>
            </a:p>
          </p:txBody>
        </p:sp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33349" y="1815122"/>
            <a:ext cx="1307918" cy="1976250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80DB763A-635D-4A3B-A638-084DB0D00D35}"/>
              </a:ext>
            </a:extLst>
          </p:cNvPr>
          <p:cNvSpPr txBox="1"/>
          <p:nvPr/>
        </p:nvSpPr>
        <p:spPr>
          <a:xfrm>
            <a:off x="4700825" y="4814091"/>
            <a:ext cx="3833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遊戲說明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9C9BA3A-5A30-41ED-B71D-DC1C4CC4A3BB}"/>
              </a:ext>
            </a:extLst>
          </p:cNvPr>
          <p:cNvSpPr txBox="1"/>
          <p:nvPr/>
        </p:nvSpPr>
        <p:spPr>
          <a:xfrm>
            <a:off x="4700825" y="6616310"/>
            <a:ext cx="4245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遊戲架構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C15092C-D335-4530-AC26-2135D946C42E}"/>
              </a:ext>
            </a:extLst>
          </p:cNvPr>
          <p:cNvSpPr txBox="1"/>
          <p:nvPr/>
        </p:nvSpPr>
        <p:spPr>
          <a:xfrm>
            <a:off x="10775814" y="4868743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程式設計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95B3E32-6CA2-42AB-8AF5-6B8CBCFFF3C5}"/>
              </a:ext>
            </a:extLst>
          </p:cNvPr>
          <p:cNvSpPr txBox="1"/>
          <p:nvPr/>
        </p:nvSpPr>
        <p:spPr>
          <a:xfrm>
            <a:off x="10742203" y="6592017"/>
            <a:ext cx="9944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未來發展規劃</a:t>
            </a:r>
          </a:p>
        </p:txBody>
      </p:sp>
      <p:pic>
        <p:nvPicPr>
          <p:cNvPr id="65" name="Picture 8">
            <a:extLst>
              <a:ext uri="{FF2B5EF4-FFF2-40B4-BE49-F238E27FC236}">
                <a16:creationId xmlns:a16="http://schemas.microsoft.com/office/drawing/2014/main" id="{E945556C-B3B4-45CA-9C5C-B967ECB95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09343" y="1562038"/>
            <a:ext cx="966534" cy="22335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4882130" cy="290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 spc="320">
                <a:solidFill>
                  <a:srgbClr val="FFFFFF"/>
                </a:solidFill>
                <a:latin typeface="Paalalabas Wide"/>
              </a:rPr>
              <a:t>Game</a:t>
            </a:r>
          </a:p>
          <a:p>
            <a:pPr>
              <a:lnSpc>
                <a:spcPts val="7679"/>
              </a:lnSpc>
            </a:pPr>
            <a:r>
              <a:rPr lang="en-US" sz="6399" spc="60">
                <a:solidFill>
                  <a:srgbClr val="FFFFFF"/>
                </a:solidFill>
                <a:latin typeface="Paalalabas Wide"/>
              </a:rPr>
              <a:t>Resource </a:t>
            </a:r>
          </a:p>
          <a:p>
            <a:pPr>
              <a:lnSpc>
                <a:spcPts val="7680"/>
              </a:lnSpc>
            </a:pPr>
            <a:r>
              <a:rPr lang="en-US" sz="6400" spc="60">
                <a:solidFill>
                  <a:srgbClr val="FFFFFF"/>
                </a:solidFill>
                <a:latin typeface="Paalalabas Wide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785187"/>
            <a:ext cx="4882130" cy="2473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uce"/>
              </a:rPr>
              <a:t>Find the magic and fun in presenting with Canva Presentations. Press the following keys while on Present mode!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544522" y="3185146"/>
            <a:ext cx="4317218" cy="652856"/>
            <a:chOff x="0" y="0"/>
            <a:chExt cx="5756290" cy="870475"/>
          </a:xfrm>
        </p:grpSpPr>
        <p:sp>
          <p:nvSpPr>
            <p:cNvPr id="5" name="AutoShape 5"/>
            <p:cNvSpPr/>
            <p:nvPr/>
          </p:nvSpPr>
          <p:spPr>
            <a:xfrm rot="-28303">
              <a:off x="3291" y="23655"/>
              <a:ext cx="5749708" cy="823166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6" name="TextBox 6"/>
            <p:cNvSpPr txBox="1"/>
            <p:nvPr/>
          </p:nvSpPr>
          <p:spPr>
            <a:xfrm rot="-28303">
              <a:off x="351891" y="66522"/>
              <a:ext cx="505250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B for blur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44522" y="4206679"/>
            <a:ext cx="4317218" cy="652856"/>
            <a:chOff x="0" y="0"/>
            <a:chExt cx="5756290" cy="870475"/>
          </a:xfrm>
        </p:grpSpPr>
        <p:sp>
          <p:nvSpPr>
            <p:cNvPr id="8" name="AutoShape 8"/>
            <p:cNvSpPr/>
            <p:nvPr/>
          </p:nvSpPr>
          <p:spPr>
            <a:xfrm rot="-28303">
              <a:off x="3291" y="23655"/>
              <a:ext cx="5749708" cy="823166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9" name="TextBox 9"/>
            <p:cNvSpPr txBox="1"/>
            <p:nvPr/>
          </p:nvSpPr>
          <p:spPr>
            <a:xfrm rot="-28303">
              <a:off x="149057" y="64852"/>
              <a:ext cx="5458177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D for a drumroll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544522" y="5338648"/>
            <a:ext cx="4317218" cy="652856"/>
            <a:chOff x="0" y="0"/>
            <a:chExt cx="5756290" cy="870475"/>
          </a:xfrm>
        </p:grpSpPr>
        <p:sp>
          <p:nvSpPr>
            <p:cNvPr id="11" name="AutoShape 11"/>
            <p:cNvSpPr/>
            <p:nvPr/>
          </p:nvSpPr>
          <p:spPr>
            <a:xfrm rot="-28303">
              <a:off x="3291" y="23655"/>
              <a:ext cx="5749708" cy="823166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2" name="TextBox 12"/>
            <p:cNvSpPr txBox="1"/>
            <p:nvPr/>
          </p:nvSpPr>
          <p:spPr>
            <a:xfrm rot="-28303">
              <a:off x="351891" y="66522"/>
              <a:ext cx="505250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Q for quiet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44522" y="6404559"/>
            <a:ext cx="9714778" cy="697295"/>
            <a:chOff x="0" y="0"/>
            <a:chExt cx="12953038" cy="929727"/>
          </a:xfrm>
        </p:grpSpPr>
        <p:sp>
          <p:nvSpPr>
            <p:cNvPr id="14" name="AutoShape 14"/>
            <p:cNvSpPr/>
            <p:nvPr/>
          </p:nvSpPr>
          <p:spPr>
            <a:xfrm rot="-28303">
              <a:off x="3169" y="53281"/>
              <a:ext cx="12946699" cy="823166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5" name="TextBox 15"/>
            <p:cNvSpPr txBox="1"/>
            <p:nvPr/>
          </p:nvSpPr>
          <p:spPr>
            <a:xfrm rot="-28303">
              <a:off x="295177" y="95233"/>
              <a:ext cx="1247183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Any number from 0-9 for a timer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942082" y="3185146"/>
            <a:ext cx="4317218" cy="652856"/>
            <a:chOff x="0" y="0"/>
            <a:chExt cx="5756290" cy="870475"/>
          </a:xfrm>
        </p:grpSpPr>
        <p:sp>
          <p:nvSpPr>
            <p:cNvPr id="17" name="AutoShape 17"/>
            <p:cNvSpPr/>
            <p:nvPr/>
          </p:nvSpPr>
          <p:spPr>
            <a:xfrm rot="-28303">
              <a:off x="3291" y="23655"/>
              <a:ext cx="5749708" cy="823166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8" name="TextBox 18"/>
            <p:cNvSpPr txBox="1"/>
            <p:nvPr/>
          </p:nvSpPr>
          <p:spPr>
            <a:xfrm rot="-28303">
              <a:off x="351891" y="66522"/>
              <a:ext cx="505250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C for confetti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942082" y="4206679"/>
            <a:ext cx="4317218" cy="652856"/>
            <a:chOff x="0" y="0"/>
            <a:chExt cx="5756290" cy="870475"/>
          </a:xfrm>
        </p:grpSpPr>
        <p:sp>
          <p:nvSpPr>
            <p:cNvPr id="20" name="AutoShape 20"/>
            <p:cNvSpPr/>
            <p:nvPr/>
          </p:nvSpPr>
          <p:spPr>
            <a:xfrm rot="-28303">
              <a:off x="3291" y="23655"/>
              <a:ext cx="5749708" cy="823166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21" name="TextBox 21"/>
            <p:cNvSpPr txBox="1"/>
            <p:nvPr/>
          </p:nvSpPr>
          <p:spPr>
            <a:xfrm rot="-28303">
              <a:off x="351891" y="66522"/>
              <a:ext cx="505250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O for bubbles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42082" y="5338648"/>
            <a:ext cx="4317218" cy="652856"/>
            <a:chOff x="0" y="0"/>
            <a:chExt cx="5756290" cy="870475"/>
          </a:xfrm>
        </p:grpSpPr>
        <p:sp>
          <p:nvSpPr>
            <p:cNvPr id="23" name="AutoShape 23"/>
            <p:cNvSpPr/>
            <p:nvPr/>
          </p:nvSpPr>
          <p:spPr>
            <a:xfrm rot="-28303">
              <a:off x="3291" y="23655"/>
              <a:ext cx="5749708" cy="823166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24" name="TextBox 24"/>
            <p:cNvSpPr txBox="1"/>
            <p:nvPr/>
          </p:nvSpPr>
          <p:spPr>
            <a:xfrm rot="-28303">
              <a:off x="351891" y="66522"/>
              <a:ext cx="505250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02020"/>
                  </a:solidFill>
                  <a:latin typeface="Paalalabas Wide"/>
                </a:rPr>
                <a:t>X to close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4412">
            <a:off x="516876" y="1497844"/>
            <a:ext cx="2498680" cy="289931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078680" y="2947501"/>
            <a:ext cx="3754111" cy="1626161"/>
            <a:chOff x="0" y="0"/>
            <a:chExt cx="5005482" cy="2168215"/>
          </a:xfrm>
        </p:grpSpPr>
        <p:sp>
          <p:nvSpPr>
            <p:cNvPr id="10" name="AutoShape 10"/>
            <p:cNvSpPr/>
            <p:nvPr/>
          </p:nvSpPr>
          <p:spPr>
            <a:xfrm rot="41469">
              <a:off x="11550" y="29980"/>
              <a:ext cx="4982382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1" name="TextBox 11"/>
            <p:cNvSpPr txBox="1"/>
            <p:nvPr/>
          </p:nvSpPr>
          <p:spPr>
            <a:xfrm rot="41469">
              <a:off x="470008" y="6368"/>
              <a:ext cx="4086820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Meet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 rot="267687">
            <a:off x="4579118" y="4273666"/>
            <a:ext cx="3071842" cy="1620672"/>
            <a:chOff x="0" y="0"/>
            <a:chExt cx="4095790" cy="2160895"/>
          </a:xfrm>
        </p:grpSpPr>
        <p:sp>
          <p:nvSpPr>
            <p:cNvPr id="13" name="AutoShape 13"/>
            <p:cNvSpPr/>
            <p:nvPr/>
          </p:nvSpPr>
          <p:spPr>
            <a:xfrm rot="-22597">
              <a:off x="6348" y="13399"/>
              <a:ext cx="4083093" cy="1945005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4" name="TextBox 14"/>
            <p:cNvSpPr txBox="1"/>
            <p:nvPr/>
          </p:nvSpPr>
          <p:spPr>
            <a:xfrm rot="-22597">
              <a:off x="605002" y="13498"/>
              <a:ext cx="3088230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>
                  <a:solidFill>
                    <a:srgbClr val="202020"/>
                  </a:solidFill>
                  <a:latin typeface="Paalalabas Wide"/>
                </a:rPr>
                <a:t>the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0180" y="5569948"/>
            <a:ext cx="5910682" cy="1839504"/>
            <a:chOff x="0" y="0"/>
            <a:chExt cx="7880909" cy="2452673"/>
          </a:xfrm>
        </p:grpSpPr>
        <p:sp>
          <p:nvSpPr>
            <p:cNvPr id="16" name="AutoShape 16"/>
            <p:cNvSpPr/>
            <p:nvPr/>
          </p:nvSpPr>
          <p:spPr>
            <a:xfrm rot="-198601">
              <a:off x="49660" y="223027"/>
              <a:ext cx="7781589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7" name="TextBox 17"/>
            <p:cNvSpPr txBox="1"/>
            <p:nvPr/>
          </p:nvSpPr>
          <p:spPr>
            <a:xfrm rot="-198601">
              <a:off x="600317" y="124591"/>
              <a:ext cx="6670306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>
                  <a:solidFill>
                    <a:srgbClr val="202020"/>
                  </a:solidFill>
                  <a:latin typeface="Paalalabas Wide"/>
                </a:rPr>
                <a:t>Players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62952" y="1617047"/>
            <a:ext cx="3984837" cy="1057811"/>
            <a:chOff x="0" y="0"/>
            <a:chExt cx="5313116" cy="141041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百科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62952" y="4512919"/>
            <a:ext cx="3984837" cy="1057811"/>
            <a:chOff x="0" y="0"/>
            <a:chExt cx="5313116" cy="141041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派森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362952" y="7555637"/>
            <a:ext cx="3984837" cy="1057811"/>
            <a:chOff x="0" y="0"/>
            <a:chExt cx="5313116" cy="1410414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伊瑟爾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95346" y="6395388"/>
            <a:ext cx="2578332" cy="232049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FC6C407-9BD0-4C1B-94FE-2A7F2F111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53" y="569571"/>
            <a:ext cx="2682489" cy="268248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77594F9-2B07-46D1-BA72-2B77991AC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9" y="3749922"/>
            <a:ext cx="2682489" cy="26824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86456">
            <a:off x="8218680" y="2304616"/>
            <a:ext cx="1586249" cy="233271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3BD4218-5533-45BB-9A68-7AB59974C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8" y="6790345"/>
            <a:ext cx="2682489" cy="2682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C9D40F46-7492-4148-848D-5E6197A8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54" y="4436025"/>
            <a:ext cx="9014812" cy="7418907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rot="21177205">
            <a:off x="5502458" y="1806309"/>
            <a:ext cx="4244753" cy="1458754"/>
          </a:xfrm>
          <a:prstGeom prst="rect">
            <a:avLst/>
          </a:prstGeom>
          <a:solidFill>
            <a:srgbClr val="FFE27B"/>
          </a:solidFill>
        </p:spPr>
      </p:sp>
      <p:grpSp>
        <p:nvGrpSpPr>
          <p:cNvPr id="8" name="Group 8"/>
          <p:cNvGrpSpPr/>
          <p:nvPr/>
        </p:nvGrpSpPr>
        <p:grpSpPr>
          <a:xfrm>
            <a:off x="6227918" y="1105404"/>
            <a:ext cx="5832164" cy="1688928"/>
            <a:chOff x="-135332" y="189667"/>
            <a:chExt cx="7776218" cy="2251903"/>
          </a:xfrm>
        </p:grpSpPr>
        <p:sp>
          <p:nvSpPr>
            <p:cNvPr id="9" name="AutoShape 9"/>
            <p:cNvSpPr/>
            <p:nvPr/>
          </p:nvSpPr>
          <p:spPr>
            <a:xfrm rot="187291">
              <a:off x="53177" y="189667"/>
              <a:ext cx="7024578" cy="2144514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0" name="TextBox 10"/>
            <p:cNvSpPr txBox="1"/>
            <p:nvPr/>
          </p:nvSpPr>
          <p:spPr>
            <a:xfrm rot="190262">
              <a:off x="-135332" y="475220"/>
              <a:ext cx="7776218" cy="19663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15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遊戲動機</a:t>
              </a:r>
              <a:endParaRPr kumimoji="0" lang="en-US" altLang="zh-TW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734961">
            <a:off x="16012520" y="3614763"/>
            <a:ext cx="2493560" cy="268387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635645">
            <a:off x="1441081" y="-388197"/>
            <a:ext cx="2941064" cy="208548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635843">
            <a:off x="15222109" y="-177682"/>
            <a:ext cx="1952146" cy="24127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821211">
            <a:off x="-251340" y="4059352"/>
            <a:ext cx="2309450" cy="285437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91609">
            <a:off x="2640721" y="7975456"/>
            <a:ext cx="2718936" cy="256568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943434">
            <a:off x="11596499" y="8258664"/>
            <a:ext cx="4114800" cy="1832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21235117">
            <a:off x="6227534" y="2414922"/>
            <a:ext cx="8173377" cy="2687816"/>
          </a:xfrm>
          <a:prstGeom prst="rect">
            <a:avLst/>
          </a:prstGeom>
          <a:solidFill>
            <a:srgbClr val="5C67B6"/>
          </a:solidFill>
        </p:spPr>
      </p:sp>
      <p:grpSp>
        <p:nvGrpSpPr>
          <p:cNvPr id="5" name="Group 5"/>
          <p:cNvGrpSpPr/>
          <p:nvPr/>
        </p:nvGrpSpPr>
        <p:grpSpPr>
          <a:xfrm>
            <a:off x="5597238" y="4099327"/>
            <a:ext cx="7093523" cy="2437763"/>
            <a:chOff x="75088" y="233563"/>
            <a:chExt cx="9458031" cy="3250351"/>
          </a:xfrm>
        </p:grpSpPr>
        <p:sp>
          <p:nvSpPr>
            <p:cNvPr id="6" name="AutoShape 6"/>
            <p:cNvSpPr/>
            <p:nvPr/>
          </p:nvSpPr>
          <p:spPr>
            <a:xfrm rot="171325">
              <a:off x="75088" y="233563"/>
              <a:ext cx="9458031" cy="3250351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7" name="TextBox 7"/>
            <p:cNvSpPr txBox="1"/>
            <p:nvPr/>
          </p:nvSpPr>
          <p:spPr>
            <a:xfrm rot="171325">
              <a:off x="627192" y="990251"/>
              <a:ext cx="7850631" cy="196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15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遊戲規則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5480232" y="6398377"/>
            <a:ext cx="8678056" cy="971833"/>
          </a:xfrm>
          <a:custGeom>
            <a:avLst/>
            <a:gdLst/>
            <a:ahLst/>
            <a:cxnLst/>
            <a:rect l="l" t="t" r="r" b="b"/>
            <a:pathLst>
              <a:path w="9877624" h="1106170">
                <a:moveTo>
                  <a:pt x="9323904" y="1106170"/>
                </a:moveTo>
                <a:lnTo>
                  <a:pt x="553720" y="1106170"/>
                </a:lnTo>
                <a:cubicBezTo>
                  <a:pt x="247650" y="1106170"/>
                  <a:pt x="0" y="858520"/>
                  <a:pt x="0" y="553720"/>
                </a:cubicBezTo>
                <a:cubicBezTo>
                  <a:pt x="0" y="247650"/>
                  <a:pt x="247650" y="0"/>
                  <a:pt x="553720" y="0"/>
                </a:cubicBezTo>
                <a:lnTo>
                  <a:pt x="9323904" y="0"/>
                </a:lnTo>
                <a:cubicBezTo>
                  <a:pt x="9629973" y="0"/>
                  <a:pt x="9877623" y="247650"/>
                  <a:pt x="9877623" y="553720"/>
                </a:cubicBezTo>
                <a:cubicBezTo>
                  <a:pt x="9876354" y="858520"/>
                  <a:pt x="9628704" y="1106170"/>
                  <a:pt x="9323904" y="1106170"/>
                </a:cubicBezTo>
                <a:close/>
              </a:path>
            </a:pathLst>
          </a:custGeom>
          <a:solidFill>
            <a:srgbClr val="3A9D76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34300">
            <a:off x="3392331" y="5097158"/>
            <a:ext cx="2796087" cy="287986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3872">
            <a:off x="11906387" y="2754977"/>
            <a:ext cx="2188144" cy="2216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9200" y="1725766"/>
            <a:ext cx="10738336" cy="2567840"/>
            <a:chOff x="-1512138" y="-143633"/>
            <a:chExt cx="9982230" cy="3423787"/>
          </a:xfrm>
        </p:grpSpPr>
        <p:sp>
          <p:nvSpPr>
            <p:cNvPr id="3" name="AutoShape 3"/>
            <p:cNvSpPr/>
            <p:nvPr/>
          </p:nvSpPr>
          <p:spPr>
            <a:xfrm rot="41469">
              <a:off x="19263" y="43087"/>
              <a:ext cx="716337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4" name="TextBox 4"/>
            <p:cNvSpPr txBox="1"/>
            <p:nvPr/>
          </p:nvSpPr>
          <p:spPr>
            <a:xfrm rot="41469">
              <a:off x="-1512138" y="-143633"/>
              <a:ext cx="9982230" cy="32713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about</a:t>
              </a:r>
            </a:p>
          </p:txBody>
        </p:sp>
      </p:grpSp>
      <p:sp>
        <p:nvSpPr>
          <p:cNvPr id="9" name="AutoShape 9"/>
          <p:cNvSpPr/>
          <p:nvPr/>
        </p:nvSpPr>
        <p:spPr>
          <a:xfrm rot="504263">
            <a:off x="3385087" y="5231304"/>
            <a:ext cx="8220421" cy="2427800"/>
          </a:xfrm>
          <a:prstGeom prst="rect">
            <a:avLst/>
          </a:prstGeom>
          <a:solidFill>
            <a:srgbClr val="5C67B6"/>
          </a:solidFill>
        </p:spPr>
      </p:sp>
      <p:grpSp>
        <p:nvGrpSpPr>
          <p:cNvPr id="5" name="Group 5"/>
          <p:cNvGrpSpPr/>
          <p:nvPr/>
        </p:nvGrpSpPr>
        <p:grpSpPr>
          <a:xfrm rot="-471975">
            <a:off x="6608174" y="3950207"/>
            <a:ext cx="6360737" cy="2543005"/>
            <a:chOff x="480082" y="699248"/>
            <a:chExt cx="8480983" cy="3390674"/>
          </a:xfrm>
        </p:grpSpPr>
        <p:sp>
          <p:nvSpPr>
            <p:cNvPr id="6" name="AutoShape 6"/>
            <p:cNvSpPr/>
            <p:nvPr/>
          </p:nvSpPr>
          <p:spPr>
            <a:xfrm rot="21577403">
              <a:off x="1303978" y="852855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21577403">
              <a:off x="480082" y="699248"/>
              <a:ext cx="8480983" cy="32713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code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550305">
            <a:off x="11356641" y="6946714"/>
            <a:ext cx="2692624" cy="157151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48769">
            <a:off x="5273420" y="4375592"/>
            <a:ext cx="2010712" cy="321480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430837" y="1019688"/>
            <a:ext cx="3159010" cy="269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187291">
            <a:off x="6437232" y="2249916"/>
            <a:ext cx="4468666" cy="1608386"/>
          </a:xfrm>
          <a:prstGeom prst="rect">
            <a:avLst/>
          </a:prstGeom>
          <a:solidFill>
            <a:srgbClr val="3A9D76"/>
          </a:solidFill>
        </p:spPr>
      </p:sp>
      <p:grpSp>
        <p:nvGrpSpPr>
          <p:cNvPr id="5" name="Group 5"/>
          <p:cNvGrpSpPr/>
          <p:nvPr/>
        </p:nvGrpSpPr>
        <p:grpSpPr>
          <a:xfrm>
            <a:off x="5001839" y="2475200"/>
            <a:ext cx="4592609" cy="1517562"/>
            <a:chOff x="96177" y="368257"/>
            <a:chExt cx="6123479" cy="2023416"/>
          </a:xfrm>
        </p:grpSpPr>
        <p:sp>
          <p:nvSpPr>
            <p:cNvPr id="6" name="AutoShape 6"/>
            <p:cNvSpPr/>
            <p:nvPr/>
          </p:nvSpPr>
          <p:spPr>
            <a:xfrm rot="-422794">
              <a:off x="96177" y="368257"/>
              <a:ext cx="6123479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7" name="TextBox 7"/>
            <p:cNvSpPr txBox="1"/>
            <p:nvPr/>
          </p:nvSpPr>
          <p:spPr>
            <a:xfrm rot="21177206">
              <a:off x="565567" y="433701"/>
              <a:ext cx="5186542" cy="195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endParaRPr lang="en-US" sz="9600" dirty="0">
                <a:solidFill>
                  <a:srgbClr val="202020"/>
                </a:solidFill>
                <a:latin typeface="Paalalabas Wide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31425" y="5418411"/>
            <a:ext cx="1731286" cy="1733116"/>
            <a:chOff x="0" y="-3269"/>
            <a:chExt cx="2308381" cy="2310821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524279" y="-3269"/>
              <a:ext cx="1259825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zh-TW" altLang="en-US" sz="96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</a:t>
              </a:r>
              <a:endParaRPr lang="en-US" sz="96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247069" y="5418411"/>
            <a:ext cx="1731286" cy="1733116"/>
            <a:chOff x="0" y="-3269"/>
            <a:chExt cx="2308381" cy="2310821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524279" y="-3269"/>
              <a:ext cx="1259825" cy="195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endParaRPr lang="en-US" sz="9600" dirty="0">
                <a:solidFill>
                  <a:srgbClr val="202020"/>
                </a:solidFill>
                <a:latin typeface="Paalalabas Wid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262713" y="5418411"/>
            <a:ext cx="1731286" cy="1733116"/>
            <a:chOff x="0" y="-3269"/>
            <a:chExt cx="2308381" cy="2310821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524279" y="-3269"/>
              <a:ext cx="1259825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zh-TW" altLang="en-US" sz="96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</a:t>
              </a:r>
              <a:endParaRPr lang="en-US" sz="96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78357" y="5418411"/>
            <a:ext cx="1731286" cy="1733116"/>
            <a:chOff x="0" y="-3269"/>
            <a:chExt cx="2308381" cy="2310821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524279" y="-3269"/>
              <a:ext cx="1259825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zh-TW" altLang="en-US" sz="96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展</a:t>
              </a:r>
              <a:endParaRPr lang="en-US" sz="96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94001" y="5418411"/>
            <a:ext cx="1731286" cy="1733116"/>
            <a:chOff x="0" y="-3269"/>
            <a:chExt cx="2308381" cy="2310821"/>
          </a:xfrm>
        </p:grpSpPr>
        <p:sp>
          <p:nvSpPr>
            <p:cNvPr id="21" name="AutoShape 21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524279" y="-3269"/>
              <a:ext cx="1259825" cy="2095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zh-TW" altLang="en-US" sz="96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endParaRPr lang="en-US" sz="96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309645" y="5418411"/>
            <a:ext cx="1731286" cy="1733116"/>
            <a:chOff x="0" y="-3269"/>
            <a:chExt cx="2308381" cy="2310821"/>
          </a:xfrm>
        </p:grpSpPr>
        <p:sp>
          <p:nvSpPr>
            <p:cNvPr id="24" name="AutoShape 24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524279" y="-3269"/>
              <a:ext cx="1259825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zh-TW" altLang="en-US" sz="96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</a:t>
              </a:r>
              <a:endParaRPr lang="en-US" sz="96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325289" y="5418411"/>
            <a:ext cx="1731286" cy="1733116"/>
            <a:chOff x="0" y="-3269"/>
            <a:chExt cx="2308381" cy="2310821"/>
          </a:xfrm>
        </p:grpSpPr>
        <p:sp>
          <p:nvSpPr>
            <p:cNvPr id="27" name="AutoShape 27"/>
            <p:cNvSpPr/>
            <p:nvPr/>
          </p:nvSpPr>
          <p:spPr>
            <a:xfrm>
              <a:off x="0" y="0"/>
              <a:ext cx="2308381" cy="2307552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524279" y="-3269"/>
              <a:ext cx="1259825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zh-TW" altLang="en-US" sz="96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劃</a:t>
              </a:r>
              <a:endParaRPr lang="en-US" sz="96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4713155" y="8190987"/>
            <a:ext cx="8861689" cy="435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aalalabas Wide" panose="02020500000000000000" charset="0"/>
                <a:ea typeface="MS Gothic" panose="020B0609070205080204" pitchFamily="49" charset="-128"/>
              </a:rPr>
              <a:t>The Great future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3618">
            <a:off x="5997399" y="2795960"/>
            <a:ext cx="2941064" cy="208548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325011">
            <a:off x="14767552" y="6570727"/>
            <a:ext cx="2682347" cy="2783568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60512" y="5420863"/>
            <a:ext cx="2240514" cy="2667278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80E8776-9263-4C76-A2AF-FC48250F1AEF}"/>
              </a:ext>
            </a:extLst>
          </p:cNvPr>
          <p:cNvSpPr txBox="1"/>
          <p:nvPr/>
        </p:nvSpPr>
        <p:spPr>
          <a:xfrm>
            <a:off x="4338996" y="5546728"/>
            <a:ext cx="14548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來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9FC875-70AC-4D63-A373-DC7EECD4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94" y="4436025"/>
            <a:ext cx="9014812" cy="741890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416706" y="2283771"/>
            <a:ext cx="5268434" cy="1608386"/>
            <a:chOff x="53177" y="189667"/>
            <a:chExt cx="7024578" cy="2144514"/>
          </a:xfrm>
        </p:grpSpPr>
        <p:sp>
          <p:nvSpPr>
            <p:cNvPr id="9" name="AutoShape 9"/>
            <p:cNvSpPr/>
            <p:nvPr/>
          </p:nvSpPr>
          <p:spPr>
            <a:xfrm rot="187291">
              <a:off x="53177" y="189667"/>
              <a:ext cx="7024578" cy="2144514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0" name="TextBox 10"/>
            <p:cNvSpPr txBox="1"/>
            <p:nvPr/>
          </p:nvSpPr>
          <p:spPr>
            <a:xfrm rot="190262">
              <a:off x="598651" y="347372"/>
              <a:ext cx="5891901" cy="195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dirty="0">
                  <a:solidFill>
                    <a:srgbClr val="202020"/>
                  </a:solidFill>
                  <a:latin typeface="Paalalabas Wide"/>
                </a:rPr>
                <a:t>plans</a:t>
              </a:r>
              <a:endParaRPr lang="en-US" sz="9600" u="none" dirty="0">
                <a:solidFill>
                  <a:srgbClr val="202020"/>
                </a:solidFill>
                <a:latin typeface="Paalalabas Wide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734961">
            <a:off x="16012520" y="3614763"/>
            <a:ext cx="2493560" cy="268387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-464264">
            <a:off x="4487511" y="1077120"/>
            <a:ext cx="5012419" cy="1509102"/>
            <a:chOff x="-416812" y="-33066"/>
            <a:chExt cx="6532454" cy="2012136"/>
          </a:xfrm>
        </p:grpSpPr>
        <p:sp>
          <p:nvSpPr>
            <p:cNvPr id="13" name="AutoShape 13"/>
            <p:cNvSpPr/>
            <p:nvPr/>
          </p:nvSpPr>
          <p:spPr>
            <a:xfrm rot="41469">
              <a:off x="11525" y="34065"/>
              <a:ext cx="5659671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4" name="TextBox 14"/>
            <p:cNvSpPr txBox="1"/>
            <p:nvPr/>
          </p:nvSpPr>
          <p:spPr>
            <a:xfrm rot="41469">
              <a:off x="-416812" y="-33066"/>
              <a:ext cx="6532454" cy="19579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 dirty="0">
                  <a:solidFill>
                    <a:srgbClr val="202020"/>
                  </a:solidFill>
                  <a:latin typeface="Paalalabas Wide"/>
                </a:rPr>
                <a:t>future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635645">
            <a:off x="1441081" y="-388197"/>
            <a:ext cx="2941064" cy="208548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635843">
            <a:off x="15222109" y="-177682"/>
            <a:ext cx="1952146" cy="241276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821211">
            <a:off x="-251340" y="4059352"/>
            <a:ext cx="2309450" cy="285437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91609">
            <a:off x="2640721" y="7975456"/>
            <a:ext cx="2718936" cy="256568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943434">
            <a:off x="11596499" y="8258664"/>
            <a:ext cx="4114800" cy="1832956"/>
          </a:xfrm>
          <a:prstGeom prst="rect">
            <a:avLst/>
          </a:prstGeom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ED91B1CF-F21E-442D-8F68-19B52A8AE782}"/>
              </a:ext>
            </a:extLst>
          </p:cNvPr>
          <p:cNvSpPr txBox="1"/>
          <p:nvPr/>
        </p:nvSpPr>
        <p:spPr>
          <a:xfrm>
            <a:off x="6664134" y="5511380"/>
            <a:ext cx="4959732" cy="3503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40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增加遊戲腳本</a:t>
            </a:r>
            <a:endParaRPr lang="en-US" sz="4000" dirty="0">
              <a:solidFill>
                <a:srgbClr val="20202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40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0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擴充遊戲互動功能</a:t>
            </a:r>
            <a:endParaRPr lang="en-US" altLang="zh-TW" sz="4000" dirty="0">
              <a:solidFill>
                <a:srgbClr val="20202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endParaRPr lang="en-US" altLang="zh-TW" sz="4000" dirty="0">
              <a:solidFill>
                <a:srgbClr val="20202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5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059859" y="5328258"/>
            <a:ext cx="1731286" cy="1730664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3" name="AutoShape 3"/>
          <p:cNvSpPr/>
          <p:nvPr/>
        </p:nvSpPr>
        <p:spPr>
          <a:xfrm>
            <a:off x="6169108" y="5331237"/>
            <a:ext cx="1731286" cy="1730664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4" name="AutoShape 4"/>
          <p:cNvSpPr/>
          <p:nvPr/>
        </p:nvSpPr>
        <p:spPr>
          <a:xfrm>
            <a:off x="8278357" y="5331237"/>
            <a:ext cx="1731286" cy="1730664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5" name="AutoShape 5"/>
          <p:cNvSpPr/>
          <p:nvPr/>
        </p:nvSpPr>
        <p:spPr>
          <a:xfrm>
            <a:off x="10387606" y="5331237"/>
            <a:ext cx="1731286" cy="1730664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6" name="AutoShape 6"/>
          <p:cNvSpPr/>
          <p:nvPr/>
        </p:nvSpPr>
        <p:spPr>
          <a:xfrm>
            <a:off x="12496854" y="5328258"/>
            <a:ext cx="1731286" cy="1730664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7" name="TextBox 7"/>
          <p:cNvSpPr txBox="1"/>
          <p:nvPr/>
        </p:nvSpPr>
        <p:spPr>
          <a:xfrm>
            <a:off x="4453068" y="5278181"/>
            <a:ext cx="944869" cy="164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 dirty="0">
                <a:solidFill>
                  <a:srgbClr val="202020"/>
                </a:solidFill>
                <a:latin typeface="Paalalabas Wide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62317" y="5278181"/>
            <a:ext cx="944869" cy="164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202020"/>
                </a:solidFill>
                <a:latin typeface="Paalalabas Wide"/>
              </a:rPr>
              <a:t>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1566" y="5278181"/>
            <a:ext cx="944869" cy="164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202020"/>
                </a:solidFill>
                <a:latin typeface="Paalalabas Wide"/>
              </a:rPr>
              <a:t>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80814" y="5278181"/>
            <a:ext cx="944869" cy="164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202020"/>
                </a:solidFill>
                <a:latin typeface="Paalalabas Wide"/>
              </a:rPr>
              <a:t>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90063" y="5276692"/>
            <a:ext cx="944869" cy="164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202020"/>
                </a:solidFill>
                <a:latin typeface="Paalalabas Wide"/>
              </a:rPr>
              <a:t>B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133624" y="1846972"/>
            <a:ext cx="5095991" cy="1791726"/>
            <a:chOff x="0" y="0"/>
            <a:chExt cx="6794655" cy="2388968"/>
          </a:xfrm>
        </p:grpSpPr>
        <p:sp>
          <p:nvSpPr>
            <p:cNvPr id="13" name="AutoShape 13"/>
            <p:cNvSpPr/>
            <p:nvPr/>
          </p:nvSpPr>
          <p:spPr>
            <a:xfrm rot="-198601">
              <a:off x="50568" y="191616"/>
              <a:ext cx="6693519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4" name="TextBox 14"/>
            <p:cNvSpPr txBox="1"/>
            <p:nvPr/>
          </p:nvSpPr>
          <p:spPr>
            <a:xfrm rot="-198601">
              <a:off x="601130" y="90786"/>
              <a:ext cx="5695665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round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87086" y="2120289"/>
            <a:ext cx="2856261" cy="1744965"/>
            <a:chOff x="0" y="0"/>
            <a:chExt cx="3808348" cy="2326621"/>
          </a:xfrm>
        </p:grpSpPr>
        <p:sp>
          <p:nvSpPr>
            <p:cNvPr id="16" name="AutoShape 16"/>
            <p:cNvSpPr/>
            <p:nvPr/>
          </p:nvSpPr>
          <p:spPr>
            <a:xfrm rot="245089">
              <a:off x="64602" y="128569"/>
              <a:ext cx="3679145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7" name="TextBox 17"/>
            <p:cNvSpPr txBox="1"/>
            <p:nvPr/>
          </p:nvSpPr>
          <p:spPr>
            <a:xfrm rot="245089">
              <a:off x="366703" y="83826"/>
              <a:ext cx="3088230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one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713155" y="8190987"/>
            <a:ext cx="8861689" cy="47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uce"/>
              </a:rPr>
              <a:t>Hurry! Write your answers. The clock is ticking.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013367" y="1453576"/>
            <a:ext cx="2240514" cy="266727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996126" y="7714662"/>
            <a:ext cx="2829068" cy="308727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35645">
            <a:off x="16080411" y="449150"/>
            <a:ext cx="2941064" cy="208548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91609">
            <a:off x="-330768" y="6618872"/>
            <a:ext cx="2718936" cy="2565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393</Words>
  <Application>Microsoft Office PowerPoint</Application>
  <PresentationFormat>自訂</PresentationFormat>
  <Paragraphs>226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</vt:lpstr>
      <vt:lpstr>Open Sauce Italics</vt:lpstr>
      <vt:lpstr>微軟正黑體</vt:lpstr>
      <vt:lpstr>Paalalabas Wide</vt:lpstr>
      <vt:lpstr>Calibri</vt:lpstr>
      <vt:lpstr>Open Sauce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Green Retro Rustic Groovy Group Project Presentation</dc:title>
  <dc:creator>王品琪</dc:creator>
  <cp:lastModifiedBy>品琪 王</cp:lastModifiedBy>
  <cp:revision>11</cp:revision>
  <dcterms:created xsi:type="dcterms:W3CDTF">2006-08-16T00:00:00Z</dcterms:created>
  <dcterms:modified xsi:type="dcterms:W3CDTF">2022-05-24T01:29:41Z</dcterms:modified>
  <dc:identifier>DAFBYcxfZno</dc:identifier>
</cp:coreProperties>
</file>