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70" r:id="rId5"/>
    <p:sldId id="261" r:id="rId6"/>
    <p:sldId id="257" r:id="rId7"/>
    <p:sldId id="324" r:id="rId8"/>
    <p:sldId id="260" r:id="rId9"/>
    <p:sldId id="274" r:id="rId10"/>
    <p:sldId id="272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uce" panose="02020500000000000000" charset="0"/>
      <p:regular r:id="rId17"/>
    </p:embeddedFont>
    <p:embeddedFont>
      <p:font typeface="Paalalabas Wide" panose="02020500000000000000" charset="0"/>
      <p:regular r:id="rId18"/>
    </p:embeddedFont>
    <p:embeddedFont>
      <p:font typeface="微軟正黑體" panose="020B0604030504040204" pitchFamily="34" charset="-12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7B"/>
    <a:srgbClr val="5C67B6"/>
    <a:srgbClr val="F9CFF3"/>
    <a:srgbClr val="4F697F"/>
    <a:srgbClr val="FFFFFF"/>
    <a:srgbClr val="FAC090"/>
    <a:srgbClr val="FDEADA"/>
    <a:srgbClr val="D0FBA5"/>
    <a:srgbClr val="314761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742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E9FA0-3F59-44B9-A874-A01F74E04B7D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210E4-D929-4056-B6C0-B3924944F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210E4-D929-4056-B6C0-B3924944FA9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4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210E4-D929-4056-B6C0-B3924944FA9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48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5" Type="http://schemas.openxmlformats.org/officeDocument/2006/relationships/image" Target="../media/image33.svg"/><Relationship Id="rId10" Type="http://schemas.openxmlformats.org/officeDocument/2006/relationships/image" Target="../media/image38.jp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18.png"/><Relationship Id="rId18" Type="http://schemas.openxmlformats.org/officeDocument/2006/relationships/image" Target="../media/image50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7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Blueberry%E5%AD%B8%E5%A0%82-116833604352865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github.com/YuetYuet/FB-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9.svg"/><Relationship Id="rId7" Type="http://schemas.openxmlformats.org/officeDocument/2006/relationships/image" Target="../media/image54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5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573247" y="2106678"/>
            <a:ext cx="7660686" cy="2558525"/>
            <a:chOff x="109252" y="377769"/>
            <a:chExt cx="10214248" cy="3411366"/>
          </a:xfrm>
        </p:grpSpPr>
        <p:sp>
          <p:nvSpPr>
            <p:cNvPr id="4" name="AutoShape 4"/>
            <p:cNvSpPr/>
            <p:nvPr/>
          </p:nvSpPr>
          <p:spPr>
            <a:xfrm rot="257646">
              <a:off x="109252" y="377769"/>
              <a:ext cx="10214248" cy="3301131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5" name="TextBox 5"/>
            <p:cNvSpPr txBox="1"/>
            <p:nvPr/>
          </p:nvSpPr>
          <p:spPr>
            <a:xfrm rot="257646">
              <a:off x="1277233" y="517213"/>
              <a:ext cx="7900211" cy="3271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0"/>
                </a:lnSpc>
                <a:spcBef>
                  <a:spcPct val="0"/>
                </a:spcBef>
              </a:pPr>
              <a:r>
                <a:rPr lang="en-US" sz="16000" dirty="0">
                  <a:solidFill>
                    <a:srgbClr val="202020"/>
                  </a:solidFill>
                  <a:latin typeface="Paalalabas Wide"/>
                </a:rPr>
                <a:t>FB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15576" y="4579383"/>
            <a:ext cx="11204340" cy="2523905"/>
            <a:chOff x="-796527" y="209227"/>
            <a:chExt cx="14939120" cy="3365207"/>
          </a:xfrm>
        </p:grpSpPr>
        <p:sp>
          <p:nvSpPr>
            <p:cNvPr id="7" name="AutoShape 7"/>
            <p:cNvSpPr/>
            <p:nvPr/>
          </p:nvSpPr>
          <p:spPr>
            <a:xfrm rot="-142919">
              <a:off x="62889" y="273303"/>
              <a:ext cx="13220291" cy="3301131"/>
            </a:xfrm>
            <a:prstGeom prst="rect">
              <a:avLst/>
            </a:prstGeom>
            <a:solidFill>
              <a:srgbClr val="5C67B6"/>
            </a:solidFill>
          </p:spPr>
        </p:sp>
        <p:sp>
          <p:nvSpPr>
            <p:cNvPr id="8" name="TextBox 8"/>
            <p:cNvSpPr txBox="1"/>
            <p:nvPr/>
          </p:nvSpPr>
          <p:spPr>
            <a:xfrm rot="21457081">
              <a:off x="-796527" y="209227"/>
              <a:ext cx="14939120" cy="32719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400"/>
                </a:lnSpc>
                <a:spcBef>
                  <a:spcPct val="0"/>
                </a:spcBef>
              </a:pPr>
              <a:r>
                <a:rPr lang="en-US" sz="16000" dirty="0">
                  <a:solidFill>
                    <a:srgbClr val="202020"/>
                  </a:solidFill>
                  <a:latin typeface="Paalalabas Wide"/>
                </a:rPr>
                <a:t>GAMES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4185">
            <a:off x="11970625" y="6276967"/>
            <a:ext cx="4484553" cy="171228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40245" y="4409360"/>
            <a:ext cx="3092360" cy="32090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641002">
            <a:off x="12546647" y="1466703"/>
            <a:ext cx="3932061" cy="200892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705772">
            <a:off x="4231442" y="785965"/>
            <a:ext cx="2002326" cy="320139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81262E-5A8D-447E-8133-5EEE090B1B94}"/>
              </a:ext>
            </a:extLst>
          </p:cNvPr>
          <p:cNvSpPr txBox="1"/>
          <p:nvPr/>
        </p:nvSpPr>
        <p:spPr>
          <a:xfrm>
            <a:off x="6956345" y="7663179"/>
            <a:ext cx="491093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第四組</a:t>
            </a:r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許又元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李悅 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王品琪</a:t>
            </a:r>
            <a:endParaRPr lang="en-US" altLang="zh-TW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61841" y="1539740"/>
            <a:ext cx="7063425" cy="2663544"/>
            <a:chOff x="19181" y="20242"/>
            <a:chExt cx="9417900" cy="3551392"/>
          </a:xfrm>
        </p:grpSpPr>
        <p:sp>
          <p:nvSpPr>
            <p:cNvPr id="3" name="AutoShape 3"/>
            <p:cNvSpPr/>
            <p:nvPr/>
          </p:nvSpPr>
          <p:spPr>
            <a:xfrm rot="41469">
              <a:off x="19181" y="56685"/>
              <a:ext cx="9417900" cy="3237067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4" name="TextBox 4"/>
            <p:cNvSpPr txBox="1"/>
            <p:nvPr/>
          </p:nvSpPr>
          <p:spPr>
            <a:xfrm rot="41469">
              <a:off x="189064" y="20242"/>
              <a:ext cx="9078137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thank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471975">
            <a:off x="8948693" y="3455436"/>
            <a:ext cx="5112460" cy="2696179"/>
            <a:chOff x="0" y="0"/>
            <a:chExt cx="6816614" cy="3594905"/>
          </a:xfrm>
        </p:grpSpPr>
        <p:sp>
          <p:nvSpPr>
            <p:cNvPr id="6" name="AutoShape 6"/>
            <p:cNvSpPr/>
            <p:nvPr/>
          </p:nvSpPr>
          <p:spPr>
            <a:xfrm rot="-22597">
              <a:off x="10566" y="22299"/>
              <a:ext cx="6795483" cy="3237067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7" name="TextBox 7"/>
            <p:cNvSpPr txBox="1"/>
            <p:nvPr/>
          </p:nvSpPr>
          <p:spPr>
            <a:xfrm rot="-22597">
              <a:off x="1006903" y="26656"/>
              <a:ext cx="5139734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you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512488" y="6129860"/>
            <a:ext cx="9762132" cy="2732694"/>
            <a:chOff x="0" y="0"/>
            <a:chExt cx="13016176" cy="3643592"/>
          </a:xfrm>
        </p:grpSpPr>
        <p:sp>
          <p:nvSpPr>
            <p:cNvPr id="9" name="AutoShape 9"/>
            <p:cNvSpPr/>
            <p:nvPr/>
          </p:nvSpPr>
          <p:spPr>
            <a:xfrm rot="72398">
              <a:off x="32648" y="136004"/>
              <a:ext cx="12950881" cy="3237067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0" name="TextBox 10"/>
            <p:cNvSpPr txBox="1"/>
            <p:nvPr/>
          </p:nvSpPr>
          <p:spPr>
            <a:xfrm rot="72398">
              <a:off x="947979" y="-24306"/>
              <a:ext cx="11101375" cy="3551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playing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84449" y="5031486"/>
            <a:ext cx="3119505" cy="1760750"/>
            <a:chOff x="0" y="0"/>
            <a:chExt cx="4159340" cy="2347667"/>
          </a:xfrm>
        </p:grpSpPr>
        <p:sp>
          <p:nvSpPr>
            <p:cNvPr id="12" name="AutoShape 12"/>
            <p:cNvSpPr/>
            <p:nvPr/>
          </p:nvSpPr>
          <p:spPr>
            <a:xfrm rot="245089">
              <a:off x="64155" y="141102"/>
              <a:ext cx="4031031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13" name="TextBox 13"/>
            <p:cNvSpPr txBox="1"/>
            <p:nvPr/>
          </p:nvSpPr>
          <p:spPr>
            <a:xfrm rot="245089">
              <a:off x="366328" y="94349"/>
              <a:ext cx="3383688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for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91838">
            <a:off x="2009781" y="2807190"/>
            <a:ext cx="4112429" cy="224314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635645">
            <a:off x="12036022" y="5242734"/>
            <a:ext cx="3514484" cy="24920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AC4E94-ACE9-43F3-A41A-FE123557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09" y="13290"/>
            <a:ext cx="18312809" cy="103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41469">
            <a:off x="5019428" y="1318944"/>
            <a:ext cx="4244753" cy="1458754"/>
          </a:xfrm>
          <a:prstGeom prst="rect">
            <a:avLst/>
          </a:prstGeom>
          <a:solidFill>
            <a:srgbClr val="FF4F63"/>
          </a:solidFill>
        </p:spPr>
      </p:sp>
      <p:grpSp>
        <p:nvGrpSpPr>
          <p:cNvPr id="5" name="Group 5"/>
          <p:cNvGrpSpPr/>
          <p:nvPr/>
        </p:nvGrpSpPr>
        <p:grpSpPr>
          <a:xfrm>
            <a:off x="5777200" y="1805448"/>
            <a:ext cx="7212766" cy="1608386"/>
            <a:chOff x="86536" y="503385"/>
            <a:chExt cx="9617021" cy="2144514"/>
          </a:xfrm>
        </p:grpSpPr>
        <p:sp>
          <p:nvSpPr>
            <p:cNvPr id="6" name="AutoShape 6"/>
            <p:cNvSpPr/>
            <p:nvPr/>
          </p:nvSpPr>
          <p:spPr>
            <a:xfrm rot="-364883">
              <a:off x="86536" y="503385"/>
              <a:ext cx="9617021" cy="2144514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7" name="TextBox 7"/>
            <p:cNvSpPr txBox="1"/>
            <p:nvPr/>
          </p:nvSpPr>
          <p:spPr>
            <a:xfrm rot="21238088">
              <a:off x="492688" y="646023"/>
              <a:ext cx="8839383" cy="195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 dirty="0">
                  <a:solidFill>
                    <a:srgbClr val="202020"/>
                  </a:solidFill>
                  <a:latin typeface="Paalalabas Wide"/>
                </a:rPr>
                <a:t>contents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973797" y="4955885"/>
            <a:ext cx="837626" cy="841380"/>
            <a:chOff x="-7981" y="95439"/>
            <a:chExt cx="1116834" cy="1121839"/>
          </a:xfrm>
        </p:grpSpPr>
        <p:grpSp>
          <p:nvGrpSpPr>
            <p:cNvPr id="17" name="Group 17"/>
            <p:cNvGrpSpPr/>
            <p:nvPr/>
          </p:nvGrpSpPr>
          <p:grpSpPr>
            <a:xfrm>
              <a:off x="-7981" y="95439"/>
              <a:ext cx="1116834" cy="1121839"/>
              <a:chOff x="-45177" y="540216"/>
              <a:chExt cx="6321668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45177" y="540216"/>
                <a:ext cx="632166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26426" y="229477"/>
              <a:ext cx="468987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981660" y="6771697"/>
            <a:ext cx="841380" cy="841380"/>
            <a:chOff x="0" y="0"/>
            <a:chExt cx="1121839" cy="1121839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121839" cy="1121839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323924" y="115915"/>
              <a:ext cx="468988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2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188823" y="4933649"/>
            <a:ext cx="837626" cy="841380"/>
            <a:chOff x="2498" y="-184337"/>
            <a:chExt cx="1116834" cy="1121839"/>
          </a:xfrm>
        </p:grpSpPr>
        <p:grpSp>
          <p:nvGrpSpPr>
            <p:cNvPr id="33" name="Group 33"/>
            <p:cNvGrpSpPr/>
            <p:nvPr/>
          </p:nvGrpSpPr>
          <p:grpSpPr>
            <a:xfrm>
              <a:off x="2498" y="-184337"/>
              <a:ext cx="1116834" cy="1121839"/>
              <a:chOff x="14136" y="-1043413"/>
              <a:chExt cx="6321668" cy="6350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4136" y="-1043413"/>
                <a:ext cx="632166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326422" y="-32366"/>
              <a:ext cx="46898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3</a:t>
              </a:r>
            </a:p>
          </p:txBody>
        </p:sp>
      </p:grpSp>
      <p:pic>
        <p:nvPicPr>
          <p:cNvPr id="48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833349" y="1815122"/>
            <a:ext cx="1307918" cy="1976250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80DB763A-635D-4A3B-A638-084DB0D00D35}"/>
              </a:ext>
            </a:extLst>
          </p:cNvPr>
          <p:cNvSpPr txBox="1"/>
          <p:nvPr/>
        </p:nvSpPr>
        <p:spPr>
          <a:xfrm>
            <a:off x="4700825" y="4814091"/>
            <a:ext cx="38335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遊戲說明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9C9BA3A-5A30-41ED-B71D-DC1C4CC4A3BB}"/>
              </a:ext>
            </a:extLst>
          </p:cNvPr>
          <p:cNvSpPr txBox="1"/>
          <p:nvPr/>
        </p:nvSpPr>
        <p:spPr>
          <a:xfrm>
            <a:off x="4700825" y="6616310"/>
            <a:ext cx="42450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遊戲架構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C15092C-D335-4530-AC26-2135D946C42E}"/>
              </a:ext>
            </a:extLst>
          </p:cNvPr>
          <p:cNvSpPr txBox="1"/>
          <p:nvPr/>
        </p:nvSpPr>
        <p:spPr>
          <a:xfrm>
            <a:off x="10775814" y="4868743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程式設計</a:t>
            </a:r>
          </a:p>
        </p:txBody>
      </p:sp>
      <p:pic>
        <p:nvPicPr>
          <p:cNvPr id="65" name="Picture 8">
            <a:extLst>
              <a:ext uri="{FF2B5EF4-FFF2-40B4-BE49-F238E27FC236}">
                <a16:creationId xmlns:a16="http://schemas.microsoft.com/office/drawing/2014/main" id="{E945556C-B3B4-45CA-9C5C-B967ECB95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09343" y="1562038"/>
            <a:ext cx="966534" cy="2233586"/>
          </a:xfrm>
          <a:prstGeom prst="rect">
            <a:avLst/>
          </a:prstGeom>
        </p:spPr>
      </p:pic>
      <p:pic>
        <p:nvPicPr>
          <p:cNvPr id="28" name="Picture 18">
            <a:extLst>
              <a:ext uri="{FF2B5EF4-FFF2-40B4-BE49-F238E27FC236}">
                <a16:creationId xmlns:a16="http://schemas.microsoft.com/office/drawing/2014/main" id="{C9EC5692-2646-428F-910A-74E0FD9FD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465062">
            <a:off x="4652963" y="2195507"/>
            <a:ext cx="1417156" cy="1417156"/>
          </a:xfrm>
          <a:prstGeom prst="rect">
            <a:avLst/>
          </a:prstGeom>
        </p:spPr>
      </p:pic>
      <p:grpSp>
        <p:nvGrpSpPr>
          <p:cNvPr id="31" name="Group 24">
            <a:extLst>
              <a:ext uri="{FF2B5EF4-FFF2-40B4-BE49-F238E27FC236}">
                <a16:creationId xmlns:a16="http://schemas.microsoft.com/office/drawing/2014/main" id="{F9C73AB2-3384-4483-BF99-60C8ECD6F419}"/>
              </a:ext>
            </a:extLst>
          </p:cNvPr>
          <p:cNvGrpSpPr/>
          <p:nvPr/>
        </p:nvGrpSpPr>
        <p:grpSpPr>
          <a:xfrm>
            <a:off x="9188823" y="6790593"/>
            <a:ext cx="837626" cy="841380"/>
            <a:chOff x="5005" y="-90720"/>
            <a:chExt cx="1116834" cy="1121839"/>
          </a:xfrm>
        </p:grpSpPr>
        <p:grpSp>
          <p:nvGrpSpPr>
            <p:cNvPr id="36" name="Group 25">
              <a:extLst>
                <a:ext uri="{FF2B5EF4-FFF2-40B4-BE49-F238E27FC236}">
                  <a16:creationId xmlns:a16="http://schemas.microsoft.com/office/drawing/2014/main" id="{EE4F37AC-DEC2-432A-BEFD-5E03AD5CB8E6}"/>
                </a:ext>
              </a:extLst>
            </p:cNvPr>
            <p:cNvGrpSpPr/>
            <p:nvPr/>
          </p:nvGrpSpPr>
          <p:grpSpPr>
            <a:xfrm>
              <a:off x="5005" y="-90720"/>
              <a:ext cx="1116834" cy="1121839"/>
              <a:chOff x="28332" y="-513506"/>
              <a:chExt cx="6321668" cy="6350000"/>
            </a:xfrm>
          </p:grpSpPr>
          <p:sp>
            <p:nvSpPr>
              <p:cNvPr id="38" name="Freeform 26">
                <a:extLst>
                  <a:ext uri="{FF2B5EF4-FFF2-40B4-BE49-F238E27FC236}">
                    <a16:creationId xmlns:a16="http://schemas.microsoft.com/office/drawing/2014/main" id="{4EB6B692-6036-46EB-BAC9-5CB1102C48B9}"/>
                  </a:ext>
                </a:extLst>
              </p:cNvPr>
              <p:cNvSpPr/>
              <p:nvPr/>
            </p:nvSpPr>
            <p:spPr>
              <a:xfrm>
                <a:off x="28332" y="-513506"/>
                <a:ext cx="632166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C67B6"/>
              </a:solidFill>
            </p:spPr>
            <p:txBody>
              <a:bodyPr/>
              <a:lstStyle/>
              <a:p>
                <a:endParaRPr lang="zh-TW" altLang="en-US" dirty="0"/>
              </a:p>
            </p:txBody>
          </p:sp>
        </p:grp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D841DDC-A649-43B9-9927-D7DAD6ED390B}"/>
                </a:ext>
              </a:extLst>
            </p:cNvPr>
            <p:cNvSpPr txBox="1"/>
            <p:nvPr/>
          </p:nvSpPr>
          <p:spPr>
            <a:xfrm>
              <a:off x="323923" y="115914"/>
              <a:ext cx="468988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4</a:t>
              </a:r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3B0B5C-42F7-40A8-BC4F-233476B9CB74}"/>
              </a:ext>
            </a:extLst>
          </p:cNvPr>
          <p:cNvSpPr txBox="1"/>
          <p:nvPr/>
        </p:nvSpPr>
        <p:spPr>
          <a:xfrm>
            <a:off x="10775814" y="6660524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r>
              <a:rPr lang="en-US" altLang="zh-TW" sz="6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4"/>
          <p:cNvSpPr/>
          <p:nvPr/>
        </p:nvSpPr>
        <p:spPr>
          <a:xfrm>
            <a:off x="3867154" y="2866631"/>
            <a:ext cx="13392146" cy="1918312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15" name="AutoShape 15"/>
          <p:cNvSpPr/>
          <p:nvPr/>
        </p:nvSpPr>
        <p:spPr>
          <a:xfrm>
            <a:off x="3867154" y="5064124"/>
            <a:ext cx="13392146" cy="1918312"/>
          </a:xfrm>
          <a:prstGeom prst="rect">
            <a:avLst/>
          </a:prstGeom>
          <a:solidFill>
            <a:srgbClr val="EDECED"/>
          </a:solidFill>
        </p:spPr>
      </p:sp>
      <p:sp>
        <p:nvSpPr>
          <p:cNvPr id="16" name="AutoShape 16"/>
          <p:cNvSpPr/>
          <p:nvPr/>
        </p:nvSpPr>
        <p:spPr>
          <a:xfrm>
            <a:off x="3867154" y="7339988"/>
            <a:ext cx="13392146" cy="1918312"/>
          </a:xfrm>
          <a:prstGeom prst="rect">
            <a:avLst/>
          </a:prstGeom>
          <a:solidFill>
            <a:srgbClr val="EDECED"/>
          </a:solidFill>
        </p:spPr>
      </p:sp>
      <p:grpSp>
        <p:nvGrpSpPr>
          <p:cNvPr id="17" name="Group 17"/>
          <p:cNvGrpSpPr/>
          <p:nvPr/>
        </p:nvGrpSpPr>
        <p:grpSpPr>
          <a:xfrm>
            <a:off x="1663733" y="604794"/>
            <a:ext cx="4405238" cy="1829276"/>
            <a:chOff x="0" y="0"/>
            <a:chExt cx="5873651" cy="2439035"/>
          </a:xfrm>
        </p:grpSpPr>
        <p:sp>
          <p:nvSpPr>
            <p:cNvPr id="18" name="AutoShape 18"/>
            <p:cNvSpPr/>
            <p:nvPr/>
          </p:nvSpPr>
          <p:spPr>
            <a:xfrm rot="245089">
              <a:off x="61972" y="202315"/>
              <a:ext cx="5749708" cy="1945005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19" name="TextBox 19"/>
            <p:cNvSpPr txBox="1"/>
            <p:nvPr/>
          </p:nvSpPr>
          <p:spPr>
            <a:xfrm rot="245089">
              <a:off x="351824" y="126278"/>
              <a:ext cx="5052509" cy="2135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343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20202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遊戲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797485" y="729175"/>
            <a:ext cx="4521035" cy="1561902"/>
            <a:chOff x="51123" y="147908"/>
            <a:chExt cx="6028046" cy="2082536"/>
          </a:xfrm>
        </p:grpSpPr>
        <p:sp>
          <p:nvSpPr>
            <p:cNvPr id="21" name="AutoShape 21"/>
            <p:cNvSpPr/>
            <p:nvPr/>
          </p:nvSpPr>
          <p:spPr>
            <a:xfrm rot="-198601">
              <a:off x="51123" y="172404"/>
              <a:ext cx="6028046" cy="194500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22" name="TextBox 22"/>
            <p:cNvSpPr txBox="1"/>
            <p:nvPr/>
          </p:nvSpPr>
          <p:spPr>
            <a:xfrm rot="21401399">
              <a:off x="186424" y="147908"/>
              <a:ext cx="5747473" cy="2082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343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20202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說明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222800" y="3335026"/>
            <a:ext cx="1032193" cy="981522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222800" y="7875858"/>
            <a:ext cx="1032193" cy="981522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68558" y="5532519"/>
            <a:ext cx="1032193" cy="981522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83777" y="7875858"/>
            <a:ext cx="1032193" cy="981522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548485" y="7875858"/>
            <a:ext cx="1032193" cy="98152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83777" y="5532519"/>
            <a:ext cx="1032193" cy="981522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821211">
            <a:off x="15295629" y="6856071"/>
            <a:ext cx="2444340" cy="3021095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943434">
            <a:off x="13612438" y="4475168"/>
            <a:ext cx="4114800" cy="1832956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909268" y="1581465"/>
            <a:ext cx="1307918" cy="1976250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26995E41-B421-4C90-9619-5DF019C786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63733" y="2878083"/>
            <a:ext cx="1596324" cy="1742020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2C2AAF1D-8836-4E91-972D-A5EEA0B18C8A}"/>
              </a:ext>
            </a:extLst>
          </p:cNvPr>
          <p:cNvSpPr txBox="1"/>
          <p:nvPr/>
        </p:nvSpPr>
        <p:spPr>
          <a:xfrm>
            <a:off x="8043377" y="3444072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劇情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34C62B5-686B-43A0-8EFF-DB099905E23D}"/>
              </a:ext>
            </a:extLst>
          </p:cNvPr>
          <p:cNvSpPr txBox="1"/>
          <p:nvPr/>
        </p:nvSpPr>
        <p:spPr>
          <a:xfrm>
            <a:off x="8015269" y="5459169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玩法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45816F-FD48-4D5F-9F7F-14E0BD49F39A}"/>
              </a:ext>
            </a:extLst>
          </p:cNvPr>
          <p:cNvSpPr txBox="1"/>
          <p:nvPr/>
        </p:nvSpPr>
        <p:spPr>
          <a:xfrm>
            <a:off x="8054263" y="7791312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建議玩家善用 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f5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22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21235117">
            <a:off x="6227534" y="2414922"/>
            <a:ext cx="8173377" cy="2687816"/>
          </a:xfrm>
          <a:prstGeom prst="rect">
            <a:avLst/>
          </a:prstGeom>
          <a:solidFill>
            <a:srgbClr val="5C67B6"/>
          </a:solidFill>
        </p:spPr>
      </p:sp>
      <p:grpSp>
        <p:nvGrpSpPr>
          <p:cNvPr id="5" name="Group 5"/>
          <p:cNvGrpSpPr/>
          <p:nvPr/>
        </p:nvGrpSpPr>
        <p:grpSpPr>
          <a:xfrm>
            <a:off x="5597238" y="4099327"/>
            <a:ext cx="7093523" cy="2437763"/>
            <a:chOff x="75088" y="233563"/>
            <a:chExt cx="9458031" cy="3250351"/>
          </a:xfrm>
        </p:grpSpPr>
        <p:sp>
          <p:nvSpPr>
            <p:cNvPr id="6" name="AutoShape 6"/>
            <p:cNvSpPr/>
            <p:nvPr/>
          </p:nvSpPr>
          <p:spPr>
            <a:xfrm rot="171325">
              <a:off x="75088" y="233563"/>
              <a:ext cx="9458031" cy="3250351"/>
            </a:xfrm>
            <a:prstGeom prst="rect">
              <a:avLst/>
            </a:prstGeom>
            <a:solidFill>
              <a:srgbClr val="FF4F63"/>
            </a:solidFill>
          </p:spPr>
        </p:sp>
        <p:sp>
          <p:nvSpPr>
            <p:cNvPr id="7" name="TextBox 7"/>
            <p:cNvSpPr txBox="1"/>
            <p:nvPr/>
          </p:nvSpPr>
          <p:spPr>
            <a:xfrm rot="171325">
              <a:off x="627192" y="990251"/>
              <a:ext cx="7850631" cy="1966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15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遊戲規則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5480232" y="6398377"/>
            <a:ext cx="8678056" cy="971833"/>
          </a:xfrm>
          <a:custGeom>
            <a:avLst/>
            <a:gdLst/>
            <a:ahLst/>
            <a:cxnLst/>
            <a:rect l="l" t="t" r="r" b="b"/>
            <a:pathLst>
              <a:path w="9877624" h="1106170">
                <a:moveTo>
                  <a:pt x="9323904" y="1106170"/>
                </a:moveTo>
                <a:lnTo>
                  <a:pt x="553720" y="1106170"/>
                </a:lnTo>
                <a:cubicBezTo>
                  <a:pt x="247650" y="1106170"/>
                  <a:pt x="0" y="858520"/>
                  <a:pt x="0" y="553720"/>
                </a:cubicBezTo>
                <a:cubicBezTo>
                  <a:pt x="0" y="247650"/>
                  <a:pt x="247650" y="0"/>
                  <a:pt x="553720" y="0"/>
                </a:cubicBezTo>
                <a:lnTo>
                  <a:pt x="9323904" y="0"/>
                </a:lnTo>
                <a:cubicBezTo>
                  <a:pt x="9629973" y="0"/>
                  <a:pt x="9877623" y="247650"/>
                  <a:pt x="9877623" y="553720"/>
                </a:cubicBezTo>
                <a:cubicBezTo>
                  <a:pt x="9876354" y="858520"/>
                  <a:pt x="9628704" y="1106170"/>
                  <a:pt x="9323904" y="1106170"/>
                </a:cubicBezTo>
                <a:close/>
              </a:path>
            </a:pathLst>
          </a:custGeom>
          <a:solidFill>
            <a:srgbClr val="3A9D76"/>
          </a:solidFill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34300">
            <a:off x="3392331" y="5097158"/>
            <a:ext cx="2796087" cy="287986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03872">
            <a:off x="11906387" y="2754977"/>
            <a:ext cx="2188144" cy="2216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24412">
            <a:off x="516876" y="1497844"/>
            <a:ext cx="2498680" cy="2899312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078680" y="2947501"/>
            <a:ext cx="3754111" cy="1626161"/>
            <a:chOff x="0" y="0"/>
            <a:chExt cx="5005482" cy="2168215"/>
          </a:xfrm>
        </p:grpSpPr>
        <p:sp>
          <p:nvSpPr>
            <p:cNvPr id="10" name="AutoShape 10"/>
            <p:cNvSpPr/>
            <p:nvPr/>
          </p:nvSpPr>
          <p:spPr>
            <a:xfrm rot="41469">
              <a:off x="11550" y="29980"/>
              <a:ext cx="4982382" cy="1945005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11" name="TextBox 11"/>
            <p:cNvSpPr txBox="1"/>
            <p:nvPr/>
          </p:nvSpPr>
          <p:spPr>
            <a:xfrm rot="41469">
              <a:off x="470008" y="6368"/>
              <a:ext cx="4086820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202020"/>
                  </a:solidFill>
                  <a:latin typeface="Paalalabas Wide"/>
                </a:rPr>
                <a:t>Meet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 rot="267687">
            <a:off x="4579118" y="4273666"/>
            <a:ext cx="3071842" cy="1620672"/>
            <a:chOff x="0" y="0"/>
            <a:chExt cx="4095790" cy="2160895"/>
          </a:xfrm>
        </p:grpSpPr>
        <p:sp>
          <p:nvSpPr>
            <p:cNvPr id="13" name="AutoShape 13"/>
            <p:cNvSpPr/>
            <p:nvPr/>
          </p:nvSpPr>
          <p:spPr>
            <a:xfrm rot="-22597">
              <a:off x="6348" y="13399"/>
              <a:ext cx="4083093" cy="1945005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14" name="TextBox 14"/>
            <p:cNvSpPr txBox="1"/>
            <p:nvPr/>
          </p:nvSpPr>
          <p:spPr>
            <a:xfrm rot="-22597">
              <a:off x="605002" y="13498"/>
              <a:ext cx="3088230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>
                  <a:solidFill>
                    <a:srgbClr val="202020"/>
                  </a:solidFill>
                  <a:latin typeface="Paalalabas Wide"/>
                </a:rPr>
                <a:t>the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50180" y="5569948"/>
            <a:ext cx="5910682" cy="1839504"/>
            <a:chOff x="0" y="0"/>
            <a:chExt cx="7880909" cy="2452673"/>
          </a:xfrm>
        </p:grpSpPr>
        <p:sp>
          <p:nvSpPr>
            <p:cNvPr id="16" name="AutoShape 16"/>
            <p:cNvSpPr/>
            <p:nvPr/>
          </p:nvSpPr>
          <p:spPr>
            <a:xfrm rot="-198601">
              <a:off x="49660" y="223027"/>
              <a:ext cx="7781589" cy="1945005"/>
            </a:xfrm>
            <a:prstGeom prst="rect">
              <a:avLst/>
            </a:prstGeom>
            <a:solidFill>
              <a:srgbClr val="3A9D76"/>
            </a:solidFill>
          </p:spPr>
        </p:sp>
        <p:sp>
          <p:nvSpPr>
            <p:cNvPr id="17" name="TextBox 17"/>
            <p:cNvSpPr txBox="1"/>
            <p:nvPr/>
          </p:nvSpPr>
          <p:spPr>
            <a:xfrm rot="-198601">
              <a:off x="600317" y="124591"/>
              <a:ext cx="6670306" cy="2137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 u="none">
                  <a:solidFill>
                    <a:srgbClr val="202020"/>
                  </a:solidFill>
                  <a:latin typeface="Paalalabas Wide"/>
                </a:rPr>
                <a:t>Players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62952" y="1617047"/>
            <a:ext cx="3984837" cy="1057811"/>
            <a:chOff x="0" y="0"/>
            <a:chExt cx="5313116" cy="141041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9525"/>
              <a:ext cx="531311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75" dirty="0">
                  <a:solidFill>
                    <a:srgbClr val="FFFFFF"/>
                  </a:solidFill>
                  <a:latin typeface="Paalalabas Wide"/>
                </a:rPr>
                <a:t>Name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54789"/>
              <a:ext cx="458411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@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百科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362952" y="4512919"/>
            <a:ext cx="3984837" cy="1057811"/>
            <a:chOff x="0" y="0"/>
            <a:chExt cx="5313116" cy="141041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9525"/>
              <a:ext cx="531311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75">
                  <a:solidFill>
                    <a:srgbClr val="FFFFFF"/>
                  </a:solidFill>
                  <a:latin typeface="Paalalabas Wide"/>
                </a:rPr>
                <a:t>Name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54789"/>
              <a:ext cx="458411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@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派森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362952" y="7555637"/>
            <a:ext cx="3984837" cy="1057811"/>
            <a:chOff x="0" y="0"/>
            <a:chExt cx="5313116" cy="1410414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9525"/>
              <a:ext cx="5313116" cy="70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75">
                  <a:solidFill>
                    <a:srgbClr val="FFFFFF"/>
                  </a:solidFill>
                  <a:latin typeface="Paalalabas Wide"/>
                </a:rPr>
                <a:t>Name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54789"/>
              <a:ext cx="458411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FFFFFF"/>
                  </a:solidFill>
                  <a:latin typeface="Open Sauce"/>
                </a:rPr>
                <a:t>@</a:t>
              </a:r>
              <a:r>
                <a:rPr lang="zh-TW" altLang="en-US" sz="28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伊瑟爾</a:t>
              </a:r>
              <a:endParaRPr lang="en-US" sz="2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195346" y="6395388"/>
            <a:ext cx="2578332" cy="2320499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FC6C407-9BD0-4C1B-94FE-2A7F2F1119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553" y="569571"/>
            <a:ext cx="2682489" cy="2682489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77594F9-2B07-46D1-BA72-2B77991AC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49" y="3749922"/>
            <a:ext cx="2682489" cy="268248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886456">
            <a:off x="8218680" y="2304616"/>
            <a:ext cx="1586249" cy="2332719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3BD4218-5533-45BB-9A68-7AB59974C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48" y="6790345"/>
            <a:ext cx="2682489" cy="26824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 199">
            <a:extLst>
              <a:ext uri="{FF2B5EF4-FFF2-40B4-BE49-F238E27FC236}">
                <a16:creationId xmlns:a16="http://schemas.microsoft.com/office/drawing/2014/main" id="{52D75266-07C7-4A4B-A51E-64410007DB99}"/>
              </a:ext>
            </a:extLst>
          </p:cNvPr>
          <p:cNvSpPr/>
          <p:nvPr/>
        </p:nvSpPr>
        <p:spPr>
          <a:xfrm>
            <a:off x="-72516" y="-38298"/>
            <a:ext cx="18433032" cy="10657184"/>
          </a:xfrm>
          <a:prstGeom prst="rect">
            <a:avLst/>
          </a:prstGeom>
          <a:solidFill>
            <a:srgbClr val="5C6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C67B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4149961">
            <a:off x="15419657" y="-1963018"/>
            <a:ext cx="2665557" cy="4595788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2700000">
            <a:off x="-552435" y="-1555734"/>
            <a:ext cx="2696740" cy="46495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606871" y="1775505"/>
            <a:ext cx="2803677" cy="1060018"/>
            <a:chOff x="1068987" y="-2211236"/>
            <a:chExt cx="5532382" cy="2091689"/>
          </a:xfrm>
        </p:grpSpPr>
        <p:sp>
          <p:nvSpPr>
            <p:cNvPr id="4" name="Freeform 4"/>
            <p:cNvSpPr/>
            <p:nvPr/>
          </p:nvSpPr>
          <p:spPr>
            <a:xfrm>
              <a:off x="1068987" y="-2211236"/>
              <a:ext cx="5532382" cy="2091689"/>
            </a:xfrm>
            <a:custGeom>
              <a:avLst/>
              <a:gdLst/>
              <a:ahLst/>
              <a:cxnLst/>
              <a:rect l="l" t="t" r="r" b="b"/>
              <a:pathLst>
                <a:path w="5532382" h="2091690">
                  <a:moveTo>
                    <a:pt x="5532382" y="574040"/>
                  </a:moveTo>
                  <a:lnTo>
                    <a:pt x="0" y="574040"/>
                  </a:lnTo>
                  <a:lnTo>
                    <a:pt x="0" y="1525270"/>
                  </a:lnTo>
                  <a:lnTo>
                    <a:pt x="5532382" y="1525270"/>
                  </a:lnTo>
                  <a:lnTo>
                    <a:pt x="5532382" y="574040"/>
                  </a:lnTo>
                  <a:close/>
                  <a:moveTo>
                    <a:pt x="0" y="1525270"/>
                  </a:moveTo>
                  <a:lnTo>
                    <a:pt x="0" y="1601470"/>
                  </a:lnTo>
                  <a:cubicBezTo>
                    <a:pt x="2265469" y="2091690"/>
                    <a:pt x="3266913" y="2091690"/>
                    <a:pt x="5532382" y="1601470"/>
                  </a:cubicBezTo>
                  <a:lnTo>
                    <a:pt x="5532382" y="1525270"/>
                  </a:lnTo>
                  <a:lnTo>
                    <a:pt x="0" y="1525270"/>
                  </a:lnTo>
                  <a:close/>
                  <a:moveTo>
                    <a:pt x="5532382" y="490220"/>
                  </a:moveTo>
                  <a:cubicBezTo>
                    <a:pt x="3266913" y="0"/>
                    <a:pt x="2265469" y="0"/>
                    <a:pt x="0" y="490220"/>
                  </a:cubicBezTo>
                  <a:lnTo>
                    <a:pt x="0" y="574040"/>
                  </a:lnTo>
                  <a:lnTo>
                    <a:pt x="5532382" y="574040"/>
                  </a:lnTo>
                  <a:cubicBezTo>
                    <a:pt x="5532382" y="574040"/>
                    <a:pt x="5532382" y="490220"/>
                    <a:pt x="5532382" y="490220"/>
                  </a:cubicBezTo>
                  <a:close/>
                </a:path>
              </a:pathLst>
            </a:custGeom>
            <a:solidFill>
              <a:srgbClr val="FEAAA9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113807" y="6662989"/>
            <a:ext cx="2803677" cy="1639683"/>
            <a:chOff x="-4251392" y="29946028"/>
            <a:chExt cx="11366474" cy="29984060"/>
          </a:xfrm>
        </p:grpSpPr>
        <p:sp>
          <p:nvSpPr>
            <p:cNvPr id="10" name="Freeform 10"/>
            <p:cNvSpPr/>
            <p:nvPr/>
          </p:nvSpPr>
          <p:spPr>
            <a:xfrm>
              <a:off x="-4251392" y="29946028"/>
              <a:ext cx="11366474" cy="29984060"/>
            </a:xfrm>
            <a:custGeom>
              <a:avLst/>
              <a:gdLst/>
              <a:ahLst/>
              <a:cxnLst/>
              <a:rect l="l" t="t" r="r" b="b"/>
              <a:pathLst>
                <a:path w="10166350" h="22640417">
                  <a:moveTo>
                    <a:pt x="10158730" y="21861906"/>
                  </a:moveTo>
                  <a:lnTo>
                    <a:pt x="10158730" y="317500"/>
                  </a:lnTo>
                  <a:cubicBezTo>
                    <a:pt x="10158730" y="142240"/>
                    <a:pt x="10016490" y="0"/>
                    <a:pt x="9841230" y="0"/>
                  </a:cubicBezTo>
                  <a:cubicBezTo>
                    <a:pt x="9665970" y="0"/>
                    <a:pt x="9523730" y="142240"/>
                    <a:pt x="9523730" y="317500"/>
                  </a:cubicBezTo>
                  <a:lnTo>
                    <a:pt x="9523730" y="328930"/>
                  </a:lnTo>
                  <a:lnTo>
                    <a:pt x="9523730" y="317500"/>
                  </a:lnTo>
                  <a:cubicBezTo>
                    <a:pt x="9523730" y="142240"/>
                    <a:pt x="9381490" y="0"/>
                    <a:pt x="9206230" y="0"/>
                  </a:cubicBezTo>
                  <a:cubicBezTo>
                    <a:pt x="9030970" y="0"/>
                    <a:pt x="8888730" y="142240"/>
                    <a:pt x="8888730" y="317500"/>
                  </a:cubicBezTo>
                  <a:lnTo>
                    <a:pt x="8888730" y="328930"/>
                  </a:lnTo>
                  <a:lnTo>
                    <a:pt x="8888730" y="317500"/>
                  </a:lnTo>
                  <a:cubicBezTo>
                    <a:pt x="8888730" y="142240"/>
                    <a:pt x="8746490" y="0"/>
                    <a:pt x="8571230" y="0"/>
                  </a:cubicBezTo>
                  <a:cubicBezTo>
                    <a:pt x="8395970" y="0"/>
                    <a:pt x="8253730" y="142240"/>
                    <a:pt x="8253730" y="317500"/>
                  </a:cubicBezTo>
                  <a:lnTo>
                    <a:pt x="8253730" y="328930"/>
                  </a:lnTo>
                  <a:lnTo>
                    <a:pt x="8253730" y="317500"/>
                  </a:lnTo>
                  <a:cubicBezTo>
                    <a:pt x="8253730" y="142240"/>
                    <a:pt x="8111490" y="0"/>
                    <a:pt x="7936230" y="0"/>
                  </a:cubicBezTo>
                  <a:cubicBezTo>
                    <a:pt x="7760970" y="0"/>
                    <a:pt x="7618730" y="142240"/>
                    <a:pt x="7618730" y="317500"/>
                  </a:cubicBezTo>
                  <a:lnTo>
                    <a:pt x="7618730" y="328930"/>
                  </a:lnTo>
                  <a:lnTo>
                    <a:pt x="7618730" y="317500"/>
                  </a:lnTo>
                  <a:cubicBezTo>
                    <a:pt x="7618730" y="142240"/>
                    <a:pt x="7476490" y="0"/>
                    <a:pt x="7301230" y="0"/>
                  </a:cubicBezTo>
                  <a:cubicBezTo>
                    <a:pt x="7125970" y="0"/>
                    <a:pt x="6983730" y="142240"/>
                    <a:pt x="6983730" y="317500"/>
                  </a:cubicBezTo>
                  <a:lnTo>
                    <a:pt x="6983730" y="328930"/>
                  </a:lnTo>
                  <a:lnTo>
                    <a:pt x="6983730" y="317500"/>
                  </a:lnTo>
                  <a:cubicBezTo>
                    <a:pt x="6983730" y="142240"/>
                    <a:pt x="6841490" y="0"/>
                    <a:pt x="6666230" y="0"/>
                  </a:cubicBezTo>
                  <a:cubicBezTo>
                    <a:pt x="6490970" y="0"/>
                    <a:pt x="6348730" y="142240"/>
                    <a:pt x="6348730" y="317500"/>
                  </a:cubicBezTo>
                  <a:lnTo>
                    <a:pt x="6348730" y="328930"/>
                  </a:lnTo>
                  <a:lnTo>
                    <a:pt x="6348730" y="317500"/>
                  </a:lnTo>
                  <a:cubicBezTo>
                    <a:pt x="6348730" y="142240"/>
                    <a:pt x="6206490" y="0"/>
                    <a:pt x="6031230" y="0"/>
                  </a:cubicBezTo>
                  <a:cubicBezTo>
                    <a:pt x="5855970" y="0"/>
                    <a:pt x="5713730" y="142240"/>
                    <a:pt x="5713730" y="317500"/>
                  </a:cubicBezTo>
                  <a:lnTo>
                    <a:pt x="5713730" y="328930"/>
                  </a:lnTo>
                  <a:lnTo>
                    <a:pt x="5713730" y="317500"/>
                  </a:lnTo>
                  <a:cubicBezTo>
                    <a:pt x="5713730" y="142240"/>
                    <a:pt x="5571490" y="0"/>
                    <a:pt x="5396230" y="0"/>
                  </a:cubicBezTo>
                  <a:cubicBezTo>
                    <a:pt x="5236210" y="0"/>
                    <a:pt x="5104130" y="118110"/>
                    <a:pt x="5082540" y="273050"/>
                  </a:cubicBezTo>
                  <a:lnTo>
                    <a:pt x="5076190" y="273050"/>
                  </a:lnTo>
                  <a:cubicBezTo>
                    <a:pt x="5054600" y="119380"/>
                    <a:pt x="4922520" y="0"/>
                    <a:pt x="4762500" y="0"/>
                  </a:cubicBezTo>
                  <a:cubicBezTo>
                    <a:pt x="4587240" y="0"/>
                    <a:pt x="4445000" y="142240"/>
                    <a:pt x="4445000" y="317500"/>
                  </a:cubicBezTo>
                  <a:lnTo>
                    <a:pt x="4445000" y="328930"/>
                  </a:lnTo>
                  <a:lnTo>
                    <a:pt x="4445000" y="317500"/>
                  </a:lnTo>
                  <a:cubicBezTo>
                    <a:pt x="4445000" y="142240"/>
                    <a:pt x="4302760" y="0"/>
                    <a:pt x="4127500" y="0"/>
                  </a:cubicBezTo>
                  <a:cubicBezTo>
                    <a:pt x="3952240" y="0"/>
                    <a:pt x="3810000" y="142240"/>
                    <a:pt x="3810000" y="317500"/>
                  </a:cubicBezTo>
                  <a:lnTo>
                    <a:pt x="3810000" y="328930"/>
                  </a:lnTo>
                  <a:lnTo>
                    <a:pt x="3810000" y="317500"/>
                  </a:lnTo>
                  <a:cubicBezTo>
                    <a:pt x="3810000" y="142240"/>
                    <a:pt x="3667760" y="0"/>
                    <a:pt x="3492500" y="0"/>
                  </a:cubicBezTo>
                  <a:cubicBezTo>
                    <a:pt x="3317240" y="0"/>
                    <a:pt x="3175000" y="142240"/>
                    <a:pt x="3175000" y="317500"/>
                  </a:cubicBezTo>
                  <a:lnTo>
                    <a:pt x="3175000" y="328930"/>
                  </a:lnTo>
                  <a:lnTo>
                    <a:pt x="3175000" y="317500"/>
                  </a:lnTo>
                  <a:cubicBezTo>
                    <a:pt x="3175000" y="142240"/>
                    <a:pt x="3032760" y="0"/>
                    <a:pt x="2857500" y="0"/>
                  </a:cubicBezTo>
                  <a:cubicBezTo>
                    <a:pt x="2682240" y="0"/>
                    <a:pt x="2540000" y="142240"/>
                    <a:pt x="2540000" y="317500"/>
                  </a:cubicBezTo>
                  <a:lnTo>
                    <a:pt x="2540000" y="328930"/>
                  </a:lnTo>
                  <a:lnTo>
                    <a:pt x="2540000" y="317500"/>
                  </a:lnTo>
                  <a:cubicBezTo>
                    <a:pt x="2540000" y="142240"/>
                    <a:pt x="2397760" y="0"/>
                    <a:pt x="2222500" y="0"/>
                  </a:cubicBezTo>
                  <a:cubicBezTo>
                    <a:pt x="2047240" y="0"/>
                    <a:pt x="1905000" y="142240"/>
                    <a:pt x="1905000" y="317500"/>
                  </a:cubicBezTo>
                  <a:lnTo>
                    <a:pt x="1905000" y="328930"/>
                  </a:lnTo>
                  <a:lnTo>
                    <a:pt x="1905000" y="317500"/>
                  </a:lnTo>
                  <a:cubicBezTo>
                    <a:pt x="1905000" y="142240"/>
                    <a:pt x="1762760" y="0"/>
                    <a:pt x="1587500" y="0"/>
                  </a:cubicBezTo>
                  <a:cubicBezTo>
                    <a:pt x="1412240" y="0"/>
                    <a:pt x="1270000" y="142240"/>
                    <a:pt x="1270000" y="317500"/>
                  </a:cubicBezTo>
                  <a:lnTo>
                    <a:pt x="1270000" y="328930"/>
                  </a:lnTo>
                  <a:lnTo>
                    <a:pt x="1270000" y="317500"/>
                  </a:lnTo>
                  <a:cubicBezTo>
                    <a:pt x="1270000" y="142240"/>
                    <a:pt x="1127760" y="0"/>
                    <a:pt x="952500" y="0"/>
                  </a:cubicBezTo>
                  <a:cubicBezTo>
                    <a:pt x="777240" y="0"/>
                    <a:pt x="635000" y="142240"/>
                    <a:pt x="635000" y="317500"/>
                  </a:cubicBezTo>
                  <a:lnTo>
                    <a:pt x="635000" y="328930"/>
                  </a:lnTo>
                  <a:lnTo>
                    <a:pt x="635000" y="317500"/>
                  </a:lnTo>
                  <a:cubicBezTo>
                    <a:pt x="635000" y="142240"/>
                    <a:pt x="492760" y="0"/>
                    <a:pt x="317500" y="0"/>
                  </a:cubicBezTo>
                  <a:cubicBezTo>
                    <a:pt x="142240" y="0"/>
                    <a:pt x="0" y="142240"/>
                    <a:pt x="0" y="317500"/>
                  </a:cubicBezTo>
                  <a:cubicBezTo>
                    <a:pt x="0" y="327660"/>
                    <a:pt x="0" y="337820"/>
                    <a:pt x="1270" y="349250"/>
                  </a:cubicBezTo>
                  <a:lnTo>
                    <a:pt x="1270" y="22292437"/>
                  </a:lnTo>
                  <a:cubicBezTo>
                    <a:pt x="6350" y="22302596"/>
                    <a:pt x="6350" y="22312756"/>
                    <a:pt x="6350" y="22322917"/>
                  </a:cubicBezTo>
                  <a:cubicBezTo>
                    <a:pt x="6350" y="22498176"/>
                    <a:pt x="148590" y="22640417"/>
                    <a:pt x="323850" y="22640417"/>
                  </a:cubicBezTo>
                  <a:cubicBezTo>
                    <a:pt x="499110" y="22640417"/>
                    <a:pt x="641350" y="22498176"/>
                    <a:pt x="641350" y="22322917"/>
                  </a:cubicBezTo>
                  <a:cubicBezTo>
                    <a:pt x="641350" y="22498176"/>
                    <a:pt x="783590" y="22640417"/>
                    <a:pt x="958850" y="22640417"/>
                  </a:cubicBezTo>
                  <a:cubicBezTo>
                    <a:pt x="1134110" y="22640417"/>
                    <a:pt x="1276350" y="22498176"/>
                    <a:pt x="1276350" y="22322917"/>
                  </a:cubicBezTo>
                  <a:lnTo>
                    <a:pt x="1276350" y="22314026"/>
                  </a:lnTo>
                  <a:lnTo>
                    <a:pt x="1276350" y="22322917"/>
                  </a:lnTo>
                  <a:cubicBezTo>
                    <a:pt x="1276350" y="22498176"/>
                    <a:pt x="1418590" y="22640417"/>
                    <a:pt x="1593850" y="22640417"/>
                  </a:cubicBezTo>
                  <a:cubicBezTo>
                    <a:pt x="1769110" y="22640417"/>
                    <a:pt x="1911350" y="22498176"/>
                    <a:pt x="1911350" y="22322917"/>
                  </a:cubicBezTo>
                  <a:cubicBezTo>
                    <a:pt x="1911350" y="22498176"/>
                    <a:pt x="2053590" y="22640417"/>
                    <a:pt x="2228850" y="22640417"/>
                  </a:cubicBezTo>
                  <a:cubicBezTo>
                    <a:pt x="2404110" y="22640417"/>
                    <a:pt x="2546350" y="22498176"/>
                    <a:pt x="2546350" y="22322917"/>
                  </a:cubicBezTo>
                  <a:lnTo>
                    <a:pt x="2546350" y="22314026"/>
                  </a:lnTo>
                  <a:lnTo>
                    <a:pt x="2546350" y="22322917"/>
                  </a:lnTo>
                  <a:cubicBezTo>
                    <a:pt x="2546350" y="22498176"/>
                    <a:pt x="2688590" y="22640417"/>
                    <a:pt x="2863850" y="22640417"/>
                  </a:cubicBezTo>
                  <a:cubicBezTo>
                    <a:pt x="3039110" y="22640417"/>
                    <a:pt x="3181350" y="22498176"/>
                    <a:pt x="3181350" y="22322917"/>
                  </a:cubicBezTo>
                  <a:cubicBezTo>
                    <a:pt x="3181350" y="22498176"/>
                    <a:pt x="3323590" y="22640417"/>
                    <a:pt x="3498850" y="22640417"/>
                  </a:cubicBezTo>
                  <a:cubicBezTo>
                    <a:pt x="3674110" y="22640417"/>
                    <a:pt x="3816350" y="22498176"/>
                    <a:pt x="3816350" y="22322917"/>
                  </a:cubicBezTo>
                  <a:lnTo>
                    <a:pt x="3816350" y="22314026"/>
                  </a:lnTo>
                  <a:lnTo>
                    <a:pt x="3816350" y="22322917"/>
                  </a:lnTo>
                  <a:cubicBezTo>
                    <a:pt x="3816350" y="22498176"/>
                    <a:pt x="3958590" y="22640417"/>
                    <a:pt x="4133850" y="22640417"/>
                  </a:cubicBezTo>
                  <a:cubicBezTo>
                    <a:pt x="4309110" y="22640417"/>
                    <a:pt x="4451350" y="22498176"/>
                    <a:pt x="4451350" y="22322917"/>
                  </a:cubicBezTo>
                  <a:lnTo>
                    <a:pt x="4451350" y="22314026"/>
                  </a:lnTo>
                  <a:lnTo>
                    <a:pt x="4451350" y="22322917"/>
                  </a:lnTo>
                  <a:cubicBezTo>
                    <a:pt x="4451350" y="22498176"/>
                    <a:pt x="4593590" y="22640417"/>
                    <a:pt x="4768850" y="22640417"/>
                  </a:cubicBezTo>
                  <a:cubicBezTo>
                    <a:pt x="4933950" y="22640417"/>
                    <a:pt x="5069840" y="22513417"/>
                    <a:pt x="5085080" y="22352126"/>
                  </a:cubicBezTo>
                  <a:lnTo>
                    <a:pt x="5087620" y="22352126"/>
                  </a:lnTo>
                  <a:cubicBezTo>
                    <a:pt x="5102860" y="22513417"/>
                    <a:pt x="5238750" y="22640417"/>
                    <a:pt x="5403850" y="22640417"/>
                  </a:cubicBezTo>
                  <a:cubicBezTo>
                    <a:pt x="5579110" y="22640417"/>
                    <a:pt x="5721350" y="22498176"/>
                    <a:pt x="5721350" y="22322917"/>
                  </a:cubicBezTo>
                  <a:cubicBezTo>
                    <a:pt x="5721350" y="22498176"/>
                    <a:pt x="5863590" y="22640417"/>
                    <a:pt x="6038850" y="22640417"/>
                  </a:cubicBezTo>
                  <a:cubicBezTo>
                    <a:pt x="6214110" y="22640417"/>
                    <a:pt x="6356350" y="22498176"/>
                    <a:pt x="6356350" y="22322917"/>
                  </a:cubicBezTo>
                  <a:cubicBezTo>
                    <a:pt x="6356350" y="22498176"/>
                    <a:pt x="6498590" y="22640417"/>
                    <a:pt x="6673850" y="22640417"/>
                  </a:cubicBezTo>
                  <a:cubicBezTo>
                    <a:pt x="6849110" y="22640417"/>
                    <a:pt x="6991350" y="22498176"/>
                    <a:pt x="6991350" y="22322917"/>
                  </a:cubicBezTo>
                  <a:cubicBezTo>
                    <a:pt x="6991350" y="22498176"/>
                    <a:pt x="7133590" y="22640417"/>
                    <a:pt x="7308850" y="22640417"/>
                  </a:cubicBezTo>
                  <a:cubicBezTo>
                    <a:pt x="7484110" y="22640417"/>
                    <a:pt x="7626350" y="22498176"/>
                    <a:pt x="7626350" y="22322917"/>
                  </a:cubicBezTo>
                  <a:cubicBezTo>
                    <a:pt x="7626350" y="22498176"/>
                    <a:pt x="7768590" y="22640417"/>
                    <a:pt x="7943850" y="22640417"/>
                  </a:cubicBezTo>
                  <a:cubicBezTo>
                    <a:pt x="8119110" y="22640417"/>
                    <a:pt x="8261350" y="22498176"/>
                    <a:pt x="8261350" y="22322917"/>
                  </a:cubicBezTo>
                  <a:cubicBezTo>
                    <a:pt x="8261350" y="22498176"/>
                    <a:pt x="8403590" y="22640417"/>
                    <a:pt x="8578850" y="22640417"/>
                  </a:cubicBezTo>
                  <a:cubicBezTo>
                    <a:pt x="8754110" y="22640417"/>
                    <a:pt x="8896350" y="22498176"/>
                    <a:pt x="8896350" y="22322917"/>
                  </a:cubicBezTo>
                  <a:cubicBezTo>
                    <a:pt x="8896350" y="22498176"/>
                    <a:pt x="9038590" y="22640417"/>
                    <a:pt x="9213850" y="22640417"/>
                  </a:cubicBezTo>
                  <a:cubicBezTo>
                    <a:pt x="9389110" y="22640417"/>
                    <a:pt x="9531350" y="22498176"/>
                    <a:pt x="9531350" y="22322917"/>
                  </a:cubicBezTo>
                  <a:cubicBezTo>
                    <a:pt x="9531350" y="22498176"/>
                    <a:pt x="9673590" y="22640417"/>
                    <a:pt x="9848850" y="22640417"/>
                  </a:cubicBezTo>
                  <a:cubicBezTo>
                    <a:pt x="10024110" y="22640417"/>
                    <a:pt x="10166350" y="22498176"/>
                    <a:pt x="10166350" y="22322917"/>
                  </a:cubicBezTo>
                  <a:lnTo>
                    <a:pt x="10166350" y="21861906"/>
                  </a:lnTo>
                  <a:close/>
                  <a:moveTo>
                    <a:pt x="641350" y="22322917"/>
                  </a:moveTo>
                  <a:lnTo>
                    <a:pt x="641350" y="22315296"/>
                  </a:lnTo>
                  <a:lnTo>
                    <a:pt x="641350" y="22322917"/>
                  </a:lnTo>
                  <a:close/>
                  <a:moveTo>
                    <a:pt x="1910080" y="22322917"/>
                  </a:moveTo>
                  <a:lnTo>
                    <a:pt x="1910080" y="22315296"/>
                  </a:lnTo>
                  <a:lnTo>
                    <a:pt x="1910080" y="22322917"/>
                  </a:lnTo>
                  <a:close/>
                  <a:moveTo>
                    <a:pt x="3178810" y="22322917"/>
                  </a:moveTo>
                  <a:lnTo>
                    <a:pt x="3178810" y="22315296"/>
                  </a:lnTo>
                  <a:lnTo>
                    <a:pt x="3178810" y="22322917"/>
                  </a:lnTo>
                  <a:close/>
                  <a:moveTo>
                    <a:pt x="5717540" y="22322917"/>
                  </a:moveTo>
                  <a:lnTo>
                    <a:pt x="5717540" y="22315296"/>
                  </a:lnTo>
                  <a:lnTo>
                    <a:pt x="5717540" y="22322917"/>
                  </a:lnTo>
                  <a:close/>
                  <a:moveTo>
                    <a:pt x="6352540" y="22322917"/>
                  </a:moveTo>
                  <a:lnTo>
                    <a:pt x="6352540" y="22315296"/>
                  </a:lnTo>
                  <a:lnTo>
                    <a:pt x="6352540" y="22322917"/>
                  </a:lnTo>
                  <a:close/>
                  <a:moveTo>
                    <a:pt x="6986270" y="22322917"/>
                  </a:moveTo>
                  <a:lnTo>
                    <a:pt x="6986270" y="22315296"/>
                  </a:lnTo>
                  <a:cubicBezTo>
                    <a:pt x="6987540" y="22317837"/>
                    <a:pt x="6986270" y="22320376"/>
                    <a:pt x="6986270" y="22322917"/>
                  </a:cubicBezTo>
                  <a:close/>
                  <a:moveTo>
                    <a:pt x="7621270" y="22322917"/>
                  </a:moveTo>
                  <a:lnTo>
                    <a:pt x="7621270" y="22315296"/>
                  </a:lnTo>
                  <a:lnTo>
                    <a:pt x="7621270" y="22322917"/>
                  </a:lnTo>
                  <a:close/>
                  <a:moveTo>
                    <a:pt x="8256270" y="22322917"/>
                  </a:moveTo>
                  <a:lnTo>
                    <a:pt x="8256270" y="22315296"/>
                  </a:lnTo>
                  <a:lnTo>
                    <a:pt x="8256270" y="22322917"/>
                  </a:lnTo>
                  <a:close/>
                  <a:moveTo>
                    <a:pt x="8890000" y="22322917"/>
                  </a:moveTo>
                  <a:lnTo>
                    <a:pt x="8890000" y="22315296"/>
                  </a:lnTo>
                  <a:cubicBezTo>
                    <a:pt x="8891270" y="22317837"/>
                    <a:pt x="8890000" y="22320376"/>
                    <a:pt x="8890000" y="22322917"/>
                  </a:cubicBezTo>
                  <a:close/>
                  <a:moveTo>
                    <a:pt x="9525000" y="22322917"/>
                  </a:moveTo>
                  <a:lnTo>
                    <a:pt x="9525000" y="22315296"/>
                  </a:lnTo>
                  <a:lnTo>
                    <a:pt x="9525000" y="22322917"/>
                  </a:lnTo>
                  <a:close/>
                </a:path>
              </a:pathLst>
            </a:custGeom>
            <a:solidFill>
              <a:srgbClr val="F9CFF3"/>
            </a:solidFill>
          </p:spPr>
          <p:txBody>
            <a:bodyPr/>
            <a:lstStyle/>
            <a:p>
              <a:endParaRPr lang="zh-TW" altLang="en-US" dirty="0"/>
            </a:p>
          </p:txBody>
        </p:sp>
      </p:grpSp>
      <p:sp>
        <p:nvSpPr>
          <p:cNvPr id="28" name="Freeform 28"/>
          <p:cNvSpPr/>
          <p:nvPr/>
        </p:nvSpPr>
        <p:spPr>
          <a:xfrm rot="10800000">
            <a:off x="7757377" y="2274730"/>
            <a:ext cx="2524540" cy="1521919"/>
          </a:xfrm>
          <a:prstGeom prst="roundRect">
            <a:avLst/>
          </a:prstGeom>
          <a:solidFill>
            <a:srgbClr val="FFCE62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0" name="Freeform 30"/>
          <p:cNvSpPr/>
          <p:nvPr/>
        </p:nvSpPr>
        <p:spPr>
          <a:xfrm>
            <a:off x="465154" y="4192259"/>
            <a:ext cx="2844191" cy="1597100"/>
          </a:xfrm>
          <a:custGeom>
            <a:avLst/>
            <a:gdLst/>
            <a:ahLst/>
            <a:cxnLst/>
            <a:rect l="l" t="t" r="r" b="b"/>
            <a:pathLst>
              <a:path w="1948984" h="2262848">
                <a:moveTo>
                  <a:pt x="1824524" y="2262848"/>
                </a:moveTo>
                <a:lnTo>
                  <a:pt x="124460" y="2262848"/>
                </a:lnTo>
                <a:cubicBezTo>
                  <a:pt x="55880" y="2262848"/>
                  <a:pt x="0" y="2206968"/>
                  <a:pt x="0" y="213838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24524" y="0"/>
                </a:lnTo>
                <a:cubicBezTo>
                  <a:pt x="1893104" y="0"/>
                  <a:pt x="1948984" y="55880"/>
                  <a:pt x="1948984" y="124460"/>
                </a:cubicBezTo>
                <a:lnTo>
                  <a:pt x="1948984" y="2138388"/>
                </a:lnTo>
                <a:cubicBezTo>
                  <a:pt x="1948984" y="2206968"/>
                  <a:pt x="1893104" y="2262848"/>
                  <a:pt x="1824524" y="2262848"/>
                </a:cubicBezTo>
                <a:close/>
              </a:path>
            </a:pathLst>
          </a:custGeom>
          <a:solidFill>
            <a:srgbClr val="FEAAA9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32" name="TextBox 32"/>
          <p:cNvSpPr txBox="1"/>
          <p:nvPr/>
        </p:nvSpPr>
        <p:spPr>
          <a:xfrm>
            <a:off x="861678" y="4674741"/>
            <a:ext cx="205114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1371600"/>
            <a:r>
              <a:rPr lang="zh-TW" altLang="en-US" sz="4000" dirty="0">
                <a:solidFill>
                  <a:srgbClr val="3147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58DCD25-D5AF-481B-A919-1433EEA4DA21}"/>
              </a:ext>
            </a:extLst>
          </p:cNvPr>
          <p:cNvSpPr txBox="1"/>
          <p:nvPr/>
        </p:nvSpPr>
        <p:spPr>
          <a:xfrm>
            <a:off x="6187921" y="2727176"/>
            <a:ext cx="555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36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遊戲關卡</a:t>
            </a:r>
            <a:endParaRPr lang="en-US" altLang="zh-TW" sz="1800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1371600"/>
            <a:endParaRPr lang="en-US" altLang="zh-TW" sz="1800" b="1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A117AD7-E901-42C0-B3BE-B5E8F4BBCE4B}"/>
              </a:ext>
            </a:extLst>
          </p:cNvPr>
          <p:cNvSpPr/>
          <p:nvPr/>
        </p:nvSpPr>
        <p:spPr>
          <a:xfrm>
            <a:off x="5026057" y="6591805"/>
            <a:ext cx="1843228" cy="15550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6226200-D8A7-4B50-9A26-E841F51B2155}"/>
              </a:ext>
            </a:extLst>
          </p:cNvPr>
          <p:cNvCxnSpPr>
            <a:cxnSpLocks/>
          </p:cNvCxnSpPr>
          <p:nvPr/>
        </p:nvCxnSpPr>
        <p:spPr>
          <a:xfrm flipV="1">
            <a:off x="1668785" y="3117735"/>
            <a:ext cx="1303453" cy="1037748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F373B4C-7A11-4A92-9E16-676FC9A44CA0}"/>
              </a:ext>
            </a:extLst>
          </p:cNvPr>
          <p:cNvSpPr txBox="1"/>
          <p:nvPr/>
        </p:nvSpPr>
        <p:spPr>
          <a:xfrm>
            <a:off x="11760597" y="2039251"/>
            <a:ext cx="2514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36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破關失敗</a:t>
            </a: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85F7EA9-7F8E-4807-AB56-6B0F2E82B1D9}"/>
              </a:ext>
            </a:extLst>
          </p:cNvPr>
          <p:cNvSpPr txBox="1"/>
          <p:nvPr/>
        </p:nvSpPr>
        <p:spPr>
          <a:xfrm>
            <a:off x="15207101" y="7203417"/>
            <a:ext cx="2710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40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累計計分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87936C93-EE60-4869-8612-51531119E59D}"/>
              </a:ext>
            </a:extLst>
          </p:cNvPr>
          <p:cNvSpPr txBox="1"/>
          <p:nvPr/>
        </p:nvSpPr>
        <p:spPr>
          <a:xfrm>
            <a:off x="3579405" y="6769142"/>
            <a:ext cx="47365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3600" dirty="0">
                <a:solidFill>
                  <a:srgbClr val="3147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sz="3600" dirty="0">
              <a:solidFill>
                <a:srgbClr val="31476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1371600"/>
            <a:r>
              <a:rPr lang="zh-TW" altLang="en-US" sz="3600" dirty="0">
                <a:solidFill>
                  <a:srgbClr val="3147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74DE3E2C-6BF8-40DF-A4CA-71E5D212F5A0}"/>
              </a:ext>
            </a:extLst>
          </p:cNvPr>
          <p:cNvCxnSpPr>
            <a:cxnSpLocks/>
          </p:cNvCxnSpPr>
          <p:nvPr/>
        </p:nvCxnSpPr>
        <p:spPr>
          <a:xfrm flipV="1">
            <a:off x="10269315" y="2342920"/>
            <a:ext cx="1328325" cy="57912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BC729873-5049-4EA2-859D-CA05B8B08F58}"/>
              </a:ext>
            </a:extLst>
          </p:cNvPr>
          <p:cNvCxnSpPr>
            <a:cxnSpLocks/>
          </p:cNvCxnSpPr>
          <p:nvPr/>
        </p:nvCxnSpPr>
        <p:spPr>
          <a:xfrm>
            <a:off x="10310435" y="3334046"/>
            <a:ext cx="1268576" cy="37338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4FBEE36-9788-413B-8C3E-510B4D960F09}"/>
              </a:ext>
            </a:extLst>
          </p:cNvPr>
          <p:cNvCxnSpPr>
            <a:cxnSpLocks/>
          </p:cNvCxnSpPr>
          <p:nvPr/>
        </p:nvCxnSpPr>
        <p:spPr>
          <a:xfrm flipH="1">
            <a:off x="10404985" y="7482830"/>
            <a:ext cx="1038773" cy="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4414EE5-0D94-425A-9E8A-49B8EEFDFBCD}"/>
              </a:ext>
            </a:extLst>
          </p:cNvPr>
          <p:cNvCxnSpPr>
            <a:cxnSpLocks/>
          </p:cNvCxnSpPr>
          <p:nvPr/>
        </p:nvCxnSpPr>
        <p:spPr>
          <a:xfrm>
            <a:off x="14410548" y="2449355"/>
            <a:ext cx="1021890" cy="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>
            <a:extLst>
              <a:ext uri="{FF2B5EF4-FFF2-40B4-BE49-F238E27FC236}">
                <a16:creationId xmlns:a16="http://schemas.microsoft.com/office/drawing/2014/main" id="{1A156EEF-2ACB-48F3-8BA7-D9F238A6E6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513626" y="3673208"/>
            <a:ext cx="997981" cy="1157995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9F0E7E57-9EBF-4A8B-8DBE-C2E09527B4C7}"/>
              </a:ext>
            </a:extLst>
          </p:cNvPr>
          <p:cNvSpPr/>
          <p:nvPr/>
        </p:nvSpPr>
        <p:spPr>
          <a:xfrm>
            <a:off x="3059656" y="2039251"/>
            <a:ext cx="3299761" cy="21069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r>
              <a:rPr lang="zh-TW" altLang="en-US" sz="36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選擇角色</a:t>
            </a:r>
            <a:endParaRPr lang="en-US" altLang="zh-TW" sz="3600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形 17" descr="使用者">
            <a:extLst>
              <a:ext uri="{FF2B5EF4-FFF2-40B4-BE49-F238E27FC236}">
                <a16:creationId xmlns:a16="http://schemas.microsoft.com/office/drawing/2014/main" id="{F4FFC76A-946E-4662-8864-59EB6F0569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9768" y="3151515"/>
            <a:ext cx="1151515" cy="1151515"/>
          </a:xfrm>
          <a:prstGeom prst="rect">
            <a:avLst/>
          </a:prstGeom>
        </p:spPr>
      </p:pic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ACD151BF-F15F-4B5F-9C50-DF2C0A3D4C8A}"/>
              </a:ext>
            </a:extLst>
          </p:cNvPr>
          <p:cNvCxnSpPr>
            <a:cxnSpLocks/>
          </p:cNvCxnSpPr>
          <p:nvPr/>
        </p:nvCxnSpPr>
        <p:spPr>
          <a:xfrm>
            <a:off x="6359417" y="3140793"/>
            <a:ext cx="1397960" cy="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4">
            <a:extLst>
              <a:ext uri="{FF2B5EF4-FFF2-40B4-BE49-F238E27FC236}">
                <a16:creationId xmlns:a16="http://schemas.microsoft.com/office/drawing/2014/main" id="{86ACA692-D475-4FA8-BECE-63F40C4E34C0}"/>
              </a:ext>
            </a:extLst>
          </p:cNvPr>
          <p:cNvSpPr/>
          <p:nvPr/>
        </p:nvSpPr>
        <p:spPr>
          <a:xfrm>
            <a:off x="11606871" y="3091528"/>
            <a:ext cx="2803677" cy="1060018"/>
          </a:xfrm>
          <a:custGeom>
            <a:avLst/>
            <a:gdLst/>
            <a:ahLst/>
            <a:cxnLst/>
            <a:rect l="l" t="t" r="r" b="b"/>
            <a:pathLst>
              <a:path w="5532382" h="2091690">
                <a:moveTo>
                  <a:pt x="5532382" y="574040"/>
                </a:moveTo>
                <a:lnTo>
                  <a:pt x="0" y="574040"/>
                </a:lnTo>
                <a:lnTo>
                  <a:pt x="0" y="1525270"/>
                </a:lnTo>
                <a:lnTo>
                  <a:pt x="5532382" y="1525270"/>
                </a:lnTo>
                <a:lnTo>
                  <a:pt x="5532382" y="574040"/>
                </a:lnTo>
                <a:close/>
                <a:moveTo>
                  <a:pt x="0" y="1525270"/>
                </a:moveTo>
                <a:lnTo>
                  <a:pt x="0" y="1601470"/>
                </a:lnTo>
                <a:cubicBezTo>
                  <a:pt x="2265469" y="2091690"/>
                  <a:pt x="3266913" y="2091690"/>
                  <a:pt x="5532382" y="1601470"/>
                </a:cubicBezTo>
                <a:lnTo>
                  <a:pt x="5532382" y="1525270"/>
                </a:lnTo>
                <a:lnTo>
                  <a:pt x="0" y="1525270"/>
                </a:lnTo>
                <a:close/>
                <a:moveTo>
                  <a:pt x="5532382" y="490220"/>
                </a:moveTo>
                <a:cubicBezTo>
                  <a:pt x="3266913" y="0"/>
                  <a:pt x="2265469" y="0"/>
                  <a:pt x="0" y="490220"/>
                </a:cubicBezTo>
                <a:lnTo>
                  <a:pt x="0" y="574040"/>
                </a:lnTo>
                <a:lnTo>
                  <a:pt x="5532382" y="574040"/>
                </a:lnTo>
                <a:cubicBezTo>
                  <a:pt x="5532382" y="574040"/>
                  <a:pt x="5532382" y="490220"/>
                  <a:pt x="5532382" y="490220"/>
                </a:cubicBezTo>
                <a:close/>
              </a:path>
            </a:pathLst>
          </a:custGeom>
          <a:solidFill>
            <a:srgbClr val="FEAAA9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AC62FD6-2A9F-47C0-B77C-63E1C6430B79}"/>
              </a:ext>
            </a:extLst>
          </p:cNvPr>
          <p:cNvSpPr txBox="1"/>
          <p:nvPr/>
        </p:nvSpPr>
        <p:spPr>
          <a:xfrm>
            <a:off x="11760597" y="3304341"/>
            <a:ext cx="2514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36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破關成功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B6344E3-107E-4D1C-9840-63AE8011F5F4}"/>
              </a:ext>
            </a:extLst>
          </p:cNvPr>
          <p:cNvSpPr/>
          <p:nvPr/>
        </p:nvSpPr>
        <p:spPr>
          <a:xfrm>
            <a:off x="15451850" y="2039251"/>
            <a:ext cx="2500870" cy="7003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r>
              <a:rPr lang="zh-TW" altLang="en-US" sz="360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請把握機會</a:t>
            </a:r>
            <a:endParaRPr lang="zh-TW" altLang="en-US" sz="3600" dirty="0">
              <a:solidFill>
                <a:srgbClr val="25406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2595A316-A486-425C-863C-2890CD488241}"/>
              </a:ext>
            </a:extLst>
          </p:cNvPr>
          <p:cNvCxnSpPr>
            <a:cxnSpLocks/>
          </p:cNvCxnSpPr>
          <p:nvPr/>
        </p:nvCxnSpPr>
        <p:spPr>
          <a:xfrm>
            <a:off x="13008709" y="4084052"/>
            <a:ext cx="2764691" cy="2578937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28">
            <a:extLst>
              <a:ext uri="{FF2B5EF4-FFF2-40B4-BE49-F238E27FC236}">
                <a16:creationId xmlns:a16="http://schemas.microsoft.com/office/drawing/2014/main" id="{93320909-34A0-4DCC-AB11-20C7EA35007E}"/>
              </a:ext>
            </a:extLst>
          </p:cNvPr>
          <p:cNvSpPr/>
          <p:nvPr/>
        </p:nvSpPr>
        <p:spPr>
          <a:xfrm rot="10800000">
            <a:off x="11550494" y="6689895"/>
            <a:ext cx="2524540" cy="1521919"/>
          </a:xfrm>
          <a:prstGeom prst="roundRect">
            <a:avLst/>
          </a:prstGeom>
          <a:solidFill>
            <a:srgbClr val="FFCE62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103" name="Freeform 28">
            <a:extLst>
              <a:ext uri="{FF2B5EF4-FFF2-40B4-BE49-F238E27FC236}">
                <a16:creationId xmlns:a16="http://schemas.microsoft.com/office/drawing/2014/main" id="{7468877F-BF95-478F-8C58-22E417B21E29}"/>
              </a:ext>
            </a:extLst>
          </p:cNvPr>
          <p:cNvSpPr/>
          <p:nvPr/>
        </p:nvSpPr>
        <p:spPr>
          <a:xfrm rot="10800000">
            <a:off x="7880445" y="6662989"/>
            <a:ext cx="2524540" cy="1521919"/>
          </a:xfrm>
          <a:prstGeom prst="roundRect">
            <a:avLst/>
          </a:prstGeom>
          <a:solidFill>
            <a:srgbClr val="FFCE62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8AAD006-47B6-4567-900E-97FB263F45BF}"/>
              </a:ext>
            </a:extLst>
          </p:cNvPr>
          <p:cNvSpPr txBox="1"/>
          <p:nvPr/>
        </p:nvSpPr>
        <p:spPr>
          <a:xfrm>
            <a:off x="11371403" y="7160099"/>
            <a:ext cx="2710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40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下一關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0EFAC1E-54AC-4CBA-AC59-416154734A9B}"/>
              </a:ext>
            </a:extLst>
          </p:cNvPr>
          <p:cNvSpPr txBox="1"/>
          <p:nvPr/>
        </p:nvSpPr>
        <p:spPr>
          <a:xfrm>
            <a:off x="7880445" y="7096911"/>
            <a:ext cx="2710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/>
            <a:r>
              <a:rPr lang="zh-TW" altLang="en-US" sz="4000" dirty="0">
                <a:solidFill>
                  <a:srgbClr val="2540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最後一關</a:t>
            </a: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CF1CF57-0443-4ADA-B76F-6E66D39FB2EA}"/>
              </a:ext>
            </a:extLst>
          </p:cNvPr>
          <p:cNvCxnSpPr>
            <a:cxnSpLocks/>
          </p:cNvCxnSpPr>
          <p:nvPr/>
        </p:nvCxnSpPr>
        <p:spPr>
          <a:xfrm flipH="1">
            <a:off x="14075034" y="7526870"/>
            <a:ext cx="1038773" cy="0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EEB6A068-2F51-435E-9EA1-B1AF44A1B886}"/>
              </a:ext>
            </a:extLst>
          </p:cNvPr>
          <p:cNvCxnSpPr>
            <a:cxnSpLocks/>
          </p:cNvCxnSpPr>
          <p:nvPr/>
        </p:nvCxnSpPr>
        <p:spPr>
          <a:xfrm flipH="1">
            <a:off x="6869285" y="7459240"/>
            <a:ext cx="988421" cy="4024"/>
          </a:xfrm>
          <a:prstGeom prst="straightConnector1">
            <a:avLst/>
          </a:prstGeom>
          <a:ln w="762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28736C9D-B2EA-4AE5-BE4C-47FA6F2EEEC0}"/>
              </a:ext>
            </a:extLst>
          </p:cNvPr>
          <p:cNvCxnSpPr/>
          <p:nvPr/>
        </p:nvCxnSpPr>
        <p:spPr>
          <a:xfrm>
            <a:off x="16562292" y="2739631"/>
            <a:ext cx="0" cy="3980278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C33E3837-911B-49D0-B555-6DA8A0210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9019647" y="3796649"/>
            <a:ext cx="3592536" cy="2950166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接點: 肘形 140">
            <a:extLst>
              <a:ext uri="{FF2B5EF4-FFF2-40B4-BE49-F238E27FC236}">
                <a16:creationId xmlns:a16="http://schemas.microsoft.com/office/drawing/2014/main" id="{AB68BD73-24DF-430D-974F-5AF1B1925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077" y="6332683"/>
            <a:ext cx="1578267" cy="491619"/>
          </a:xfrm>
          <a:prstGeom prst="bentConnector3">
            <a:avLst>
              <a:gd name="adj1" fmla="val 50000"/>
            </a:avLst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流程圖: 結束點 145">
            <a:extLst>
              <a:ext uri="{FF2B5EF4-FFF2-40B4-BE49-F238E27FC236}">
                <a16:creationId xmlns:a16="http://schemas.microsoft.com/office/drawing/2014/main" id="{325DF6D1-189B-45F9-BFB3-8E5D03ADE8FF}"/>
              </a:ext>
            </a:extLst>
          </p:cNvPr>
          <p:cNvSpPr/>
          <p:nvPr/>
        </p:nvSpPr>
        <p:spPr>
          <a:xfrm>
            <a:off x="2455078" y="6563514"/>
            <a:ext cx="1513867" cy="89975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31476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成功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1476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6" name="流程圖: 結束點 155">
            <a:extLst>
              <a:ext uri="{FF2B5EF4-FFF2-40B4-BE49-F238E27FC236}">
                <a16:creationId xmlns:a16="http://schemas.microsoft.com/office/drawing/2014/main" id="{470FECCC-D871-4F54-B257-8615B6AD9514}"/>
              </a:ext>
            </a:extLst>
          </p:cNvPr>
          <p:cNvSpPr/>
          <p:nvPr/>
        </p:nvSpPr>
        <p:spPr>
          <a:xfrm>
            <a:off x="2488581" y="7646982"/>
            <a:ext cx="1513867" cy="89975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31476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失敗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31476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B1EA5BE4-E352-48A2-9B45-A7D1CB958A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55077" y="6899741"/>
            <a:ext cx="12700" cy="1133420"/>
          </a:xfrm>
          <a:prstGeom prst="bentConnector4">
            <a:avLst>
              <a:gd name="adj1" fmla="val 5360000"/>
              <a:gd name="adj2" fmla="val 103293"/>
            </a:avLst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51E9BC08-6F73-4446-822F-6F11AC6611C1}"/>
              </a:ext>
            </a:extLst>
          </p:cNvPr>
          <p:cNvCxnSpPr>
            <a:cxnSpLocks/>
          </p:cNvCxnSpPr>
          <p:nvPr/>
        </p:nvCxnSpPr>
        <p:spPr>
          <a:xfrm flipV="1">
            <a:off x="4402667" y="7423949"/>
            <a:ext cx="616638" cy="131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接點: 肘形 194">
            <a:extLst>
              <a:ext uri="{FF2B5EF4-FFF2-40B4-BE49-F238E27FC236}">
                <a16:creationId xmlns:a16="http://schemas.microsoft.com/office/drawing/2014/main" id="{2CD52A5C-F54A-49BF-8DCA-CBC1F314147F}"/>
              </a:ext>
            </a:extLst>
          </p:cNvPr>
          <p:cNvCxnSpPr>
            <a:cxnSpLocks/>
          </p:cNvCxnSpPr>
          <p:nvPr/>
        </p:nvCxnSpPr>
        <p:spPr>
          <a:xfrm>
            <a:off x="3939455" y="6909120"/>
            <a:ext cx="33503" cy="1083468"/>
          </a:xfrm>
          <a:prstGeom prst="bentConnector3">
            <a:avLst>
              <a:gd name="adj1" fmla="val 1419165"/>
            </a:avLst>
          </a:prstGeom>
          <a:ln w="762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11">
            <a:extLst>
              <a:ext uri="{FF2B5EF4-FFF2-40B4-BE49-F238E27FC236}">
                <a16:creationId xmlns:a16="http://schemas.microsoft.com/office/drawing/2014/main" id="{C581F19C-4F9D-4802-9313-0E2866BBF5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20185380">
            <a:off x="3179460" y="5270366"/>
            <a:ext cx="589293" cy="890416"/>
          </a:xfrm>
          <a:prstGeom prst="rect">
            <a:avLst/>
          </a:prstGeom>
        </p:spPr>
      </p:pic>
      <p:pic>
        <p:nvPicPr>
          <p:cNvPr id="208" name="Picture 10">
            <a:extLst>
              <a:ext uri="{FF2B5EF4-FFF2-40B4-BE49-F238E27FC236}">
                <a16:creationId xmlns:a16="http://schemas.microsoft.com/office/drawing/2014/main" id="{7970DEA2-C208-4FCE-9953-62618A7F76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20917627">
            <a:off x="670877" y="7852404"/>
            <a:ext cx="1023346" cy="1264811"/>
          </a:xfrm>
          <a:prstGeom prst="rect">
            <a:avLst/>
          </a:prstGeom>
        </p:spPr>
      </p:pic>
      <p:pic>
        <p:nvPicPr>
          <p:cNvPr id="209" name="Picture 12">
            <a:extLst>
              <a:ext uri="{FF2B5EF4-FFF2-40B4-BE49-F238E27FC236}">
                <a16:creationId xmlns:a16="http://schemas.microsoft.com/office/drawing/2014/main" id="{23FE75B8-7960-4438-B252-4A3D8B65C5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 rot="348769">
            <a:off x="17003962" y="8002169"/>
            <a:ext cx="880803" cy="1408261"/>
          </a:xfrm>
          <a:prstGeom prst="rect">
            <a:avLst/>
          </a:prstGeom>
        </p:spPr>
      </p:pic>
      <p:pic>
        <p:nvPicPr>
          <p:cNvPr id="211" name="Picture 15">
            <a:extLst>
              <a:ext uri="{FF2B5EF4-FFF2-40B4-BE49-F238E27FC236}">
                <a16:creationId xmlns:a16="http://schemas.microsoft.com/office/drawing/2014/main" id="{DFC8C10A-BEDA-4C80-8221-7627CA3B20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rot="-635645">
            <a:off x="443696" y="612790"/>
            <a:ext cx="2310225" cy="1638160"/>
          </a:xfrm>
          <a:prstGeom prst="rect">
            <a:avLst/>
          </a:prstGeom>
        </p:spPr>
      </p:pic>
      <p:sp>
        <p:nvSpPr>
          <p:cNvPr id="221" name="TextBox 7">
            <a:extLst>
              <a:ext uri="{FF2B5EF4-FFF2-40B4-BE49-F238E27FC236}">
                <a16:creationId xmlns:a16="http://schemas.microsoft.com/office/drawing/2014/main" id="{55A5D553-7CE0-44A9-B8FA-EE0D6E925F21}"/>
              </a:ext>
            </a:extLst>
          </p:cNvPr>
          <p:cNvSpPr txBox="1"/>
          <p:nvPr/>
        </p:nvSpPr>
        <p:spPr>
          <a:xfrm>
            <a:off x="5616370" y="210619"/>
            <a:ext cx="6114774" cy="1524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439"/>
              </a:lnSpc>
              <a:spcBef>
                <a:spcPct val="0"/>
              </a:spcBef>
            </a:pPr>
            <a:r>
              <a:rPr lang="zh-TW" altLang="en-US" sz="8000" u="non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概念圖</a:t>
            </a:r>
            <a:endParaRPr lang="en-US" sz="8000" u="none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48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D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9200" y="1725766"/>
            <a:ext cx="11108203" cy="3950950"/>
            <a:chOff x="-1512138" y="-143633"/>
            <a:chExt cx="10326054" cy="5267934"/>
          </a:xfrm>
        </p:grpSpPr>
        <p:sp>
          <p:nvSpPr>
            <p:cNvPr id="3" name="AutoShape 3"/>
            <p:cNvSpPr/>
            <p:nvPr/>
          </p:nvSpPr>
          <p:spPr>
            <a:xfrm rot="41469">
              <a:off x="1650546" y="1887234"/>
              <a:ext cx="7163370" cy="3237067"/>
            </a:xfrm>
            <a:prstGeom prst="rect">
              <a:avLst/>
            </a:prstGeom>
            <a:solidFill>
              <a:srgbClr val="FFE27B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 rot="41469">
              <a:off x="-1512138" y="-143633"/>
              <a:ext cx="9982230" cy="32713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endParaRPr lang="en-US" sz="15977" dirty="0">
                <a:solidFill>
                  <a:srgbClr val="202020"/>
                </a:solidFill>
                <a:latin typeface="Paalalabas Wide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 rot="504263">
            <a:off x="3385087" y="5231304"/>
            <a:ext cx="8220421" cy="2427800"/>
          </a:xfrm>
          <a:prstGeom prst="rect">
            <a:avLst/>
          </a:prstGeom>
          <a:solidFill>
            <a:srgbClr val="5C67B6"/>
          </a:solidFill>
        </p:spPr>
      </p:sp>
      <p:grpSp>
        <p:nvGrpSpPr>
          <p:cNvPr id="5" name="Group 5"/>
          <p:cNvGrpSpPr/>
          <p:nvPr/>
        </p:nvGrpSpPr>
        <p:grpSpPr>
          <a:xfrm rot="-471975">
            <a:off x="6632308" y="3632806"/>
            <a:ext cx="6360737" cy="2855587"/>
            <a:chOff x="541358" y="282472"/>
            <a:chExt cx="8480983" cy="3807450"/>
          </a:xfrm>
        </p:grpSpPr>
        <p:sp>
          <p:nvSpPr>
            <p:cNvPr id="6" name="AutoShape 6"/>
            <p:cNvSpPr/>
            <p:nvPr/>
          </p:nvSpPr>
          <p:spPr>
            <a:xfrm rot="21577403">
              <a:off x="1303978" y="852855"/>
              <a:ext cx="6795483" cy="3237067"/>
            </a:xfrm>
            <a:prstGeom prst="rect">
              <a:avLst/>
            </a:prstGeom>
            <a:solidFill>
              <a:srgbClr val="EDECED"/>
            </a:solidFill>
          </p:spPr>
        </p:sp>
        <p:sp>
          <p:nvSpPr>
            <p:cNvPr id="7" name="TextBox 7"/>
            <p:cNvSpPr txBox="1"/>
            <p:nvPr/>
          </p:nvSpPr>
          <p:spPr>
            <a:xfrm rot="21577403">
              <a:off x="541358" y="282472"/>
              <a:ext cx="8480983" cy="32178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zh-TW" altLang="en-US" sz="8800" dirty="0">
                  <a:solidFill>
                    <a:srgbClr val="20202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程式設計</a:t>
              </a:r>
              <a:endParaRPr lang="en-US" sz="8800" dirty="0">
                <a:solidFill>
                  <a:srgbClr val="20202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48769">
            <a:off x="5273420" y="4375592"/>
            <a:ext cx="2010712" cy="3214801"/>
          </a:xfrm>
          <a:prstGeom prst="rect">
            <a:avLst/>
          </a:prstGeom>
        </p:spPr>
      </p:pic>
      <p:pic>
        <p:nvPicPr>
          <p:cNvPr id="17" name="圖片 16">
            <a:hlinkClick r:id="rId4"/>
            <a:extLst>
              <a:ext uri="{FF2B5EF4-FFF2-40B4-BE49-F238E27FC236}">
                <a16:creationId xmlns:a16="http://schemas.microsoft.com/office/drawing/2014/main" id="{7B5F6FD3-3585-447A-ACEB-3A7180BEA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630">
            <a:off x="10687554" y="6674019"/>
            <a:ext cx="2205808" cy="220580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5E9356-CD63-4C7B-9C7A-C0F929D86C06}"/>
              </a:ext>
            </a:extLst>
          </p:cNvPr>
          <p:cNvSpPr txBox="1"/>
          <p:nvPr/>
        </p:nvSpPr>
        <p:spPr>
          <a:xfrm>
            <a:off x="12834174" y="7660598"/>
            <a:ext cx="440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&lt;- </a:t>
            </a:r>
            <a:r>
              <a:rPr lang="zh-TW" altLang="en-US" sz="2800" dirty="0">
                <a:solidFill>
                  <a:schemeClr val="bg1"/>
                </a:solidFill>
              </a:rPr>
              <a:t>點我 程式碼在這裡</a:t>
            </a:r>
          </a:p>
        </p:txBody>
      </p:sp>
      <p:pic>
        <p:nvPicPr>
          <p:cNvPr id="10" name="圖片 9">
            <a:hlinkClick r:id="rId6"/>
            <a:extLst>
              <a:ext uri="{FF2B5EF4-FFF2-40B4-BE49-F238E27FC236}">
                <a16:creationId xmlns:a16="http://schemas.microsoft.com/office/drawing/2014/main" id="{B76AFBE4-5AC7-454E-A9D4-C2005856C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2916">
            <a:off x="11378381" y="1936257"/>
            <a:ext cx="2188295" cy="21882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1CEBFF-5336-4078-B1D5-0CEA3DAD6980}"/>
              </a:ext>
            </a:extLst>
          </p:cNvPr>
          <p:cNvSpPr txBox="1"/>
          <p:nvPr/>
        </p:nvSpPr>
        <p:spPr>
          <a:xfrm>
            <a:off x="6828368" y="2258988"/>
            <a:ext cx="440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solidFill>
                  <a:schemeClr val="bg1"/>
                </a:solidFill>
              </a:rPr>
              <a:t>點我 玩遊戲 </a:t>
            </a:r>
            <a:r>
              <a:rPr lang="en-US" altLang="zh-TW" sz="2800" dirty="0">
                <a:solidFill>
                  <a:schemeClr val="bg1"/>
                </a:solidFill>
              </a:rPr>
              <a:t>-&gt;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 rot="21571697">
            <a:off x="7808440" y="3235037"/>
            <a:ext cx="3789382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02020"/>
                </a:solidFill>
                <a:latin typeface="Paalalabas Wide"/>
              </a:rPr>
              <a:t>B for blur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210B4593-B4EE-4445-9936-7BB2B83B5341}"/>
              </a:ext>
            </a:extLst>
          </p:cNvPr>
          <p:cNvSpPr/>
          <p:nvPr/>
        </p:nvSpPr>
        <p:spPr>
          <a:xfrm>
            <a:off x="7315200" y="3543301"/>
            <a:ext cx="3794090" cy="3401762"/>
          </a:xfrm>
          <a:prstGeom prst="ellipse">
            <a:avLst/>
          </a:prstGeom>
          <a:solidFill>
            <a:srgbClr val="4F697F"/>
          </a:solidFill>
          <a:ln>
            <a:solidFill>
              <a:srgbClr val="4F6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2323F3-CAE8-4CDB-B797-1639D70E7C02}"/>
              </a:ext>
            </a:extLst>
          </p:cNvPr>
          <p:cNvSpPr/>
          <p:nvPr/>
        </p:nvSpPr>
        <p:spPr>
          <a:xfrm>
            <a:off x="4191000" y="5905500"/>
            <a:ext cx="9753600" cy="3124200"/>
          </a:xfrm>
          <a:prstGeom prst="rect">
            <a:avLst/>
          </a:prstGeom>
          <a:solidFill>
            <a:srgbClr val="4F6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D10D0A8-A752-4445-81FF-CEE2F5819C72}"/>
              </a:ext>
            </a:extLst>
          </p:cNvPr>
          <p:cNvSpPr/>
          <p:nvPr/>
        </p:nvSpPr>
        <p:spPr>
          <a:xfrm>
            <a:off x="5676900" y="6362700"/>
            <a:ext cx="7048500" cy="2209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Paalalabas Wide" panose="02020500000000000000" charset="0"/>
                <a:ea typeface="微軟正黑體" panose="020B0604030504040204" pitchFamily="34" charset="-120"/>
              </a:rPr>
              <a:t>Ask something….</a:t>
            </a:r>
            <a:endParaRPr lang="zh-TW" altLang="en-US" sz="4800" dirty="0">
              <a:solidFill>
                <a:schemeClr val="tx2">
                  <a:lumMod val="60000"/>
                  <a:lumOff val="40000"/>
                </a:schemeClr>
              </a:solidFill>
              <a:latin typeface="Paalalabas Wide" panose="02020500000000000000" charset="0"/>
              <a:ea typeface="微軟正黑體" panose="020B0604030504040204" pitchFamily="34" charset="-120"/>
            </a:endParaRPr>
          </a:p>
        </p:txBody>
      </p:sp>
      <p:pic>
        <p:nvPicPr>
          <p:cNvPr id="38" name="Picture 21">
            <a:extLst>
              <a:ext uri="{FF2B5EF4-FFF2-40B4-BE49-F238E27FC236}">
                <a16:creationId xmlns:a16="http://schemas.microsoft.com/office/drawing/2014/main" id="{D9F15203-12F5-49CF-8039-00BD96E1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60869" y="4229552"/>
            <a:ext cx="1366261" cy="1383873"/>
          </a:xfrm>
          <a:prstGeom prst="rect">
            <a:avLst/>
          </a:prstGeom>
        </p:spPr>
      </p:pic>
      <p:pic>
        <p:nvPicPr>
          <p:cNvPr id="39" name="Picture 18">
            <a:extLst>
              <a:ext uri="{FF2B5EF4-FFF2-40B4-BE49-F238E27FC236}">
                <a16:creationId xmlns:a16="http://schemas.microsoft.com/office/drawing/2014/main" id="{699E0E2F-2B40-447C-A74C-CD8BB410C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341568" y="8039100"/>
            <a:ext cx="1592382" cy="1592382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2EA37F01-B01D-4D1C-A040-C9F137EF9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121746" y="5306150"/>
            <a:ext cx="1565804" cy="1258337"/>
          </a:xfrm>
          <a:prstGeom prst="rect">
            <a:avLst/>
          </a:prstGeom>
        </p:spPr>
      </p:pic>
      <p:grpSp>
        <p:nvGrpSpPr>
          <p:cNvPr id="13" name="Group 2">
            <a:extLst>
              <a:ext uri="{FF2B5EF4-FFF2-40B4-BE49-F238E27FC236}">
                <a16:creationId xmlns:a16="http://schemas.microsoft.com/office/drawing/2014/main" id="{0EF9FEAF-1C96-4636-9129-680BE89574F1}"/>
              </a:ext>
            </a:extLst>
          </p:cNvPr>
          <p:cNvGrpSpPr/>
          <p:nvPr/>
        </p:nvGrpSpPr>
        <p:grpSpPr>
          <a:xfrm>
            <a:off x="5816285" y="466016"/>
            <a:ext cx="6262547" cy="2520053"/>
            <a:chOff x="1457986" y="-2185400"/>
            <a:chExt cx="9440660" cy="3897081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148159D0-D717-4975-B0B7-FA8FEE671082}"/>
                </a:ext>
              </a:extLst>
            </p:cNvPr>
            <p:cNvSpPr/>
            <p:nvPr/>
          </p:nvSpPr>
          <p:spPr>
            <a:xfrm rot="41469">
              <a:off x="1457986" y="-1525386"/>
              <a:ext cx="9417900" cy="3237067"/>
            </a:xfrm>
            <a:prstGeom prst="rect">
              <a:avLst/>
            </a:prstGeom>
            <a:solidFill>
              <a:srgbClr val="FFE27B"/>
            </a:solidFill>
          </p:spPr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3A4F1256-1361-49E1-B4AD-6FE49CEFAAEE}"/>
                </a:ext>
              </a:extLst>
            </p:cNvPr>
            <p:cNvSpPr txBox="1"/>
            <p:nvPr/>
          </p:nvSpPr>
          <p:spPr>
            <a:xfrm rot="41469">
              <a:off x="1820509" y="-2185400"/>
              <a:ext cx="9078137" cy="3271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8"/>
                </a:lnSpc>
                <a:spcBef>
                  <a:spcPct val="0"/>
                </a:spcBef>
              </a:pPr>
              <a:r>
                <a:rPr lang="en-US" sz="15977" dirty="0">
                  <a:solidFill>
                    <a:srgbClr val="202020"/>
                  </a:solidFill>
                  <a:latin typeface="Paalalabas Wide"/>
                </a:rPr>
                <a:t>Q&amp;A </a:t>
              </a:r>
            </a:p>
          </p:txBody>
        </p:sp>
      </p:grpSp>
      <p:pic>
        <p:nvPicPr>
          <p:cNvPr id="19" name="Picture 17">
            <a:extLst>
              <a:ext uri="{FF2B5EF4-FFF2-40B4-BE49-F238E27FC236}">
                <a16:creationId xmlns:a16="http://schemas.microsoft.com/office/drawing/2014/main" id="{83E511DB-FA3C-48A0-81CC-7C65D364E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254245" y="1661272"/>
            <a:ext cx="2154935" cy="1100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108</Words>
  <Application>Microsoft Office PowerPoint</Application>
  <PresentationFormat>自訂</PresentationFormat>
  <Paragraphs>54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Paalalabas Wide</vt:lpstr>
      <vt:lpstr>新細明體</vt:lpstr>
      <vt:lpstr>微軟正黑體</vt:lpstr>
      <vt:lpstr>Calibri</vt:lpstr>
      <vt:lpstr>Arial</vt:lpstr>
      <vt:lpstr>Open Sauce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Green Retro Rustic Groovy Group Project Presentation</dc:title>
  <dc:creator>王品琪</dc:creator>
  <cp:lastModifiedBy>Yuet</cp:lastModifiedBy>
  <cp:revision>43</cp:revision>
  <dcterms:created xsi:type="dcterms:W3CDTF">2006-08-16T00:00:00Z</dcterms:created>
  <dcterms:modified xsi:type="dcterms:W3CDTF">2022-05-30T01:24:21Z</dcterms:modified>
  <dc:identifier>DAFBYcxfZno</dc:identifier>
</cp:coreProperties>
</file>