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4" r:id="rId3"/>
    <p:sldId id="259" r:id="rId4"/>
    <p:sldId id="289" r:id="rId5"/>
    <p:sldId id="293" r:id="rId6"/>
    <p:sldId id="300" r:id="rId7"/>
    <p:sldId id="296" r:id="rId8"/>
    <p:sldId id="302" r:id="rId9"/>
    <p:sldId id="301" r:id="rId10"/>
    <p:sldId id="290" r:id="rId11"/>
    <p:sldId id="298" r:id="rId12"/>
    <p:sldId id="297" r:id="rId13"/>
    <p:sldId id="282" r:id="rId14"/>
    <p:sldId id="28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58E41"/>
    <a:srgbClr val="FF3E3E"/>
    <a:srgbClr val="F7B63E"/>
    <a:srgbClr val="76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0051" autoAdjust="0"/>
  </p:normalViewPr>
  <p:slideViewPr>
    <p:cSldViewPr snapToGrid="0">
      <p:cViewPr varScale="1">
        <p:scale>
          <a:sx n="62" d="100"/>
          <a:sy n="62" d="100"/>
        </p:scale>
        <p:origin x="126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93D7-575E-4195-A0BD-90E2C727CDE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03FA2-A613-42FA-9687-609A920DA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9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4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可以跟</a:t>
            </a:r>
            <a:r>
              <a:rPr lang="en-US" altLang="zh-TW" dirty="0"/>
              <a:t>4</a:t>
            </a:r>
            <a:r>
              <a:rPr lang="zh-TW" altLang="en-US" dirty="0"/>
              <a:t>種類別放一起呈現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6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2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結論跟分析連結性不高</a:t>
            </a:r>
            <a:r>
              <a:rPr lang="en-US" altLang="zh-TW" dirty="0"/>
              <a:t>(</a:t>
            </a:r>
            <a:r>
              <a:rPr lang="zh-TW" altLang="en-US" dirty="0"/>
              <a:t>時段分析只有輕描淡寫</a:t>
            </a:r>
            <a:r>
              <a:rPr lang="en-US" altLang="zh-TW" dirty="0"/>
              <a:t>callback)</a:t>
            </a:r>
            <a:r>
              <a:rPr lang="zh-TW" altLang="en-US" dirty="0"/>
              <a:t>，要講得更準確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</a:t>
            </a:r>
            <a:endParaRPr lang="en-US" altLang="zh-TW" dirty="0"/>
          </a:p>
          <a:p>
            <a:r>
              <a:rPr lang="zh-TW" altLang="en-US" dirty="0"/>
              <a:t>用字要統一</a:t>
            </a:r>
            <a:endParaRPr lang="en-US" altLang="zh-TW" dirty="0"/>
          </a:p>
          <a:p>
            <a:r>
              <a:rPr lang="zh-TW" altLang="en-US" dirty="0"/>
              <a:t>可以在最後有資料補強建議</a:t>
            </a:r>
            <a:endParaRPr lang="en-US" altLang="zh-TW" dirty="0"/>
          </a:p>
          <a:p>
            <a:r>
              <a:rPr lang="zh-TW" altLang="en-US" dirty="0"/>
              <a:t>分析可以再更犀利，更有建設性</a:t>
            </a:r>
            <a:endParaRPr lang="en-US" altLang="zh-TW" dirty="0"/>
          </a:p>
          <a:p>
            <a:r>
              <a:rPr lang="zh-TW" altLang="en-US" dirty="0"/>
              <a:t>做分析，可以使用假設，資料更多可以更詳細</a:t>
            </a:r>
            <a:r>
              <a:rPr lang="en-US" altLang="zh-TW" dirty="0"/>
              <a:t>(</a:t>
            </a:r>
            <a:r>
              <a:rPr lang="zh-TW" altLang="en-US" dirty="0"/>
              <a:t>跟學生統計交叉分析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時間為度</a:t>
            </a:r>
            <a:r>
              <a:rPr lang="en-US" altLang="zh-TW" dirty="0"/>
              <a:t>111</a:t>
            </a:r>
            <a:r>
              <a:rPr lang="zh-TW" altLang="en-US" dirty="0"/>
              <a:t>年還沒有過完，不宜放入分析</a:t>
            </a:r>
            <a:endParaRPr lang="en-US" altLang="zh-TW" dirty="0"/>
          </a:p>
          <a:p>
            <a:r>
              <a:rPr lang="zh-TW" altLang="en-US" dirty="0"/>
              <a:t>不容易</a:t>
            </a:r>
            <a:r>
              <a:rPr lang="en-US" altLang="zh-TW" dirty="0"/>
              <a:t>(</a:t>
            </a:r>
            <a:r>
              <a:rPr lang="zh-TW" altLang="en-US" dirty="0"/>
              <a:t>討論竊盜跟守望相助隊的關性</a:t>
            </a:r>
            <a:r>
              <a:rPr lang="en-US" altLang="zh-TW" dirty="0"/>
              <a:t>)</a:t>
            </a:r>
            <a:r>
              <a:rPr lang="zh-TW" altLang="en-US" dirty="0"/>
              <a:t>  因果關係要有前後時間序列，才能知道誰是因 誰是果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守望相助隊的行為跟人類直接有落差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治安缺口是很大的價值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1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語速需要放慢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5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1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0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6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6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6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D43B-8A00-44B8-9B81-0C251BDB1F3E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.48711006/viz/_16480288527250/1-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db.dbas.gov.taipei/pxweb2007-tp/dialog/statfile9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4596366" y="1451572"/>
            <a:ext cx="1601546" cy="2244929"/>
            <a:chOff x="1999" y="1444"/>
            <a:chExt cx="1043" cy="1462"/>
          </a:xfrm>
          <a:solidFill>
            <a:srgbClr val="FF3E3E"/>
          </a:solidFill>
        </p:grpSpPr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2262" y="1607"/>
              <a:ext cx="420" cy="422"/>
            </a:xfrm>
            <a:custGeom>
              <a:avLst/>
              <a:gdLst>
                <a:gd name="T0" fmla="*/ 0 w 118"/>
                <a:gd name="T1" fmla="*/ 59 h 119"/>
                <a:gd name="T2" fmla="*/ 59 w 118"/>
                <a:gd name="T3" fmla="*/ 0 h 119"/>
                <a:gd name="T4" fmla="*/ 59 w 118"/>
                <a:gd name="T5" fmla="*/ 0 h 119"/>
                <a:gd name="T6" fmla="*/ 118 w 118"/>
                <a:gd name="T7" fmla="*/ 59 h 119"/>
                <a:gd name="T8" fmla="*/ 118 w 118"/>
                <a:gd name="T9" fmla="*/ 59 h 119"/>
                <a:gd name="T10" fmla="*/ 59 w 118"/>
                <a:gd name="T11" fmla="*/ 119 h 119"/>
                <a:gd name="T12" fmla="*/ 59 w 118"/>
                <a:gd name="T13" fmla="*/ 119 h 119"/>
                <a:gd name="T14" fmla="*/ 0 w 118"/>
                <a:gd name="T15" fmla="*/ 59 h 119"/>
                <a:gd name="T16" fmla="*/ 4 w 118"/>
                <a:gd name="T17" fmla="*/ 59 h 119"/>
                <a:gd name="T18" fmla="*/ 59 w 118"/>
                <a:gd name="T19" fmla="*/ 115 h 119"/>
                <a:gd name="T20" fmla="*/ 59 w 118"/>
                <a:gd name="T21" fmla="*/ 115 h 119"/>
                <a:gd name="T22" fmla="*/ 114 w 118"/>
                <a:gd name="T23" fmla="*/ 59 h 119"/>
                <a:gd name="T24" fmla="*/ 114 w 118"/>
                <a:gd name="T25" fmla="*/ 59 h 119"/>
                <a:gd name="T26" fmla="*/ 59 w 118"/>
                <a:gd name="T27" fmla="*/ 4 h 119"/>
                <a:gd name="T28" fmla="*/ 59 w 118"/>
                <a:gd name="T29" fmla="*/ 4 h 119"/>
                <a:gd name="T30" fmla="*/ 4 w 118"/>
                <a:gd name="T31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19">
                  <a:moveTo>
                    <a:pt x="0" y="59"/>
                  </a:moveTo>
                  <a:cubicBezTo>
                    <a:pt x="0" y="26"/>
                    <a:pt x="27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2" y="0"/>
                    <a:pt x="118" y="26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92" y="119"/>
                    <a:pt x="59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27" y="119"/>
                    <a:pt x="0" y="92"/>
                    <a:pt x="0" y="59"/>
                  </a:cubicBezTo>
                  <a:close/>
                  <a:moveTo>
                    <a:pt x="4" y="59"/>
                  </a:moveTo>
                  <a:cubicBezTo>
                    <a:pt x="4" y="90"/>
                    <a:pt x="29" y="115"/>
                    <a:pt x="59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90" y="115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90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29" y="4"/>
                    <a:pt x="4" y="29"/>
                    <a:pt x="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2255" y="1600"/>
              <a:ext cx="434" cy="436"/>
            </a:xfrm>
            <a:custGeom>
              <a:avLst/>
              <a:gdLst>
                <a:gd name="T0" fmla="*/ 0 w 122"/>
                <a:gd name="T1" fmla="*/ 61 h 123"/>
                <a:gd name="T2" fmla="*/ 61 w 122"/>
                <a:gd name="T3" fmla="*/ 0 h 123"/>
                <a:gd name="T4" fmla="*/ 61 w 122"/>
                <a:gd name="T5" fmla="*/ 0 h 123"/>
                <a:gd name="T6" fmla="*/ 122 w 122"/>
                <a:gd name="T7" fmla="*/ 61 h 123"/>
                <a:gd name="T8" fmla="*/ 122 w 122"/>
                <a:gd name="T9" fmla="*/ 61 h 123"/>
                <a:gd name="T10" fmla="*/ 61 w 122"/>
                <a:gd name="T11" fmla="*/ 123 h 123"/>
                <a:gd name="T12" fmla="*/ 61 w 122"/>
                <a:gd name="T13" fmla="*/ 123 h 123"/>
                <a:gd name="T14" fmla="*/ 0 w 122"/>
                <a:gd name="T15" fmla="*/ 61 h 123"/>
                <a:gd name="T16" fmla="*/ 4 w 122"/>
                <a:gd name="T17" fmla="*/ 61 h 123"/>
                <a:gd name="T18" fmla="*/ 61 w 122"/>
                <a:gd name="T19" fmla="*/ 119 h 123"/>
                <a:gd name="T20" fmla="*/ 61 w 122"/>
                <a:gd name="T21" fmla="*/ 119 h 123"/>
                <a:gd name="T22" fmla="*/ 118 w 122"/>
                <a:gd name="T23" fmla="*/ 61 h 123"/>
                <a:gd name="T24" fmla="*/ 118 w 122"/>
                <a:gd name="T25" fmla="*/ 61 h 123"/>
                <a:gd name="T26" fmla="*/ 61 w 122"/>
                <a:gd name="T27" fmla="*/ 4 h 123"/>
                <a:gd name="T28" fmla="*/ 61 w 122"/>
                <a:gd name="T29" fmla="*/ 4 h 123"/>
                <a:gd name="T30" fmla="*/ 118 w 122"/>
                <a:gd name="T31" fmla="*/ 61 h 123"/>
                <a:gd name="T32" fmla="*/ 118 w 122"/>
                <a:gd name="T33" fmla="*/ 61 h 123"/>
                <a:gd name="T34" fmla="*/ 61 w 122"/>
                <a:gd name="T35" fmla="*/ 119 h 123"/>
                <a:gd name="T36" fmla="*/ 61 w 122"/>
                <a:gd name="T37" fmla="*/ 119 h 123"/>
                <a:gd name="T38" fmla="*/ 4 w 122"/>
                <a:gd name="T39" fmla="*/ 61 h 123"/>
                <a:gd name="T40" fmla="*/ 4 w 122"/>
                <a:gd name="T41" fmla="*/ 61 h 123"/>
                <a:gd name="T42" fmla="*/ 61 w 122"/>
                <a:gd name="T43" fmla="*/ 115 h 123"/>
                <a:gd name="T44" fmla="*/ 114 w 122"/>
                <a:gd name="T45" fmla="*/ 61 h 123"/>
                <a:gd name="T46" fmla="*/ 114 w 122"/>
                <a:gd name="T47" fmla="*/ 61 h 123"/>
                <a:gd name="T48" fmla="*/ 61 w 122"/>
                <a:gd name="T49" fmla="*/ 8 h 123"/>
                <a:gd name="T50" fmla="*/ 61 w 122"/>
                <a:gd name="T51" fmla="*/ 8 h 123"/>
                <a:gd name="T52" fmla="*/ 8 w 122"/>
                <a:gd name="T53" fmla="*/ 61 h 123"/>
                <a:gd name="T54" fmla="*/ 8 w 122"/>
                <a:gd name="T55" fmla="*/ 61 h 123"/>
                <a:gd name="T56" fmla="*/ 61 w 122"/>
                <a:gd name="T57" fmla="*/ 115 h 123"/>
                <a:gd name="T58" fmla="*/ 6 w 122"/>
                <a:gd name="T59" fmla="*/ 61 h 123"/>
                <a:gd name="T60" fmla="*/ 4 w 122"/>
                <a:gd name="T61" fmla="*/ 61 h 123"/>
                <a:gd name="T62" fmla="*/ 4 w 122"/>
                <a:gd name="T63" fmla="*/ 61 h 123"/>
                <a:gd name="T64" fmla="*/ 4 w 122"/>
                <a:gd name="T65" fmla="*/ 61 h 123"/>
                <a:gd name="T66" fmla="*/ 6 w 122"/>
                <a:gd name="T67" fmla="*/ 61 h 123"/>
                <a:gd name="T68" fmla="*/ 4 w 122"/>
                <a:gd name="T69" fmla="*/ 61 h 123"/>
                <a:gd name="T70" fmla="*/ 42 w 122"/>
                <a:gd name="T71" fmla="*/ 7 h 123"/>
                <a:gd name="T72" fmla="*/ 42 w 122"/>
                <a:gd name="T73" fmla="*/ 7 h 123"/>
                <a:gd name="T74" fmla="*/ 4 w 122"/>
                <a:gd name="T75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cubicBezTo>
                    <a:pt x="0" y="27"/>
                    <a:pt x="2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95"/>
                    <a:pt x="95" y="123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27" y="123"/>
                    <a:pt x="0" y="95"/>
                    <a:pt x="0" y="61"/>
                  </a:cubicBezTo>
                  <a:close/>
                  <a:moveTo>
                    <a:pt x="4" y="61"/>
                  </a:moveTo>
                  <a:cubicBezTo>
                    <a:pt x="4" y="93"/>
                    <a:pt x="30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93" y="119"/>
                    <a:pt x="118" y="93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30"/>
                    <a:pt x="93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93" y="4"/>
                    <a:pt x="118" y="30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93"/>
                    <a:pt x="93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30" y="119"/>
                    <a:pt x="4" y="93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lose/>
                  <a:moveTo>
                    <a:pt x="61" y="115"/>
                  </a:moveTo>
                  <a:cubicBezTo>
                    <a:pt x="91" y="115"/>
                    <a:pt x="114" y="91"/>
                    <a:pt x="114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32"/>
                    <a:pt x="9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32" y="8"/>
                    <a:pt x="8" y="32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91"/>
                    <a:pt x="32" y="115"/>
                    <a:pt x="61" y="115"/>
                  </a:cubicBezTo>
                  <a:close/>
                  <a:moveTo>
                    <a:pt x="6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4" y="61"/>
                  </a:moveTo>
                  <a:cubicBezTo>
                    <a:pt x="4" y="36"/>
                    <a:pt x="20" y="1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0" y="15"/>
                    <a:pt x="4" y="36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2401" y="1451"/>
              <a:ext cx="82" cy="166"/>
            </a:xfrm>
            <a:custGeom>
              <a:avLst/>
              <a:gdLst>
                <a:gd name="T0" fmla="*/ 9 w 23"/>
                <a:gd name="T1" fmla="*/ 45 h 47"/>
                <a:gd name="T2" fmla="*/ 19 w 23"/>
                <a:gd name="T3" fmla="*/ 11 h 47"/>
                <a:gd name="T4" fmla="*/ 19 w 23"/>
                <a:gd name="T5" fmla="*/ 11 h 47"/>
                <a:gd name="T6" fmla="*/ 19 w 23"/>
                <a:gd name="T7" fmla="*/ 7 h 47"/>
                <a:gd name="T8" fmla="*/ 19 w 23"/>
                <a:gd name="T9" fmla="*/ 7 h 47"/>
                <a:gd name="T10" fmla="*/ 13 w 23"/>
                <a:gd name="T11" fmla="*/ 4 h 47"/>
                <a:gd name="T12" fmla="*/ 13 w 23"/>
                <a:gd name="T13" fmla="*/ 4 h 47"/>
                <a:gd name="T14" fmla="*/ 5 w 23"/>
                <a:gd name="T15" fmla="*/ 10 h 47"/>
                <a:gd name="T16" fmla="*/ 5 w 23"/>
                <a:gd name="T17" fmla="*/ 10 h 47"/>
                <a:gd name="T18" fmla="*/ 4 w 23"/>
                <a:gd name="T19" fmla="*/ 12 h 47"/>
                <a:gd name="T20" fmla="*/ 4 w 23"/>
                <a:gd name="T21" fmla="*/ 12 h 47"/>
                <a:gd name="T22" fmla="*/ 8 w 23"/>
                <a:gd name="T23" fmla="*/ 16 h 47"/>
                <a:gd name="T24" fmla="*/ 8 w 23"/>
                <a:gd name="T25" fmla="*/ 16 h 47"/>
                <a:gd name="T26" fmla="*/ 13 w 23"/>
                <a:gd name="T27" fmla="*/ 16 h 47"/>
                <a:gd name="T28" fmla="*/ 13 w 23"/>
                <a:gd name="T29" fmla="*/ 16 h 47"/>
                <a:gd name="T30" fmla="*/ 13 w 23"/>
                <a:gd name="T31" fmla="*/ 16 h 47"/>
                <a:gd name="T32" fmla="*/ 13 w 23"/>
                <a:gd name="T33" fmla="*/ 20 h 47"/>
                <a:gd name="T34" fmla="*/ 7 w 23"/>
                <a:gd name="T35" fmla="*/ 19 h 47"/>
                <a:gd name="T36" fmla="*/ 7 w 23"/>
                <a:gd name="T37" fmla="*/ 19 h 47"/>
                <a:gd name="T38" fmla="*/ 0 w 23"/>
                <a:gd name="T39" fmla="*/ 12 h 47"/>
                <a:gd name="T40" fmla="*/ 0 w 23"/>
                <a:gd name="T41" fmla="*/ 12 h 47"/>
                <a:gd name="T42" fmla="*/ 1 w 23"/>
                <a:gd name="T43" fmla="*/ 8 h 47"/>
                <a:gd name="T44" fmla="*/ 1 w 23"/>
                <a:gd name="T45" fmla="*/ 8 h 47"/>
                <a:gd name="T46" fmla="*/ 13 w 23"/>
                <a:gd name="T47" fmla="*/ 0 h 47"/>
                <a:gd name="T48" fmla="*/ 13 w 23"/>
                <a:gd name="T49" fmla="*/ 0 h 47"/>
                <a:gd name="T50" fmla="*/ 22 w 23"/>
                <a:gd name="T51" fmla="*/ 5 h 47"/>
                <a:gd name="T52" fmla="*/ 22 w 23"/>
                <a:gd name="T53" fmla="*/ 5 h 47"/>
                <a:gd name="T54" fmla="*/ 23 w 23"/>
                <a:gd name="T55" fmla="*/ 11 h 47"/>
                <a:gd name="T56" fmla="*/ 23 w 23"/>
                <a:gd name="T57" fmla="*/ 11 h 47"/>
                <a:gd name="T58" fmla="*/ 13 w 23"/>
                <a:gd name="T59" fmla="*/ 47 h 47"/>
                <a:gd name="T60" fmla="*/ 13 w 23"/>
                <a:gd name="T61" fmla="*/ 47 h 47"/>
                <a:gd name="T62" fmla="*/ 9 w 23"/>
                <a:gd name="T6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47">
                  <a:moveTo>
                    <a:pt x="9" y="45"/>
                  </a:moveTo>
                  <a:cubicBezTo>
                    <a:pt x="9" y="45"/>
                    <a:pt x="19" y="2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9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7" y="6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5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0" y="20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9"/>
                    <a:pt x="0" y="1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3"/>
                    <a:pt x="8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20" y="1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23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9" y="45"/>
                    <a:pt x="9" y="45"/>
                    <a:pt x="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2394" y="1444"/>
              <a:ext cx="96" cy="184"/>
            </a:xfrm>
            <a:custGeom>
              <a:avLst/>
              <a:gdLst>
                <a:gd name="T0" fmla="*/ 11 w 27"/>
                <a:gd name="T1" fmla="*/ 47 h 52"/>
                <a:gd name="T2" fmla="*/ 11 w 27"/>
                <a:gd name="T3" fmla="*/ 49 h 52"/>
                <a:gd name="T4" fmla="*/ 10 w 27"/>
                <a:gd name="T5" fmla="*/ 48 h 52"/>
                <a:gd name="T6" fmla="*/ 9 w 27"/>
                <a:gd name="T7" fmla="*/ 46 h 52"/>
                <a:gd name="T8" fmla="*/ 9 w 27"/>
                <a:gd name="T9" fmla="*/ 46 h 52"/>
                <a:gd name="T10" fmla="*/ 9 w 27"/>
                <a:gd name="T11" fmla="*/ 46 h 52"/>
                <a:gd name="T12" fmla="*/ 10 w 27"/>
                <a:gd name="T13" fmla="*/ 45 h 52"/>
                <a:gd name="T14" fmla="*/ 11 w 27"/>
                <a:gd name="T15" fmla="*/ 42 h 52"/>
                <a:gd name="T16" fmla="*/ 19 w 27"/>
                <a:gd name="T17" fmla="*/ 13 h 52"/>
                <a:gd name="T18" fmla="*/ 19 w 27"/>
                <a:gd name="T19" fmla="*/ 13 h 52"/>
                <a:gd name="T20" fmla="*/ 19 w 27"/>
                <a:gd name="T21" fmla="*/ 10 h 52"/>
                <a:gd name="T22" fmla="*/ 15 w 27"/>
                <a:gd name="T23" fmla="*/ 8 h 52"/>
                <a:gd name="T24" fmla="*/ 8 w 27"/>
                <a:gd name="T25" fmla="*/ 13 h 52"/>
                <a:gd name="T26" fmla="*/ 8 w 27"/>
                <a:gd name="T27" fmla="*/ 14 h 52"/>
                <a:gd name="T28" fmla="*/ 8 w 27"/>
                <a:gd name="T29" fmla="*/ 15 h 52"/>
                <a:gd name="T30" fmla="*/ 15 w 27"/>
                <a:gd name="T31" fmla="*/ 16 h 52"/>
                <a:gd name="T32" fmla="*/ 15 w 27"/>
                <a:gd name="T33" fmla="*/ 16 h 52"/>
                <a:gd name="T34" fmla="*/ 17 w 27"/>
                <a:gd name="T35" fmla="*/ 16 h 52"/>
                <a:gd name="T36" fmla="*/ 8 w 27"/>
                <a:gd name="T37" fmla="*/ 23 h 52"/>
                <a:gd name="T38" fmla="*/ 0 w 27"/>
                <a:gd name="T39" fmla="*/ 15 h 52"/>
                <a:gd name="T40" fmla="*/ 1 w 27"/>
                <a:gd name="T41" fmla="*/ 9 h 52"/>
                <a:gd name="T42" fmla="*/ 15 w 27"/>
                <a:gd name="T43" fmla="*/ 0 h 52"/>
                <a:gd name="T44" fmla="*/ 26 w 27"/>
                <a:gd name="T45" fmla="*/ 6 h 52"/>
                <a:gd name="T46" fmla="*/ 27 w 27"/>
                <a:gd name="T47" fmla="*/ 13 h 52"/>
                <a:gd name="T48" fmla="*/ 17 w 27"/>
                <a:gd name="T49" fmla="*/ 52 h 52"/>
                <a:gd name="T50" fmla="*/ 15 w 27"/>
                <a:gd name="T51" fmla="*/ 44 h 52"/>
                <a:gd name="T52" fmla="*/ 18 w 27"/>
                <a:gd name="T53" fmla="*/ 35 h 52"/>
                <a:gd name="T54" fmla="*/ 23 w 27"/>
                <a:gd name="T55" fmla="*/ 13 h 52"/>
                <a:gd name="T56" fmla="*/ 14 w 27"/>
                <a:gd name="T57" fmla="*/ 46 h 52"/>
                <a:gd name="T58" fmla="*/ 13 w 27"/>
                <a:gd name="T59" fmla="*/ 20 h 52"/>
                <a:gd name="T60" fmla="*/ 9 w 27"/>
                <a:gd name="T61" fmla="*/ 19 h 52"/>
                <a:gd name="T62" fmla="*/ 9 w 27"/>
                <a:gd name="T63" fmla="*/ 19 h 52"/>
                <a:gd name="T64" fmla="*/ 4 w 27"/>
                <a:gd name="T65" fmla="*/ 15 h 52"/>
                <a:gd name="T66" fmla="*/ 4 w 27"/>
                <a:gd name="T67" fmla="*/ 14 h 52"/>
                <a:gd name="T68" fmla="*/ 5 w 27"/>
                <a:gd name="T69" fmla="*/ 12 h 52"/>
                <a:gd name="T70" fmla="*/ 4 w 27"/>
                <a:gd name="T71" fmla="*/ 14 h 52"/>
                <a:gd name="T72" fmla="*/ 23 w 27"/>
                <a:gd name="T73" fmla="*/ 13 h 52"/>
                <a:gd name="T74" fmla="*/ 22 w 27"/>
                <a:gd name="T75" fmla="*/ 8 h 52"/>
                <a:gd name="T76" fmla="*/ 22 w 27"/>
                <a:gd name="T77" fmla="*/ 7 h 52"/>
                <a:gd name="T78" fmla="*/ 15 w 27"/>
                <a:gd name="T79" fmla="*/ 4 h 52"/>
                <a:gd name="T80" fmla="*/ 15 w 27"/>
                <a:gd name="T81" fmla="*/ 4 h 52"/>
                <a:gd name="T82" fmla="*/ 15 w 27"/>
                <a:gd name="T83" fmla="*/ 4 h 52"/>
                <a:gd name="T84" fmla="*/ 14 w 27"/>
                <a:gd name="T85" fmla="*/ 4 h 52"/>
                <a:gd name="T86" fmla="*/ 14 w 27"/>
                <a:gd name="T87" fmla="*/ 4 h 52"/>
                <a:gd name="T88" fmla="*/ 14 w 27"/>
                <a:gd name="T89" fmla="*/ 4 h 52"/>
                <a:gd name="T90" fmla="*/ 15 w 27"/>
                <a:gd name="T91" fmla="*/ 4 h 52"/>
                <a:gd name="T92" fmla="*/ 15 w 27"/>
                <a:gd name="T93" fmla="*/ 4 h 52"/>
                <a:gd name="T94" fmla="*/ 15 w 27"/>
                <a:gd name="T95" fmla="*/ 4 h 52"/>
                <a:gd name="T96" fmla="*/ 15 w 27"/>
                <a:gd name="T9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" h="52">
                  <a:moveTo>
                    <a:pt x="14" y="50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6"/>
                    <a:pt x="9" y="47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4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0"/>
                    <a:pt x="13" y="37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7" y="26"/>
                    <a:pt x="19" y="18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8"/>
                    <a:pt x="11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1" y="24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2"/>
                    <a:pt x="0" y="2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4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25"/>
                    <a:pt x="18" y="47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4" y="50"/>
                    <a:pt x="14" y="50"/>
                    <a:pt x="14" y="50"/>
                  </a:cubicBezTo>
                  <a:close/>
                  <a:moveTo>
                    <a:pt x="14" y="46"/>
                  </a:moveTo>
                  <a:cubicBezTo>
                    <a:pt x="14" y="45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2"/>
                    <a:pt x="17" y="38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1" y="27"/>
                    <a:pt x="23" y="19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23"/>
                    <a:pt x="16" y="40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9" y="19"/>
                  </a:moveTo>
                  <a:cubicBezTo>
                    <a:pt x="11" y="20"/>
                    <a:pt x="12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1" y="20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8" y="19"/>
                    <a:pt x="9" y="19"/>
                  </a:cubicBezTo>
                  <a:close/>
                  <a:moveTo>
                    <a:pt x="5" y="17"/>
                  </a:move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5" y="17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22" y="8"/>
                  </a:moveTo>
                  <a:cubicBezTo>
                    <a:pt x="23" y="9"/>
                    <a:pt x="23" y="11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9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8"/>
                    <a:pt x="22" y="8"/>
                  </a:cubicBezTo>
                  <a:close/>
                  <a:moveTo>
                    <a:pt x="19" y="5"/>
                  </a:moveTo>
                  <a:cubicBezTo>
                    <a:pt x="18" y="4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8" y="4"/>
                    <a:pt x="19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522" y="1511"/>
              <a:ext cx="50" cy="106"/>
            </a:xfrm>
            <a:custGeom>
              <a:avLst/>
              <a:gdLst>
                <a:gd name="T0" fmla="*/ 0 w 14"/>
                <a:gd name="T1" fmla="*/ 27 h 30"/>
                <a:gd name="T2" fmla="*/ 5 w 14"/>
                <a:gd name="T3" fmla="*/ 21 h 30"/>
                <a:gd name="T4" fmla="*/ 5 w 14"/>
                <a:gd name="T5" fmla="*/ 21 h 30"/>
                <a:gd name="T6" fmla="*/ 10 w 14"/>
                <a:gd name="T7" fmla="*/ 9 h 30"/>
                <a:gd name="T8" fmla="*/ 10 w 14"/>
                <a:gd name="T9" fmla="*/ 9 h 30"/>
                <a:gd name="T10" fmla="*/ 9 w 14"/>
                <a:gd name="T11" fmla="*/ 5 h 30"/>
                <a:gd name="T12" fmla="*/ 9 w 14"/>
                <a:gd name="T13" fmla="*/ 5 h 30"/>
                <a:gd name="T14" fmla="*/ 8 w 14"/>
                <a:gd name="T15" fmla="*/ 4 h 30"/>
                <a:gd name="T16" fmla="*/ 8 w 14"/>
                <a:gd name="T17" fmla="*/ 4 h 30"/>
                <a:gd name="T18" fmla="*/ 8 w 14"/>
                <a:gd name="T19" fmla="*/ 4 h 30"/>
                <a:gd name="T20" fmla="*/ 8 w 14"/>
                <a:gd name="T21" fmla="*/ 4 h 30"/>
                <a:gd name="T22" fmla="*/ 7 w 14"/>
                <a:gd name="T23" fmla="*/ 5 h 30"/>
                <a:gd name="T24" fmla="*/ 7 w 14"/>
                <a:gd name="T25" fmla="*/ 5 h 30"/>
                <a:gd name="T26" fmla="*/ 5 w 14"/>
                <a:gd name="T27" fmla="*/ 9 h 30"/>
                <a:gd name="T28" fmla="*/ 5 w 14"/>
                <a:gd name="T29" fmla="*/ 9 h 30"/>
                <a:gd name="T30" fmla="*/ 4 w 14"/>
                <a:gd name="T31" fmla="*/ 15 h 30"/>
                <a:gd name="T32" fmla="*/ 4 w 14"/>
                <a:gd name="T33" fmla="*/ 15 h 30"/>
                <a:gd name="T34" fmla="*/ 0 w 14"/>
                <a:gd name="T35" fmla="*/ 14 h 30"/>
                <a:gd name="T36" fmla="*/ 1 w 14"/>
                <a:gd name="T37" fmla="*/ 8 h 30"/>
                <a:gd name="T38" fmla="*/ 1 w 14"/>
                <a:gd name="T39" fmla="*/ 8 h 30"/>
                <a:gd name="T40" fmla="*/ 8 w 14"/>
                <a:gd name="T41" fmla="*/ 0 h 30"/>
                <a:gd name="T42" fmla="*/ 8 w 14"/>
                <a:gd name="T43" fmla="*/ 0 h 30"/>
                <a:gd name="T44" fmla="*/ 12 w 14"/>
                <a:gd name="T45" fmla="*/ 3 h 30"/>
                <a:gd name="T46" fmla="*/ 12 w 14"/>
                <a:gd name="T47" fmla="*/ 3 h 30"/>
                <a:gd name="T48" fmla="*/ 14 w 14"/>
                <a:gd name="T49" fmla="*/ 9 h 30"/>
                <a:gd name="T50" fmla="*/ 14 w 14"/>
                <a:gd name="T51" fmla="*/ 9 h 30"/>
                <a:gd name="T52" fmla="*/ 3 w 14"/>
                <a:gd name="T53" fmla="*/ 30 h 30"/>
                <a:gd name="T54" fmla="*/ 3 w 14"/>
                <a:gd name="T55" fmla="*/ 30 h 30"/>
                <a:gd name="T56" fmla="*/ 0 w 14"/>
                <a:gd name="T5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30">
                  <a:moveTo>
                    <a:pt x="0" y="27"/>
                  </a:moveTo>
                  <a:cubicBezTo>
                    <a:pt x="0" y="27"/>
                    <a:pt x="3" y="25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7"/>
                    <a:pt x="10" y="12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7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2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4" y="5"/>
                    <a:pt x="14" y="7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2511" y="1504"/>
              <a:ext cx="68" cy="128"/>
            </a:xfrm>
            <a:custGeom>
              <a:avLst/>
              <a:gdLst>
                <a:gd name="T0" fmla="*/ 3 w 19"/>
                <a:gd name="T1" fmla="*/ 29 h 36"/>
                <a:gd name="T2" fmla="*/ 1 w 19"/>
                <a:gd name="T3" fmla="*/ 30 h 36"/>
                <a:gd name="T4" fmla="*/ 1 w 19"/>
                <a:gd name="T5" fmla="*/ 28 h 36"/>
                <a:gd name="T6" fmla="*/ 2 w 19"/>
                <a:gd name="T7" fmla="*/ 28 h 36"/>
                <a:gd name="T8" fmla="*/ 2 w 19"/>
                <a:gd name="T9" fmla="*/ 28 h 36"/>
                <a:gd name="T10" fmla="*/ 2 w 19"/>
                <a:gd name="T11" fmla="*/ 28 h 36"/>
                <a:gd name="T12" fmla="*/ 2 w 19"/>
                <a:gd name="T13" fmla="*/ 28 h 36"/>
                <a:gd name="T14" fmla="*/ 2 w 19"/>
                <a:gd name="T15" fmla="*/ 28 h 36"/>
                <a:gd name="T16" fmla="*/ 3 w 19"/>
                <a:gd name="T17" fmla="*/ 26 h 36"/>
                <a:gd name="T18" fmla="*/ 6 w 19"/>
                <a:gd name="T19" fmla="*/ 22 h 36"/>
                <a:gd name="T20" fmla="*/ 8 w 19"/>
                <a:gd name="T21" fmla="*/ 19 h 36"/>
                <a:gd name="T22" fmla="*/ 0 w 19"/>
                <a:gd name="T23" fmla="*/ 18 h 36"/>
                <a:gd name="T24" fmla="*/ 1 w 19"/>
                <a:gd name="T25" fmla="*/ 16 h 36"/>
                <a:gd name="T26" fmla="*/ 1 w 19"/>
                <a:gd name="T27" fmla="*/ 15 h 36"/>
                <a:gd name="T28" fmla="*/ 1 w 19"/>
                <a:gd name="T29" fmla="*/ 14 h 36"/>
                <a:gd name="T30" fmla="*/ 2 w 19"/>
                <a:gd name="T31" fmla="*/ 9 h 36"/>
                <a:gd name="T32" fmla="*/ 10 w 19"/>
                <a:gd name="T33" fmla="*/ 0 h 36"/>
                <a:gd name="T34" fmla="*/ 11 w 19"/>
                <a:gd name="T35" fmla="*/ 0 h 36"/>
                <a:gd name="T36" fmla="*/ 17 w 19"/>
                <a:gd name="T37" fmla="*/ 4 h 36"/>
                <a:gd name="T38" fmla="*/ 19 w 19"/>
                <a:gd name="T39" fmla="*/ 10 h 36"/>
                <a:gd name="T40" fmla="*/ 19 w 19"/>
                <a:gd name="T41" fmla="*/ 11 h 36"/>
                <a:gd name="T42" fmla="*/ 8 w 19"/>
                <a:gd name="T43" fmla="*/ 33 h 36"/>
                <a:gd name="T44" fmla="*/ 2 w 19"/>
                <a:gd name="T45" fmla="*/ 31 h 36"/>
                <a:gd name="T46" fmla="*/ 7 w 19"/>
                <a:gd name="T47" fmla="*/ 27 h 36"/>
                <a:gd name="T48" fmla="*/ 10 w 19"/>
                <a:gd name="T49" fmla="*/ 24 h 36"/>
                <a:gd name="T50" fmla="*/ 13 w 19"/>
                <a:gd name="T51" fmla="*/ 19 h 36"/>
                <a:gd name="T52" fmla="*/ 10 w 19"/>
                <a:gd name="T53" fmla="*/ 24 h 36"/>
                <a:gd name="T54" fmla="*/ 11 w 19"/>
                <a:gd name="T55" fmla="*/ 11 h 36"/>
                <a:gd name="T56" fmla="*/ 11 w 19"/>
                <a:gd name="T57" fmla="*/ 11 h 36"/>
                <a:gd name="T58" fmla="*/ 11 w 19"/>
                <a:gd name="T59" fmla="*/ 9 h 36"/>
                <a:gd name="T60" fmla="*/ 10 w 19"/>
                <a:gd name="T61" fmla="*/ 11 h 36"/>
                <a:gd name="T62" fmla="*/ 9 w 19"/>
                <a:gd name="T63" fmla="*/ 17 h 36"/>
                <a:gd name="T64" fmla="*/ 9 w 19"/>
                <a:gd name="T65" fmla="*/ 18 h 36"/>
                <a:gd name="T66" fmla="*/ 15 w 19"/>
                <a:gd name="T67" fmla="*/ 11 h 36"/>
                <a:gd name="T68" fmla="*/ 15 w 19"/>
                <a:gd name="T69" fmla="*/ 11 h 36"/>
                <a:gd name="T70" fmla="*/ 14 w 19"/>
                <a:gd name="T71" fmla="*/ 6 h 36"/>
                <a:gd name="T72" fmla="*/ 13 w 19"/>
                <a:gd name="T73" fmla="*/ 5 h 36"/>
                <a:gd name="T74" fmla="*/ 14 w 19"/>
                <a:gd name="T75" fmla="*/ 6 h 36"/>
                <a:gd name="T76" fmla="*/ 15 w 19"/>
                <a:gd name="T77" fmla="*/ 11 h 36"/>
                <a:gd name="T78" fmla="*/ 15 w 19"/>
                <a:gd name="T79" fmla="*/ 11 h 36"/>
                <a:gd name="T80" fmla="*/ 15 w 19"/>
                <a:gd name="T81" fmla="*/ 11 h 36"/>
                <a:gd name="T82" fmla="*/ 15 w 19"/>
                <a:gd name="T83" fmla="*/ 11 h 36"/>
                <a:gd name="T84" fmla="*/ 7 w 19"/>
                <a:gd name="T85" fmla="*/ 7 h 36"/>
                <a:gd name="T86" fmla="*/ 8 w 19"/>
                <a:gd name="T87" fmla="*/ 6 h 36"/>
                <a:gd name="T88" fmla="*/ 9 w 19"/>
                <a:gd name="T89" fmla="*/ 4 h 36"/>
                <a:gd name="T90" fmla="*/ 9 w 19"/>
                <a:gd name="T91" fmla="*/ 5 h 36"/>
                <a:gd name="T92" fmla="*/ 9 w 19"/>
                <a:gd name="T93" fmla="*/ 5 h 36"/>
                <a:gd name="T94" fmla="*/ 11 w 19"/>
                <a:gd name="T95" fmla="*/ 4 h 36"/>
                <a:gd name="T96" fmla="*/ 11 w 19"/>
                <a:gd name="T9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36">
                  <a:moveTo>
                    <a:pt x="2" y="31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9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3" y="27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5"/>
                    <a:pt x="5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8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2"/>
                    <a:pt x="2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6"/>
                    <a:pt x="5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6"/>
                    <a:pt x="19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1"/>
                    <a:pt x="10" y="31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31"/>
                    <a:pt x="2" y="31"/>
                    <a:pt x="2" y="31"/>
                  </a:cubicBezTo>
                  <a:close/>
                  <a:moveTo>
                    <a:pt x="10" y="24"/>
                  </a:moveTo>
                  <a:cubicBezTo>
                    <a:pt x="9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6"/>
                    <a:pt x="9" y="25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2"/>
                    <a:pt x="12" y="21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1"/>
                    <a:pt x="11" y="22"/>
                    <a:pt x="10" y="24"/>
                  </a:cubicBezTo>
                  <a:close/>
                  <a:moveTo>
                    <a:pt x="9" y="18"/>
                  </a:moveTo>
                  <a:cubicBezTo>
                    <a:pt x="10" y="16"/>
                    <a:pt x="11" y="13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7"/>
                    <a:pt x="15" y="9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7" y="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8" y="6"/>
                    <a:pt x="7" y="7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2344" y="1745"/>
              <a:ext cx="239" cy="124"/>
            </a:xfrm>
            <a:custGeom>
              <a:avLst/>
              <a:gdLst>
                <a:gd name="T0" fmla="*/ 26 w 67"/>
                <a:gd name="T1" fmla="*/ 35 h 35"/>
                <a:gd name="T2" fmla="*/ 0 w 67"/>
                <a:gd name="T3" fmla="*/ 21 h 35"/>
                <a:gd name="T4" fmla="*/ 0 w 67"/>
                <a:gd name="T5" fmla="*/ 21 h 35"/>
                <a:gd name="T6" fmla="*/ 3 w 67"/>
                <a:gd name="T7" fmla="*/ 19 h 35"/>
                <a:gd name="T8" fmla="*/ 4 w 67"/>
                <a:gd name="T9" fmla="*/ 21 h 35"/>
                <a:gd name="T10" fmla="*/ 4 w 67"/>
                <a:gd name="T11" fmla="*/ 21 h 35"/>
                <a:gd name="T12" fmla="*/ 8 w 67"/>
                <a:gd name="T13" fmla="*/ 25 h 35"/>
                <a:gd name="T14" fmla="*/ 8 w 67"/>
                <a:gd name="T15" fmla="*/ 25 h 35"/>
                <a:gd name="T16" fmla="*/ 26 w 67"/>
                <a:gd name="T17" fmla="*/ 31 h 35"/>
                <a:gd name="T18" fmla="*/ 26 w 67"/>
                <a:gd name="T19" fmla="*/ 31 h 35"/>
                <a:gd name="T20" fmla="*/ 36 w 67"/>
                <a:gd name="T21" fmla="*/ 29 h 35"/>
                <a:gd name="T22" fmla="*/ 36 w 67"/>
                <a:gd name="T23" fmla="*/ 29 h 35"/>
                <a:gd name="T24" fmla="*/ 59 w 67"/>
                <a:gd name="T25" fmla="*/ 13 h 35"/>
                <a:gd name="T26" fmla="*/ 59 w 67"/>
                <a:gd name="T27" fmla="*/ 13 h 35"/>
                <a:gd name="T28" fmla="*/ 63 w 67"/>
                <a:gd name="T29" fmla="*/ 0 h 35"/>
                <a:gd name="T30" fmla="*/ 63 w 67"/>
                <a:gd name="T31" fmla="*/ 0 h 35"/>
                <a:gd name="T32" fmla="*/ 67 w 67"/>
                <a:gd name="T33" fmla="*/ 1 h 35"/>
                <a:gd name="T34" fmla="*/ 37 w 67"/>
                <a:gd name="T35" fmla="*/ 33 h 35"/>
                <a:gd name="T36" fmla="*/ 37 w 67"/>
                <a:gd name="T37" fmla="*/ 33 h 35"/>
                <a:gd name="T38" fmla="*/ 26 w 67"/>
                <a:gd name="T39" fmla="*/ 35 h 35"/>
                <a:gd name="T40" fmla="*/ 26 w 67"/>
                <a:gd name="T41" fmla="*/ 35 h 35"/>
                <a:gd name="T42" fmla="*/ 26 w 67"/>
                <a:gd name="T43" fmla="*/ 35 h 35"/>
                <a:gd name="T44" fmla="*/ 0 w 67"/>
                <a:gd name="T45" fmla="*/ 21 h 35"/>
                <a:gd name="T46" fmla="*/ 0 w 67"/>
                <a:gd name="T47" fmla="*/ 21 h 35"/>
                <a:gd name="T48" fmla="*/ 0 w 67"/>
                <a:gd name="T49" fmla="*/ 21 h 35"/>
                <a:gd name="T50" fmla="*/ 0 w 67"/>
                <a:gd name="T51" fmla="*/ 21 h 35"/>
                <a:gd name="T52" fmla="*/ 0 w 67"/>
                <a:gd name="T5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35">
                  <a:moveTo>
                    <a:pt x="26" y="35"/>
                  </a:moveTo>
                  <a:cubicBezTo>
                    <a:pt x="7" y="35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6" y="23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1" y="28"/>
                    <a:pt x="17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31"/>
                    <a:pt x="32" y="30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8" y="27"/>
                    <a:pt x="55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3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4" y="27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4"/>
                    <a:pt x="29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2333" y="1738"/>
              <a:ext cx="257" cy="138"/>
            </a:xfrm>
            <a:custGeom>
              <a:avLst/>
              <a:gdLst>
                <a:gd name="T0" fmla="*/ 29 w 72"/>
                <a:gd name="T1" fmla="*/ 37 h 39"/>
                <a:gd name="T2" fmla="*/ 29 w 72"/>
                <a:gd name="T3" fmla="*/ 35 h 39"/>
                <a:gd name="T4" fmla="*/ 39 w 72"/>
                <a:gd name="T5" fmla="*/ 33 h 39"/>
                <a:gd name="T6" fmla="*/ 29 w 72"/>
                <a:gd name="T7" fmla="*/ 35 h 39"/>
                <a:gd name="T8" fmla="*/ 29 w 72"/>
                <a:gd name="T9" fmla="*/ 35 h 39"/>
                <a:gd name="T10" fmla="*/ 29 w 72"/>
                <a:gd name="T11" fmla="*/ 35 h 39"/>
                <a:gd name="T12" fmla="*/ 29 w 72"/>
                <a:gd name="T13" fmla="*/ 37 h 39"/>
                <a:gd name="T14" fmla="*/ 29 w 72"/>
                <a:gd name="T15" fmla="*/ 39 h 39"/>
                <a:gd name="T16" fmla="*/ 1 w 72"/>
                <a:gd name="T17" fmla="*/ 25 h 39"/>
                <a:gd name="T18" fmla="*/ 1 w 72"/>
                <a:gd name="T19" fmla="*/ 24 h 39"/>
                <a:gd name="T20" fmla="*/ 6 w 72"/>
                <a:gd name="T21" fmla="*/ 19 h 39"/>
                <a:gd name="T22" fmla="*/ 8 w 72"/>
                <a:gd name="T23" fmla="*/ 20 h 39"/>
                <a:gd name="T24" fmla="*/ 8 w 72"/>
                <a:gd name="T25" fmla="*/ 20 h 39"/>
                <a:gd name="T26" fmla="*/ 8 w 72"/>
                <a:gd name="T27" fmla="*/ 20 h 39"/>
                <a:gd name="T28" fmla="*/ 8 w 72"/>
                <a:gd name="T29" fmla="*/ 21 h 39"/>
                <a:gd name="T30" fmla="*/ 8 w 72"/>
                <a:gd name="T31" fmla="*/ 21 h 39"/>
                <a:gd name="T32" fmla="*/ 9 w 72"/>
                <a:gd name="T33" fmla="*/ 22 h 39"/>
                <a:gd name="T34" fmla="*/ 12 w 72"/>
                <a:gd name="T35" fmla="*/ 25 h 39"/>
                <a:gd name="T36" fmla="*/ 29 w 72"/>
                <a:gd name="T37" fmla="*/ 31 h 39"/>
                <a:gd name="T38" fmla="*/ 38 w 72"/>
                <a:gd name="T39" fmla="*/ 29 h 39"/>
                <a:gd name="T40" fmla="*/ 60 w 72"/>
                <a:gd name="T41" fmla="*/ 14 h 39"/>
                <a:gd name="T42" fmla="*/ 64 w 72"/>
                <a:gd name="T43" fmla="*/ 2 h 39"/>
                <a:gd name="T44" fmla="*/ 64 w 72"/>
                <a:gd name="T45" fmla="*/ 2 h 39"/>
                <a:gd name="T46" fmla="*/ 66 w 72"/>
                <a:gd name="T47" fmla="*/ 0 h 39"/>
                <a:gd name="T48" fmla="*/ 70 w 72"/>
                <a:gd name="T49" fmla="*/ 1 h 39"/>
                <a:gd name="T50" fmla="*/ 71 w 72"/>
                <a:gd name="T51" fmla="*/ 1 h 39"/>
                <a:gd name="T52" fmla="*/ 72 w 72"/>
                <a:gd name="T53" fmla="*/ 1 h 39"/>
                <a:gd name="T54" fmla="*/ 72 w 72"/>
                <a:gd name="T55" fmla="*/ 1 h 39"/>
                <a:gd name="T56" fmla="*/ 72 w 72"/>
                <a:gd name="T57" fmla="*/ 1 h 39"/>
                <a:gd name="T58" fmla="*/ 72 w 72"/>
                <a:gd name="T59" fmla="*/ 1 h 39"/>
                <a:gd name="T60" fmla="*/ 72 w 72"/>
                <a:gd name="T61" fmla="*/ 3 h 39"/>
                <a:gd name="T62" fmla="*/ 40 w 72"/>
                <a:gd name="T63" fmla="*/ 37 h 39"/>
                <a:gd name="T64" fmla="*/ 29 w 72"/>
                <a:gd name="T65" fmla="*/ 39 h 39"/>
                <a:gd name="T66" fmla="*/ 3 w 72"/>
                <a:gd name="T67" fmla="*/ 23 h 39"/>
                <a:gd name="T68" fmla="*/ 3 w 72"/>
                <a:gd name="T6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39">
                  <a:moveTo>
                    <a:pt x="29" y="39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2" y="35"/>
                    <a:pt x="35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5" y="34"/>
                    <a:pt x="32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12" y="39"/>
                    <a:pt x="4" y="29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11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28"/>
                    <a:pt x="20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1" y="31"/>
                    <a:pt x="35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0" y="27"/>
                    <a:pt x="57" y="20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3" y="8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2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69" y="31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38"/>
                    <a:pt x="32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lose/>
                  <a:moveTo>
                    <a:pt x="3" y="23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3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2380" y="1742"/>
              <a:ext cx="7" cy="14"/>
            </a:xfrm>
            <a:custGeom>
              <a:avLst/>
              <a:gdLst>
                <a:gd name="T0" fmla="*/ 0 w 7"/>
                <a:gd name="T1" fmla="*/ 14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372" y="1735"/>
              <a:ext cx="22" cy="28"/>
            </a:xfrm>
            <a:custGeom>
              <a:avLst/>
              <a:gdLst>
                <a:gd name="T0" fmla="*/ 15 w 22"/>
                <a:gd name="T1" fmla="*/ 28 h 28"/>
                <a:gd name="T2" fmla="*/ 8 w 22"/>
                <a:gd name="T3" fmla="*/ 28 h 28"/>
                <a:gd name="T4" fmla="*/ 8 w 22"/>
                <a:gd name="T5" fmla="*/ 21 h 28"/>
                <a:gd name="T6" fmla="*/ 15 w 22"/>
                <a:gd name="T7" fmla="*/ 21 h 28"/>
                <a:gd name="T8" fmla="*/ 8 w 22"/>
                <a:gd name="T9" fmla="*/ 21 h 28"/>
                <a:gd name="T10" fmla="*/ 8 w 22"/>
                <a:gd name="T11" fmla="*/ 28 h 28"/>
                <a:gd name="T12" fmla="*/ 0 w 22"/>
                <a:gd name="T13" fmla="*/ 28 h 28"/>
                <a:gd name="T14" fmla="*/ 0 w 22"/>
                <a:gd name="T15" fmla="*/ 0 h 28"/>
                <a:gd name="T16" fmla="*/ 8 w 22"/>
                <a:gd name="T17" fmla="*/ 0 h 28"/>
                <a:gd name="T18" fmla="*/ 22 w 22"/>
                <a:gd name="T19" fmla="*/ 0 h 28"/>
                <a:gd name="T20" fmla="*/ 22 w 22"/>
                <a:gd name="T21" fmla="*/ 28 h 28"/>
                <a:gd name="T22" fmla="*/ 15 w 22"/>
                <a:gd name="T23" fmla="*/ 28 h 28"/>
                <a:gd name="T24" fmla="*/ 15 w 22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8">
                  <a:moveTo>
                    <a:pt x="15" y="28"/>
                  </a:moveTo>
                  <a:lnTo>
                    <a:pt x="8" y="28"/>
                  </a:lnTo>
                  <a:lnTo>
                    <a:pt x="8" y="21"/>
                  </a:lnTo>
                  <a:lnTo>
                    <a:pt x="15" y="21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529" y="1710"/>
              <a:ext cx="18" cy="14"/>
            </a:xfrm>
            <a:custGeom>
              <a:avLst/>
              <a:gdLst>
                <a:gd name="T0" fmla="*/ 0 w 18"/>
                <a:gd name="T1" fmla="*/ 14 h 14"/>
                <a:gd name="T2" fmla="*/ 0 w 18"/>
                <a:gd name="T3" fmla="*/ 0 h 14"/>
                <a:gd name="T4" fmla="*/ 18 w 18"/>
                <a:gd name="T5" fmla="*/ 0 h 14"/>
                <a:gd name="T6" fmla="*/ 18 w 18"/>
                <a:gd name="T7" fmla="*/ 14 h 14"/>
                <a:gd name="T8" fmla="*/ 0 w 18"/>
                <a:gd name="T9" fmla="*/ 14 h 14"/>
                <a:gd name="T10" fmla="*/ 0 w 18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0" y="1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522" y="1703"/>
              <a:ext cx="32" cy="28"/>
            </a:xfrm>
            <a:custGeom>
              <a:avLst/>
              <a:gdLst>
                <a:gd name="T0" fmla="*/ 25 w 32"/>
                <a:gd name="T1" fmla="*/ 28 h 28"/>
                <a:gd name="T2" fmla="*/ 7 w 32"/>
                <a:gd name="T3" fmla="*/ 28 h 28"/>
                <a:gd name="T4" fmla="*/ 7 w 32"/>
                <a:gd name="T5" fmla="*/ 21 h 28"/>
                <a:gd name="T6" fmla="*/ 14 w 32"/>
                <a:gd name="T7" fmla="*/ 21 h 28"/>
                <a:gd name="T8" fmla="*/ 7 w 32"/>
                <a:gd name="T9" fmla="*/ 21 h 28"/>
                <a:gd name="T10" fmla="*/ 7 w 32"/>
                <a:gd name="T11" fmla="*/ 28 h 28"/>
                <a:gd name="T12" fmla="*/ 0 w 32"/>
                <a:gd name="T13" fmla="*/ 28 h 28"/>
                <a:gd name="T14" fmla="*/ 0 w 32"/>
                <a:gd name="T15" fmla="*/ 0 h 28"/>
                <a:gd name="T16" fmla="*/ 32 w 32"/>
                <a:gd name="T17" fmla="*/ 0 h 28"/>
                <a:gd name="T18" fmla="*/ 32 w 32"/>
                <a:gd name="T19" fmla="*/ 28 h 28"/>
                <a:gd name="T20" fmla="*/ 25 w 32"/>
                <a:gd name="T21" fmla="*/ 28 h 28"/>
                <a:gd name="T22" fmla="*/ 25 w 32"/>
                <a:gd name="T23" fmla="*/ 28 h 28"/>
                <a:gd name="T24" fmla="*/ 18 w 32"/>
                <a:gd name="T25" fmla="*/ 14 h 28"/>
                <a:gd name="T26" fmla="*/ 18 w 32"/>
                <a:gd name="T27" fmla="*/ 14 h 28"/>
                <a:gd name="T28" fmla="*/ 14 w 32"/>
                <a:gd name="T29" fmla="*/ 14 h 28"/>
                <a:gd name="T30" fmla="*/ 14 w 32"/>
                <a:gd name="T31" fmla="*/ 14 h 28"/>
                <a:gd name="T32" fmla="*/ 18 w 32"/>
                <a:gd name="T33" fmla="*/ 14 h 28"/>
                <a:gd name="T34" fmla="*/ 18 w 32"/>
                <a:gd name="T3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8">
                  <a:moveTo>
                    <a:pt x="25" y="28"/>
                  </a:moveTo>
                  <a:lnTo>
                    <a:pt x="7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25" y="28"/>
                  </a:lnTo>
                  <a:lnTo>
                    <a:pt x="25" y="28"/>
                  </a:lnTo>
                  <a:close/>
                  <a:moveTo>
                    <a:pt x="18" y="14"/>
                  </a:moveTo>
                  <a:lnTo>
                    <a:pt x="1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2294" y="1997"/>
              <a:ext cx="371" cy="408"/>
            </a:xfrm>
            <a:custGeom>
              <a:avLst/>
              <a:gdLst>
                <a:gd name="T0" fmla="*/ 17 w 104"/>
                <a:gd name="T1" fmla="*/ 89 h 115"/>
                <a:gd name="T2" fmla="*/ 0 w 104"/>
                <a:gd name="T3" fmla="*/ 53 h 115"/>
                <a:gd name="T4" fmla="*/ 0 w 104"/>
                <a:gd name="T5" fmla="*/ 53 h 115"/>
                <a:gd name="T6" fmla="*/ 0 w 104"/>
                <a:gd name="T7" fmla="*/ 50 h 115"/>
                <a:gd name="T8" fmla="*/ 0 w 104"/>
                <a:gd name="T9" fmla="*/ 50 h 115"/>
                <a:gd name="T10" fmla="*/ 31 w 104"/>
                <a:gd name="T11" fmla="*/ 5 h 115"/>
                <a:gd name="T12" fmla="*/ 31 w 104"/>
                <a:gd name="T13" fmla="*/ 5 h 115"/>
                <a:gd name="T14" fmla="*/ 33 w 104"/>
                <a:gd name="T15" fmla="*/ 8 h 115"/>
                <a:gd name="T16" fmla="*/ 19 w 104"/>
                <a:gd name="T17" fmla="*/ 19 h 115"/>
                <a:gd name="T18" fmla="*/ 19 w 104"/>
                <a:gd name="T19" fmla="*/ 19 h 115"/>
                <a:gd name="T20" fmla="*/ 4 w 104"/>
                <a:gd name="T21" fmla="*/ 50 h 115"/>
                <a:gd name="T22" fmla="*/ 4 w 104"/>
                <a:gd name="T23" fmla="*/ 50 h 115"/>
                <a:gd name="T24" fmla="*/ 4 w 104"/>
                <a:gd name="T25" fmla="*/ 52 h 115"/>
                <a:gd name="T26" fmla="*/ 4 w 104"/>
                <a:gd name="T27" fmla="*/ 52 h 115"/>
                <a:gd name="T28" fmla="*/ 20 w 104"/>
                <a:gd name="T29" fmla="*/ 86 h 115"/>
                <a:gd name="T30" fmla="*/ 20 w 104"/>
                <a:gd name="T31" fmla="*/ 86 h 115"/>
                <a:gd name="T32" fmla="*/ 51 w 104"/>
                <a:gd name="T33" fmla="*/ 111 h 115"/>
                <a:gd name="T34" fmla="*/ 51 w 104"/>
                <a:gd name="T35" fmla="*/ 111 h 115"/>
                <a:gd name="T36" fmla="*/ 83 w 104"/>
                <a:gd name="T37" fmla="*/ 81 h 115"/>
                <a:gd name="T38" fmla="*/ 83 w 104"/>
                <a:gd name="T39" fmla="*/ 81 h 115"/>
                <a:gd name="T40" fmla="*/ 100 w 104"/>
                <a:gd name="T41" fmla="*/ 39 h 115"/>
                <a:gd name="T42" fmla="*/ 100 w 104"/>
                <a:gd name="T43" fmla="*/ 39 h 115"/>
                <a:gd name="T44" fmla="*/ 100 w 104"/>
                <a:gd name="T45" fmla="*/ 39 h 115"/>
                <a:gd name="T46" fmla="*/ 100 w 104"/>
                <a:gd name="T47" fmla="*/ 39 h 115"/>
                <a:gd name="T48" fmla="*/ 91 w 104"/>
                <a:gd name="T49" fmla="*/ 16 h 115"/>
                <a:gd name="T50" fmla="*/ 91 w 104"/>
                <a:gd name="T51" fmla="*/ 16 h 115"/>
                <a:gd name="T52" fmla="*/ 79 w 104"/>
                <a:gd name="T53" fmla="*/ 4 h 115"/>
                <a:gd name="T54" fmla="*/ 79 w 104"/>
                <a:gd name="T55" fmla="*/ 4 h 115"/>
                <a:gd name="T56" fmla="*/ 79 w 104"/>
                <a:gd name="T57" fmla="*/ 0 h 115"/>
                <a:gd name="T58" fmla="*/ 94 w 104"/>
                <a:gd name="T59" fmla="*/ 13 h 115"/>
                <a:gd name="T60" fmla="*/ 94 w 104"/>
                <a:gd name="T61" fmla="*/ 13 h 115"/>
                <a:gd name="T62" fmla="*/ 104 w 104"/>
                <a:gd name="T63" fmla="*/ 39 h 115"/>
                <a:gd name="T64" fmla="*/ 104 w 104"/>
                <a:gd name="T65" fmla="*/ 39 h 115"/>
                <a:gd name="T66" fmla="*/ 104 w 104"/>
                <a:gd name="T67" fmla="*/ 39 h 115"/>
                <a:gd name="T68" fmla="*/ 104 w 104"/>
                <a:gd name="T69" fmla="*/ 39 h 115"/>
                <a:gd name="T70" fmla="*/ 86 w 104"/>
                <a:gd name="T71" fmla="*/ 84 h 115"/>
                <a:gd name="T72" fmla="*/ 86 w 104"/>
                <a:gd name="T73" fmla="*/ 84 h 115"/>
                <a:gd name="T74" fmla="*/ 51 w 104"/>
                <a:gd name="T75" fmla="*/ 115 h 115"/>
                <a:gd name="T76" fmla="*/ 51 w 104"/>
                <a:gd name="T77" fmla="*/ 115 h 115"/>
                <a:gd name="T78" fmla="*/ 17 w 104"/>
                <a:gd name="T79" fmla="*/ 8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5">
                  <a:moveTo>
                    <a:pt x="17" y="89"/>
                  </a:moveTo>
                  <a:cubicBezTo>
                    <a:pt x="7" y="75"/>
                    <a:pt x="1" y="60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1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26" y="12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1" y="27"/>
                    <a:pt x="4" y="37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8"/>
                    <a:pt x="11" y="73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9" y="100"/>
                    <a:pt x="41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60" y="111"/>
                    <a:pt x="73" y="98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3" y="65"/>
                    <a:pt x="100" y="47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1"/>
                    <a:pt x="96" y="22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6" y="9"/>
                    <a:pt x="80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1"/>
                    <a:pt x="89" y="6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9" y="21"/>
                    <a:pt x="104" y="30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49"/>
                    <a:pt x="97" y="67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76" y="100"/>
                    <a:pt x="64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38" y="115"/>
                    <a:pt x="26" y="102"/>
                    <a:pt x="1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2287" y="1990"/>
              <a:ext cx="385" cy="422"/>
            </a:xfrm>
            <a:custGeom>
              <a:avLst/>
              <a:gdLst>
                <a:gd name="T0" fmla="*/ 17 w 108"/>
                <a:gd name="T1" fmla="*/ 92 h 119"/>
                <a:gd name="T2" fmla="*/ 0 w 108"/>
                <a:gd name="T3" fmla="*/ 52 h 119"/>
                <a:gd name="T4" fmla="*/ 32 w 108"/>
                <a:gd name="T5" fmla="*/ 5 h 119"/>
                <a:gd name="T6" fmla="*/ 37 w 108"/>
                <a:gd name="T7" fmla="*/ 10 h 119"/>
                <a:gd name="T8" fmla="*/ 35 w 108"/>
                <a:gd name="T9" fmla="*/ 12 h 119"/>
                <a:gd name="T10" fmla="*/ 32 w 108"/>
                <a:gd name="T11" fmla="*/ 15 h 119"/>
                <a:gd name="T12" fmla="*/ 22 w 108"/>
                <a:gd name="T13" fmla="*/ 23 h 119"/>
                <a:gd name="T14" fmla="*/ 8 w 108"/>
                <a:gd name="T15" fmla="*/ 52 h 119"/>
                <a:gd name="T16" fmla="*/ 24 w 108"/>
                <a:gd name="T17" fmla="*/ 87 h 119"/>
                <a:gd name="T18" fmla="*/ 53 w 108"/>
                <a:gd name="T19" fmla="*/ 111 h 119"/>
                <a:gd name="T20" fmla="*/ 53 w 108"/>
                <a:gd name="T21" fmla="*/ 111 h 119"/>
                <a:gd name="T22" fmla="*/ 54 w 108"/>
                <a:gd name="T23" fmla="*/ 111 h 119"/>
                <a:gd name="T24" fmla="*/ 100 w 108"/>
                <a:gd name="T25" fmla="*/ 41 h 119"/>
                <a:gd name="T26" fmla="*/ 100 w 108"/>
                <a:gd name="T27" fmla="*/ 41 h 119"/>
                <a:gd name="T28" fmla="*/ 91 w 108"/>
                <a:gd name="T29" fmla="*/ 19 h 119"/>
                <a:gd name="T30" fmla="*/ 82 w 108"/>
                <a:gd name="T31" fmla="*/ 8 h 119"/>
                <a:gd name="T32" fmla="*/ 82 w 108"/>
                <a:gd name="T33" fmla="*/ 0 h 119"/>
                <a:gd name="T34" fmla="*/ 108 w 108"/>
                <a:gd name="T35" fmla="*/ 41 h 119"/>
                <a:gd name="T36" fmla="*/ 108 w 108"/>
                <a:gd name="T37" fmla="*/ 41 h 119"/>
                <a:gd name="T38" fmla="*/ 53 w 108"/>
                <a:gd name="T39" fmla="*/ 119 h 119"/>
                <a:gd name="T40" fmla="*/ 53 w 108"/>
                <a:gd name="T41" fmla="*/ 115 h 119"/>
                <a:gd name="T42" fmla="*/ 54 w 108"/>
                <a:gd name="T43" fmla="*/ 115 h 119"/>
                <a:gd name="T44" fmla="*/ 53 w 108"/>
                <a:gd name="T45" fmla="*/ 115 h 119"/>
                <a:gd name="T46" fmla="*/ 53 w 108"/>
                <a:gd name="T47" fmla="*/ 115 h 119"/>
                <a:gd name="T48" fmla="*/ 53 w 108"/>
                <a:gd name="T49" fmla="*/ 115 h 119"/>
                <a:gd name="T50" fmla="*/ 104 w 108"/>
                <a:gd name="T51" fmla="*/ 41 h 119"/>
                <a:gd name="T52" fmla="*/ 95 w 108"/>
                <a:gd name="T53" fmla="*/ 16 h 119"/>
                <a:gd name="T54" fmla="*/ 95 w 108"/>
                <a:gd name="T55" fmla="*/ 16 h 119"/>
                <a:gd name="T56" fmla="*/ 104 w 108"/>
                <a:gd name="T57" fmla="*/ 41 h 119"/>
                <a:gd name="T58" fmla="*/ 104 w 108"/>
                <a:gd name="T59" fmla="*/ 41 h 119"/>
                <a:gd name="T60" fmla="*/ 89 w 108"/>
                <a:gd name="T61" fmla="*/ 81 h 119"/>
                <a:gd name="T62" fmla="*/ 5 w 108"/>
                <a:gd name="T63" fmla="*/ 58 h 119"/>
                <a:gd name="T64" fmla="*/ 4 w 108"/>
                <a:gd name="T65" fmla="*/ 54 h 119"/>
                <a:gd name="T66" fmla="*/ 4 w 108"/>
                <a:gd name="T67" fmla="*/ 53 h 119"/>
                <a:gd name="T68" fmla="*/ 4 w 108"/>
                <a:gd name="T69" fmla="*/ 52 h 119"/>
                <a:gd name="T70" fmla="*/ 4 w 108"/>
                <a:gd name="T71" fmla="*/ 52 h 119"/>
                <a:gd name="T72" fmla="*/ 4 w 108"/>
                <a:gd name="T73" fmla="*/ 52 h 119"/>
                <a:gd name="T74" fmla="*/ 19 w 108"/>
                <a:gd name="T75" fmla="*/ 20 h 119"/>
                <a:gd name="T76" fmla="*/ 19 w 108"/>
                <a:gd name="T77" fmla="*/ 20 h 119"/>
                <a:gd name="T78" fmla="*/ 27 w 108"/>
                <a:gd name="T79" fmla="*/ 13 h 119"/>
                <a:gd name="T80" fmla="*/ 37 w 108"/>
                <a:gd name="T81" fmla="*/ 10 h 119"/>
                <a:gd name="T82" fmla="*/ 87 w 108"/>
                <a:gd name="T83" fmla="*/ 8 h 119"/>
                <a:gd name="T84" fmla="*/ 85 w 108"/>
                <a:gd name="T85" fmla="*/ 6 h 119"/>
                <a:gd name="T86" fmla="*/ 36 w 108"/>
                <a:gd name="T87" fmla="*/ 9 h 119"/>
                <a:gd name="T88" fmla="*/ 36 w 108"/>
                <a:gd name="T8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119">
                  <a:moveTo>
                    <a:pt x="17" y="92"/>
                  </a:moveTo>
                  <a:cubicBezTo>
                    <a:pt x="19" y="91"/>
                    <a:pt x="19" y="91"/>
                    <a:pt x="19" y="9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7" y="77"/>
                    <a:pt x="1" y="63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3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9" y="7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3"/>
                    <a:pt x="33" y="14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9" y="17"/>
                    <a:pt x="25" y="19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5" y="30"/>
                    <a:pt x="8" y="40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9"/>
                    <a:pt x="15" y="74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2" y="100"/>
                    <a:pt x="44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1" y="111"/>
                    <a:pt x="74" y="98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93" y="67"/>
                    <a:pt x="100" y="48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4"/>
                    <a:pt x="96" y="25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4"/>
                    <a:pt x="83" y="9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1"/>
                    <a:pt x="92" y="7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22"/>
                    <a:pt x="108" y="3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52"/>
                    <a:pt x="100" y="70"/>
                    <a:pt x="90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80" y="103"/>
                    <a:pt x="67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39" y="119"/>
                    <a:pt x="27" y="106"/>
                    <a:pt x="17" y="92"/>
                  </a:cubicBezTo>
                  <a:close/>
                  <a:moveTo>
                    <a:pt x="53" y="115"/>
                  </a:moveTo>
                  <a:cubicBezTo>
                    <a:pt x="63" y="115"/>
                    <a:pt x="75" y="103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75" y="103"/>
                    <a:pt x="63" y="115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5" y="115"/>
                    <a:pt x="37" y="109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7" y="109"/>
                    <a:pt x="45" y="115"/>
                    <a:pt x="53" y="115"/>
                  </a:cubicBezTo>
                  <a:close/>
                  <a:moveTo>
                    <a:pt x="89" y="81"/>
                  </a:moveTo>
                  <a:cubicBezTo>
                    <a:pt x="98" y="66"/>
                    <a:pt x="104" y="49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2"/>
                    <a:pt x="100" y="23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23"/>
                    <a:pt x="104" y="32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50"/>
                    <a:pt x="98" y="66"/>
                    <a:pt x="89" y="81"/>
                  </a:cubicBezTo>
                  <a:close/>
                  <a:moveTo>
                    <a:pt x="4" y="54"/>
                  </a:moveTo>
                  <a:cubicBezTo>
                    <a:pt x="4" y="55"/>
                    <a:pt x="4" y="56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lose/>
                  <a:moveTo>
                    <a:pt x="4" y="53"/>
                  </a:moveTo>
                  <a:cubicBezTo>
                    <a:pt x="4" y="53"/>
                    <a:pt x="4" y="53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lose/>
                  <a:moveTo>
                    <a:pt x="4" y="52"/>
                  </a:moveTo>
                  <a:cubicBezTo>
                    <a:pt x="4" y="52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lose/>
                  <a:moveTo>
                    <a:pt x="19" y="20"/>
                  </a:moveTo>
                  <a:cubicBezTo>
                    <a:pt x="16" y="23"/>
                    <a:pt x="12" y="27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27"/>
                    <a:pt x="16" y="23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2" y="17"/>
                    <a:pt x="25" y="15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5"/>
                    <a:pt x="22" y="17"/>
                    <a:pt x="19" y="20"/>
                  </a:cubicBezTo>
                  <a:close/>
                  <a:moveTo>
                    <a:pt x="37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lose/>
                  <a:moveTo>
                    <a:pt x="87" y="8"/>
                  </a:moveTo>
                  <a:cubicBezTo>
                    <a:pt x="88" y="8"/>
                    <a:pt x="89" y="9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8" y="8"/>
                    <a:pt x="86" y="7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6" y="7"/>
                    <a:pt x="87" y="8"/>
                  </a:cubicBezTo>
                  <a:close/>
                  <a:moveTo>
                    <a:pt x="36" y="9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2412" y="2008"/>
              <a:ext cx="131" cy="71"/>
            </a:xfrm>
            <a:custGeom>
              <a:avLst/>
              <a:gdLst>
                <a:gd name="T0" fmla="*/ 0 w 131"/>
                <a:gd name="T1" fmla="*/ 18 h 71"/>
                <a:gd name="T2" fmla="*/ 0 w 131"/>
                <a:gd name="T3" fmla="*/ 18 h 71"/>
                <a:gd name="T4" fmla="*/ 14 w 131"/>
                <a:gd name="T5" fmla="*/ 10 h 71"/>
                <a:gd name="T6" fmla="*/ 32 w 131"/>
                <a:gd name="T7" fmla="*/ 42 h 71"/>
                <a:gd name="T8" fmla="*/ 60 w 131"/>
                <a:gd name="T9" fmla="*/ 3 h 71"/>
                <a:gd name="T10" fmla="*/ 110 w 131"/>
                <a:gd name="T11" fmla="*/ 35 h 71"/>
                <a:gd name="T12" fmla="*/ 117 w 131"/>
                <a:gd name="T13" fmla="*/ 0 h 71"/>
                <a:gd name="T14" fmla="*/ 131 w 131"/>
                <a:gd name="T15" fmla="*/ 3 h 71"/>
                <a:gd name="T16" fmla="*/ 121 w 131"/>
                <a:gd name="T17" fmla="*/ 60 h 71"/>
                <a:gd name="T18" fmla="*/ 64 w 131"/>
                <a:gd name="T19" fmla="*/ 21 h 71"/>
                <a:gd name="T20" fmla="*/ 28 w 131"/>
                <a:gd name="T21" fmla="*/ 71 h 71"/>
                <a:gd name="T22" fmla="*/ 0 w 131"/>
                <a:gd name="T23" fmla="*/ 18 h 71"/>
                <a:gd name="T24" fmla="*/ 0 w 131"/>
                <a:gd name="T25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71">
                  <a:moveTo>
                    <a:pt x="0" y="18"/>
                  </a:moveTo>
                  <a:lnTo>
                    <a:pt x="0" y="18"/>
                  </a:lnTo>
                  <a:lnTo>
                    <a:pt x="14" y="10"/>
                  </a:lnTo>
                  <a:lnTo>
                    <a:pt x="32" y="42"/>
                  </a:lnTo>
                  <a:lnTo>
                    <a:pt x="60" y="3"/>
                  </a:lnTo>
                  <a:lnTo>
                    <a:pt x="110" y="35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21" y="60"/>
                  </a:lnTo>
                  <a:lnTo>
                    <a:pt x="64" y="21"/>
                  </a:lnTo>
                  <a:lnTo>
                    <a:pt x="28" y="71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2405" y="2001"/>
              <a:ext cx="149" cy="92"/>
            </a:xfrm>
            <a:custGeom>
              <a:avLst/>
              <a:gdLst>
                <a:gd name="T0" fmla="*/ 0 w 149"/>
                <a:gd name="T1" fmla="*/ 28 h 92"/>
                <a:gd name="T2" fmla="*/ 7 w 149"/>
                <a:gd name="T3" fmla="*/ 25 h 92"/>
                <a:gd name="T4" fmla="*/ 0 w 149"/>
                <a:gd name="T5" fmla="*/ 28 h 92"/>
                <a:gd name="T6" fmla="*/ 7 w 149"/>
                <a:gd name="T7" fmla="*/ 21 h 92"/>
                <a:gd name="T8" fmla="*/ 3 w 149"/>
                <a:gd name="T9" fmla="*/ 17 h 92"/>
                <a:gd name="T10" fmla="*/ 21 w 149"/>
                <a:gd name="T11" fmla="*/ 7 h 92"/>
                <a:gd name="T12" fmla="*/ 39 w 149"/>
                <a:gd name="T13" fmla="*/ 35 h 92"/>
                <a:gd name="T14" fmla="*/ 64 w 149"/>
                <a:gd name="T15" fmla="*/ 0 h 92"/>
                <a:gd name="T16" fmla="*/ 114 w 149"/>
                <a:gd name="T17" fmla="*/ 32 h 92"/>
                <a:gd name="T18" fmla="*/ 121 w 149"/>
                <a:gd name="T19" fmla="*/ 0 h 92"/>
                <a:gd name="T20" fmla="*/ 149 w 149"/>
                <a:gd name="T21" fmla="*/ 7 h 92"/>
                <a:gd name="T22" fmla="*/ 131 w 149"/>
                <a:gd name="T23" fmla="*/ 78 h 92"/>
                <a:gd name="T24" fmla="*/ 71 w 149"/>
                <a:gd name="T25" fmla="*/ 39 h 92"/>
                <a:gd name="T26" fmla="*/ 35 w 149"/>
                <a:gd name="T27" fmla="*/ 92 h 92"/>
                <a:gd name="T28" fmla="*/ 0 w 149"/>
                <a:gd name="T29" fmla="*/ 28 h 92"/>
                <a:gd name="T30" fmla="*/ 0 w 149"/>
                <a:gd name="T31" fmla="*/ 28 h 92"/>
                <a:gd name="T32" fmla="*/ 39 w 149"/>
                <a:gd name="T33" fmla="*/ 64 h 92"/>
                <a:gd name="T34" fmla="*/ 67 w 149"/>
                <a:gd name="T35" fmla="*/ 21 h 92"/>
                <a:gd name="T36" fmla="*/ 124 w 149"/>
                <a:gd name="T37" fmla="*/ 53 h 92"/>
                <a:gd name="T38" fmla="*/ 131 w 149"/>
                <a:gd name="T39" fmla="*/ 17 h 92"/>
                <a:gd name="T40" fmla="*/ 124 w 149"/>
                <a:gd name="T41" fmla="*/ 53 h 92"/>
                <a:gd name="T42" fmla="*/ 67 w 149"/>
                <a:gd name="T43" fmla="*/ 21 h 92"/>
                <a:gd name="T44" fmla="*/ 39 w 149"/>
                <a:gd name="T45" fmla="*/ 64 h 92"/>
                <a:gd name="T46" fmla="*/ 39 w 149"/>
                <a:gd name="T47" fmla="*/ 64 h 92"/>
                <a:gd name="T48" fmla="*/ 39 w 149"/>
                <a:gd name="T49" fmla="*/ 64 h 92"/>
                <a:gd name="T50" fmla="*/ 17 w 149"/>
                <a:gd name="T51" fmla="*/ 32 h 92"/>
                <a:gd name="T52" fmla="*/ 17 w 149"/>
                <a:gd name="T53" fmla="*/ 25 h 92"/>
                <a:gd name="T54" fmla="*/ 17 w 149"/>
                <a:gd name="T55" fmla="*/ 25 h 92"/>
                <a:gd name="T56" fmla="*/ 17 w 149"/>
                <a:gd name="T57" fmla="*/ 32 h 92"/>
                <a:gd name="T58" fmla="*/ 17 w 149"/>
                <a:gd name="T5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92">
                  <a:moveTo>
                    <a:pt x="0" y="28"/>
                  </a:moveTo>
                  <a:lnTo>
                    <a:pt x="7" y="25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3" y="17"/>
                  </a:lnTo>
                  <a:lnTo>
                    <a:pt x="21" y="7"/>
                  </a:lnTo>
                  <a:lnTo>
                    <a:pt x="39" y="35"/>
                  </a:lnTo>
                  <a:lnTo>
                    <a:pt x="64" y="0"/>
                  </a:lnTo>
                  <a:lnTo>
                    <a:pt x="114" y="32"/>
                  </a:lnTo>
                  <a:lnTo>
                    <a:pt x="121" y="0"/>
                  </a:lnTo>
                  <a:lnTo>
                    <a:pt x="149" y="7"/>
                  </a:lnTo>
                  <a:lnTo>
                    <a:pt x="131" y="78"/>
                  </a:lnTo>
                  <a:lnTo>
                    <a:pt x="71" y="39"/>
                  </a:lnTo>
                  <a:lnTo>
                    <a:pt x="35" y="92"/>
                  </a:ln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39" y="64"/>
                  </a:moveTo>
                  <a:lnTo>
                    <a:pt x="67" y="21"/>
                  </a:lnTo>
                  <a:lnTo>
                    <a:pt x="124" y="53"/>
                  </a:lnTo>
                  <a:lnTo>
                    <a:pt x="131" y="17"/>
                  </a:lnTo>
                  <a:lnTo>
                    <a:pt x="124" y="53"/>
                  </a:lnTo>
                  <a:lnTo>
                    <a:pt x="67" y="21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close/>
                  <a:moveTo>
                    <a:pt x="17" y="32"/>
                  </a:moveTo>
                  <a:lnTo>
                    <a:pt x="17" y="25"/>
                  </a:lnTo>
                  <a:lnTo>
                    <a:pt x="17" y="25"/>
                  </a:lnTo>
                  <a:lnTo>
                    <a:pt x="17" y="32"/>
                  </a:lnTo>
                  <a:lnTo>
                    <a:pt x="1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2454" y="2018"/>
              <a:ext cx="89" cy="263"/>
            </a:xfrm>
            <a:custGeom>
              <a:avLst/>
              <a:gdLst>
                <a:gd name="T0" fmla="*/ 4 w 89"/>
                <a:gd name="T1" fmla="*/ 213 h 263"/>
                <a:gd name="T2" fmla="*/ 0 w 89"/>
                <a:gd name="T3" fmla="*/ 210 h 263"/>
                <a:gd name="T4" fmla="*/ 11 w 89"/>
                <a:gd name="T5" fmla="*/ 4 h 263"/>
                <a:gd name="T6" fmla="*/ 25 w 89"/>
                <a:gd name="T7" fmla="*/ 0 h 263"/>
                <a:gd name="T8" fmla="*/ 89 w 89"/>
                <a:gd name="T9" fmla="*/ 167 h 263"/>
                <a:gd name="T10" fmla="*/ 54 w 89"/>
                <a:gd name="T11" fmla="*/ 263 h 263"/>
                <a:gd name="T12" fmla="*/ 4 w 89"/>
                <a:gd name="T13" fmla="*/ 213 h 263"/>
                <a:gd name="T14" fmla="*/ 4 w 89"/>
                <a:gd name="T15" fmla="*/ 213 h 263"/>
                <a:gd name="T16" fmla="*/ 50 w 89"/>
                <a:gd name="T17" fmla="*/ 238 h 263"/>
                <a:gd name="T18" fmla="*/ 75 w 89"/>
                <a:gd name="T19" fmla="*/ 167 h 263"/>
                <a:gd name="T20" fmla="*/ 25 w 89"/>
                <a:gd name="T21" fmla="*/ 36 h 263"/>
                <a:gd name="T22" fmla="*/ 15 w 89"/>
                <a:gd name="T23" fmla="*/ 203 h 263"/>
                <a:gd name="T24" fmla="*/ 50 w 89"/>
                <a:gd name="T25" fmla="*/ 238 h 263"/>
                <a:gd name="T26" fmla="*/ 50 w 89"/>
                <a:gd name="T27" fmla="*/ 2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263">
                  <a:moveTo>
                    <a:pt x="4" y="213"/>
                  </a:moveTo>
                  <a:lnTo>
                    <a:pt x="0" y="210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89" y="167"/>
                  </a:lnTo>
                  <a:lnTo>
                    <a:pt x="54" y="263"/>
                  </a:lnTo>
                  <a:lnTo>
                    <a:pt x="4" y="213"/>
                  </a:lnTo>
                  <a:lnTo>
                    <a:pt x="4" y="213"/>
                  </a:lnTo>
                  <a:close/>
                  <a:moveTo>
                    <a:pt x="50" y="238"/>
                  </a:moveTo>
                  <a:lnTo>
                    <a:pt x="75" y="167"/>
                  </a:lnTo>
                  <a:lnTo>
                    <a:pt x="25" y="36"/>
                  </a:lnTo>
                  <a:lnTo>
                    <a:pt x="15" y="203"/>
                  </a:lnTo>
                  <a:lnTo>
                    <a:pt x="50" y="238"/>
                  </a:lnTo>
                  <a:lnTo>
                    <a:pt x="5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2447" y="2011"/>
              <a:ext cx="104" cy="284"/>
            </a:xfrm>
            <a:custGeom>
              <a:avLst/>
              <a:gdLst>
                <a:gd name="T0" fmla="*/ 4 w 104"/>
                <a:gd name="T1" fmla="*/ 224 h 284"/>
                <a:gd name="T2" fmla="*/ 11 w 104"/>
                <a:gd name="T3" fmla="*/ 220 h 284"/>
                <a:gd name="T4" fmla="*/ 15 w 104"/>
                <a:gd name="T5" fmla="*/ 213 h 284"/>
                <a:gd name="T6" fmla="*/ 61 w 104"/>
                <a:gd name="T7" fmla="*/ 259 h 284"/>
                <a:gd name="T8" fmla="*/ 61 w 104"/>
                <a:gd name="T9" fmla="*/ 259 h 284"/>
                <a:gd name="T10" fmla="*/ 15 w 104"/>
                <a:gd name="T11" fmla="*/ 213 h 284"/>
                <a:gd name="T12" fmla="*/ 22 w 104"/>
                <a:gd name="T13" fmla="*/ 93 h 284"/>
                <a:gd name="T14" fmla="*/ 15 w 104"/>
                <a:gd name="T15" fmla="*/ 213 h 284"/>
                <a:gd name="T16" fmla="*/ 15 w 104"/>
                <a:gd name="T17" fmla="*/ 213 h 284"/>
                <a:gd name="T18" fmla="*/ 11 w 104"/>
                <a:gd name="T19" fmla="*/ 220 h 284"/>
                <a:gd name="T20" fmla="*/ 4 w 104"/>
                <a:gd name="T21" fmla="*/ 224 h 284"/>
                <a:gd name="T22" fmla="*/ 0 w 104"/>
                <a:gd name="T23" fmla="*/ 220 h 284"/>
                <a:gd name="T24" fmla="*/ 11 w 104"/>
                <a:gd name="T25" fmla="*/ 4 h 284"/>
                <a:gd name="T26" fmla="*/ 36 w 104"/>
                <a:gd name="T27" fmla="*/ 0 h 284"/>
                <a:gd name="T28" fmla="*/ 104 w 104"/>
                <a:gd name="T29" fmla="*/ 174 h 284"/>
                <a:gd name="T30" fmla="*/ 64 w 104"/>
                <a:gd name="T31" fmla="*/ 284 h 284"/>
                <a:gd name="T32" fmla="*/ 4 w 104"/>
                <a:gd name="T33" fmla="*/ 224 h 284"/>
                <a:gd name="T34" fmla="*/ 4 w 104"/>
                <a:gd name="T35" fmla="*/ 224 h 284"/>
                <a:gd name="T36" fmla="*/ 57 w 104"/>
                <a:gd name="T37" fmla="*/ 245 h 284"/>
                <a:gd name="T38" fmla="*/ 61 w 104"/>
                <a:gd name="T39" fmla="*/ 238 h 284"/>
                <a:gd name="T40" fmla="*/ 57 w 104"/>
                <a:gd name="T41" fmla="*/ 245 h 284"/>
                <a:gd name="T42" fmla="*/ 57 w 104"/>
                <a:gd name="T43" fmla="*/ 245 h 284"/>
                <a:gd name="T44" fmla="*/ 29 w 104"/>
                <a:gd name="T45" fmla="*/ 210 h 284"/>
                <a:gd name="T46" fmla="*/ 54 w 104"/>
                <a:gd name="T47" fmla="*/ 231 h 284"/>
                <a:gd name="T48" fmla="*/ 75 w 104"/>
                <a:gd name="T49" fmla="*/ 174 h 284"/>
                <a:gd name="T50" fmla="*/ 36 w 104"/>
                <a:gd name="T51" fmla="*/ 78 h 284"/>
                <a:gd name="T52" fmla="*/ 29 w 104"/>
                <a:gd name="T53" fmla="*/ 210 h 284"/>
                <a:gd name="T54" fmla="*/ 29 w 104"/>
                <a:gd name="T55" fmla="*/ 210 h 284"/>
                <a:gd name="T56" fmla="*/ 89 w 104"/>
                <a:gd name="T57" fmla="*/ 174 h 284"/>
                <a:gd name="T58" fmla="*/ 89 w 104"/>
                <a:gd name="T59" fmla="*/ 174 h 284"/>
                <a:gd name="T60" fmla="*/ 29 w 104"/>
                <a:gd name="T61" fmla="*/ 15 h 284"/>
                <a:gd name="T62" fmla="*/ 25 w 104"/>
                <a:gd name="T63" fmla="*/ 15 h 284"/>
                <a:gd name="T64" fmla="*/ 25 w 104"/>
                <a:gd name="T65" fmla="*/ 43 h 284"/>
                <a:gd name="T66" fmla="*/ 39 w 104"/>
                <a:gd name="T67" fmla="*/ 39 h 284"/>
                <a:gd name="T68" fmla="*/ 89 w 104"/>
                <a:gd name="T69" fmla="*/ 174 h 284"/>
                <a:gd name="T70" fmla="*/ 89 w 104"/>
                <a:gd name="T71" fmla="*/ 17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284">
                  <a:moveTo>
                    <a:pt x="4" y="224"/>
                  </a:moveTo>
                  <a:lnTo>
                    <a:pt x="11" y="220"/>
                  </a:lnTo>
                  <a:lnTo>
                    <a:pt x="15" y="213"/>
                  </a:lnTo>
                  <a:lnTo>
                    <a:pt x="61" y="259"/>
                  </a:lnTo>
                  <a:lnTo>
                    <a:pt x="61" y="259"/>
                  </a:lnTo>
                  <a:lnTo>
                    <a:pt x="15" y="213"/>
                  </a:lnTo>
                  <a:lnTo>
                    <a:pt x="22" y="93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1" y="220"/>
                  </a:lnTo>
                  <a:lnTo>
                    <a:pt x="4" y="224"/>
                  </a:lnTo>
                  <a:lnTo>
                    <a:pt x="0" y="220"/>
                  </a:lnTo>
                  <a:lnTo>
                    <a:pt x="11" y="4"/>
                  </a:lnTo>
                  <a:lnTo>
                    <a:pt x="36" y="0"/>
                  </a:lnTo>
                  <a:lnTo>
                    <a:pt x="104" y="174"/>
                  </a:lnTo>
                  <a:lnTo>
                    <a:pt x="64" y="284"/>
                  </a:lnTo>
                  <a:lnTo>
                    <a:pt x="4" y="224"/>
                  </a:lnTo>
                  <a:lnTo>
                    <a:pt x="4" y="224"/>
                  </a:lnTo>
                  <a:close/>
                  <a:moveTo>
                    <a:pt x="57" y="245"/>
                  </a:moveTo>
                  <a:lnTo>
                    <a:pt x="61" y="238"/>
                  </a:lnTo>
                  <a:lnTo>
                    <a:pt x="57" y="245"/>
                  </a:lnTo>
                  <a:lnTo>
                    <a:pt x="57" y="245"/>
                  </a:lnTo>
                  <a:close/>
                  <a:moveTo>
                    <a:pt x="29" y="210"/>
                  </a:moveTo>
                  <a:lnTo>
                    <a:pt x="54" y="231"/>
                  </a:lnTo>
                  <a:lnTo>
                    <a:pt x="75" y="174"/>
                  </a:lnTo>
                  <a:lnTo>
                    <a:pt x="36" y="78"/>
                  </a:lnTo>
                  <a:lnTo>
                    <a:pt x="29" y="210"/>
                  </a:lnTo>
                  <a:lnTo>
                    <a:pt x="29" y="210"/>
                  </a:lnTo>
                  <a:close/>
                  <a:moveTo>
                    <a:pt x="89" y="174"/>
                  </a:moveTo>
                  <a:lnTo>
                    <a:pt x="89" y="174"/>
                  </a:lnTo>
                  <a:lnTo>
                    <a:pt x="29" y="15"/>
                  </a:lnTo>
                  <a:lnTo>
                    <a:pt x="25" y="15"/>
                  </a:lnTo>
                  <a:lnTo>
                    <a:pt x="25" y="43"/>
                  </a:lnTo>
                  <a:lnTo>
                    <a:pt x="39" y="39"/>
                  </a:lnTo>
                  <a:lnTo>
                    <a:pt x="89" y="174"/>
                  </a:lnTo>
                  <a:lnTo>
                    <a:pt x="8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2006" y="1710"/>
              <a:ext cx="388" cy="316"/>
            </a:xfrm>
            <a:custGeom>
              <a:avLst/>
              <a:gdLst>
                <a:gd name="T0" fmla="*/ 53 w 388"/>
                <a:gd name="T1" fmla="*/ 14 h 316"/>
                <a:gd name="T2" fmla="*/ 0 w 388"/>
                <a:gd name="T3" fmla="*/ 14 h 316"/>
                <a:gd name="T4" fmla="*/ 0 w 388"/>
                <a:gd name="T5" fmla="*/ 0 h 316"/>
                <a:gd name="T6" fmla="*/ 57 w 388"/>
                <a:gd name="T7" fmla="*/ 0 h 316"/>
                <a:gd name="T8" fmla="*/ 388 w 388"/>
                <a:gd name="T9" fmla="*/ 305 h 316"/>
                <a:gd name="T10" fmla="*/ 377 w 388"/>
                <a:gd name="T11" fmla="*/ 316 h 316"/>
                <a:gd name="T12" fmla="*/ 53 w 388"/>
                <a:gd name="T13" fmla="*/ 14 h 316"/>
                <a:gd name="T14" fmla="*/ 53 w 388"/>
                <a:gd name="T15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316">
                  <a:moveTo>
                    <a:pt x="53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388" y="305"/>
                  </a:lnTo>
                  <a:lnTo>
                    <a:pt x="377" y="316"/>
                  </a:lnTo>
                  <a:lnTo>
                    <a:pt x="53" y="14"/>
                  </a:lnTo>
                  <a:lnTo>
                    <a:pt x="5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999" y="1703"/>
              <a:ext cx="406" cy="333"/>
            </a:xfrm>
            <a:custGeom>
              <a:avLst/>
              <a:gdLst>
                <a:gd name="T0" fmla="*/ 56 w 406"/>
                <a:gd name="T1" fmla="*/ 28 h 333"/>
                <a:gd name="T2" fmla="*/ 0 w 406"/>
                <a:gd name="T3" fmla="*/ 28 h 333"/>
                <a:gd name="T4" fmla="*/ 0 w 406"/>
                <a:gd name="T5" fmla="*/ 0 h 333"/>
                <a:gd name="T6" fmla="*/ 67 w 406"/>
                <a:gd name="T7" fmla="*/ 0 h 333"/>
                <a:gd name="T8" fmla="*/ 406 w 406"/>
                <a:gd name="T9" fmla="*/ 312 h 333"/>
                <a:gd name="T10" fmla="*/ 384 w 406"/>
                <a:gd name="T11" fmla="*/ 333 h 333"/>
                <a:gd name="T12" fmla="*/ 56 w 406"/>
                <a:gd name="T13" fmla="*/ 28 h 333"/>
                <a:gd name="T14" fmla="*/ 56 w 406"/>
                <a:gd name="T15" fmla="*/ 28 h 333"/>
                <a:gd name="T16" fmla="*/ 60 w 406"/>
                <a:gd name="T17" fmla="*/ 14 h 333"/>
                <a:gd name="T18" fmla="*/ 384 w 406"/>
                <a:gd name="T19" fmla="*/ 312 h 333"/>
                <a:gd name="T20" fmla="*/ 60 w 406"/>
                <a:gd name="T21" fmla="*/ 14 h 333"/>
                <a:gd name="T22" fmla="*/ 14 w 406"/>
                <a:gd name="T23" fmla="*/ 14 h 333"/>
                <a:gd name="T24" fmla="*/ 14 w 406"/>
                <a:gd name="T25" fmla="*/ 14 h 333"/>
                <a:gd name="T26" fmla="*/ 60 w 406"/>
                <a:gd name="T27" fmla="*/ 14 h 333"/>
                <a:gd name="T28" fmla="*/ 60 w 406"/>
                <a:gd name="T29" fmla="*/ 21 h 333"/>
                <a:gd name="T30" fmla="*/ 53 w 406"/>
                <a:gd name="T31" fmla="*/ 28 h 333"/>
                <a:gd name="T32" fmla="*/ 60 w 406"/>
                <a:gd name="T33" fmla="*/ 21 h 333"/>
                <a:gd name="T34" fmla="*/ 60 w 406"/>
                <a:gd name="T35" fmla="*/ 14 h 333"/>
                <a:gd name="T36" fmla="*/ 60 w 406"/>
                <a:gd name="T37" fmla="*/ 14 h 333"/>
                <a:gd name="T38" fmla="*/ 60 w 406"/>
                <a:gd name="T39" fmla="*/ 1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333">
                  <a:moveTo>
                    <a:pt x="56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67" y="0"/>
                  </a:lnTo>
                  <a:lnTo>
                    <a:pt x="406" y="312"/>
                  </a:lnTo>
                  <a:lnTo>
                    <a:pt x="384" y="333"/>
                  </a:lnTo>
                  <a:lnTo>
                    <a:pt x="56" y="28"/>
                  </a:lnTo>
                  <a:lnTo>
                    <a:pt x="56" y="28"/>
                  </a:lnTo>
                  <a:close/>
                  <a:moveTo>
                    <a:pt x="60" y="14"/>
                  </a:moveTo>
                  <a:lnTo>
                    <a:pt x="384" y="312"/>
                  </a:lnTo>
                  <a:lnTo>
                    <a:pt x="60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53" y="28"/>
                  </a:lnTo>
                  <a:lnTo>
                    <a:pt x="60" y="2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2031" y="1674"/>
              <a:ext cx="35" cy="57"/>
            </a:xfrm>
            <a:custGeom>
              <a:avLst/>
              <a:gdLst>
                <a:gd name="T0" fmla="*/ 0 w 35"/>
                <a:gd name="T1" fmla="*/ 29 h 57"/>
                <a:gd name="T2" fmla="*/ 7 w 35"/>
                <a:gd name="T3" fmla="*/ 18 h 57"/>
                <a:gd name="T4" fmla="*/ 21 w 35"/>
                <a:gd name="T5" fmla="*/ 29 h 57"/>
                <a:gd name="T6" fmla="*/ 21 w 35"/>
                <a:gd name="T7" fmla="*/ 0 h 57"/>
                <a:gd name="T8" fmla="*/ 35 w 35"/>
                <a:gd name="T9" fmla="*/ 0 h 57"/>
                <a:gd name="T10" fmla="*/ 35 w 35"/>
                <a:gd name="T11" fmla="*/ 57 h 57"/>
                <a:gd name="T12" fmla="*/ 0 w 35"/>
                <a:gd name="T13" fmla="*/ 29 h 57"/>
                <a:gd name="T14" fmla="*/ 0 w 35"/>
                <a:gd name="T15" fmla="*/ 29 h 57"/>
                <a:gd name="T16" fmla="*/ 0 w 35"/>
                <a:gd name="T17" fmla="*/ 29 h 57"/>
                <a:gd name="T18" fmla="*/ 0 w 35"/>
                <a:gd name="T19" fmla="*/ 29 h 57"/>
                <a:gd name="T20" fmla="*/ 0 w 35"/>
                <a:gd name="T21" fmla="*/ 29 h 57"/>
                <a:gd name="T22" fmla="*/ 0 w 35"/>
                <a:gd name="T23" fmla="*/ 29 h 57"/>
                <a:gd name="T24" fmla="*/ 0 w 35"/>
                <a:gd name="T2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7">
                  <a:moveTo>
                    <a:pt x="0" y="29"/>
                  </a:moveTo>
                  <a:lnTo>
                    <a:pt x="7" y="18"/>
                  </a:lnTo>
                  <a:lnTo>
                    <a:pt x="21" y="29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35" y="57"/>
                  </a:lnTo>
                  <a:lnTo>
                    <a:pt x="0" y="29"/>
                  </a:lnTo>
                  <a:lnTo>
                    <a:pt x="0" y="29"/>
                  </a:lnTo>
                  <a:close/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2020" y="1667"/>
              <a:ext cx="53" cy="82"/>
            </a:xfrm>
            <a:custGeom>
              <a:avLst/>
              <a:gdLst>
                <a:gd name="T0" fmla="*/ 11 w 53"/>
                <a:gd name="T1" fmla="*/ 46 h 82"/>
                <a:gd name="T2" fmla="*/ 3 w 53"/>
                <a:gd name="T3" fmla="*/ 53 h 82"/>
                <a:gd name="T4" fmla="*/ 3 w 53"/>
                <a:gd name="T5" fmla="*/ 39 h 82"/>
                <a:gd name="T6" fmla="*/ 0 w 53"/>
                <a:gd name="T7" fmla="*/ 36 h 82"/>
                <a:gd name="T8" fmla="*/ 3 w 53"/>
                <a:gd name="T9" fmla="*/ 32 h 82"/>
                <a:gd name="T10" fmla="*/ 3 w 53"/>
                <a:gd name="T11" fmla="*/ 18 h 82"/>
                <a:gd name="T12" fmla="*/ 11 w 53"/>
                <a:gd name="T13" fmla="*/ 25 h 82"/>
                <a:gd name="T14" fmla="*/ 18 w 53"/>
                <a:gd name="T15" fmla="*/ 14 h 82"/>
                <a:gd name="T16" fmla="*/ 25 w 53"/>
                <a:gd name="T17" fmla="*/ 18 h 82"/>
                <a:gd name="T18" fmla="*/ 25 w 53"/>
                <a:gd name="T19" fmla="*/ 21 h 82"/>
                <a:gd name="T20" fmla="*/ 25 w 53"/>
                <a:gd name="T21" fmla="*/ 0 h 82"/>
                <a:gd name="T22" fmla="*/ 53 w 53"/>
                <a:gd name="T23" fmla="*/ 0 h 82"/>
                <a:gd name="T24" fmla="*/ 53 w 53"/>
                <a:gd name="T25" fmla="*/ 82 h 82"/>
                <a:gd name="T26" fmla="*/ 11 w 53"/>
                <a:gd name="T27" fmla="*/ 46 h 82"/>
                <a:gd name="T28" fmla="*/ 11 w 53"/>
                <a:gd name="T29" fmla="*/ 46 h 82"/>
                <a:gd name="T30" fmla="*/ 39 w 53"/>
                <a:gd name="T31" fmla="*/ 50 h 82"/>
                <a:gd name="T32" fmla="*/ 39 w 53"/>
                <a:gd name="T33" fmla="*/ 14 h 82"/>
                <a:gd name="T34" fmla="*/ 39 w 53"/>
                <a:gd name="T35" fmla="*/ 50 h 82"/>
                <a:gd name="T36" fmla="*/ 28 w 53"/>
                <a:gd name="T37" fmla="*/ 43 h 82"/>
                <a:gd name="T38" fmla="*/ 21 w 53"/>
                <a:gd name="T39" fmla="*/ 36 h 82"/>
                <a:gd name="T40" fmla="*/ 21 w 53"/>
                <a:gd name="T41" fmla="*/ 36 h 82"/>
                <a:gd name="T42" fmla="*/ 39 w 53"/>
                <a:gd name="T43" fmla="*/ 50 h 82"/>
                <a:gd name="T44" fmla="*/ 39 w 53"/>
                <a:gd name="T45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82">
                  <a:moveTo>
                    <a:pt x="11" y="46"/>
                  </a:moveTo>
                  <a:lnTo>
                    <a:pt x="3" y="53"/>
                  </a:lnTo>
                  <a:lnTo>
                    <a:pt x="3" y="39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3" y="18"/>
                  </a:lnTo>
                  <a:lnTo>
                    <a:pt x="11" y="25"/>
                  </a:lnTo>
                  <a:lnTo>
                    <a:pt x="18" y="14"/>
                  </a:lnTo>
                  <a:lnTo>
                    <a:pt x="25" y="18"/>
                  </a:lnTo>
                  <a:lnTo>
                    <a:pt x="25" y="21"/>
                  </a:lnTo>
                  <a:lnTo>
                    <a:pt x="25" y="0"/>
                  </a:lnTo>
                  <a:lnTo>
                    <a:pt x="53" y="0"/>
                  </a:lnTo>
                  <a:lnTo>
                    <a:pt x="53" y="82"/>
                  </a:lnTo>
                  <a:lnTo>
                    <a:pt x="11" y="46"/>
                  </a:lnTo>
                  <a:lnTo>
                    <a:pt x="11" y="46"/>
                  </a:lnTo>
                  <a:close/>
                  <a:moveTo>
                    <a:pt x="39" y="50"/>
                  </a:moveTo>
                  <a:lnTo>
                    <a:pt x="39" y="14"/>
                  </a:lnTo>
                  <a:lnTo>
                    <a:pt x="39" y="50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39" y="50"/>
                  </a:lnTo>
                  <a:lnTo>
                    <a:pt x="39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2586" y="1589"/>
              <a:ext cx="385" cy="398"/>
            </a:xfrm>
            <a:custGeom>
              <a:avLst/>
              <a:gdLst>
                <a:gd name="T0" fmla="*/ 0 w 385"/>
                <a:gd name="T1" fmla="*/ 387 h 398"/>
                <a:gd name="T2" fmla="*/ 371 w 385"/>
                <a:gd name="T3" fmla="*/ 21 h 398"/>
                <a:gd name="T4" fmla="*/ 371 w 385"/>
                <a:gd name="T5" fmla="*/ 0 h 398"/>
                <a:gd name="T6" fmla="*/ 371 w 385"/>
                <a:gd name="T7" fmla="*/ 0 h 398"/>
                <a:gd name="T8" fmla="*/ 385 w 385"/>
                <a:gd name="T9" fmla="*/ 0 h 398"/>
                <a:gd name="T10" fmla="*/ 385 w 385"/>
                <a:gd name="T11" fmla="*/ 28 h 398"/>
                <a:gd name="T12" fmla="*/ 11 w 385"/>
                <a:gd name="T13" fmla="*/ 398 h 398"/>
                <a:gd name="T14" fmla="*/ 0 w 385"/>
                <a:gd name="T15" fmla="*/ 387 h 398"/>
                <a:gd name="T16" fmla="*/ 0 w 385"/>
                <a:gd name="T17" fmla="*/ 38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398">
                  <a:moveTo>
                    <a:pt x="0" y="387"/>
                  </a:moveTo>
                  <a:lnTo>
                    <a:pt x="371" y="21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85" y="0"/>
                  </a:lnTo>
                  <a:lnTo>
                    <a:pt x="385" y="28"/>
                  </a:lnTo>
                  <a:lnTo>
                    <a:pt x="11" y="398"/>
                  </a:lnTo>
                  <a:lnTo>
                    <a:pt x="0" y="387"/>
                  </a:lnTo>
                  <a:lnTo>
                    <a:pt x="0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2576" y="1582"/>
              <a:ext cx="402" cy="415"/>
            </a:xfrm>
            <a:custGeom>
              <a:avLst/>
              <a:gdLst>
                <a:gd name="T0" fmla="*/ 7 w 402"/>
                <a:gd name="T1" fmla="*/ 401 h 415"/>
                <a:gd name="T2" fmla="*/ 10 w 402"/>
                <a:gd name="T3" fmla="*/ 394 h 415"/>
                <a:gd name="T4" fmla="*/ 17 w 402"/>
                <a:gd name="T5" fmla="*/ 401 h 415"/>
                <a:gd name="T6" fmla="*/ 10 w 402"/>
                <a:gd name="T7" fmla="*/ 394 h 415"/>
                <a:gd name="T8" fmla="*/ 7 w 402"/>
                <a:gd name="T9" fmla="*/ 401 h 415"/>
                <a:gd name="T10" fmla="*/ 0 w 402"/>
                <a:gd name="T11" fmla="*/ 394 h 415"/>
                <a:gd name="T12" fmla="*/ 374 w 402"/>
                <a:gd name="T13" fmla="*/ 25 h 415"/>
                <a:gd name="T14" fmla="*/ 374 w 402"/>
                <a:gd name="T15" fmla="*/ 0 h 415"/>
                <a:gd name="T16" fmla="*/ 381 w 402"/>
                <a:gd name="T17" fmla="*/ 0 h 415"/>
                <a:gd name="T18" fmla="*/ 381 w 402"/>
                <a:gd name="T19" fmla="*/ 0 h 415"/>
                <a:gd name="T20" fmla="*/ 402 w 402"/>
                <a:gd name="T21" fmla="*/ 0 h 415"/>
                <a:gd name="T22" fmla="*/ 402 w 402"/>
                <a:gd name="T23" fmla="*/ 35 h 415"/>
                <a:gd name="T24" fmla="*/ 21 w 402"/>
                <a:gd name="T25" fmla="*/ 415 h 415"/>
                <a:gd name="T26" fmla="*/ 7 w 402"/>
                <a:gd name="T27" fmla="*/ 401 h 415"/>
                <a:gd name="T28" fmla="*/ 7 w 402"/>
                <a:gd name="T29" fmla="*/ 401 h 415"/>
                <a:gd name="T30" fmla="*/ 21 w 402"/>
                <a:gd name="T31" fmla="*/ 394 h 415"/>
                <a:gd name="T32" fmla="*/ 388 w 402"/>
                <a:gd name="T33" fmla="*/ 32 h 415"/>
                <a:gd name="T34" fmla="*/ 388 w 402"/>
                <a:gd name="T35" fmla="*/ 14 h 415"/>
                <a:gd name="T36" fmla="*/ 388 w 402"/>
                <a:gd name="T37" fmla="*/ 32 h 415"/>
                <a:gd name="T38" fmla="*/ 21 w 402"/>
                <a:gd name="T39" fmla="*/ 394 h 415"/>
                <a:gd name="T40" fmla="*/ 21 w 402"/>
                <a:gd name="T41" fmla="*/ 39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415">
                  <a:moveTo>
                    <a:pt x="7" y="401"/>
                  </a:moveTo>
                  <a:lnTo>
                    <a:pt x="10" y="394"/>
                  </a:lnTo>
                  <a:lnTo>
                    <a:pt x="17" y="401"/>
                  </a:lnTo>
                  <a:lnTo>
                    <a:pt x="10" y="394"/>
                  </a:lnTo>
                  <a:lnTo>
                    <a:pt x="7" y="401"/>
                  </a:lnTo>
                  <a:lnTo>
                    <a:pt x="0" y="394"/>
                  </a:lnTo>
                  <a:lnTo>
                    <a:pt x="374" y="25"/>
                  </a:lnTo>
                  <a:lnTo>
                    <a:pt x="374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402" y="0"/>
                  </a:lnTo>
                  <a:lnTo>
                    <a:pt x="402" y="35"/>
                  </a:lnTo>
                  <a:lnTo>
                    <a:pt x="21" y="415"/>
                  </a:lnTo>
                  <a:lnTo>
                    <a:pt x="7" y="401"/>
                  </a:lnTo>
                  <a:lnTo>
                    <a:pt x="7" y="401"/>
                  </a:lnTo>
                  <a:close/>
                  <a:moveTo>
                    <a:pt x="21" y="394"/>
                  </a:moveTo>
                  <a:lnTo>
                    <a:pt x="388" y="32"/>
                  </a:lnTo>
                  <a:lnTo>
                    <a:pt x="388" y="14"/>
                  </a:lnTo>
                  <a:lnTo>
                    <a:pt x="388" y="32"/>
                  </a:lnTo>
                  <a:lnTo>
                    <a:pt x="21" y="394"/>
                  </a:lnTo>
                  <a:lnTo>
                    <a:pt x="21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2960" y="1596"/>
              <a:ext cx="75" cy="25"/>
            </a:xfrm>
            <a:custGeom>
              <a:avLst/>
              <a:gdLst>
                <a:gd name="T0" fmla="*/ 0 w 75"/>
                <a:gd name="T1" fmla="*/ 11 h 25"/>
                <a:gd name="T2" fmla="*/ 71 w 75"/>
                <a:gd name="T3" fmla="*/ 0 h 25"/>
                <a:gd name="T4" fmla="*/ 75 w 75"/>
                <a:gd name="T5" fmla="*/ 14 h 25"/>
                <a:gd name="T6" fmla="*/ 4 w 75"/>
                <a:gd name="T7" fmla="*/ 25 h 25"/>
                <a:gd name="T8" fmla="*/ 0 w 75"/>
                <a:gd name="T9" fmla="*/ 11 h 25"/>
                <a:gd name="T10" fmla="*/ 0 w 75"/>
                <a:gd name="T11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5">
                  <a:moveTo>
                    <a:pt x="0" y="11"/>
                  </a:moveTo>
                  <a:lnTo>
                    <a:pt x="71" y="0"/>
                  </a:lnTo>
                  <a:lnTo>
                    <a:pt x="75" y="14"/>
                  </a:lnTo>
                  <a:lnTo>
                    <a:pt x="4" y="2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2953" y="1586"/>
              <a:ext cx="89" cy="42"/>
            </a:xfrm>
            <a:custGeom>
              <a:avLst/>
              <a:gdLst>
                <a:gd name="T0" fmla="*/ 4 w 89"/>
                <a:gd name="T1" fmla="*/ 35 h 42"/>
                <a:gd name="T2" fmla="*/ 0 w 89"/>
                <a:gd name="T3" fmla="*/ 21 h 42"/>
                <a:gd name="T4" fmla="*/ 7 w 89"/>
                <a:gd name="T5" fmla="*/ 21 h 42"/>
                <a:gd name="T6" fmla="*/ 11 w 89"/>
                <a:gd name="T7" fmla="*/ 28 h 42"/>
                <a:gd name="T8" fmla="*/ 7 w 89"/>
                <a:gd name="T9" fmla="*/ 21 h 42"/>
                <a:gd name="T10" fmla="*/ 0 w 89"/>
                <a:gd name="T11" fmla="*/ 21 h 42"/>
                <a:gd name="T12" fmla="*/ 0 w 89"/>
                <a:gd name="T13" fmla="*/ 14 h 42"/>
                <a:gd name="T14" fmla="*/ 86 w 89"/>
                <a:gd name="T15" fmla="*/ 0 h 42"/>
                <a:gd name="T16" fmla="*/ 89 w 89"/>
                <a:gd name="T17" fmla="*/ 28 h 42"/>
                <a:gd name="T18" fmla="*/ 4 w 89"/>
                <a:gd name="T19" fmla="*/ 42 h 42"/>
                <a:gd name="T20" fmla="*/ 4 w 89"/>
                <a:gd name="T21" fmla="*/ 35 h 42"/>
                <a:gd name="T22" fmla="*/ 4 w 89"/>
                <a:gd name="T23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42">
                  <a:moveTo>
                    <a:pt x="4" y="35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1" y="28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6" y="0"/>
                  </a:lnTo>
                  <a:lnTo>
                    <a:pt x="89" y="28"/>
                  </a:lnTo>
                  <a:lnTo>
                    <a:pt x="4" y="4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2950" y="1607"/>
              <a:ext cx="64" cy="25"/>
            </a:xfrm>
            <a:custGeom>
              <a:avLst/>
              <a:gdLst>
                <a:gd name="T0" fmla="*/ 0 w 64"/>
                <a:gd name="T1" fmla="*/ 10 h 25"/>
                <a:gd name="T2" fmla="*/ 64 w 64"/>
                <a:gd name="T3" fmla="*/ 0 h 25"/>
                <a:gd name="T4" fmla="*/ 64 w 64"/>
                <a:gd name="T5" fmla="*/ 14 h 25"/>
                <a:gd name="T6" fmla="*/ 3 w 64"/>
                <a:gd name="T7" fmla="*/ 25 h 25"/>
                <a:gd name="T8" fmla="*/ 0 w 64"/>
                <a:gd name="T9" fmla="*/ 10 h 25"/>
                <a:gd name="T10" fmla="*/ 0 w 64"/>
                <a:gd name="T11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5">
                  <a:moveTo>
                    <a:pt x="0" y="10"/>
                  </a:moveTo>
                  <a:lnTo>
                    <a:pt x="64" y="0"/>
                  </a:lnTo>
                  <a:lnTo>
                    <a:pt x="64" y="14"/>
                  </a:lnTo>
                  <a:lnTo>
                    <a:pt x="3" y="2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2942" y="1600"/>
              <a:ext cx="82" cy="39"/>
            </a:xfrm>
            <a:custGeom>
              <a:avLst/>
              <a:gdLst>
                <a:gd name="T0" fmla="*/ 4 w 82"/>
                <a:gd name="T1" fmla="*/ 32 h 39"/>
                <a:gd name="T2" fmla="*/ 0 w 82"/>
                <a:gd name="T3" fmla="*/ 17 h 39"/>
                <a:gd name="T4" fmla="*/ 8 w 82"/>
                <a:gd name="T5" fmla="*/ 17 h 39"/>
                <a:gd name="T6" fmla="*/ 11 w 82"/>
                <a:gd name="T7" fmla="*/ 25 h 39"/>
                <a:gd name="T8" fmla="*/ 8 w 82"/>
                <a:gd name="T9" fmla="*/ 17 h 39"/>
                <a:gd name="T10" fmla="*/ 0 w 82"/>
                <a:gd name="T11" fmla="*/ 17 h 39"/>
                <a:gd name="T12" fmla="*/ 0 w 82"/>
                <a:gd name="T13" fmla="*/ 10 h 39"/>
                <a:gd name="T14" fmla="*/ 75 w 82"/>
                <a:gd name="T15" fmla="*/ 0 h 39"/>
                <a:gd name="T16" fmla="*/ 82 w 82"/>
                <a:gd name="T17" fmla="*/ 25 h 39"/>
                <a:gd name="T18" fmla="*/ 4 w 82"/>
                <a:gd name="T19" fmla="*/ 39 h 39"/>
                <a:gd name="T20" fmla="*/ 4 w 82"/>
                <a:gd name="T21" fmla="*/ 32 h 39"/>
                <a:gd name="T22" fmla="*/ 4 w 82"/>
                <a:gd name="T2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9">
                  <a:moveTo>
                    <a:pt x="4" y="32"/>
                  </a:moveTo>
                  <a:lnTo>
                    <a:pt x="0" y="17"/>
                  </a:lnTo>
                  <a:lnTo>
                    <a:pt x="8" y="17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75" y="0"/>
                  </a:lnTo>
                  <a:lnTo>
                    <a:pt x="82" y="25"/>
                  </a:lnTo>
                  <a:lnTo>
                    <a:pt x="4" y="39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2251" y="2377"/>
              <a:ext cx="175" cy="521"/>
            </a:xfrm>
            <a:custGeom>
              <a:avLst/>
              <a:gdLst>
                <a:gd name="T0" fmla="*/ 0 w 49"/>
                <a:gd name="T1" fmla="*/ 143 h 147"/>
                <a:gd name="T2" fmla="*/ 19 w 49"/>
                <a:gd name="T3" fmla="*/ 139 h 147"/>
                <a:gd name="T4" fmla="*/ 12 w 49"/>
                <a:gd name="T5" fmla="*/ 76 h 147"/>
                <a:gd name="T6" fmla="*/ 12 w 49"/>
                <a:gd name="T7" fmla="*/ 76 h 147"/>
                <a:gd name="T8" fmla="*/ 12 w 49"/>
                <a:gd name="T9" fmla="*/ 74 h 147"/>
                <a:gd name="T10" fmla="*/ 12 w 49"/>
                <a:gd name="T11" fmla="*/ 74 h 147"/>
                <a:gd name="T12" fmla="*/ 45 w 49"/>
                <a:gd name="T13" fmla="*/ 0 h 147"/>
                <a:gd name="T14" fmla="*/ 45 w 49"/>
                <a:gd name="T15" fmla="*/ 0 h 147"/>
                <a:gd name="T16" fmla="*/ 49 w 49"/>
                <a:gd name="T17" fmla="*/ 2 h 147"/>
                <a:gd name="T18" fmla="*/ 32 w 49"/>
                <a:gd name="T19" fmla="*/ 32 h 147"/>
                <a:gd name="T20" fmla="*/ 32 w 49"/>
                <a:gd name="T21" fmla="*/ 32 h 147"/>
                <a:gd name="T22" fmla="*/ 16 w 49"/>
                <a:gd name="T23" fmla="*/ 74 h 147"/>
                <a:gd name="T24" fmla="*/ 16 w 49"/>
                <a:gd name="T25" fmla="*/ 74 h 147"/>
                <a:gd name="T26" fmla="*/ 16 w 49"/>
                <a:gd name="T27" fmla="*/ 76 h 147"/>
                <a:gd name="T28" fmla="*/ 16 w 49"/>
                <a:gd name="T29" fmla="*/ 76 h 147"/>
                <a:gd name="T30" fmla="*/ 23 w 49"/>
                <a:gd name="T31" fmla="*/ 140 h 147"/>
                <a:gd name="T32" fmla="*/ 23 w 49"/>
                <a:gd name="T33" fmla="*/ 140 h 147"/>
                <a:gd name="T34" fmla="*/ 24 w 49"/>
                <a:gd name="T35" fmla="*/ 142 h 147"/>
                <a:gd name="T36" fmla="*/ 1 w 49"/>
                <a:gd name="T37" fmla="*/ 147 h 147"/>
                <a:gd name="T38" fmla="*/ 0 w 49"/>
                <a:gd name="T39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147">
                  <a:moveTo>
                    <a:pt x="0" y="143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18" y="130"/>
                    <a:pt x="15" y="89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56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0" y="16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4" y="48"/>
                    <a:pt x="16" y="67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5"/>
                    <a:pt x="16" y="75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90"/>
                    <a:pt x="23" y="140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3"/>
                    <a:pt x="0" y="143"/>
                    <a:pt x="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244" y="2366"/>
              <a:ext cx="189" cy="540"/>
            </a:xfrm>
            <a:custGeom>
              <a:avLst/>
              <a:gdLst>
                <a:gd name="T0" fmla="*/ 0 w 53"/>
                <a:gd name="T1" fmla="*/ 147 h 152"/>
                <a:gd name="T2" fmla="*/ 3 w 53"/>
                <a:gd name="T3" fmla="*/ 148 h 152"/>
                <a:gd name="T4" fmla="*/ 0 w 53"/>
                <a:gd name="T5" fmla="*/ 147 h 152"/>
                <a:gd name="T6" fmla="*/ 19 w 53"/>
                <a:gd name="T7" fmla="*/ 140 h 152"/>
                <a:gd name="T8" fmla="*/ 12 w 53"/>
                <a:gd name="T9" fmla="*/ 80 h 152"/>
                <a:gd name="T10" fmla="*/ 12 w 53"/>
                <a:gd name="T11" fmla="*/ 77 h 152"/>
                <a:gd name="T12" fmla="*/ 29 w 53"/>
                <a:gd name="T13" fmla="*/ 33 h 152"/>
                <a:gd name="T14" fmla="*/ 45 w 53"/>
                <a:gd name="T15" fmla="*/ 3 h 152"/>
                <a:gd name="T16" fmla="*/ 53 w 53"/>
                <a:gd name="T17" fmla="*/ 4 h 152"/>
                <a:gd name="T18" fmla="*/ 52 w 53"/>
                <a:gd name="T19" fmla="*/ 6 h 152"/>
                <a:gd name="T20" fmla="*/ 52 w 53"/>
                <a:gd name="T21" fmla="*/ 6 h 152"/>
                <a:gd name="T22" fmla="*/ 52 w 53"/>
                <a:gd name="T23" fmla="*/ 6 h 152"/>
                <a:gd name="T24" fmla="*/ 52 w 53"/>
                <a:gd name="T25" fmla="*/ 6 h 152"/>
                <a:gd name="T26" fmla="*/ 52 w 53"/>
                <a:gd name="T27" fmla="*/ 7 h 152"/>
                <a:gd name="T28" fmla="*/ 51 w 53"/>
                <a:gd name="T29" fmla="*/ 9 h 152"/>
                <a:gd name="T30" fmla="*/ 47 w 53"/>
                <a:gd name="T31" fmla="*/ 15 h 152"/>
                <a:gd name="T32" fmla="*/ 36 w 53"/>
                <a:gd name="T33" fmla="*/ 36 h 152"/>
                <a:gd name="T34" fmla="*/ 20 w 53"/>
                <a:gd name="T35" fmla="*/ 77 h 152"/>
                <a:gd name="T36" fmla="*/ 20 w 53"/>
                <a:gd name="T37" fmla="*/ 77 h 152"/>
                <a:gd name="T38" fmla="*/ 20 w 53"/>
                <a:gd name="T39" fmla="*/ 78 h 152"/>
                <a:gd name="T40" fmla="*/ 27 w 53"/>
                <a:gd name="T41" fmla="*/ 143 h 152"/>
                <a:gd name="T42" fmla="*/ 27 w 53"/>
                <a:gd name="T43" fmla="*/ 143 h 152"/>
                <a:gd name="T44" fmla="*/ 1 w 53"/>
                <a:gd name="T45" fmla="*/ 152 h 152"/>
                <a:gd name="T46" fmla="*/ 14 w 53"/>
                <a:gd name="T47" fmla="*/ 145 h 152"/>
                <a:gd name="T48" fmla="*/ 23 w 53"/>
                <a:gd name="T49" fmla="*/ 144 h 152"/>
                <a:gd name="T50" fmla="*/ 14 w 53"/>
                <a:gd name="T51" fmla="*/ 145 h 152"/>
                <a:gd name="T52" fmla="*/ 16 w 53"/>
                <a:gd name="T53" fmla="*/ 79 h 152"/>
                <a:gd name="T54" fmla="*/ 22 w 53"/>
                <a:gd name="T55" fmla="*/ 127 h 152"/>
                <a:gd name="T56" fmla="*/ 16 w 53"/>
                <a:gd name="T57" fmla="*/ 79 h 152"/>
                <a:gd name="T58" fmla="*/ 16 w 53"/>
                <a:gd name="T59" fmla="*/ 77 h 152"/>
                <a:gd name="T60" fmla="*/ 16 w 53"/>
                <a:gd name="T61" fmla="*/ 77 h 152"/>
                <a:gd name="T62" fmla="*/ 16 w 53"/>
                <a:gd name="T63" fmla="*/ 77 h 152"/>
                <a:gd name="T64" fmla="*/ 16 w 53"/>
                <a:gd name="T65" fmla="*/ 77 h 152"/>
                <a:gd name="T66" fmla="*/ 16 w 53"/>
                <a:gd name="T67" fmla="*/ 77 h 152"/>
                <a:gd name="T68" fmla="*/ 23 w 53"/>
                <a:gd name="T69" fmla="*/ 54 h 152"/>
                <a:gd name="T70" fmla="*/ 32 w 53"/>
                <a:gd name="T71" fmla="*/ 34 h 152"/>
                <a:gd name="T72" fmla="*/ 40 w 53"/>
                <a:gd name="T73" fmla="*/ 20 h 152"/>
                <a:gd name="T74" fmla="*/ 32 w 53"/>
                <a:gd name="T75" fmla="*/ 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152">
                  <a:moveTo>
                    <a:pt x="1" y="15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8" y="129"/>
                    <a:pt x="14" y="91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67"/>
                    <a:pt x="21" y="49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6" y="18"/>
                    <a:pt x="44" y="5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8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10"/>
                    <a:pt x="49" y="12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4" y="21"/>
                    <a:pt x="40" y="2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8" y="52"/>
                    <a:pt x="20" y="70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93"/>
                    <a:pt x="27" y="140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0"/>
                    <a:pt x="1" y="150"/>
                    <a:pt x="1" y="150"/>
                  </a:cubicBezTo>
                  <a:close/>
                  <a:moveTo>
                    <a:pt x="14" y="145"/>
                  </a:move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4" y="145"/>
                    <a:pt x="14" y="145"/>
                    <a:pt x="14" y="145"/>
                  </a:cubicBezTo>
                  <a:close/>
                  <a:moveTo>
                    <a:pt x="16" y="77"/>
                  </a:moveTo>
                  <a:cubicBezTo>
                    <a:pt x="16" y="78"/>
                    <a:pt x="16" y="7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8" y="88"/>
                    <a:pt x="20" y="111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0" y="111"/>
                    <a:pt x="18" y="8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16" y="77"/>
                  </a:move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32" y="34"/>
                  </a:moveTo>
                  <a:cubicBezTo>
                    <a:pt x="29" y="41"/>
                    <a:pt x="26" y="48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48"/>
                    <a:pt x="29" y="41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5" y="29"/>
                    <a:pt x="38" y="24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4"/>
                    <a:pt x="35" y="29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2561" y="2377"/>
              <a:ext cx="232" cy="521"/>
            </a:xfrm>
            <a:custGeom>
              <a:avLst/>
              <a:gdLst>
                <a:gd name="T0" fmla="*/ 44 w 65"/>
                <a:gd name="T1" fmla="*/ 147 h 147"/>
                <a:gd name="T2" fmla="*/ 44 w 65"/>
                <a:gd name="T3" fmla="*/ 145 h 147"/>
                <a:gd name="T4" fmla="*/ 49 w 65"/>
                <a:gd name="T5" fmla="*/ 91 h 147"/>
                <a:gd name="T6" fmla="*/ 49 w 65"/>
                <a:gd name="T7" fmla="*/ 91 h 147"/>
                <a:gd name="T8" fmla="*/ 49 w 65"/>
                <a:gd name="T9" fmla="*/ 90 h 147"/>
                <a:gd name="T10" fmla="*/ 49 w 65"/>
                <a:gd name="T11" fmla="*/ 90 h 147"/>
                <a:gd name="T12" fmla="*/ 25 w 65"/>
                <a:gd name="T13" fmla="*/ 40 h 147"/>
                <a:gd name="T14" fmla="*/ 25 w 65"/>
                <a:gd name="T15" fmla="*/ 40 h 147"/>
                <a:gd name="T16" fmla="*/ 0 w 65"/>
                <a:gd name="T17" fmla="*/ 2 h 147"/>
                <a:gd name="T18" fmla="*/ 0 w 65"/>
                <a:gd name="T19" fmla="*/ 2 h 147"/>
                <a:gd name="T20" fmla="*/ 3 w 65"/>
                <a:gd name="T21" fmla="*/ 0 h 147"/>
                <a:gd name="T22" fmla="*/ 28 w 65"/>
                <a:gd name="T23" fmla="*/ 38 h 147"/>
                <a:gd name="T24" fmla="*/ 28 w 65"/>
                <a:gd name="T25" fmla="*/ 38 h 147"/>
                <a:gd name="T26" fmla="*/ 53 w 65"/>
                <a:gd name="T27" fmla="*/ 90 h 147"/>
                <a:gd name="T28" fmla="*/ 53 w 65"/>
                <a:gd name="T29" fmla="*/ 90 h 147"/>
                <a:gd name="T30" fmla="*/ 53 w 65"/>
                <a:gd name="T31" fmla="*/ 92 h 147"/>
                <a:gd name="T32" fmla="*/ 53 w 65"/>
                <a:gd name="T33" fmla="*/ 92 h 147"/>
                <a:gd name="T34" fmla="*/ 48 w 65"/>
                <a:gd name="T35" fmla="*/ 143 h 147"/>
                <a:gd name="T36" fmla="*/ 48 w 65"/>
                <a:gd name="T37" fmla="*/ 143 h 147"/>
                <a:gd name="T38" fmla="*/ 65 w 65"/>
                <a:gd name="T39" fmla="*/ 143 h 147"/>
                <a:gd name="T40" fmla="*/ 65 w 65"/>
                <a:gd name="T41" fmla="*/ 147 h 147"/>
                <a:gd name="T42" fmla="*/ 44 w 65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147">
                  <a:moveTo>
                    <a:pt x="44" y="147"/>
                  </a:move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7" y="107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83"/>
                    <a:pt x="37" y="6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2" y="20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6" y="1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41" y="58"/>
                    <a:pt x="53" y="8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1" y="105"/>
                    <a:pt x="49" y="135"/>
                    <a:pt x="48" y="143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44" y="147"/>
                    <a:pt x="44" y="147"/>
                    <a:pt x="4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551" y="2366"/>
              <a:ext cx="249" cy="540"/>
            </a:xfrm>
            <a:custGeom>
              <a:avLst/>
              <a:gdLst>
                <a:gd name="T0" fmla="*/ 47 w 70"/>
                <a:gd name="T1" fmla="*/ 150 h 152"/>
                <a:gd name="T2" fmla="*/ 47 w 70"/>
                <a:gd name="T3" fmla="*/ 150 h 152"/>
                <a:gd name="T4" fmla="*/ 45 w 70"/>
                <a:gd name="T5" fmla="*/ 152 h 152"/>
                <a:gd name="T6" fmla="*/ 45 w 70"/>
                <a:gd name="T7" fmla="*/ 148 h 152"/>
                <a:gd name="T8" fmla="*/ 45 w 70"/>
                <a:gd name="T9" fmla="*/ 148 h 152"/>
                <a:gd name="T10" fmla="*/ 45 w 70"/>
                <a:gd name="T11" fmla="*/ 148 h 152"/>
                <a:gd name="T12" fmla="*/ 45 w 70"/>
                <a:gd name="T13" fmla="*/ 148 h 152"/>
                <a:gd name="T14" fmla="*/ 45 w 70"/>
                <a:gd name="T15" fmla="*/ 147 h 152"/>
                <a:gd name="T16" fmla="*/ 45 w 70"/>
                <a:gd name="T17" fmla="*/ 146 h 152"/>
                <a:gd name="T18" fmla="*/ 46 w 70"/>
                <a:gd name="T19" fmla="*/ 142 h 152"/>
                <a:gd name="T20" fmla="*/ 47 w 70"/>
                <a:gd name="T21" fmla="*/ 127 h 152"/>
                <a:gd name="T22" fmla="*/ 50 w 70"/>
                <a:gd name="T23" fmla="*/ 94 h 152"/>
                <a:gd name="T24" fmla="*/ 50 w 70"/>
                <a:gd name="T25" fmla="*/ 93 h 152"/>
                <a:gd name="T26" fmla="*/ 50 w 70"/>
                <a:gd name="T27" fmla="*/ 93 h 152"/>
                <a:gd name="T28" fmla="*/ 26 w 70"/>
                <a:gd name="T29" fmla="*/ 44 h 152"/>
                <a:gd name="T30" fmla="*/ 1 w 70"/>
                <a:gd name="T31" fmla="*/ 7 h 152"/>
                <a:gd name="T32" fmla="*/ 7 w 70"/>
                <a:gd name="T33" fmla="*/ 0 h 152"/>
                <a:gd name="T34" fmla="*/ 8 w 70"/>
                <a:gd name="T35" fmla="*/ 2 h 152"/>
                <a:gd name="T36" fmla="*/ 8 w 70"/>
                <a:gd name="T37" fmla="*/ 2 h 152"/>
                <a:gd name="T38" fmla="*/ 8 w 70"/>
                <a:gd name="T39" fmla="*/ 2 h 152"/>
                <a:gd name="T40" fmla="*/ 8 w 70"/>
                <a:gd name="T41" fmla="*/ 2 h 152"/>
                <a:gd name="T42" fmla="*/ 9 w 70"/>
                <a:gd name="T43" fmla="*/ 3 h 152"/>
                <a:gd name="T44" fmla="*/ 10 w 70"/>
                <a:gd name="T45" fmla="*/ 5 h 152"/>
                <a:gd name="T46" fmla="*/ 16 w 70"/>
                <a:gd name="T47" fmla="*/ 13 h 152"/>
                <a:gd name="T48" fmla="*/ 33 w 70"/>
                <a:gd name="T49" fmla="*/ 40 h 152"/>
                <a:gd name="T50" fmla="*/ 58 w 70"/>
                <a:gd name="T51" fmla="*/ 93 h 152"/>
                <a:gd name="T52" fmla="*/ 58 w 70"/>
                <a:gd name="T53" fmla="*/ 94 h 152"/>
                <a:gd name="T54" fmla="*/ 58 w 70"/>
                <a:gd name="T55" fmla="*/ 95 h 152"/>
                <a:gd name="T56" fmla="*/ 53 w 70"/>
                <a:gd name="T57" fmla="*/ 144 h 152"/>
                <a:gd name="T58" fmla="*/ 70 w 70"/>
                <a:gd name="T59" fmla="*/ 144 h 152"/>
                <a:gd name="T60" fmla="*/ 47 w 70"/>
                <a:gd name="T61" fmla="*/ 152 h 152"/>
                <a:gd name="T62" fmla="*/ 52 w 70"/>
                <a:gd name="T63" fmla="*/ 109 h 152"/>
                <a:gd name="T64" fmla="*/ 52 w 70"/>
                <a:gd name="T65" fmla="*/ 109 h 152"/>
                <a:gd name="T66" fmla="*/ 53 w 70"/>
                <a:gd name="T67" fmla="*/ 108 h 152"/>
                <a:gd name="T68" fmla="*/ 52 w 70"/>
                <a:gd name="T69" fmla="*/ 108 h 152"/>
                <a:gd name="T70" fmla="*/ 53 w 70"/>
                <a:gd name="T71" fmla="*/ 108 h 152"/>
                <a:gd name="T72" fmla="*/ 53 w 70"/>
                <a:gd name="T73" fmla="*/ 108 h 152"/>
                <a:gd name="T74" fmla="*/ 53 w 70"/>
                <a:gd name="T75" fmla="*/ 107 h 152"/>
                <a:gd name="T76" fmla="*/ 53 w 70"/>
                <a:gd name="T77" fmla="*/ 107 h 152"/>
                <a:gd name="T78" fmla="*/ 54 w 70"/>
                <a:gd name="T79" fmla="*/ 95 h 152"/>
                <a:gd name="T80" fmla="*/ 54 w 70"/>
                <a:gd name="T81" fmla="*/ 95 h 152"/>
                <a:gd name="T82" fmla="*/ 53 w 70"/>
                <a:gd name="T83" fmla="*/ 107 h 152"/>
                <a:gd name="T84" fmla="*/ 54 w 70"/>
                <a:gd name="T85" fmla="*/ 93 h 152"/>
                <a:gd name="T86" fmla="*/ 54 w 70"/>
                <a:gd name="T87" fmla="*/ 93 h 152"/>
                <a:gd name="T88" fmla="*/ 54 w 70"/>
                <a:gd name="T89" fmla="*/ 93 h 152"/>
                <a:gd name="T90" fmla="*/ 54 w 70"/>
                <a:gd name="T91" fmla="*/ 90 h 152"/>
                <a:gd name="T92" fmla="*/ 54 w 70"/>
                <a:gd name="T93" fmla="*/ 90 h 152"/>
                <a:gd name="T94" fmla="*/ 43 w 70"/>
                <a:gd name="T95" fmla="*/ 65 h 152"/>
                <a:gd name="T96" fmla="*/ 54 w 70"/>
                <a:gd name="T97" fmla="*/ 90 h 152"/>
                <a:gd name="T98" fmla="*/ 43 w 70"/>
                <a:gd name="T99" fmla="*/ 65 h 152"/>
                <a:gd name="T100" fmla="*/ 43 w 70"/>
                <a:gd name="T101" fmla="*/ 65 h 152"/>
                <a:gd name="T102" fmla="*/ 43 w 70"/>
                <a:gd name="T103" fmla="*/ 65 h 152"/>
                <a:gd name="T104" fmla="*/ 43 w 70"/>
                <a:gd name="T105" fmla="*/ 65 h 152"/>
                <a:gd name="T106" fmla="*/ 43 w 70"/>
                <a:gd name="T107" fmla="*/ 64 h 152"/>
                <a:gd name="T108" fmla="*/ 43 w 70"/>
                <a:gd name="T109" fmla="*/ 64 h 152"/>
                <a:gd name="T110" fmla="*/ 35 w 70"/>
                <a:gd name="T111" fmla="*/ 51 h 152"/>
                <a:gd name="T112" fmla="*/ 35 w 70"/>
                <a:gd name="T113" fmla="*/ 51 h 152"/>
                <a:gd name="T114" fmla="*/ 35 w 70"/>
                <a:gd name="T115" fmla="*/ 51 h 152"/>
                <a:gd name="T116" fmla="*/ 30 w 70"/>
                <a:gd name="T117" fmla="*/ 42 h 152"/>
                <a:gd name="T118" fmla="*/ 24 w 70"/>
                <a:gd name="T119" fmla="*/ 34 h 152"/>
                <a:gd name="T120" fmla="*/ 29 w 70"/>
                <a:gd name="T12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" h="152">
                  <a:moveTo>
                    <a:pt x="47" y="152"/>
                  </a:moveTo>
                  <a:cubicBezTo>
                    <a:pt x="47" y="150"/>
                    <a:pt x="47" y="150"/>
                    <a:pt x="47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6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5" y="145"/>
                    <a:pt x="45" y="144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6" y="138"/>
                    <a:pt x="46" y="133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8" y="115"/>
                    <a:pt x="49" y="102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4"/>
                    <a:pt x="50" y="94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1" y="87"/>
                    <a:pt x="38" y="6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4" y="24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7"/>
                    <a:pt x="13" y="10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20"/>
                    <a:pt x="27" y="3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45" y="60"/>
                    <a:pt x="58" y="8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6" y="107"/>
                    <a:pt x="54" y="13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47" y="152"/>
                    <a:pt x="47" y="152"/>
                    <a:pt x="47" y="152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2" y="108"/>
                    <a:pt x="52" y="108"/>
                    <a:pt x="52" y="108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  <a:moveTo>
                    <a:pt x="53" y="107"/>
                  </a:move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lose/>
                  <a:moveTo>
                    <a:pt x="53" y="107"/>
                  </a:moveTo>
                  <a:cubicBezTo>
                    <a:pt x="53" y="102"/>
                    <a:pt x="54" y="98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8"/>
                    <a:pt x="53" y="102"/>
                    <a:pt x="53" y="107"/>
                  </a:cubicBezTo>
                  <a:close/>
                  <a:moveTo>
                    <a:pt x="54" y="93"/>
                  </a:move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lose/>
                  <a:moveTo>
                    <a:pt x="54" y="90"/>
                  </a:move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lose/>
                  <a:moveTo>
                    <a:pt x="54" y="90"/>
                  </a:moveTo>
                  <a:cubicBezTo>
                    <a:pt x="53" y="84"/>
                    <a:pt x="48" y="7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8" y="75"/>
                    <a:pt x="53" y="84"/>
                    <a:pt x="54" y="90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lose/>
                  <a:moveTo>
                    <a:pt x="35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lose/>
                  <a:moveTo>
                    <a:pt x="29" y="42"/>
                  </a:moveTo>
                  <a:cubicBezTo>
                    <a:pt x="31" y="45"/>
                    <a:pt x="33" y="48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48"/>
                    <a:pt x="31" y="45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8" y="39"/>
                    <a:pt x="26" y="37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6" y="37"/>
                    <a:pt x="28" y="39"/>
                    <a:pt x="2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6564930" y="1488029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4" name="Group 123"/>
          <p:cNvGrpSpPr>
            <a:grpSpLocks noChangeAspect="1"/>
          </p:cNvGrpSpPr>
          <p:nvPr/>
        </p:nvGrpSpPr>
        <p:grpSpPr bwMode="auto">
          <a:xfrm>
            <a:off x="8286709" y="1451572"/>
            <a:ext cx="1288137" cy="2245258"/>
            <a:chOff x="4553" y="1725"/>
            <a:chExt cx="502" cy="875"/>
          </a:xfrm>
          <a:solidFill>
            <a:srgbClr val="70AD47"/>
          </a:solidFill>
        </p:grpSpPr>
        <p:sp>
          <p:nvSpPr>
            <p:cNvPr id="127" name="Freeform 125"/>
            <p:cNvSpPr>
              <a:spLocks noEditPoints="1"/>
            </p:cNvSpPr>
            <p:nvPr/>
          </p:nvSpPr>
          <p:spPr bwMode="auto">
            <a:xfrm>
              <a:off x="4666" y="1791"/>
              <a:ext cx="300" cy="29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6"/>
            <p:cNvSpPr>
              <a:spLocks noEditPoints="1"/>
            </p:cNvSpPr>
            <p:nvPr/>
          </p:nvSpPr>
          <p:spPr bwMode="auto">
            <a:xfrm>
              <a:off x="4661" y="1787"/>
              <a:ext cx="310" cy="306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7"/>
            <p:cNvSpPr/>
            <p:nvPr/>
          </p:nvSpPr>
          <p:spPr bwMode="auto">
            <a:xfrm>
              <a:off x="4642" y="1941"/>
              <a:ext cx="31" cy="26"/>
            </a:xfrm>
            <a:custGeom>
              <a:avLst/>
              <a:gdLst>
                <a:gd name="T0" fmla="*/ 0 w 31"/>
                <a:gd name="T1" fmla="*/ 17 h 26"/>
                <a:gd name="T2" fmla="*/ 27 w 31"/>
                <a:gd name="T3" fmla="*/ 0 h 26"/>
                <a:gd name="T4" fmla="*/ 31 w 31"/>
                <a:gd name="T5" fmla="*/ 10 h 26"/>
                <a:gd name="T6" fmla="*/ 5 w 31"/>
                <a:gd name="T7" fmla="*/ 26 h 26"/>
                <a:gd name="T8" fmla="*/ 0 w 31"/>
                <a:gd name="T9" fmla="*/ 17 h 26"/>
                <a:gd name="T10" fmla="*/ 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0" y="17"/>
                  </a:moveTo>
                  <a:lnTo>
                    <a:pt x="27" y="0"/>
                  </a:lnTo>
                  <a:lnTo>
                    <a:pt x="31" y="10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8"/>
            <p:cNvSpPr/>
            <p:nvPr/>
          </p:nvSpPr>
          <p:spPr bwMode="auto">
            <a:xfrm>
              <a:off x="4635" y="1936"/>
              <a:ext cx="46" cy="36"/>
            </a:xfrm>
            <a:custGeom>
              <a:avLst/>
              <a:gdLst>
                <a:gd name="T0" fmla="*/ 2 w 46"/>
                <a:gd name="T1" fmla="*/ 24 h 36"/>
                <a:gd name="T2" fmla="*/ 7 w 46"/>
                <a:gd name="T3" fmla="*/ 22 h 36"/>
                <a:gd name="T4" fmla="*/ 10 w 46"/>
                <a:gd name="T5" fmla="*/ 27 h 36"/>
                <a:gd name="T6" fmla="*/ 7 w 46"/>
                <a:gd name="T7" fmla="*/ 22 h 36"/>
                <a:gd name="T8" fmla="*/ 2 w 46"/>
                <a:gd name="T9" fmla="*/ 24 h 36"/>
                <a:gd name="T10" fmla="*/ 0 w 46"/>
                <a:gd name="T11" fmla="*/ 19 h 36"/>
                <a:gd name="T12" fmla="*/ 36 w 46"/>
                <a:gd name="T13" fmla="*/ 0 h 36"/>
                <a:gd name="T14" fmla="*/ 46 w 46"/>
                <a:gd name="T15" fmla="*/ 17 h 36"/>
                <a:gd name="T16" fmla="*/ 10 w 46"/>
                <a:gd name="T17" fmla="*/ 36 h 36"/>
                <a:gd name="T18" fmla="*/ 2 w 46"/>
                <a:gd name="T19" fmla="*/ 24 h 36"/>
                <a:gd name="T20" fmla="*/ 2 w 46"/>
                <a:gd name="T2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6">
                  <a:moveTo>
                    <a:pt x="2" y="24"/>
                  </a:moveTo>
                  <a:lnTo>
                    <a:pt x="7" y="22"/>
                  </a:lnTo>
                  <a:lnTo>
                    <a:pt x="10" y="27"/>
                  </a:lnTo>
                  <a:lnTo>
                    <a:pt x="7" y="22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36" y="0"/>
                  </a:lnTo>
                  <a:lnTo>
                    <a:pt x="46" y="17"/>
                  </a:lnTo>
                  <a:lnTo>
                    <a:pt x="10" y="36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9"/>
            <p:cNvSpPr/>
            <p:nvPr/>
          </p:nvSpPr>
          <p:spPr bwMode="auto">
            <a:xfrm>
              <a:off x="4693" y="1951"/>
              <a:ext cx="115" cy="7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688" y="1946"/>
              <a:ext cx="127" cy="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1"/>
            <p:cNvSpPr/>
            <p:nvPr/>
          </p:nvSpPr>
          <p:spPr bwMode="auto">
            <a:xfrm>
              <a:off x="4789" y="1936"/>
              <a:ext cx="24" cy="22"/>
            </a:xfrm>
            <a:custGeom>
              <a:avLst/>
              <a:gdLst>
                <a:gd name="T0" fmla="*/ 0 w 24"/>
                <a:gd name="T1" fmla="*/ 8 h 22"/>
                <a:gd name="T2" fmla="*/ 7 w 24"/>
                <a:gd name="T3" fmla="*/ 0 h 22"/>
                <a:gd name="T4" fmla="*/ 24 w 24"/>
                <a:gd name="T5" fmla="*/ 15 h 22"/>
                <a:gd name="T6" fmla="*/ 16 w 24"/>
                <a:gd name="T7" fmla="*/ 22 h 22"/>
                <a:gd name="T8" fmla="*/ 0 w 24"/>
                <a:gd name="T9" fmla="*/ 8 h 22"/>
                <a:gd name="T10" fmla="*/ 0 w 24"/>
                <a:gd name="T1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0" y="8"/>
                  </a:moveTo>
                  <a:lnTo>
                    <a:pt x="7" y="0"/>
                  </a:lnTo>
                  <a:lnTo>
                    <a:pt x="24" y="15"/>
                  </a:lnTo>
                  <a:lnTo>
                    <a:pt x="16" y="2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781" y="1929"/>
              <a:ext cx="39" cy="36"/>
            </a:xfrm>
            <a:custGeom>
              <a:avLst/>
              <a:gdLst>
                <a:gd name="T0" fmla="*/ 5 w 39"/>
                <a:gd name="T1" fmla="*/ 17 h 36"/>
                <a:gd name="T2" fmla="*/ 8 w 39"/>
                <a:gd name="T3" fmla="*/ 15 h 36"/>
                <a:gd name="T4" fmla="*/ 12 w 39"/>
                <a:gd name="T5" fmla="*/ 17 h 36"/>
                <a:gd name="T6" fmla="*/ 8 w 39"/>
                <a:gd name="T7" fmla="*/ 15 h 36"/>
                <a:gd name="T8" fmla="*/ 5 w 39"/>
                <a:gd name="T9" fmla="*/ 17 h 36"/>
                <a:gd name="T10" fmla="*/ 0 w 39"/>
                <a:gd name="T11" fmla="*/ 15 h 36"/>
                <a:gd name="T12" fmla="*/ 15 w 39"/>
                <a:gd name="T13" fmla="*/ 0 h 36"/>
                <a:gd name="T14" fmla="*/ 39 w 39"/>
                <a:gd name="T15" fmla="*/ 22 h 36"/>
                <a:gd name="T16" fmla="*/ 24 w 39"/>
                <a:gd name="T17" fmla="*/ 36 h 36"/>
                <a:gd name="T18" fmla="*/ 5 w 39"/>
                <a:gd name="T19" fmla="*/ 17 h 36"/>
                <a:gd name="T20" fmla="*/ 5 w 39"/>
                <a:gd name="T21" fmla="*/ 17 h 36"/>
                <a:gd name="T22" fmla="*/ 24 w 39"/>
                <a:gd name="T23" fmla="*/ 24 h 36"/>
                <a:gd name="T24" fmla="*/ 24 w 39"/>
                <a:gd name="T25" fmla="*/ 24 h 36"/>
                <a:gd name="T26" fmla="*/ 17 w 39"/>
                <a:gd name="T27" fmla="*/ 15 h 36"/>
                <a:gd name="T28" fmla="*/ 24 w 39"/>
                <a:gd name="T29" fmla="*/ 24 h 36"/>
                <a:gd name="T30" fmla="*/ 24 w 39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6">
                  <a:moveTo>
                    <a:pt x="5" y="17"/>
                  </a:moveTo>
                  <a:lnTo>
                    <a:pt x="8" y="15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7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39" y="22"/>
                  </a:lnTo>
                  <a:lnTo>
                    <a:pt x="24" y="36"/>
                  </a:lnTo>
                  <a:lnTo>
                    <a:pt x="5" y="17"/>
                  </a:lnTo>
                  <a:lnTo>
                    <a:pt x="5" y="17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17" y="15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3"/>
            <p:cNvSpPr/>
            <p:nvPr/>
          </p:nvSpPr>
          <p:spPr bwMode="auto">
            <a:xfrm>
              <a:off x="4688" y="1744"/>
              <a:ext cx="50" cy="81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681" y="1739"/>
              <a:ext cx="62" cy="9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5"/>
            <p:cNvSpPr/>
            <p:nvPr/>
          </p:nvSpPr>
          <p:spPr bwMode="auto">
            <a:xfrm>
              <a:off x="4738" y="1729"/>
              <a:ext cx="60" cy="72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733" y="1725"/>
              <a:ext cx="70" cy="90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7"/>
            <p:cNvSpPr/>
            <p:nvPr/>
          </p:nvSpPr>
          <p:spPr bwMode="auto">
            <a:xfrm>
              <a:off x="4714" y="1908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0 w 12"/>
                <a:gd name="T3" fmla="*/ 0 h 9"/>
                <a:gd name="T4" fmla="*/ 12 w 12"/>
                <a:gd name="T5" fmla="*/ 0 h 9"/>
                <a:gd name="T6" fmla="*/ 12 w 12"/>
                <a:gd name="T7" fmla="*/ 9 h 9"/>
                <a:gd name="T8" fmla="*/ 0 w 12"/>
                <a:gd name="T9" fmla="*/ 9 h 9"/>
                <a:gd name="T10" fmla="*/ 0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 noEditPoints="1"/>
            </p:cNvSpPr>
            <p:nvPr/>
          </p:nvSpPr>
          <p:spPr bwMode="auto">
            <a:xfrm>
              <a:off x="4709" y="1903"/>
              <a:ext cx="22" cy="19"/>
            </a:xfrm>
            <a:custGeom>
              <a:avLst/>
              <a:gdLst>
                <a:gd name="T0" fmla="*/ 17 w 22"/>
                <a:gd name="T1" fmla="*/ 19 h 19"/>
                <a:gd name="T2" fmla="*/ 5 w 22"/>
                <a:gd name="T3" fmla="*/ 19 h 19"/>
                <a:gd name="T4" fmla="*/ 5 w 22"/>
                <a:gd name="T5" fmla="*/ 14 h 19"/>
                <a:gd name="T6" fmla="*/ 10 w 22"/>
                <a:gd name="T7" fmla="*/ 14 h 19"/>
                <a:gd name="T8" fmla="*/ 5 w 22"/>
                <a:gd name="T9" fmla="*/ 14 h 19"/>
                <a:gd name="T10" fmla="*/ 5 w 22"/>
                <a:gd name="T11" fmla="*/ 19 h 19"/>
                <a:gd name="T12" fmla="*/ 0 w 22"/>
                <a:gd name="T13" fmla="*/ 19 h 19"/>
                <a:gd name="T14" fmla="*/ 0 w 22"/>
                <a:gd name="T15" fmla="*/ 0 h 19"/>
                <a:gd name="T16" fmla="*/ 22 w 22"/>
                <a:gd name="T17" fmla="*/ 0 h 19"/>
                <a:gd name="T18" fmla="*/ 22 w 22"/>
                <a:gd name="T19" fmla="*/ 19 h 19"/>
                <a:gd name="T20" fmla="*/ 17 w 22"/>
                <a:gd name="T21" fmla="*/ 19 h 19"/>
                <a:gd name="T22" fmla="*/ 17 w 22"/>
                <a:gd name="T23" fmla="*/ 19 h 19"/>
                <a:gd name="T24" fmla="*/ 12 w 22"/>
                <a:gd name="T25" fmla="*/ 10 h 19"/>
                <a:gd name="T26" fmla="*/ 12 w 22"/>
                <a:gd name="T27" fmla="*/ 10 h 19"/>
                <a:gd name="T28" fmla="*/ 10 w 22"/>
                <a:gd name="T29" fmla="*/ 10 h 19"/>
                <a:gd name="T30" fmla="*/ 10 w 22"/>
                <a:gd name="T31" fmla="*/ 10 h 19"/>
                <a:gd name="T32" fmla="*/ 12 w 22"/>
                <a:gd name="T33" fmla="*/ 10 h 19"/>
                <a:gd name="T34" fmla="*/ 12 w 22"/>
                <a:gd name="T3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19">
                  <a:moveTo>
                    <a:pt x="17" y="19"/>
                  </a:moveTo>
                  <a:lnTo>
                    <a:pt x="5" y="19"/>
                  </a:lnTo>
                  <a:lnTo>
                    <a:pt x="5" y="14"/>
                  </a:lnTo>
                  <a:lnTo>
                    <a:pt x="10" y="14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9"/>
                  </a:lnTo>
                  <a:lnTo>
                    <a:pt x="17" y="19"/>
                  </a:lnTo>
                  <a:lnTo>
                    <a:pt x="17" y="1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9"/>
            <p:cNvSpPr/>
            <p:nvPr/>
          </p:nvSpPr>
          <p:spPr bwMode="auto">
            <a:xfrm>
              <a:off x="4805" y="2084"/>
              <a:ext cx="10" cy="33"/>
            </a:xfrm>
            <a:custGeom>
              <a:avLst/>
              <a:gdLst>
                <a:gd name="T0" fmla="*/ 0 w 10"/>
                <a:gd name="T1" fmla="*/ 33 h 33"/>
                <a:gd name="T2" fmla="*/ 0 w 10"/>
                <a:gd name="T3" fmla="*/ 0 h 33"/>
                <a:gd name="T4" fmla="*/ 10 w 10"/>
                <a:gd name="T5" fmla="*/ 0 h 33"/>
                <a:gd name="T6" fmla="*/ 10 w 10"/>
                <a:gd name="T7" fmla="*/ 33 h 33"/>
                <a:gd name="T8" fmla="*/ 0 w 10"/>
                <a:gd name="T9" fmla="*/ 33 h 33"/>
                <a:gd name="T10" fmla="*/ 0 w 1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3">
                  <a:moveTo>
                    <a:pt x="0" y="3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01" y="2079"/>
              <a:ext cx="19" cy="43"/>
            </a:xfrm>
            <a:custGeom>
              <a:avLst/>
              <a:gdLst>
                <a:gd name="T0" fmla="*/ 14 w 19"/>
                <a:gd name="T1" fmla="*/ 43 h 43"/>
                <a:gd name="T2" fmla="*/ 4 w 19"/>
                <a:gd name="T3" fmla="*/ 43 h 43"/>
                <a:gd name="T4" fmla="*/ 4 w 19"/>
                <a:gd name="T5" fmla="*/ 38 h 43"/>
                <a:gd name="T6" fmla="*/ 9 w 19"/>
                <a:gd name="T7" fmla="*/ 38 h 43"/>
                <a:gd name="T8" fmla="*/ 4 w 19"/>
                <a:gd name="T9" fmla="*/ 38 h 43"/>
                <a:gd name="T10" fmla="*/ 4 w 19"/>
                <a:gd name="T11" fmla="*/ 43 h 43"/>
                <a:gd name="T12" fmla="*/ 0 w 19"/>
                <a:gd name="T13" fmla="*/ 43 h 43"/>
                <a:gd name="T14" fmla="*/ 0 w 19"/>
                <a:gd name="T15" fmla="*/ 0 h 43"/>
                <a:gd name="T16" fmla="*/ 19 w 19"/>
                <a:gd name="T17" fmla="*/ 0 h 43"/>
                <a:gd name="T18" fmla="*/ 19 w 19"/>
                <a:gd name="T19" fmla="*/ 43 h 43"/>
                <a:gd name="T20" fmla="*/ 14 w 19"/>
                <a:gd name="T21" fmla="*/ 43 h 43"/>
                <a:gd name="T22" fmla="*/ 14 w 19"/>
                <a:gd name="T23" fmla="*/ 43 h 43"/>
                <a:gd name="T24" fmla="*/ 9 w 19"/>
                <a:gd name="T25" fmla="*/ 33 h 43"/>
                <a:gd name="T26" fmla="*/ 9 w 19"/>
                <a:gd name="T27" fmla="*/ 10 h 43"/>
                <a:gd name="T28" fmla="*/ 9 w 19"/>
                <a:gd name="T29" fmla="*/ 33 h 43"/>
                <a:gd name="T30" fmla="*/ 9 w 19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3">
                  <a:moveTo>
                    <a:pt x="14" y="43"/>
                  </a:moveTo>
                  <a:lnTo>
                    <a:pt x="4" y="43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4" y="38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3"/>
                  </a:lnTo>
                  <a:lnTo>
                    <a:pt x="14" y="43"/>
                  </a:lnTo>
                  <a:lnTo>
                    <a:pt x="14" y="43"/>
                  </a:lnTo>
                  <a:close/>
                  <a:moveTo>
                    <a:pt x="9" y="33"/>
                  </a:moveTo>
                  <a:lnTo>
                    <a:pt x="9" y="10"/>
                  </a:lnTo>
                  <a:lnTo>
                    <a:pt x="9" y="33"/>
                  </a:lnTo>
                  <a:lnTo>
                    <a:pt x="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688" y="2112"/>
              <a:ext cx="197" cy="26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683" y="2108"/>
              <a:ext cx="206" cy="268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3"/>
            <p:cNvSpPr/>
            <p:nvPr/>
          </p:nvSpPr>
          <p:spPr bwMode="auto">
            <a:xfrm>
              <a:off x="4853" y="2117"/>
              <a:ext cx="178" cy="167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49" y="2112"/>
              <a:ext cx="187" cy="191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5"/>
            <p:cNvSpPr/>
            <p:nvPr/>
          </p:nvSpPr>
          <p:spPr bwMode="auto">
            <a:xfrm>
              <a:off x="5014" y="2262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0 h 29"/>
                <a:gd name="T4" fmla="*/ 10 w 10"/>
                <a:gd name="T5" fmla="*/ 0 h 29"/>
                <a:gd name="T6" fmla="*/ 10 w 10"/>
                <a:gd name="T7" fmla="*/ 29 h 29"/>
                <a:gd name="T8" fmla="*/ 0 w 10"/>
                <a:gd name="T9" fmla="*/ 29 h 29"/>
                <a:gd name="T10" fmla="*/ 0 w 1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5009" y="2258"/>
              <a:ext cx="20" cy="38"/>
            </a:xfrm>
            <a:custGeom>
              <a:avLst/>
              <a:gdLst>
                <a:gd name="T0" fmla="*/ 15 w 20"/>
                <a:gd name="T1" fmla="*/ 38 h 38"/>
                <a:gd name="T2" fmla="*/ 5 w 20"/>
                <a:gd name="T3" fmla="*/ 38 h 38"/>
                <a:gd name="T4" fmla="*/ 5 w 20"/>
                <a:gd name="T5" fmla="*/ 33 h 38"/>
                <a:gd name="T6" fmla="*/ 10 w 20"/>
                <a:gd name="T7" fmla="*/ 33 h 38"/>
                <a:gd name="T8" fmla="*/ 5 w 20"/>
                <a:gd name="T9" fmla="*/ 33 h 38"/>
                <a:gd name="T10" fmla="*/ 5 w 20"/>
                <a:gd name="T11" fmla="*/ 38 h 38"/>
                <a:gd name="T12" fmla="*/ 0 w 20"/>
                <a:gd name="T13" fmla="*/ 38 h 38"/>
                <a:gd name="T14" fmla="*/ 0 w 20"/>
                <a:gd name="T15" fmla="*/ 0 h 38"/>
                <a:gd name="T16" fmla="*/ 20 w 20"/>
                <a:gd name="T17" fmla="*/ 0 h 38"/>
                <a:gd name="T18" fmla="*/ 20 w 20"/>
                <a:gd name="T19" fmla="*/ 38 h 38"/>
                <a:gd name="T20" fmla="*/ 15 w 20"/>
                <a:gd name="T21" fmla="*/ 38 h 38"/>
                <a:gd name="T22" fmla="*/ 15 w 20"/>
                <a:gd name="T23" fmla="*/ 38 h 38"/>
                <a:gd name="T24" fmla="*/ 10 w 20"/>
                <a:gd name="T25" fmla="*/ 28 h 38"/>
                <a:gd name="T26" fmla="*/ 10 w 20"/>
                <a:gd name="T27" fmla="*/ 9 h 38"/>
                <a:gd name="T28" fmla="*/ 10 w 20"/>
                <a:gd name="T29" fmla="*/ 28 h 38"/>
                <a:gd name="T30" fmla="*/ 10 w 20"/>
                <a:gd name="T31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8">
                  <a:moveTo>
                    <a:pt x="15" y="38"/>
                  </a:moveTo>
                  <a:lnTo>
                    <a:pt x="5" y="38"/>
                  </a:lnTo>
                  <a:lnTo>
                    <a:pt x="5" y="33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8"/>
                  </a:lnTo>
                  <a:lnTo>
                    <a:pt x="15" y="38"/>
                  </a:lnTo>
                  <a:lnTo>
                    <a:pt x="15" y="38"/>
                  </a:lnTo>
                  <a:close/>
                  <a:moveTo>
                    <a:pt x="10" y="28"/>
                  </a:move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7"/>
            <p:cNvSpPr/>
            <p:nvPr/>
          </p:nvSpPr>
          <p:spPr bwMode="auto">
            <a:xfrm>
              <a:off x="4558" y="2048"/>
              <a:ext cx="178" cy="122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553" y="2043"/>
              <a:ext cx="190" cy="131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9"/>
            <p:cNvSpPr/>
            <p:nvPr/>
          </p:nvSpPr>
          <p:spPr bwMode="auto">
            <a:xfrm>
              <a:off x="4592" y="2058"/>
              <a:ext cx="24" cy="16"/>
            </a:xfrm>
            <a:custGeom>
              <a:avLst/>
              <a:gdLst>
                <a:gd name="T0" fmla="*/ 0 w 24"/>
                <a:gd name="T1" fmla="*/ 9 h 16"/>
                <a:gd name="T2" fmla="*/ 2 w 24"/>
                <a:gd name="T3" fmla="*/ 0 h 16"/>
                <a:gd name="T4" fmla="*/ 24 w 24"/>
                <a:gd name="T5" fmla="*/ 7 h 16"/>
                <a:gd name="T6" fmla="*/ 19 w 24"/>
                <a:gd name="T7" fmla="*/ 16 h 16"/>
                <a:gd name="T8" fmla="*/ 0 w 24"/>
                <a:gd name="T9" fmla="*/ 9 h 16"/>
                <a:gd name="T10" fmla="*/ 0 w 2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0" y="9"/>
                  </a:moveTo>
                  <a:lnTo>
                    <a:pt x="2" y="0"/>
                  </a:lnTo>
                  <a:lnTo>
                    <a:pt x="24" y="7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0"/>
            <p:cNvSpPr>
              <a:spLocks noEditPoints="1"/>
            </p:cNvSpPr>
            <p:nvPr/>
          </p:nvSpPr>
          <p:spPr bwMode="auto">
            <a:xfrm>
              <a:off x="4585" y="2053"/>
              <a:ext cx="36" cy="26"/>
            </a:xfrm>
            <a:custGeom>
              <a:avLst/>
              <a:gdLst>
                <a:gd name="T0" fmla="*/ 4 w 36"/>
                <a:gd name="T1" fmla="*/ 19 h 26"/>
                <a:gd name="T2" fmla="*/ 7 w 36"/>
                <a:gd name="T3" fmla="*/ 14 h 26"/>
                <a:gd name="T4" fmla="*/ 12 w 36"/>
                <a:gd name="T5" fmla="*/ 17 h 26"/>
                <a:gd name="T6" fmla="*/ 7 w 36"/>
                <a:gd name="T7" fmla="*/ 14 h 26"/>
                <a:gd name="T8" fmla="*/ 4 w 36"/>
                <a:gd name="T9" fmla="*/ 19 h 26"/>
                <a:gd name="T10" fmla="*/ 0 w 36"/>
                <a:gd name="T11" fmla="*/ 17 h 26"/>
                <a:gd name="T12" fmla="*/ 7 w 36"/>
                <a:gd name="T13" fmla="*/ 0 h 26"/>
                <a:gd name="T14" fmla="*/ 36 w 36"/>
                <a:gd name="T15" fmla="*/ 7 h 26"/>
                <a:gd name="T16" fmla="*/ 31 w 36"/>
                <a:gd name="T17" fmla="*/ 26 h 26"/>
                <a:gd name="T18" fmla="*/ 4 w 36"/>
                <a:gd name="T19" fmla="*/ 19 h 26"/>
                <a:gd name="T20" fmla="*/ 4 w 36"/>
                <a:gd name="T21" fmla="*/ 19 h 26"/>
                <a:gd name="T22" fmla="*/ 24 w 36"/>
                <a:gd name="T23" fmla="*/ 14 h 26"/>
                <a:gd name="T24" fmla="*/ 12 w 36"/>
                <a:gd name="T25" fmla="*/ 12 h 26"/>
                <a:gd name="T26" fmla="*/ 12 w 36"/>
                <a:gd name="T27" fmla="*/ 12 h 26"/>
                <a:gd name="T28" fmla="*/ 24 w 36"/>
                <a:gd name="T29" fmla="*/ 14 h 26"/>
                <a:gd name="T30" fmla="*/ 24 w 36"/>
                <a:gd name="T3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6">
                  <a:moveTo>
                    <a:pt x="4" y="19"/>
                  </a:moveTo>
                  <a:lnTo>
                    <a:pt x="7" y="14"/>
                  </a:lnTo>
                  <a:lnTo>
                    <a:pt x="12" y="17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7" y="0"/>
                  </a:lnTo>
                  <a:lnTo>
                    <a:pt x="36" y="7"/>
                  </a:lnTo>
                  <a:lnTo>
                    <a:pt x="31" y="26"/>
                  </a:lnTo>
                  <a:lnTo>
                    <a:pt x="4" y="19"/>
                  </a:lnTo>
                  <a:lnTo>
                    <a:pt x="4" y="19"/>
                  </a:lnTo>
                  <a:close/>
                  <a:moveTo>
                    <a:pt x="24" y="1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14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1"/>
            <p:cNvSpPr/>
            <p:nvPr/>
          </p:nvSpPr>
          <p:spPr bwMode="auto">
            <a:xfrm>
              <a:off x="4587" y="2341"/>
              <a:ext cx="163" cy="254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4582" y="2336"/>
              <a:ext cx="173" cy="264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4805" y="2365"/>
              <a:ext cx="243" cy="18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4798" y="2357"/>
              <a:ext cx="257" cy="193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0" name="Group 256"/>
          <p:cNvGrpSpPr>
            <a:grpSpLocks noChangeAspect="1"/>
          </p:cNvGrpSpPr>
          <p:nvPr/>
        </p:nvGrpSpPr>
        <p:grpSpPr bwMode="auto">
          <a:xfrm>
            <a:off x="2952779" y="1488029"/>
            <a:ext cx="1219680" cy="2209679"/>
            <a:chOff x="1972" y="1052"/>
            <a:chExt cx="616" cy="1116"/>
          </a:xfrm>
          <a:solidFill>
            <a:srgbClr val="F7B63E"/>
          </a:solidFill>
        </p:grpSpPr>
        <p:sp>
          <p:nvSpPr>
            <p:cNvPr id="262" name="Freeform 257"/>
            <p:cNvSpPr>
              <a:spLocks noEditPoints="1"/>
            </p:cNvSpPr>
            <p:nvPr/>
          </p:nvSpPr>
          <p:spPr bwMode="auto">
            <a:xfrm>
              <a:off x="2161" y="1160"/>
              <a:ext cx="288" cy="287"/>
            </a:xfrm>
            <a:custGeom>
              <a:avLst/>
              <a:gdLst>
                <a:gd name="T0" fmla="*/ 0 w 114"/>
                <a:gd name="T1" fmla="*/ 57 h 114"/>
                <a:gd name="T2" fmla="*/ 55 w 114"/>
                <a:gd name="T3" fmla="*/ 0 h 114"/>
                <a:gd name="T4" fmla="*/ 55 w 114"/>
                <a:gd name="T5" fmla="*/ 0 h 114"/>
                <a:gd name="T6" fmla="*/ 114 w 114"/>
                <a:gd name="T7" fmla="*/ 57 h 114"/>
                <a:gd name="T8" fmla="*/ 114 w 114"/>
                <a:gd name="T9" fmla="*/ 57 h 114"/>
                <a:gd name="T10" fmla="*/ 55 w 114"/>
                <a:gd name="T11" fmla="*/ 114 h 114"/>
                <a:gd name="T12" fmla="*/ 55 w 114"/>
                <a:gd name="T13" fmla="*/ 114 h 114"/>
                <a:gd name="T14" fmla="*/ 0 w 114"/>
                <a:gd name="T15" fmla="*/ 57 h 114"/>
                <a:gd name="T16" fmla="*/ 4 w 114"/>
                <a:gd name="T17" fmla="*/ 57 h 114"/>
                <a:gd name="T18" fmla="*/ 55 w 114"/>
                <a:gd name="T19" fmla="*/ 110 h 114"/>
                <a:gd name="T20" fmla="*/ 55 w 114"/>
                <a:gd name="T21" fmla="*/ 110 h 114"/>
                <a:gd name="T22" fmla="*/ 110 w 114"/>
                <a:gd name="T23" fmla="*/ 57 h 114"/>
                <a:gd name="T24" fmla="*/ 110 w 114"/>
                <a:gd name="T25" fmla="*/ 57 h 114"/>
                <a:gd name="T26" fmla="*/ 55 w 114"/>
                <a:gd name="T27" fmla="*/ 4 h 114"/>
                <a:gd name="T28" fmla="*/ 55 w 114"/>
                <a:gd name="T29" fmla="*/ 4 h 114"/>
                <a:gd name="T30" fmla="*/ 4 w 114"/>
                <a:gd name="T3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114">
                  <a:moveTo>
                    <a:pt x="0" y="57"/>
                  </a:moveTo>
                  <a:cubicBezTo>
                    <a:pt x="0" y="26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1"/>
                    <a:pt x="114" y="26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89"/>
                    <a:pt x="86" y="114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25" y="114"/>
                    <a:pt x="0" y="89"/>
                    <a:pt x="0" y="57"/>
                  </a:cubicBezTo>
                  <a:close/>
                  <a:moveTo>
                    <a:pt x="4" y="57"/>
                  </a:moveTo>
                  <a:cubicBezTo>
                    <a:pt x="4" y="87"/>
                    <a:pt x="27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84" y="110"/>
                    <a:pt x="110" y="8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28"/>
                    <a:pt x="84" y="5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27" y="5"/>
                    <a:pt x="4" y="28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58"/>
            <p:cNvSpPr>
              <a:spLocks noEditPoints="1"/>
            </p:cNvSpPr>
            <p:nvPr/>
          </p:nvSpPr>
          <p:spPr bwMode="auto">
            <a:xfrm>
              <a:off x="2156" y="1155"/>
              <a:ext cx="298" cy="297"/>
            </a:xfrm>
            <a:custGeom>
              <a:avLst/>
              <a:gdLst>
                <a:gd name="T0" fmla="*/ 0 w 118"/>
                <a:gd name="T1" fmla="*/ 59 h 118"/>
                <a:gd name="T2" fmla="*/ 2 w 118"/>
                <a:gd name="T3" fmla="*/ 59 h 118"/>
                <a:gd name="T4" fmla="*/ 0 w 118"/>
                <a:gd name="T5" fmla="*/ 59 h 118"/>
                <a:gd name="T6" fmla="*/ 57 w 118"/>
                <a:gd name="T7" fmla="*/ 0 h 118"/>
                <a:gd name="T8" fmla="*/ 57 w 118"/>
                <a:gd name="T9" fmla="*/ 0 h 118"/>
                <a:gd name="T10" fmla="*/ 118 w 118"/>
                <a:gd name="T11" fmla="*/ 59 h 118"/>
                <a:gd name="T12" fmla="*/ 118 w 118"/>
                <a:gd name="T13" fmla="*/ 59 h 118"/>
                <a:gd name="T14" fmla="*/ 57 w 118"/>
                <a:gd name="T15" fmla="*/ 118 h 118"/>
                <a:gd name="T16" fmla="*/ 57 w 118"/>
                <a:gd name="T17" fmla="*/ 118 h 118"/>
                <a:gd name="T18" fmla="*/ 0 w 118"/>
                <a:gd name="T19" fmla="*/ 59 h 118"/>
                <a:gd name="T20" fmla="*/ 57 w 118"/>
                <a:gd name="T21" fmla="*/ 114 h 118"/>
                <a:gd name="T22" fmla="*/ 114 w 118"/>
                <a:gd name="T23" fmla="*/ 59 h 118"/>
                <a:gd name="T24" fmla="*/ 114 w 118"/>
                <a:gd name="T25" fmla="*/ 59 h 118"/>
                <a:gd name="T26" fmla="*/ 57 w 118"/>
                <a:gd name="T27" fmla="*/ 4 h 118"/>
                <a:gd name="T28" fmla="*/ 57 w 118"/>
                <a:gd name="T29" fmla="*/ 4 h 118"/>
                <a:gd name="T30" fmla="*/ 19 w 118"/>
                <a:gd name="T31" fmla="*/ 21 h 118"/>
                <a:gd name="T32" fmla="*/ 19 w 118"/>
                <a:gd name="T33" fmla="*/ 21 h 118"/>
                <a:gd name="T34" fmla="*/ 57 w 118"/>
                <a:gd name="T35" fmla="*/ 4 h 118"/>
                <a:gd name="T36" fmla="*/ 57 w 118"/>
                <a:gd name="T37" fmla="*/ 4 h 118"/>
                <a:gd name="T38" fmla="*/ 114 w 118"/>
                <a:gd name="T39" fmla="*/ 59 h 118"/>
                <a:gd name="T40" fmla="*/ 114 w 118"/>
                <a:gd name="T41" fmla="*/ 59 h 118"/>
                <a:gd name="T42" fmla="*/ 57 w 118"/>
                <a:gd name="T43" fmla="*/ 114 h 118"/>
                <a:gd name="T44" fmla="*/ 57 w 118"/>
                <a:gd name="T45" fmla="*/ 114 h 118"/>
                <a:gd name="T46" fmla="*/ 17 w 118"/>
                <a:gd name="T47" fmla="*/ 96 h 118"/>
                <a:gd name="T48" fmla="*/ 17 w 118"/>
                <a:gd name="T49" fmla="*/ 96 h 118"/>
                <a:gd name="T50" fmla="*/ 57 w 118"/>
                <a:gd name="T51" fmla="*/ 114 h 118"/>
                <a:gd name="T52" fmla="*/ 57 w 118"/>
                <a:gd name="T53" fmla="*/ 110 h 118"/>
                <a:gd name="T54" fmla="*/ 110 w 118"/>
                <a:gd name="T55" fmla="*/ 59 h 118"/>
                <a:gd name="T56" fmla="*/ 110 w 118"/>
                <a:gd name="T57" fmla="*/ 59 h 118"/>
                <a:gd name="T58" fmla="*/ 57 w 118"/>
                <a:gd name="T59" fmla="*/ 8 h 118"/>
                <a:gd name="T60" fmla="*/ 57 w 118"/>
                <a:gd name="T61" fmla="*/ 8 h 118"/>
                <a:gd name="T62" fmla="*/ 8 w 118"/>
                <a:gd name="T63" fmla="*/ 59 h 118"/>
                <a:gd name="T64" fmla="*/ 8 w 118"/>
                <a:gd name="T65" fmla="*/ 59 h 118"/>
                <a:gd name="T66" fmla="*/ 57 w 118"/>
                <a:gd name="T67" fmla="*/ 110 h 118"/>
                <a:gd name="T68" fmla="*/ 4 w 118"/>
                <a:gd name="T69" fmla="*/ 64 h 118"/>
                <a:gd name="T70" fmla="*/ 4 w 118"/>
                <a:gd name="T71" fmla="*/ 59 h 118"/>
                <a:gd name="T72" fmla="*/ 4 w 118"/>
                <a:gd name="T73" fmla="*/ 59 h 118"/>
                <a:gd name="T74" fmla="*/ 6 w 118"/>
                <a:gd name="T75" fmla="*/ 59 h 118"/>
                <a:gd name="T76" fmla="*/ 4 w 118"/>
                <a:gd name="T77" fmla="*/ 59 h 118"/>
                <a:gd name="T78" fmla="*/ 4 w 118"/>
                <a:gd name="T79" fmla="*/ 55 h 118"/>
                <a:gd name="T80" fmla="*/ 4 w 118"/>
                <a:gd name="T81" fmla="*/ 55 h 118"/>
                <a:gd name="T82" fmla="*/ 4 w 118"/>
                <a:gd name="T83" fmla="*/ 59 h 118"/>
                <a:gd name="T84" fmla="*/ 4 w 118"/>
                <a:gd name="T85" fmla="*/ 59 h 118"/>
                <a:gd name="T86" fmla="*/ 4 w 118"/>
                <a:gd name="T87" fmla="*/ 6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9" y="1"/>
                    <a:pt x="118" y="27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89" y="118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26" y="118"/>
                    <a:pt x="0" y="92"/>
                    <a:pt x="0" y="59"/>
                  </a:cubicBezTo>
                  <a:close/>
                  <a:moveTo>
                    <a:pt x="57" y="114"/>
                  </a:moveTo>
                  <a:cubicBezTo>
                    <a:pt x="87" y="114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87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2" y="4"/>
                    <a:pt x="29" y="1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9" y="11"/>
                    <a:pt x="42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87" y="5"/>
                    <a:pt x="114" y="2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90"/>
                    <a:pt x="87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41" y="114"/>
                    <a:pt x="27" y="107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27" y="107"/>
                    <a:pt x="41" y="114"/>
                    <a:pt x="57" y="114"/>
                  </a:cubicBezTo>
                  <a:close/>
                  <a:moveTo>
                    <a:pt x="57" y="110"/>
                  </a:moveTo>
                  <a:cubicBezTo>
                    <a:pt x="84" y="110"/>
                    <a:pt x="110" y="87"/>
                    <a:pt x="110" y="59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0" y="32"/>
                    <a:pt x="84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9"/>
                    <a:pt x="8" y="31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88"/>
                    <a:pt x="30" y="110"/>
                    <a:pt x="57" y="110"/>
                  </a:cubicBezTo>
                  <a:close/>
                  <a:moveTo>
                    <a:pt x="4" y="64"/>
                  </a:moveTo>
                  <a:cubicBezTo>
                    <a:pt x="4" y="62"/>
                    <a:pt x="4" y="61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8"/>
                    <a:pt x="4" y="57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7"/>
                    <a:pt x="4" y="58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4" y="62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59"/>
            <p:cNvSpPr>
              <a:spLocks noEditPoints="1"/>
            </p:cNvSpPr>
            <p:nvPr/>
          </p:nvSpPr>
          <p:spPr bwMode="auto">
            <a:xfrm>
              <a:off x="2212" y="1291"/>
              <a:ext cx="161" cy="75"/>
            </a:xfrm>
            <a:custGeom>
              <a:avLst/>
              <a:gdLst>
                <a:gd name="T0" fmla="*/ 0 w 64"/>
                <a:gd name="T1" fmla="*/ 10 h 30"/>
                <a:gd name="T2" fmla="*/ 3 w 64"/>
                <a:gd name="T3" fmla="*/ 8 h 30"/>
                <a:gd name="T4" fmla="*/ 11 w 64"/>
                <a:gd name="T5" fmla="*/ 17 h 30"/>
                <a:gd name="T6" fmla="*/ 11 w 64"/>
                <a:gd name="T7" fmla="*/ 17 h 30"/>
                <a:gd name="T8" fmla="*/ 31 w 64"/>
                <a:gd name="T9" fmla="*/ 26 h 30"/>
                <a:gd name="T10" fmla="*/ 31 w 64"/>
                <a:gd name="T11" fmla="*/ 26 h 30"/>
                <a:gd name="T12" fmla="*/ 35 w 64"/>
                <a:gd name="T13" fmla="*/ 25 h 30"/>
                <a:gd name="T14" fmla="*/ 35 w 64"/>
                <a:gd name="T15" fmla="*/ 25 h 30"/>
                <a:gd name="T16" fmla="*/ 54 w 64"/>
                <a:gd name="T17" fmla="*/ 11 h 30"/>
                <a:gd name="T18" fmla="*/ 54 w 64"/>
                <a:gd name="T19" fmla="*/ 11 h 30"/>
                <a:gd name="T20" fmla="*/ 60 w 64"/>
                <a:gd name="T21" fmla="*/ 0 h 30"/>
                <a:gd name="T22" fmla="*/ 60 w 64"/>
                <a:gd name="T23" fmla="*/ 0 h 30"/>
                <a:gd name="T24" fmla="*/ 64 w 64"/>
                <a:gd name="T25" fmla="*/ 1 h 30"/>
                <a:gd name="T26" fmla="*/ 36 w 64"/>
                <a:gd name="T27" fmla="*/ 29 h 30"/>
                <a:gd name="T28" fmla="*/ 36 w 64"/>
                <a:gd name="T29" fmla="*/ 29 h 30"/>
                <a:gd name="T30" fmla="*/ 31 w 64"/>
                <a:gd name="T31" fmla="*/ 30 h 30"/>
                <a:gd name="T32" fmla="*/ 31 w 64"/>
                <a:gd name="T33" fmla="*/ 30 h 30"/>
                <a:gd name="T34" fmla="*/ 0 w 64"/>
                <a:gd name="T35" fmla="*/ 10 h 30"/>
                <a:gd name="T36" fmla="*/ 0 w 64"/>
                <a:gd name="T37" fmla="*/ 10 h 30"/>
                <a:gd name="T38" fmla="*/ 0 w 64"/>
                <a:gd name="T39" fmla="*/ 10 h 30"/>
                <a:gd name="T40" fmla="*/ 0 w 64"/>
                <a:gd name="T41" fmla="*/ 10 h 30"/>
                <a:gd name="T42" fmla="*/ 0 w 64"/>
                <a:gd name="T43" fmla="*/ 10 h 30"/>
                <a:gd name="T44" fmla="*/ 0 w 64"/>
                <a:gd name="T45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0">
                  <a:moveTo>
                    <a:pt x="0" y="1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6" y="12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21"/>
                    <a:pt x="23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4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24"/>
                    <a:pt x="50" y="17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8" y="5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56" y="25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29"/>
                    <a:pt x="32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3" y="29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60"/>
            <p:cNvSpPr>
              <a:spLocks noEditPoints="1"/>
            </p:cNvSpPr>
            <p:nvPr/>
          </p:nvSpPr>
          <p:spPr bwMode="auto">
            <a:xfrm>
              <a:off x="2204" y="1283"/>
              <a:ext cx="180" cy="88"/>
            </a:xfrm>
            <a:custGeom>
              <a:avLst/>
              <a:gdLst>
                <a:gd name="T0" fmla="*/ 0 w 71"/>
                <a:gd name="T1" fmla="*/ 13 h 35"/>
                <a:gd name="T2" fmla="*/ 6 w 71"/>
                <a:gd name="T3" fmla="*/ 9 h 35"/>
                <a:gd name="T4" fmla="*/ 7 w 71"/>
                <a:gd name="T5" fmla="*/ 9 h 35"/>
                <a:gd name="T6" fmla="*/ 8 w 71"/>
                <a:gd name="T7" fmla="*/ 9 h 35"/>
                <a:gd name="T8" fmla="*/ 8 w 71"/>
                <a:gd name="T9" fmla="*/ 9 h 35"/>
                <a:gd name="T10" fmla="*/ 8 w 71"/>
                <a:gd name="T11" fmla="*/ 9 h 35"/>
                <a:gd name="T12" fmla="*/ 8 w 71"/>
                <a:gd name="T13" fmla="*/ 9 h 35"/>
                <a:gd name="T14" fmla="*/ 8 w 71"/>
                <a:gd name="T15" fmla="*/ 9 h 35"/>
                <a:gd name="T16" fmla="*/ 8 w 71"/>
                <a:gd name="T17" fmla="*/ 10 h 35"/>
                <a:gd name="T18" fmla="*/ 8 w 71"/>
                <a:gd name="T19" fmla="*/ 10 h 35"/>
                <a:gd name="T20" fmla="*/ 9 w 71"/>
                <a:gd name="T21" fmla="*/ 10 h 35"/>
                <a:gd name="T22" fmla="*/ 10 w 71"/>
                <a:gd name="T23" fmla="*/ 12 h 35"/>
                <a:gd name="T24" fmla="*/ 16 w 71"/>
                <a:gd name="T25" fmla="*/ 18 h 35"/>
                <a:gd name="T26" fmla="*/ 34 w 71"/>
                <a:gd name="T27" fmla="*/ 27 h 35"/>
                <a:gd name="T28" fmla="*/ 34 w 71"/>
                <a:gd name="T29" fmla="*/ 27 h 35"/>
                <a:gd name="T30" fmla="*/ 34 w 71"/>
                <a:gd name="T31" fmla="*/ 27 h 35"/>
                <a:gd name="T32" fmla="*/ 37 w 71"/>
                <a:gd name="T33" fmla="*/ 26 h 35"/>
                <a:gd name="T34" fmla="*/ 55 w 71"/>
                <a:gd name="T35" fmla="*/ 13 h 35"/>
                <a:gd name="T36" fmla="*/ 61 w 71"/>
                <a:gd name="T37" fmla="*/ 2 h 35"/>
                <a:gd name="T38" fmla="*/ 61 w 71"/>
                <a:gd name="T39" fmla="*/ 0 h 35"/>
                <a:gd name="T40" fmla="*/ 68 w 71"/>
                <a:gd name="T41" fmla="*/ 5 h 35"/>
                <a:gd name="T42" fmla="*/ 68 w 71"/>
                <a:gd name="T43" fmla="*/ 6 h 35"/>
                <a:gd name="T44" fmla="*/ 67 w 71"/>
                <a:gd name="T45" fmla="*/ 8 h 35"/>
                <a:gd name="T46" fmla="*/ 62 w 71"/>
                <a:gd name="T47" fmla="*/ 18 h 35"/>
                <a:gd name="T48" fmla="*/ 39 w 71"/>
                <a:gd name="T49" fmla="*/ 34 h 35"/>
                <a:gd name="T50" fmla="*/ 34 w 71"/>
                <a:gd name="T51" fmla="*/ 35 h 35"/>
                <a:gd name="T52" fmla="*/ 34 w 71"/>
                <a:gd name="T53" fmla="*/ 31 h 35"/>
                <a:gd name="T54" fmla="*/ 36 w 71"/>
                <a:gd name="T55" fmla="*/ 30 h 35"/>
                <a:gd name="T56" fmla="*/ 33 w 71"/>
                <a:gd name="T57" fmla="*/ 31 h 35"/>
                <a:gd name="T58" fmla="*/ 33 w 71"/>
                <a:gd name="T59" fmla="*/ 31 h 35"/>
                <a:gd name="T60" fmla="*/ 33 w 71"/>
                <a:gd name="T61" fmla="*/ 31 h 35"/>
                <a:gd name="T62" fmla="*/ 21 w 71"/>
                <a:gd name="T63" fmla="*/ 27 h 35"/>
                <a:gd name="T64" fmla="*/ 13 w 71"/>
                <a:gd name="T65" fmla="*/ 21 h 35"/>
                <a:gd name="T66" fmla="*/ 9 w 71"/>
                <a:gd name="T67" fmla="*/ 17 h 35"/>
                <a:gd name="T68" fmla="*/ 13 w 71"/>
                <a:gd name="T69" fmla="*/ 21 h 35"/>
                <a:gd name="T70" fmla="*/ 55 w 71"/>
                <a:gd name="T71" fmla="*/ 20 h 35"/>
                <a:gd name="T72" fmla="*/ 55 w 71"/>
                <a:gd name="T73" fmla="*/ 20 h 35"/>
                <a:gd name="T74" fmla="*/ 55 w 71"/>
                <a:gd name="T75" fmla="*/ 20 h 35"/>
                <a:gd name="T76" fmla="*/ 61 w 71"/>
                <a:gd name="T77" fmla="*/ 12 h 35"/>
                <a:gd name="T78" fmla="*/ 59 w 71"/>
                <a:gd name="T79" fmla="*/ 15 h 35"/>
                <a:gd name="T80" fmla="*/ 3 w 71"/>
                <a:gd name="T81" fmla="*/ 13 h 35"/>
                <a:gd name="T82" fmla="*/ 3 w 71"/>
                <a:gd name="T83" fmla="*/ 13 h 35"/>
                <a:gd name="T84" fmla="*/ 2 w 71"/>
                <a:gd name="T85" fmla="*/ 14 h 35"/>
                <a:gd name="T86" fmla="*/ 2 w 71"/>
                <a:gd name="T87" fmla="*/ 14 h 35"/>
                <a:gd name="T88" fmla="*/ 5 w 71"/>
                <a:gd name="T89" fmla="*/ 11 h 35"/>
                <a:gd name="T90" fmla="*/ 5 w 71"/>
                <a:gd name="T91" fmla="*/ 12 h 35"/>
                <a:gd name="T92" fmla="*/ 5 w 71"/>
                <a:gd name="T9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5">
                  <a:moveTo>
                    <a:pt x="2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9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4"/>
                    <a:pt x="13" y="16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1" y="23"/>
                    <a:pt x="27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6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5" y="25"/>
                    <a:pt x="51" y="19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9" y="8"/>
                    <a:pt x="60" y="3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7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11"/>
                    <a:pt x="64" y="14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7" y="24"/>
                    <a:pt x="50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" y="34"/>
                    <a:pt x="36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5" y="34"/>
                    <a:pt x="3" y="16"/>
                    <a:pt x="2" y="14"/>
                  </a:cubicBezTo>
                  <a:close/>
                  <a:moveTo>
                    <a:pt x="34" y="31"/>
                  </a:moveTo>
                  <a:cubicBezTo>
                    <a:pt x="35" y="31"/>
                    <a:pt x="35" y="31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4" y="31"/>
                  </a:cubicBezTo>
                  <a:close/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lose/>
                  <a:moveTo>
                    <a:pt x="13" y="21"/>
                  </a:moveTo>
                  <a:cubicBezTo>
                    <a:pt x="15" y="23"/>
                    <a:pt x="18" y="25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25"/>
                    <a:pt x="15" y="23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0"/>
                    <a:pt x="10" y="19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9"/>
                    <a:pt x="12" y="20"/>
                    <a:pt x="13" y="21"/>
                  </a:cubicBezTo>
                  <a:close/>
                  <a:moveTo>
                    <a:pt x="55" y="20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lose/>
                  <a:moveTo>
                    <a:pt x="59" y="15"/>
                  </a:moveTo>
                  <a:cubicBezTo>
                    <a:pt x="57" y="17"/>
                    <a:pt x="56" y="18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7"/>
                    <a:pt x="59" y="14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0" y="13"/>
                    <a:pt x="59" y="14"/>
                    <a:pt x="59" y="15"/>
                  </a:cubicBezTo>
                  <a:close/>
                  <a:moveTo>
                    <a:pt x="4" y="1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5" y="12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61"/>
            <p:cNvSpPr/>
            <p:nvPr/>
          </p:nvSpPr>
          <p:spPr bwMode="auto">
            <a:xfrm>
              <a:off x="2227" y="1246"/>
              <a:ext cx="12" cy="10"/>
            </a:xfrm>
            <a:custGeom>
              <a:avLst/>
              <a:gdLst>
                <a:gd name="T0" fmla="*/ 0 w 12"/>
                <a:gd name="T1" fmla="*/ 10 h 10"/>
                <a:gd name="T2" fmla="*/ 0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0 w 12"/>
                <a:gd name="T9" fmla="*/ 10 h 10"/>
                <a:gd name="T10" fmla="*/ 0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0" y="1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2"/>
            <p:cNvSpPr>
              <a:spLocks noEditPoints="1"/>
            </p:cNvSpPr>
            <p:nvPr/>
          </p:nvSpPr>
          <p:spPr bwMode="auto">
            <a:xfrm>
              <a:off x="2222" y="1241"/>
              <a:ext cx="23" cy="20"/>
            </a:xfrm>
            <a:custGeom>
              <a:avLst/>
              <a:gdLst>
                <a:gd name="T0" fmla="*/ 17 w 23"/>
                <a:gd name="T1" fmla="*/ 20 h 20"/>
                <a:gd name="T2" fmla="*/ 5 w 23"/>
                <a:gd name="T3" fmla="*/ 20 h 20"/>
                <a:gd name="T4" fmla="*/ 5 w 23"/>
                <a:gd name="T5" fmla="*/ 15 h 20"/>
                <a:gd name="T6" fmla="*/ 10 w 23"/>
                <a:gd name="T7" fmla="*/ 15 h 20"/>
                <a:gd name="T8" fmla="*/ 5 w 23"/>
                <a:gd name="T9" fmla="*/ 15 h 20"/>
                <a:gd name="T10" fmla="*/ 5 w 23"/>
                <a:gd name="T11" fmla="*/ 20 h 20"/>
                <a:gd name="T12" fmla="*/ 0 w 23"/>
                <a:gd name="T13" fmla="*/ 20 h 20"/>
                <a:gd name="T14" fmla="*/ 0 w 23"/>
                <a:gd name="T15" fmla="*/ 0 h 20"/>
                <a:gd name="T16" fmla="*/ 23 w 23"/>
                <a:gd name="T17" fmla="*/ 0 h 20"/>
                <a:gd name="T18" fmla="*/ 23 w 23"/>
                <a:gd name="T19" fmla="*/ 20 h 20"/>
                <a:gd name="T20" fmla="*/ 17 w 23"/>
                <a:gd name="T21" fmla="*/ 20 h 20"/>
                <a:gd name="T22" fmla="*/ 17 w 23"/>
                <a:gd name="T23" fmla="*/ 20 h 20"/>
                <a:gd name="T24" fmla="*/ 10 w 23"/>
                <a:gd name="T25" fmla="*/ 10 h 20"/>
                <a:gd name="T26" fmla="*/ 12 w 23"/>
                <a:gd name="T27" fmla="*/ 10 h 20"/>
                <a:gd name="T28" fmla="*/ 10 w 23"/>
                <a:gd name="T29" fmla="*/ 10 h 20"/>
                <a:gd name="T30" fmla="*/ 10 w 23"/>
                <a:gd name="T31" fmla="*/ 10 h 20"/>
                <a:gd name="T32" fmla="*/ 10 w 23"/>
                <a:gd name="T3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0">
                  <a:moveTo>
                    <a:pt x="17" y="20"/>
                  </a:moveTo>
                  <a:lnTo>
                    <a:pt x="5" y="20"/>
                  </a:lnTo>
                  <a:lnTo>
                    <a:pt x="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0"/>
                  </a:lnTo>
                  <a:lnTo>
                    <a:pt x="17" y="20"/>
                  </a:lnTo>
                  <a:lnTo>
                    <a:pt x="17" y="20"/>
                  </a:lnTo>
                  <a:close/>
                  <a:moveTo>
                    <a:pt x="10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63"/>
            <p:cNvSpPr/>
            <p:nvPr/>
          </p:nvSpPr>
          <p:spPr bwMode="auto">
            <a:xfrm>
              <a:off x="2358" y="1225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0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0 w 10"/>
                <a:gd name="T9" fmla="*/ 11 h 11"/>
                <a:gd name="T10" fmla="*/ 0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64"/>
            <p:cNvSpPr/>
            <p:nvPr/>
          </p:nvSpPr>
          <p:spPr bwMode="auto">
            <a:xfrm>
              <a:off x="2353" y="1220"/>
              <a:ext cx="20" cy="21"/>
            </a:xfrm>
            <a:custGeom>
              <a:avLst/>
              <a:gdLst>
                <a:gd name="T0" fmla="*/ 15 w 20"/>
                <a:gd name="T1" fmla="*/ 21 h 21"/>
                <a:gd name="T2" fmla="*/ 5 w 20"/>
                <a:gd name="T3" fmla="*/ 21 h 21"/>
                <a:gd name="T4" fmla="*/ 5 w 20"/>
                <a:gd name="T5" fmla="*/ 16 h 21"/>
                <a:gd name="T6" fmla="*/ 10 w 20"/>
                <a:gd name="T7" fmla="*/ 16 h 21"/>
                <a:gd name="T8" fmla="*/ 5 w 20"/>
                <a:gd name="T9" fmla="*/ 16 h 21"/>
                <a:gd name="T10" fmla="*/ 5 w 20"/>
                <a:gd name="T11" fmla="*/ 21 h 21"/>
                <a:gd name="T12" fmla="*/ 0 w 20"/>
                <a:gd name="T13" fmla="*/ 21 h 21"/>
                <a:gd name="T14" fmla="*/ 0 w 20"/>
                <a:gd name="T15" fmla="*/ 0 h 21"/>
                <a:gd name="T16" fmla="*/ 20 w 20"/>
                <a:gd name="T17" fmla="*/ 0 h 21"/>
                <a:gd name="T18" fmla="*/ 20 w 20"/>
                <a:gd name="T19" fmla="*/ 21 h 21"/>
                <a:gd name="T20" fmla="*/ 15 w 20"/>
                <a:gd name="T21" fmla="*/ 21 h 21"/>
                <a:gd name="T22" fmla="*/ 15 w 20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1">
                  <a:moveTo>
                    <a:pt x="15" y="21"/>
                  </a:moveTo>
                  <a:lnTo>
                    <a:pt x="5" y="21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21"/>
                  </a:lnTo>
                  <a:lnTo>
                    <a:pt x="15" y="21"/>
                  </a:ln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65"/>
            <p:cNvSpPr/>
            <p:nvPr/>
          </p:nvSpPr>
          <p:spPr bwMode="auto">
            <a:xfrm>
              <a:off x="2106" y="1251"/>
              <a:ext cx="78" cy="138"/>
            </a:xfrm>
            <a:custGeom>
              <a:avLst/>
              <a:gdLst>
                <a:gd name="T0" fmla="*/ 0 w 31"/>
                <a:gd name="T1" fmla="*/ 31 h 55"/>
                <a:gd name="T2" fmla="*/ 0 w 31"/>
                <a:gd name="T3" fmla="*/ 30 h 55"/>
                <a:gd name="T4" fmla="*/ 0 w 31"/>
                <a:gd name="T5" fmla="*/ 30 h 55"/>
                <a:gd name="T6" fmla="*/ 25 w 31"/>
                <a:gd name="T7" fmla="*/ 0 h 55"/>
                <a:gd name="T8" fmla="*/ 25 w 31"/>
                <a:gd name="T9" fmla="*/ 0 h 55"/>
                <a:gd name="T10" fmla="*/ 28 w 31"/>
                <a:gd name="T11" fmla="*/ 0 h 55"/>
                <a:gd name="T12" fmla="*/ 28 w 31"/>
                <a:gd name="T13" fmla="*/ 0 h 55"/>
                <a:gd name="T14" fmla="*/ 27 w 31"/>
                <a:gd name="T15" fmla="*/ 4 h 55"/>
                <a:gd name="T16" fmla="*/ 25 w 31"/>
                <a:gd name="T17" fmla="*/ 4 h 55"/>
                <a:gd name="T18" fmla="*/ 25 w 31"/>
                <a:gd name="T19" fmla="*/ 4 h 55"/>
                <a:gd name="T20" fmla="*/ 4 w 31"/>
                <a:gd name="T21" fmla="*/ 30 h 55"/>
                <a:gd name="T22" fmla="*/ 4 w 31"/>
                <a:gd name="T23" fmla="*/ 30 h 55"/>
                <a:gd name="T24" fmla="*/ 4 w 31"/>
                <a:gd name="T25" fmla="*/ 31 h 55"/>
                <a:gd name="T26" fmla="*/ 4 w 31"/>
                <a:gd name="T27" fmla="*/ 31 h 55"/>
                <a:gd name="T28" fmla="*/ 17 w 31"/>
                <a:gd name="T29" fmla="*/ 47 h 55"/>
                <a:gd name="T30" fmla="*/ 17 w 31"/>
                <a:gd name="T31" fmla="*/ 47 h 55"/>
                <a:gd name="T32" fmla="*/ 31 w 31"/>
                <a:gd name="T33" fmla="*/ 51 h 55"/>
                <a:gd name="T34" fmla="*/ 31 w 31"/>
                <a:gd name="T35" fmla="*/ 51 h 55"/>
                <a:gd name="T36" fmla="*/ 30 w 31"/>
                <a:gd name="T37" fmla="*/ 55 h 55"/>
                <a:gd name="T38" fmla="*/ 0 w 31"/>
                <a:gd name="T39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55">
                  <a:moveTo>
                    <a:pt x="0" y="3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12"/>
                    <a:pt x="1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" y="4"/>
                    <a:pt x="5" y="14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9"/>
                    <a:pt x="11" y="44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4" y="50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1" y="5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66"/>
            <p:cNvSpPr>
              <a:spLocks noEditPoints="1"/>
            </p:cNvSpPr>
            <p:nvPr/>
          </p:nvSpPr>
          <p:spPr bwMode="auto">
            <a:xfrm>
              <a:off x="2100" y="1246"/>
              <a:ext cx="89" cy="148"/>
            </a:xfrm>
            <a:custGeom>
              <a:avLst/>
              <a:gdLst>
                <a:gd name="T0" fmla="*/ 32 w 35"/>
                <a:gd name="T1" fmla="*/ 59 h 59"/>
                <a:gd name="T2" fmla="*/ 31 w 35"/>
                <a:gd name="T3" fmla="*/ 58 h 59"/>
                <a:gd name="T4" fmla="*/ 27 w 35"/>
                <a:gd name="T5" fmla="*/ 58 h 59"/>
                <a:gd name="T6" fmla="*/ 17 w 35"/>
                <a:gd name="T7" fmla="*/ 54 h 59"/>
                <a:gd name="T8" fmla="*/ 0 w 35"/>
                <a:gd name="T9" fmla="*/ 33 h 59"/>
                <a:gd name="T10" fmla="*/ 2 w 35"/>
                <a:gd name="T11" fmla="*/ 33 h 59"/>
                <a:gd name="T12" fmla="*/ 0 w 35"/>
                <a:gd name="T13" fmla="*/ 32 h 59"/>
                <a:gd name="T14" fmla="*/ 27 w 35"/>
                <a:gd name="T15" fmla="*/ 0 h 59"/>
                <a:gd name="T16" fmla="*/ 30 w 35"/>
                <a:gd name="T17" fmla="*/ 0 h 59"/>
                <a:gd name="T18" fmla="*/ 32 w 35"/>
                <a:gd name="T19" fmla="*/ 1 h 59"/>
                <a:gd name="T20" fmla="*/ 28 w 35"/>
                <a:gd name="T21" fmla="*/ 8 h 59"/>
                <a:gd name="T22" fmla="*/ 27 w 35"/>
                <a:gd name="T23" fmla="*/ 8 h 59"/>
                <a:gd name="T24" fmla="*/ 8 w 35"/>
                <a:gd name="T25" fmla="*/ 32 h 59"/>
                <a:gd name="T26" fmla="*/ 8 w 35"/>
                <a:gd name="T27" fmla="*/ 33 h 59"/>
                <a:gd name="T28" fmla="*/ 8 w 35"/>
                <a:gd name="T29" fmla="*/ 33 h 59"/>
                <a:gd name="T30" fmla="*/ 20 w 35"/>
                <a:gd name="T31" fmla="*/ 47 h 59"/>
                <a:gd name="T32" fmla="*/ 33 w 35"/>
                <a:gd name="T33" fmla="*/ 51 h 59"/>
                <a:gd name="T34" fmla="*/ 33 w 35"/>
                <a:gd name="T35" fmla="*/ 51 h 59"/>
                <a:gd name="T36" fmla="*/ 35 w 35"/>
                <a:gd name="T37" fmla="*/ 53 h 59"/>
                <a:gd name="T38" fmla="*/ 32 w 35"/>
                <a:gd name="T39" fmla="*/ 57 h 59"/>
                <a:gd name="T40" fmla="*/ 32 w 35"/>
                <a:gd name="T41" fmla="*/ 57 h 59"/>
                <a:gd name="T42" fmla="*/ 32 w 35"/>
                <a:gd name="T43" fmla="*/ 59 h 59"/>
                <a:gd name="T44" fmla="*/ 32 w 35"/>
                <a:gd name="T45" fmla="*/ 57 h 59"/>
                <a:gd name="T46" fmla="*/ 31 w 35"/>
                <a:gd name="T47" fmla="*/ 58 h 59"/>
                <a:gd name="T48" fmla="*/ 19 w 35"/>
                <a:gd name="T49" fmla="*/ 51 h 59"/>
                <a:gd name="T50" fmla="*/ 10 w 35"/>
                <a:gd name="T51" fmla="*/ 45 h 59"/>
                <a:gd name="T52" fmla="*/ 26 w 35"/>
                <a:gd name="T53" fmla="*/ 53 h 59"/>
                <a:gd name="T54" fmla="*/ 4 w 35"/>
                <a:gd name="T55" fmla="*/ 32 h 59"/>
                <a:gd name="T56" fmla="*/ 4 w 35"/>
                <a:gd name="T57" fmla="*/ 32 h 59"/>
                <a:gd name="T58" fmla="*/ 27 w 35"/>
                <a:gd name="T59" fmla="*/ 4 h 59"/>
                <a:gd name="T60" fmla="*/ 27 w 35"/>
                <a:gd name="T61" fmla="*/ 4 h 59"/>
                <a:gd name="T62" fmla="*/ 27 w 35"/>
                <a:gd name="T6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59">
                  <a:moveTo>
                    <a:pt x="32" y="59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1" y="59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29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7"/>
                    <a:pt x="21" y="56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9" y="51"/>
                    <a:pt x="1" y="4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12"/>
                    <a:pt x="1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1" y="8"/>
                    <a:pt x="9" y="17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9"/>
                    <a:pt x="14" y="44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6" y="49"/>
                    <a:pt x="32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lose/>
                  <a:moveTo>
                    <a:pt x="31" y="58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8"/>
                    <a:pt x="31" y="58"/>
                    <a:pt x="31" y="58"/>
                  </a:cubicBezTo>
                  <a:close/>
                  <a:moveTo>
                    <a:pt x="26" y="53"/>
                  </a:moveTo>
                  <a:cubicBezTo>
                    <a:pt x="24" y="53"/>
                    <a:pt x="21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9"/>
                    <a:pt x="13" y="47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5" y="50"/>
                    <a:pt x="21" y="52"/>
                    <a:pt x="26" y="53"/>
                  </a:cubicBezTo>
                  <a:close/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67"/>
            <p:cNvSpPr>
              <a:spLocks noEditPoints="1"/>
            </p:cNvSpPr>
            <p:nvPr/>
          </p:nvSpPr>
          <p:spPr bwMode="auto">
            <a:xfrm>
              <a:off x="2419" y="1215"/>
              <a:ext cx="83" cy="134"/>
            </a:xfrm>
            <a:custGeom>
              <a:avLst/>
              <a:gdLst>
                <a:gd name="T0" fmla="*/ 6 w 33"/>
                <a:gd name="T1" fmla="*/ 52 h 53"/>
                <a:gd name="T2" fmla="*/ 9 w 33"/>
                <a:gd name="T3" fmla="*/ 49 h 53"/>
                <a:gd name="T4" fmla="*/ 8 w 33"/>
                <a:gd name="T5" fmla="*/ 50 h 53"/>
                <a:gd name="T6" fmla="*/ 8 w 33"/>
                <a:gd name="T7" fmla="*/ 49 h 53"/>
                <a:gd name="T8" fmla="*/ 8 w 33"/>
                <a:gd name="T9" fmla="*/ 49 h 53"/>
                <a:gd name="T10" fmla="*/ 8 w 33"/>
                <a:gd name="T11" fmla="*/ 49 h 53"/>
                <a:gd name="T12" fmla="*/ 8 w 33"/>
                <a:gd name="T13" fmla="*/ 49 h 53"/>
                <a:gd name="T14" fmla="*/ 8 w 33"/>
                <a:gd name="T15" fmla="*/ 49 h 53"/>
                <a:gd name="T16" fmla="*/ 8 w 33"/>
                <a:gd name="T17" fmla="*/ 49 h 53"/>
                <a:gd name="T18" fmla="*/ 8 w 33"/>
                <a:gd name="T19" fmla="*/ 49 h 53"/>
                <a:gd name="T20" fmla="*/ 20 w 33"/>
                <a:gd name="T21" fmla="*/ 42 h 53"/>
                <a:gd name="T22" fmla="*/ 20 w 33"/>
                <a:gd name="T23" fmla="*/ 42 h 53"/>
                <a:gd name="T24" fmla="*/ 29 w 33"/>
                <a:gd name="T25" fmla="*/ 25 h 53"/>
                <a:gd name="T26" fmla="*/ 29 w 33"/>
                <a:gd name="T27" fmla="*/ 25 h 53"/>
                <a:gd name="T28" fmla="*/ 29 w 33"/>
                <a:gd name="T29" fmla="*/ 21 h 53"/>
                <a:gd name="T30" fmla="*/ 29 w 33"/>
                <a:gd name="T31" fmla="*/ 21 h 53"/>
                <a:gd name="T32" fmla="*/ 13 w 33"/>
                <a:gd name="T33" fmla="*/ 5 h 53"/>
                <a:gd name="T34" fmla="*/ 13 w 33"/>
                <a:gd name="T35" fmla="*/ 5 h 53"/>
                <a:gd name="T36" fmla="*/ 5 w 33"/>
                <a:gd name="T37" fmla="*/ 6 h 53"/>
                <a:gd name="T38" fmla="*/ 5 w 33"/>
                <a:gd name="T39" fmla="*/ 6 h 53"/>
                <a:gd name="T40" fmla="*/ 2 w 33"/>
                <a:gd name="T41" fmla="*/ 8 h 53"/>
                <a:gd name="T42" fmla="*/ 2 w 33"/>
                <a:gd name="T43" fmla="*/ 8 h 53"/>
                <a:gd name="T44" fmla="*/ 0 w 33"/>
                <a:gd name="T45" fmla="*/ 4 h 53"/>
                <a:gd name="T46" fmla="*/ 13 w 33"/>
                <a:gd name="T47" fmla="*/ 1 h 53"/>
                <a:gd name="T48" fmla="*/ 13 w 33"/>
                <a:gd name="T49" fmla="*/ 1 h 53"/>
                <a:gd name="T50" fmla="*/ 33 w 33"/>
                <a:gd name="T51" fmla="*/ 20 h 53"/>
                <a:gd name="T52" fmla="*/ 33 w 33"/>
                <a:gd name="T53" fmla="*/ 20 h 53"/>
                <a:gd name="T54" fmla="*/ 33 w 33"/>
                <a:gd name="T55" fmla="*/ 25 h 53"/>
                <a:gd name="T56" fmla="*/ 33 w 33"/>
                <a:gd name="T57" fmla="*/ 25 h 53"/>
                <a:gd name="T58" fmla="*/ 23 w 33"/>
                <a:gd name="T59" fmla="*/ 46 h 53"/>
                <a:gd name="T60" fmla="*/ 23 w 33"/>
                <a:gd name="T61" fmla="*/ 46 h 53"/>
                <a:gd name="T62" fmla="*/ 8 w 33"/>
                <a:gd name="T63" fmla="*/ 53 h 53"/>
                <a:gd name="T64" fmla="*/ 8 w 33"/>
                <a:gd name="T65" fmla="*/ 53 h 53"/>
                <a:gd name="T66" fmla="*/ 6 w 33"/>
                <a:gd name="T67" fmla="*/ 52 h 53"/>
                <a:gd name="T68" fmla="*/ 2 w 33"/>
                <a:gd name="T69" fmla="*/ 8 h 53"/>
                <a:gd name="T70" fmla="*/ 2 w 33"/>
                <a:gd name="T71" fmla="*/ 8 h 53"/>
                <a:gd name="T72" fmla="*/ 2 w 33"/>
                <a:gd name="T73" fmla="*/ 8 h 53"/>
                <a:gd name="T74" fmla="*/ 2 w 33"/>
                <a:gd name="T75" fmla="*/ 8 h 53"/>
                <a:gd name="T76" fmla="*/ 2 w 33"/>
                <a:gd name="T77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53">
                  <a:moveTo>
                    <a:pt x="6" y="52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0" y="49"/>
                    <a:pt x="15" y="46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5" y="38"/>
                    <a:pt x="29" y="32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7"/>
                    <a:pt x="20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1" y="0"/>
                    <a:pt x="30" y="5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2"/>
                    <a:pt x="33" y="2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34"/>
                    <a:pt x="28" y="41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7" y="50"/>
                    <a:pt x="12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7" y="53"/>
                    <a:pt x="6" y="52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68"/>
            <p:cNvSpPr>
              <a:spLocks noEditPoints="1"/>
            </p:cNvSpPr>
            <p:nvPr/>
          </p:nvSpPr>
          <p:spPr bwMode="auto">
            <a:xfrm>
              <a:off x="2411" y="1213"/>
              <a:ext cx="96" cy="141"/>
            </a:xfrm>
            <a:custGeom>
              <a:avLst/>
              <a:gdLst>
                <a:gd name="T0" fmla="*/ 9 w 38"/>
                <a:gd name="T1" fmla="*/ 53 h 56"/>
                <a:gd name="T2" fmla="*/ 6 w 38"/>
                <a:gd name="T3" fmla="*/ 52 h 56"/>
                <a:gd name="T4" fmla="*/ 12 w 38"/>
                <a:gd name="T5" fmla="*/ 48 h 56"/>
                <a:gd name="T6" fmla="*/ 30 w 38"/>
                <a:gd name="T7" fmla="*/ 26 h 56"/>
                <a:gd name="T8" fmla="*/ 30 w 38"/>
                <a:gd name="T9" fmla="*/ 26 h 56"/>
                <a:gd name="T10" fmla="*/ 16 w 38"/>
                <a:gd name="T11" fmla="*/ 8 h 56"/>
                <a:gd name="T12" fmla="*/ 9 w 38"/>
                <a:gd name="T13" fmla="*/ 9 h 56"/>
                <a:gd name="T14" fmla="*/ 7 w 38"/>
                <a:gd name="T15" fmla="*/ 11 h 56"/>
                <a:gd name="T16" fmla="*/ 0 w 38"/>
                <a:gd name="T17" fmla="*/ 4 h 56"/>
                <a:gd name="T18" fmla="*/ 2 w 38"/>
                <a:gd name="T19" fmla="*/ 3 h 56"/>
                <a:gd name="T20" fmla="*/ 3 w 38"/>
                <a:gd name="T21" fmla="*/ 3 h 56"/>
                <a:gd name="T22" fmla="*/ 16 w 38"/>
                <a:gd name="T23" fmla="*/ 0 h 56"/>
                <a:gd name="T24" fmla="*/ 17 w 38"/>
                <a:gd name="T25" fmla="*/ 0 h 56"/>
                <a:gd name="T26" fmla="*/ 38 w 38"/>
                <a:gd name="T27" fmla="*/ 26 h 56"/>
                <a:gd name="T28" fmla="*/ 27 w 38"/>
                <a:gd name="T29" fmla="*/ 48 h 56"/>
                <a:gd name="T30" fmla="*/ 11 w 38"/>
                <a:gd name="T31" fmla="*/ 56 h 56"/>
                <a:gd name="T32" fmla="*/ 10 w 38"/>
                <a:gd name="T33" fmla="*/ 54 h 56"/>
                <a:gd name="T34" fmla="*/ 13 w 38"/>
                <a:gd name="T35" fmla="*/ 51 h 56"/>
                <a:gd name="T36" fmla="*/ 13 w 38"/>
                <a:gd name="T37" fmla="*/ 51 h 56"/>
                <a:gd name="T38" fmla="*/ 20 w 38"/>
                <a:gd name="T39" fmla="*/ 48 h 56"/>
                <a:gd name="T40" fmla="*/ 20 w 38"/>
                <a:gd name="T41" fmla="*/ 48 h 56"/>
                <a:gd name="T42" fmla="*/ 34 w 38"/>
                <a:gd name="T43" fmla="*/ 29 h 56"/>
                <a:gd name="T44" fmla="*/ 34 w 38"/>
                <a:gd name="T45" fmla="*/ 21 h 56"/>
                <a:gd name="T46" fmla="*/ 34 w 38"/>
                <a:gd name="T47" fmla="*/ 27 h 56"/>
                <a:gd name="T48" fmla="*/ 34 w 38"/>
                <a:gd name="T49" fmla="*/ 21 h 56"/>
                <a:gd name="T50" fmla="*/ 32 w 38"/>
                <a:gd name="T51" fmla="*/ 16 h 56"/>
                <a:gd name="T52" fmla="*/ 32 w 38"/>
                <a:gd name="T53" fmla="*/ 16 h 56"/>
                <a:gd name="T54" fmla="*/ 32 w 38"/>
                <a:gd name="T55" fmla="*/ 16 h 56"/>
                <a:gd name="T56" fmla="*/ 32 w 38"/>
                <a:gd name="T57" fmla="*/ 16 h 56"/>
                <a:gd name="T58" fmla="*/ 32 w 38"/>
                <a:gd name="T59" fmla="*/ 16 h 56"/>
                <a:gd name="T60" fmla="*/ 32 w 38"/>
                <a:gd name="T61" fmla="*/ 15 h 56"/>
                <a:gd name="T62" fmla="*/ 32 w 38"/>
                <a:gd name="T63" fmla="*/ 15 h 56"/>
                <a:gd name="T64" fmla="*/ 32 w 38"/>
                <a:gd name="T65" fmla="*/ 15 h 56"/>
                <a:gd name="T66" fmla="*/ 32 w 38"/>
                <a:gd name="T67" fmla="*/ 15 h 56"/>
                <a:gd name="T68" fmla="*/ 32 w 38"/>
                <a:gd name="T69" fmla="*/ 15 h 56"/>
                <a:gd name="T70" fmla="*/ 32 w 38"/>
                <a:gd name="T71" fmla="*/ 14 h 56"/>
                <a:gd name="T72" fmla="*/ 32 w 38"/>
                <a:gd name="T73" fmla="*/ 14 h 56"/>
                <a:gd name="T74" fmla="*/ 32 w 38"/>
                <a:gd name="T75" fmla="*/ 14 h 56"/>
                <a:gd name="T76" fmla="*/ 31 w 38"/>
                <a:gd name="T77" fmla="*/ 14 h 56"/>
                <a:gd name="T78" fmla="*/ 31 w 38"/>
                <a:gd name="T79" fmla="*/ 14 h 56"/>
                <a:gd name="T80" fmla="*/ 31 w 38"/>
                <a:gd name="T81" fmla="*/ 14 h 56"/>
                <a:gd name="T82" fmla="*/ 31 w 38"/>
                <a:gd name="T83" fmla="*/ 13 h 56"/>
                <a:gd name="T84" fmla="*/ 31 w 38"/>
                <a:gd name="T85" fmla="*/ 13 h 56"/>
                <a:gd name="T86" fmla="*/ 31 w 38"/>
                <a:gd name="T87" fmla="*/ 13 h 56"/>
                <a:gd name="T88" fmla="*/ 31 w 38"/>
                <a:gd name="T89" fmla="*/ 13 h 56"/>
                <a:gd name="T90" fmla="*/ 31 w 38"/>
                <a:gd name="T91" fmla="*/ 13 h 56"/>
                <a:gd name="T92" fmla="*/ 31 w 38"/>
                <a:gd name="T93" fmla="*/ 13 h 56"/>
                <a:gd name="T94" fmla="*/ 31 w 38"/>
                <a:gd name="T95" fmla="*/ 12 h 56"/>
                <a:gd name="T96" fmla="*/ 31 w 38"/>
                <a:gd name="T97" fmla="*/ 12 h 56"/>
                <a:gd name="T98" fmla="*/ 30 w 38"/>
                <a:gd name="T99" fmla="*/ 12 h 56"/>
                <a:gd name="T100" fmla="*/ 30 w 38"/>
                <a:gd name="T101" fmla="*/ 12 h 56"/>
                <a:gd name="T102" fmla="*/ 30 w 38"/>
                <a:gd name="T103" fmla="*/ 12 h 56"/>
                <a:gd name="T104" fmla="*/ 30 w 38"/>
                <a:gd name="T105" fmla="*/ 12 h 56"/>
                <a:gd name="T106" fmla="*/ 30 w 38"/>
                <a:gd name="T107" fmla="*/ 11 h 56"/>
                <a:gd name="T108" fmla="*/ 17 w 38"/>
                <a:gd name="T109" fmla="*/ 4 h 56"/>
                <a:gd name="T110" fmla="*/ 16 w 38"/>
                <a:gd name="T111" fmla="*/ 4 h 56"/>
                <a:gd name="T112" fmla="*/ 16 w 38"/>
                <a:gd name="T113" fmla="*/ 4 h 56"/>
                <a:gd name="T114" fmla="*/ 17 w 38"/>
                <a:gd name="T115" fmla="*/ 4 h 56"/>
                <a:gd name="T116" fmla="*/ 7 w 38"/>
                <a:gd name="T117" fmla="*/ 5 h 56"/>
                <a:gd name="T118" fmla="*/ 11 w 38"/>
                <a:gd name="T119" fmla="*/ 4 h 56"/>
                <a:gd name="T120" fmla="*/ 7 w 38"/>
                <a:gd name="T1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" h="56">
                  <a:moveTo>
                    <a:pt x="7" y="54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7"/>
                    <a:pt x="18" y="45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38"/>
                    <a:pt x="30" y="33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3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7" y="9"/>
                    <a:pt x="22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1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1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5" y="5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3"/>
                    <a:pt x="38" y="24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6"/>
                    <a:pt x="33" y="43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53"/>
                    <a:pt x="15" y="55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9" y="55"/>
                    <a:pt x="7" y="54"/>
                  </a:cubicBezTo>
                  <a:close/>
                  <a:moveTo>
                    <a:pt x="10" y="54"/>
                  </a:move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lose/>
                  <a:moveTo>
                    <a:pt x="13" y="51"/>
                  </a:moveTo>
                  <a:cubicBezTo>
                    <a:pt x="15" y="51"/>
                    <a:pt x="17" y="50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50"/>
                    <a:pt x="15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lose/>
                  <a:moveTo>
                    <a:pt x="28" y="42"/>
                  </a:moveTo>
                  <a:cubicBezTo>
                    <a:pt x="31" y="38"/>
                    <a:pt x="33" y="34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4"/>
                    <a:pt x="31" y="38"/>
                    <a:pt x="28" y="42"/>
                  </a:cubicBezTo>
                  <a:close/>
                  <a:moveTo>
                    <a:pt x="34" y="21"/>
                  </a:moveTo>
                  <a:cubicBezTo>
                    <a:pt x="34" y="23"/>
                    <a:pt x="34" y="25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4" y="23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18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20"/>
                    <a:pt x="34" y="21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4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1"/>
                  </a:moveTo>
                  <a:cubicBezTo>
                    <a:pt x="27" y="6"/>
                    <a:pt x="21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6" y="5"/>
                    <a:pt x="30" y="11"/>
                  </a:cubicBezTo>
                  <a:close/>
                  <a:moveTo>
                    <a:pt x="7" y="6"/>
                  </a:move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69"/>
            <p:cNvSpPr/>
            <p:nvPr/>
          </p:nvSpPr>
          <p:spPr bwMode="auto">
            <a:xfrm>
              <a:off x="2131" y="1057"/>
              <a:ext cx="323" cy="214"/>
            </a:xfrm>
            <a:custGeom>
              <a:avLst/>
              <a:gdLst>
                <a:gd name="T0" fmla="*/ 2 w 128"/>
                <a:gd name="T1" fmla="*/ 83 h 85"/>
                <a:gd name="T2" fmla="*/ 4 w 128"/>
                <a:gd name="T3" fmla="*/ 84 h 85"/>
                <a:gd name="T4" fmla="*/ 2 w 128"/>
                <a:gd name="T5" fmla="*/ 84 h 85"/>
                <a:gd name="T6" fmla="*/ 2 w 128"/>
                <a:gd name="T7" fmla="*/ 84 h 85"/>
                <a:gd name="T8" fmla="*/ 2 w 128"/>
                <a:gd name="T9" fmla="*/ 84 h 85"/>
                <a:gd name="T10" fmla="*/ 2 w 128"/>
                <a:gd name="T11" fmla="*/ 84 h 85"/>
                <a:gd name="T12" fmla="*/ 2 w 128"/>
                <a:gd name="T13" fmla="*/ 84 h 85"/>
                <a:gd name="T14" fmla="*/ 2 w 128"/>
                <a:gd name="T15" fmla="*/ 84 h 85"/>
                <a:gd name="T16" fmla="*/ 0 w 128"/>
                <a:gd name="T17" fmla="*/ 49 h 85"/>
                <a:gd name="T18" fmla="*/ 0 w 128"/>
                <a:gd name="T19" fmla="*/ 49 h 85"/>
                <a:gd name="T20" fmla="*/ 0 w 128"/>
                <a:gd name="T21" fmla="*/ 40 h 85"/>
                <a:gd name="T22" fmla="*/ 0 w 128"/>
                <a:gd name="T23" fmla="*/ 40 h 85"/>
                <a:gd name="T24" fmla="*/ 2 w 128"/>
                <a:gd name="T25" fmla="*/ 35 h 85"/>
                <a:gd name="T26" fmla="*/ 2 w 128"/>
                <a:gd name="T27" fmla="*/ 35 h 85"/>
                <a:gd name="T28" fmla="*/ 50 w 128"/>
                <a:gd name="T29" fmla="*/ 1 h 85"/>
                <a:gd name="T30" fmla="*/ 50 w 128"/>
                <a:gd name="T31" fmla="*/ 1 h 85"/>
                <a:gd name="T32" fmla="*/ 70 w 128"/>
                <a:gd name="T33" fmla="*/ 0 h 85"/>
                <a:gd name="T34" fmla="*/ 70 w 128"/>
                <a:gd name="T35" fmla="*/ 0 h 85"/>
                <a:gd name="T36" fmla="*/ 103 w 128"/>
                <a:gd name="T37" fmla="*/ 9 h 85"/>
                <a:gd name="T38" fmla="*/ 103 w 128"/>
                <a:gd name="T39" fmla="*/ 9 h 85"/>
                <a:gd name="T40" fmla="*/ 118 w 128"/>
                <a:gd name="T41" fmla="*/ 37 h 85"/>
                <a:gd name="T42" fmla="*/ 118 w 128"/>
                <a:gd name="T43" fmla="*/ 37 h 85"/>
                <a:gd name="T44" fmla="*/ 128 w 128"/>
                <a:gd name="T45" fmla="*/ 65 h 85"/>
                <a:gd name="T46" fmla="*/ 128 w 128"/>
                <a:gd name="T47" fmla="*/ 65 h 85"/>
                <a:gd name="T48" fmla="*/ 124 w 128"/>
                <a:gd name="T49" fmla="*/ 66 h 85"/>
                <a:gd name="T50" fmla="*/ 115 w 128"/>
                <a:gd name="T51" fmla="*/ 39 h 85"/>
                <a:gd name="T52" fmla="*/ 115 w 128"/>
                <a:gd name="T53" fmla="*/ 39 h 85"/>
                <a:gd name="T54" fmla="*/ 100 w 128"/>
                <a:gd name="T55" fmla="*/ 11 h 85"/>
                <a:gd name="T56" fmla="*/ 100 w 128"/>
                <a:gd name="T57" fmla="*/ 11 h 85"/>
                <a:gd name="T58" fmla="*/ 70 w 128"/>
                <a:gd name="T59" fmla="*/ 4 h 85"/>
                <a:gd name="T60" fmla="*/ 70 w 128"/>
                <a:gd name="T61" fmla="*/ 4 h 85"/>
                <a:gd name="T62" fmla="*/ 50 w 128"/>
                <a:gd name="T63" fmla="*/ 5 h 85"/>
                <a:gd name="T64" fmla="*/ 50 w 128"/>
                <a:gd name="T65" fmla="*/ 5 h 85"/>
                <a:gd name="T66" fmla="*/ 5 w 128"/>
                <a:gd name="T67" fmla="*/ 37 h 85"/>
                <a:gd name="T68" fmla="*/ 5 w 128"/>
                <a:gd name="T69" fmla="*/ 37 h 85"/>
                <a:gd name="T70" fmla="*/ 4 w 128"/>
                <a:gd name="T71" fmla="*/ 41 h 85"/>
                <a:gd name="T72" fmla="*/ 4 w 128"/>
                <a:gd name="T73" fmla="*/ 41 h 85"/>
                <a:gd name="T74" fmla="*/ 4 w 128"/>
                <a:gd name="T75" fmla="*/ 49 h 85"/>
                <a:gd name="T76" fmla="*/ 4 w 128"/>
                <a:gd name="T77" fmla="*/ 49 h 85"/>
                <a:gd name="T78" fmla="*/ 6 w 128"/>
                <a:gd name="T79" fmla="*/ 84 h 85"/>
                <a:gd name="T80" fmla="*/ 6 w 128"/>
                <a:gd name="T81" fmla="*/ 84 h 85"/>
                <a:gd name="T82" fmla="*/ 6 w 128"/>
                <a:gd name="T83" fmla="*/ 84 h 85"/>
                <a:gd name="T84" fmla="*/ 6 w 128"/>
                <a:gd name="T85" fmla="*/ 84 h 85"/>
                <a:gd name="T86" fmla="*/ 5 w 128"/>
                <a:gd name="T87" fmla="*/ 85 h 85"/>
                <a:gd name="T88" fmla="*/ 5 w 128"/>
                <a:gd name="T89" fmla="*/ 85 h 85"/>
                <a:gd name="T90" fmla="*/ 2 w 128"/>
                <a:gd name="T91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85">
                  <a:moveTo>
                    <a:pt x="2" y="83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1"/>
                    <a:pt x="0" y="63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6"/>
                    <a:pt x="0" y="43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8"/>
                    <a:pt x="1" y="36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" y="31"/>
                    <a:pt x="17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7" y="0"/>
                    <a:pt x="64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0" y="0"/>
                    <a:pt x="100" y="5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7" y="14"/>
                    <a:pt x="113" y="23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4" y="52"/>
                    <a:pt x="128" y="65"/>
                    <a:pt x="128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6"/>
                    <a:pt x="120" y="53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09" y="25"/>
                    <a:pt x="104" y="15"/>
                    <a:pt x="100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8" y="9"/>
                    <a:pt x="8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4" y="4"/>
                    <a:pt x="58" y="4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19" y="10"/>
                    <a:pt x="9" y="32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9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63"/>
                    <a:pt x="6" y="82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3"/>
                    <a:pt x="2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70"/>
            <p:cNvSpPr>
              <a:spLocks noEditPoints="1"/>
            </p:cNvSpPr>
            <p:nvPr/>
          </p:nvSpPr>
          <p:spPr bwMode="auto">
            <a:xfrm>
              <a:off x="2126" y="1052"/>
              <a:ext cx="333" cy="226"/>
            </a:xfrm>
            <a:custGeom>
              <a:avLst/>
              <a:gdLst>
                <a:gd name="T0" fmla="*/ 2 w 132"/>
                <a:gd name="T1" fmla="*/ 88 h 90"/>
                <a:gd name="T2" fmla="*/ 2 w 132"/>
                <a:gd name="T3" fmla="*/ 86 h 90"/>
                <a:gd name="T4" fmla="*/ 2 w 132"/>
                <a:gd name="T5" fmla="*/ 86 h 90"/>
                <a:gd name="T6" fmla="*/ 2 w 132"/>
                <a:gd name="T7" fmla="*/ 86 h 90"/>
                <a:gd name="T8" fmla="*/ 0 w 132"/>
                <a:gd name="T9" fmla="*/ 51 h 90"/>
                <a:gd name="T10" fmla="*/ 0 w 132"/>
                <a:gd name="T11" fmla="*/ 51 h 90"/>
                <a:gd name="T12" fmla="*/ 0 w 132"/>
                <a:gd name="T13" fmla="*/ 51 h 90"/>
                <a:gd name="T14" fmla="*/ 0 w 132"/>
                <a:gd name="T15" fmla="*/ 42 h 90"/>
                <a:gd name="T16" fmla="*/ 3 w 132"/>
                <a:gd name="T17" fmla="*/ 35 h 90"/>
                <a:gd name="T18" fmla="*/ 52 w 132"/>
                <a:gd name="T19" fmla="*/ 1 h 90"/>
                <a:gd name="T20" fmla="*/ 72 w 132"/>
                <a:gd name="T21" fmla="*/ 0 h 90"/>
                <a:gd name="T22" fmla="*/ 107 w 132"/>
                <a:gd name="T23" fmla="*/ 10 h 90"/>
                <a:gd name="T24" fmla="*/ 122 w 132"/>
                <a:gd name="T25" fmla="*/ 39 h 90"/>
                <a:gd name="T26" fmla="*/ 132 w 132"/>
                <a:gd name="T27" fmla="*/ 67 h 90"/>
                <a:gd name="T28" fmla="*/ 125 w 132"/>
                <a:gd name="T29" fmla="*/ 71 h 90"/>
                <a:gd name="T30" fmla="*/ 124 w 132"/>
                <a:gd name="T31" fmla="*/ 69 h 90"/>
                <a:gd name="T32" fmla="*/ 124 w 132"/>
                <a:gd name="T33" fmla="*/ 69 h 90"/>
                <a:gd name="T34" fmla="*/ 124 w 132"/>
                <a:gd name="T35" fmla="*/ 69 h 90"/>
                <a:gd name="T36" fmla="*/ 124 w 132"/>
                <a:gd name="T37" fmla="*/ 68 h 90"/>
                <a:gd name="T38" fmla="*/ 123 w 132"/>
                <a:gd name="T39" fmla="*/ 66 h 90"/>
                <a:gd name="T40" fmla="*/ 121 w 132"/>
                <a:gd name="T41" fmla="*/ 60 h 90"/>
                <a:gd name="T42" fmla="*/ 115 w 132"/>
                <a:gd name="T43" fmla="*/ 42 h 90"/>
                <a:gd name="T44" fmla="*/ 101 w 132"/>
                <a:gd name="T45" fmla="*/ 15 h 90"/>
                <a:gd name="T46" fmla="*/ 72 w 132"/>
                <a:gd name="T47" fmla="*/ 8 h 90"/>
                <a:gd name="T48" fmla="*/ 72 w 132"/>
                <a:gd name="T49" fmla="*/ 8 h 90"/>
                <a:gd name="T50" fmla="*/ 53 w 132"/>
                <a:gd name="T51" fmla="*/ 9 h 90"/>
                <a:gd name="T52" fmla="*/ 9 w 132"/>
                <a:gd name="T53" fmla="*/ 40 h 90"/>
                <a:gd name="T54" fmla="*/ 9 w 132"/>
                <a:gd name="T55" fmla="*/ 41 h 90"/>
                <a:gd name="T56" fmla="*/ 8 w 132"/>
                <a:gd name="T57" fmla="*/ 43 h 90"/>
                <a:gd name="T58" fmla="*/ 8 w 132"/>
                <a:gd name="T59" fmla="*/ 51 h 90"/>
                <a:gd name="T60" fmla="*/ 10 w 132"/>
                <a:gd name="T61" fmla="*/ 86 h 90"/>
                <a:gd name="T62" fmla="*/ 10 w 132"/>
                <a:gd name="T63" fmla="*/ 86 h 90"/>
                <a:gd name="T64" fmla="*/ 10 w 132"/>
                <a:gd name="T65" fmla="*/ 86 h 90"/>
                <a:gd name="T66" fmla="*/ 9 w 132"/>
                <a:gd name="T67" fmla="*/ 88 h 90"/>
                <a:gd name="T68" fmla="*/ 5 w 132"/>
                <a:gd name="T69" fmla="*/ 88 h 90"/>
                <a:gd name="T70" fmla="*/ 4 w 132"/>
                <a:gd name="T71" fmla="*/ 51 h 90"/>
                <a:gd name="T72" fmla="*/ 4 w 132"/>
                <a:gd name="T73" fmla="*/ 52 h 90"/>
                <a:gd name="T74" fmla="*/ 5 w 132"/>
                <a:gd name="T75" fmla="*/ 80 h 90"/>
                <a:gd name="T76" fmla="*/ 126 w 132"/>
                <a:gd name="T77" fmla="*/ 62 h 90"/>
                <a:gd name="T78" fmla="*/ 125 w 132"/>
                <a:gd name="T79" fmla="*/ 59 h 90"/>
                <a:gd name="T80" fmla="*/ 118 w 132"/>
                <a:gd name="T81" fmla="*/ 40 h 90"/>
                <a:gd name="T82" fmla="*/ 109 w 132"/>
                <a:gd name="T83" fmla="*/ 20 h 90"/>
                <a:gd name="T84" fmla="*/ 118 w 132"/>
                <a:gd name="T85" fmla="*/ 40 h 90"/>
                <a:gd name="T86" fmla="*/ 5 w 132"/>
                <a:gd name="T87" fmla="*/ 38 h 90"/>
                <a:gd name="T88" fmla="*/ 5 w 132"/>
                <a:gd name="T89" fmla="*/ 38 h 90"/>
                <a:gd name="T90" fmla="*/ 5 w 132"/>
                <a:gd name="T91" fmla="*/ 41 h 90"/>
                <a:gd name="T92" fmla="*/ 9 w 132"/>
                <a:gd name="T93" fmla="*/ 40 h 90"/>
                <a:gd name="T94" fmla="*/ 9 w 132"/>
                <a:gd name="T95" fmla="*/ 40 h 90"/>
                <a:gd name="T96" fmla="*/ 6 w 132"/>
                <a:gd name="T97" fmla="*/ 38 h 90"/>
                <a:gd name="T98" fmla="*/ 6 w 132"/>
                <a:gd name="T99" fmla="*/ 38 h 90"/>
                <a:gd name="T100" fmla="*/ 6 w 132"/>
                <a:gd name="T101" fmla="*/ 38 h 90"/>
                <a:gd name="T102" fmla="*/ 6 w 132"/>
                <a:gd name="T103" fmla="*/ 38 h 90"/>
                <a:gd name="T104" fmla="*/ 6 w 132"/>
                <a:gd name="T105" fmla="*/ 38 h 90"/>
                <a:gd name="T106" fmla="*/ 6 w 132"/>
                <a:gd name="T107" fmla="*/ 38 h 90"/>
                <a:gd name="T108" fmla="*/ 6 w 132"/>
                <a:gd name="T109" fmla="*/ 38 h 90"/>
                <a:gd name="T110" fmla="*/ 6 w 132"/>
                <a:gd name="T111" fmla="*/ 38 h 90"/>
                <a:gd name="T112" fmla="*/ 6 w 132"/>
                <a:gd name="T113" fmla="*/ 37 h 90"/>
                <a:gd name="T114" fmla="*/ 6 w 132"/>
                <a:gd name="T115" fmla="*/ 38 h 90"/>
                <a:gd name="T116" fmla="*/ 9 w 132"/>
                <a:gd name="T117" fmla="*/ 32 h 90"/>
                <a:gd name="T118" fmla="*/ 52 w 132"/>
                <a:gd name="T119" fmla="*/ 5 h 90"/>
                <a:gd name="T120" fmla="*/ 72 w 132"/>
                <a:gd name="T121" fmla="*/ 4 h 90"/>
                <a:gd name="T122" fmla="*/ 72 w 132"/>
                <a:gd name="T123" fmla="*/ 4 h 90"/>
                <a:gd name="T124" fmla="*/ 52 w 132"/>
                <a:gd name="T12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90">
                  <a:moveTo>
                    <a:pt x="5" y="88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3"/>
                    <a:pt x="0" y="65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8"/>
                    <a:pt x="0" y="4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0"/>
                    <a:pt x="1" y="38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2"/>
                    <a:pt x="17" y="6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9" y="0"/>
                    <a:pt x="66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2" y="0"/>
                    <a:pt x="103" y="5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11" y="15"/>
                    <a:pt x="116" y="24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8" y="53"/>
                    <a:pt x="131" y="66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8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68"/>
                    <a:pt x="123" y="67"/>
                    <a:pt x="123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5"/>
                    <a:pt x="122" y="63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0" y="55"/>
                    <a:pt x="117" y="48"/>
                    <a:pt x="115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09" y="28"/>
                    <a:pt x="104" y="18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3"/>
                    <a:pt x="91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6" y="8"/>
                    <a:pt x="60" y="8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23" y="13"/>
                    <a:pt x="13" y="34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8" y="48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65"/>
                    <a:pt x="10" y="83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5" y="88"/>
                    <a:pt x="5" y="88"/>
                    <a:pt x="5" y="88"/>
                  </a:cubicBezTo>
                  <a:close/>
                  <a:moveTo>
                    <a:pt x="5" y="80"/>
                  </a:moveTo>
                  <a:cubicBezTo>
                    <a:pt x="5" y="73"/>
                    <a:pt x="4" y="6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61"/>
                    <a:pt x="5" y="73"/>
                    <a:pt x="5" y="80"/>
                  </a:cubicBezTo>
                  <a:close/>
                  <a:moveTo>
                    <a:pt x="118" y="40"/>
                  </a:moveTo>
                  <a:cubicBezTo>
                    <a:pt x="122" y="48"/>
                    <a:pt x="124" y="57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1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4" y="54"/>
                    <a:pt x="121" y="47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5" y="32"/>
                    <a:pt x="112" y="25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2" y="25"/>
                    <a:pt x="115" y="32"/>
                    <a:pt x="118" y="40"/>
                  </a:cubicBezTo>
                  <a:close/>
                  <a:moveTo>
                    <a:pt x="5" y="41"/>
                  </a:moveTo>
                  <a:cubicBezTo>
                    <a:pt x="5" y="39"/>
                    <a:pt x="5" y="39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40"/>
                    <a:pt x="5" y="41"/>
                  </a:cubicBezTo>
                  <a:close/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8"/>
                    <a:pt x="6" y="38"/>
                  </a:cubicBezTo>
                  <a:close/>
                  <a:moveTo>
                    <a:pt x="52" y="5"/>
                  </a:moveTo>
                  <a:cubicBezTo>
                    <a:pt x="27" y="9"/>
                    <a:pt x="15" y="2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5" y="24"/>
                    <a:pt x="27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60" y="4"/>
                    <a:pt x="66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4"/>
                    <a:pt x="60" y="4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71"/>
            <p:cNvSpPr/>
            <p:nvPr/>
          </p:nvSpPr>
          <p:spPr bwMode="auto">
            <a:xfrm>
              <a:off x="2300" y="1449"/>
              <a:ext cx="10" cy="35"/>
            </a:xfrm>
            <a:custGeom>
              <a:avLst/>
              <a:gdLst>
                <a:gd name="T0" fmla="*/ 0 w 10"/>
                <a:gd name="T1" fmla="*/ 35 h 35"/>
                <a:gd name="T2" fmla="*/ 0 w 10"/>
                <a:gd name="T3" fmla="*/ 0 h 35"/>
                <a:gd name="T4" fmla="*/ 10 w 10"/>
                <a:gd name="T5" fmla="*/ 0 h 35"/>
                <a:gd name="T6" fmla="*/ 10 w 10"/>
                <a:gd name="T7" fmla="*/ 35 h 35"/>
                <a:gd name="T8" fmla="*/ 0 w 10"/>
                <a:gd name="T9" fmla="*/ 35 h 35"/>
                <a:gd name="T10" fmla="*/ 0 w 1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5">
                  <a:moveTo>
                    <a:pt x="0" y="35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72"/>
            <p:cNvSpPr>
              <a:spLocks noEditPoints="1"/>
            </p:cNvSpPr>
            <p:nvPr/>
          </p:nvSpPr>
          <p:spPr bwMode="auto">
            <a:xfrm>
              <a:off x="2295" y="1444"/>
              <a:ext cx="20" cy="45"/>
            </a:xfrm>
            <a:custGeom>
              <a:avLst/>
              <a:gdLst>
                <a:gd name="T0" fmla="*/ 15 w 20"/>
                <a:gd name="T1" fmla="*/ 45 h 45"/>
                <a:gd name="T2" fmla="*/ 5 w 20"/>
                <a:gd name="T3" fmla="*/ 45 h 45"/>
                <a:gd name="T4" fmla="*/ 5 w 20"/>
                <a:gd name="T5" fmla="*/ 40 h 45"/>
                <a:gd name="T6" fmla="*/ 10 w 20"/>
                <a:gd name="T7" fmla="*/ 40 h 45"/>
                <a:gd name="T8" fmla="*/ 5 w 20"/>
                <a:gd name="T9" fmla="*/ 40 h 45"/>
                <a:gd name="T10" fmla="*/ 5 w 20"/>
                <a:gd name="T11" fmla="*/ 45 h 45"/>
                <a:gd name="T12" fmla="*/ 0 w 20"/>
                <a:gd name="T13" fmla="*/ 45 h 45"/>
                <a:gd name="T14" fmla="*/ 0 w 20"/>
                <a:gd name="T15" fmla="*/ 0 h 45"/>
                <a:gd name="T16" fmla="*/ 20 w 20"/>
                <a:gd name="T17" fmla="*/ 0 h 45"/>
                <a:gd name="T18" fmla="*/ 20 w 20"/>
                <a:gd name="T19" fmla="*/ 45 h 45"/>
                <a:gd name="T20" fmla="*/ 15 w 20"/>
                <a:gd name="T21" fmla="*/ 45 h 45"/>
                <a:gd name="T22" fmla="*/ 15 w 20"/>
                <a:gd name="T23" fmla="*/ 45 h 45"/>
                <a:gd name="T24" fmla="*/ 10 w 20"/>
                <a:gd name="T25" fmla="*/ 35 h 45"/>
                <a:gd name="T26" fmla="*/ 10 w 20"/>
                <a:gd name="T27" fmla="*/ 10 h 45"/>
                <a:gd name="T28" fmla="*/ 10 w 20"/>
                <a:gd name="T29" fmla="*/ 35 h 45"/>
                <a:gd name="T30" fmla="*/ 10 w 20"/>
                <a:gd name="T31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5">
                  <a:moveTo>
                    <a:pt x="15" y="45"/>
                  </a:moveTo>
                  <a:lnTo>
                    <a:pt x="5" y="45"/>
                  </a:lnTo>
                  <a:lnTo>
                    <a:pt x="5" y="40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0" y="35"/>
                  </a:moveTo>
                  <a:lnTo>
                    <a:pt x="10" y="10"/>
                  </a:lnTo>
                  <a:lnTo>
                    <a:pt x="10" y="35"/>
                  </a:lnTo>
                  <a:lnTo>
                    <a:pt x="1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73"/>
            <p:cNvSpPr/>
            <p:nvPr/>
          </p:nvSpPr>
          <p:spPr bwMode="auto">
            <a:xfrm>
              <a:off x="2252" y="1477"/>
              <a:ext cx="86" cy="35"/>
            </a:xfrm>
            <a:custGeom>
              <a:avLst/>
              <a:gdLst>
                <a:gd name="T0" fmla="*/ 25 w 34"/>
                <a:gd name="T1" fmla="*/ 13 h 14"/>
                <a:gd name="T2" fmla="*/ 19 w 34"/>
                <a:gd name="T3" fmla="*/ 9 h 14"/>
                <a:gd name="T4" fmla="*/ 19 w 34"/>
                <a:gd name="T5" fmla="*/ 9 h 14"/>
                <a:gd name="T6" fmla="*/ 18 w 34"/>
                <a:gd name="T7" fmla="*/ 7 h 14"/>
                <a:gd name="T8" fmla="*/ 18 w 34"/>
                <a:gd name="T9" fmla="*/ 7 h 14"/>
                <a:gd name="T10" fmla="*/ 7 w 34"/>
                <a:gd name="T11" fmla="*/ 14 h 14"/>
                <a:gd name="T12" fmla="*/ 7 w 34"/>
                <a:gd name="T13" fmla="*/ 14 h 14"/>
                <a:gd name="T14" fmla="*/ 6 w 34"/>
                <a:gd name="T15" fmla="*/ 13 h 14"/>
                <a:gd name="T16" fmla="*/ 6 w 34"/>
                <a:gd name="T17" fmla="*/ 13 h 14"/>
                <a:gd name="T18" fmla="*/ 0 w 34"/>
                <a:gd name="T19" fmla="*/ 4 h 14"/>
                <a:gd name="T20" fmla="*/ 0 w 34"/>
                <a:gd name="T21" fmla="*/ 4 h 14"/>
                <a:gd name="T22" fmla="*/ 0 w 34"/>
                <a:gd name="T23" fmla="*/ 3 h 14"/>
                <a:gd name="T24" fmla="*/ 0 w 34"/>
                <a:gd name="T25" fmla="*/ 3 h 14"/>
                <a:gd name="T26" fmla="*/ 4 w 34"/>
                <a:gd name="T27" fmla="*/ 4 h 14"/>
                <a:gd name="T28" fmla="*/ 4 w 34"/>
                <a:gd name="T29" fmla="*/ 4 h 14"/>
                <a:gd name="T30" fmla="*/ 4 w 34"/>
                <a:gd name="T31" fmla="*/ 4 h 14"/>
                <a:gd name="T32" fmla="*/ 5 w 34"/>
                <a:gd name="T33" fmla="*/ 7 h 14"/>
                <a:gd name="T34" fmla="*/ 5 w 34"/>
                <a:gd name="T35" fmla="*/ 7 h 14"/>
                <a:gd name="T36" fmla="*/ 6 w 34"/>
                <a:gd name="T37" fmla="*/ 9 h 14"/>
                <a:gd name="T38" fmla="*/ 6 w 34"/>
                <a:gd name="T39" fmla="*/ 9 h 14"/>
                <a:gd name="T40" fmla="*/ 7 w 34"/>
                <a:gd name="T41" fmla="*/ 10 h 14"/>
                <a:gd name="T42" fmla="*/ 7 w 34"/>
                <a:gd name="T43" fmla="*/ 10 h 14"/>
                <a:gd name="T44" fmla="*/ 13 w 34"/>
                <a:gd name="T45" fmla="*/ 6 h 14"/>
                <a:gd name="T46" fmla="*/ 13 w 34"/>
                <a:gd name="T47" fmla="*/ 6 h 14"/>
                <a:gd name="T48" fmla="*/ 17 w 34"/>
                <a:gd name="T49" fmla="*/ 2 h 14"/>
                <a:gd name="T50" fmla="*/ 17 w 34"/>
                <a:gd name="T51" fmla="*/ 2 h 14"/>
                <a:gd name="T52" fmla="*/ 19 w 34"/>
                <a:gd name="T53" fmla="*/ 0 h 14"/>
                <a:gd name="T54" fmla="*/ 20 w 34"/>
                <a:gd name="T55" fmla="*/ 3 h 14"/>
                <a:gd name="T56" fmla="*/ 22 w 34"/>
                <a:gd name="T57" fmla="*/ 6 h 14"/>
                <a:gd name="T58" fmla="*/ 22 w 34"/>
                <a:gd name="T59" fmla="*/ 6 h 14"/>
                <a:gd name="T60" fmla="*/ 25 w 34"/>
                <a:gd name="T61" fmla="*/ 9 h 14"/>
                <a:gd name="T62" fmla="*/ 25 w 34"/>
                <a:gd name="T63" fmla="*/ 9 h 14"/>
                <a:gd name="T64" fmla="*/ 25 w 34"/>
                <a:gd name="T65" fmla="*/ 9 h 14"/>
                <a:gd name="T66" fmla="*/ 25 w 34"/>
                <a:gd name="T67" fmla="*/ 9 h 14"/>
                <a:gd name="T68" fmla="*/ 25 w 34"/>
                <a:gd name="T69" fmla="*/ 9 h 14"/>
                <a:gd name="T70" fmla="*/ 25 w 34"/>
                <a:gd name="T71" fmla="*/ 9 h 14"/>
                <a:gd name="T72" fmla="*/ 26 w 34"/>
                <a:gd name="T73" fmla="*/ 9 h 14"/>
                <a:gd name="T74" fmla="*/ 26 w 34"/>
                <a:gd name="T75" fmla="*/ 9 h 14"/>
                <a:gd name="T76" fmla="*/ 28 w 34"/>
                <a:gd name="T77" fmla="*/ 5 h 14"/>
                <a:gd name="T78" fmla="*/ 28 w 34"/>
                <a:gd name="T79" fmla="*/ 5 h 14"/>
                <a:gd name="T80" fmla="*/ 31 w 34"/>
                <a:gd name="T81" fmla="*/ 0 h 14"/>
                <a:gd name="T82" fmla="*/ 31 w 34"/>
                <a:gd name="T83" fmla="*/ 0 h 14"/>
                <a:gd name="T84" fmla="*/ 34 w 34"/>
                <a:gd name="T85" fmla="*/ 2 h 14"/>
                <a:gd name="T86" fmla="*/ 32 w 34"/>
                <a:gd name="T87" fmla="*/ 7 h 14"/>
                <a:gd name="T88" fmla="*/ 32 w 34"/>
                <a:gd name="T89" fmla="*/ 7 h 14"/>
                <a:gd name="T90" fmla="*/ 26 w 34"/>
                <a:gd name="T91" fmla="*/ 13 h 14"/>
                <a:gd name="T92" fmla="*/ 26 w 34"/>
                <a:gd name="T93" fmla="*/ 13 h 14"/>
                <a:gd name="T94" fmla="*/ 26 w 34"/>
                <a:gd name="T95" fmla="*/ 13 h 14"/>
                <a:gd name="T96" fmla="*/ 26 w 34"/>
                <a:gd name="T97" fmla="*/ 13 h 14"/>
                <a:gd name="T98" fmla="*/ 25 w 34"/>
                <a:gd name="T99" fmla="*/ 13 h 14"/>
                <a:gd name="T100" fmla="*/ 25 w 34"/>
                <a:gd name="T101" fmla="*/ 13 h 14"/>
                <a:gd name="T102" fmla="*/ 25 w 34"/>
                <a:gd name="T103" fmla="*/ 14 h 14"/>
                <a:gd name="T104" fmla="*/ 25 w 34"/>
                <a:gd name="T105" fmla="*/ 14 h 14"/>
                <a:gd name="T106" fmla="*/ 25 w 34"/>
                <a:gd name="T107" fmla="*/ 14 h 14"/>
                <a:gd name="T108" fmla="*/ 25 w 34"/>
                <a:gd name="T10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14">
                  <a:moveTo>
                    <a:pt x="25" y="13"/>
                  </a:moveTo>
                  <a:cubicBezTo>
                    <a:pt x="22" y="13"/>
                    <a:pt x="21" y="10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9"/>
                    <a:pt x="11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2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11" y="8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4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4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8"/>
                    <a:pt x="28" y="7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3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3" y="5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10"/>
                    <a:pt x="29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74"/>
            <p:cNvSpPr>
              <a:spLocks noEditPoints="1"/>
            </p:cNvSpPr>
            <p:nvPr/>
          </p:nvSpPr>
          <p:spPr bwMode="auto">
            <a:xfrm>
              <a:off x="2247" y="1467"/>
              <a:ext cx="99" cy="50"/>
            </a:xfrm>
            <a:custGeom>
              <a:avLst/>
              <a:gdLst>
                <a:gd name="T0" fmla="*/ 20 w 39"/>
                <a:gd name="T1" fmla="*/ 14 h 20"/>
                <a:gd name="T2" fmla="*/ 7 w 39"/>
                <a:gd name="T3" fmla="*/ 19 h 20"/>
                <a:gd name="T4" fmla="*/ 0 w 39"/>
                <a:gd name="T5" fmla="*/ 8 h 20"/>
                <a:gd name="T6" fmla="*/ 0 w 39"/>
                <a:gd name="T7" fmla="*/ 5 h 20"/>
                <a:gd name="T8" fmla="*/ 8 w 39"/>
                <a:gd name="T9" fmla="*/ 8 h 20"/>
                <a:gd name="T10" fmla="*/ 8 w 39"/>
                <a:gd name="T11" fmla="*/ 8 h 20"/>
                <a:gd name="T12" fmla="*/ 8 w 39"/>
                <a:gd name="T13" fmla="*/ 11 h 20"/>
                <a:gd name="T14" fmla="*/ 9 w 39"/>
                <a:gd name="T15" fmla="*/ 11 h 20"/>
                <a:gd name="T16" fmla="*/ 10 w 39"/>
                <a:gd name="T17" fmla="*/ 11 h 20"/>
                <a:gd name="T18" fmla="*/ 17 w 39"/>
                <a:gd name="T19" fmla="*/ 5 h 20"/>
                <a:gd name="T20" fmla="*/ 21 w 39"/>
                <a:gd name="T21" fmla="*/ 0 h 20"/>
                <a:gd name="T22" fmla="*/ 24 w 39"/>
                <a:gd name="T23" fmla="*/ 6 h 20"/>
                <a:gd name="T24" fmla="*/ 24 w 39"/>
                <a:gd name="T25" fmla="*/ 6 h 20"/>
                <a:gd name="T26" fmla="*/ 26 w 39"/>
                <a:gd name="T27" fmla="*/ 9 h 20"/>
                <a:gd name="T28" fmla="*/ 27 w 39"/>
                <a:gd name="T29" fmla="*/ 11 h 20"/>
                <a:gd name="T30" fmla="*/ 31 w 39"/>
                <a:gd name="T31" fmla="*/ 3 h 20"/>
                <a:gd name="T32" fmla="*/ 31 w 39"/>
                <a:gd name="T33" fmla="*/ 3 h 20"/>
                <a:gd name="T34" fmla="*/ 38 w 39"/>
                <a:gd name="T35" fmla="*/ 6 h 20"/>
                <a:gd name="T36" fmla="*/ 29 w 39"/>
                <a:gd name="T37" fmla="*/ 19 h 20"/>
                <a:gd name="T38" fmla="*/ 28 w 39"/>
                <a:gd name="T39" fmla="*/ 19 h 20"/>
                <a:gd name="T40" fmla="*/ 28 w 39"/>
                <a:gd name="T41" fmla="*/ 19 h 20"/>
                <a:gd name="T42" fmla="*/ 26 w 39"/>
                <a:gd name="T43" fmla="*/ 19 h 20"/>
                <a:gd name="T44" fmla="*/ 27 w 39"/>
                <a:gd name="T45" fmla="*/ 17 h 20"/>
                <a:gd name="T46" fmla="*/ 8 w 39"/>
                <a:gd name="T47" fmla="*/ 16 h 20"/>
                <a:gd name="T48" fmla="*/ 8 w 39"/>
                <a:gd name="T49" fmla="*/ 15 h 20"/>
                <a:gd name="T50" fmla="*/ 26 w 39"/>
                <a:gd name="T51" fmla="*/ 15 h 20"/>
                <a:gd name="T52" fmla="*/ 26 w 39"/>
                <a:gd name="T53" fmla="*/ 15 h 20"/>
                <a:gd name="T54" fmla="*/ 29 w 39"/>
                <a:gd name="T55" fmla="*/ 15 h 20"/>
                <a:gd name="T56" fmla="*/ 30 w 39"/>
                <a:gd name="T57" fmla="*/ 14 h 20"/>
                <a:gd name="T58" fmla="*/ 5 w 39"/>
                <a:gd name="T59" fmla="*/ 12 h 20"/>
                <a:gd name="T60" fmla="*/ 6 w 39"/>
                <a:gd name="T61" fmla="*/ 15 h 20"/>
                <a:gd name="T62" fmla="*/ 13 w 39"/>
                <a:gd name="T63" fmla="*/ 14 h 20"/>
                <a:gd name="T64" fmla="*/ 16 w 39"/>
                <a:gd name="T65" fmla="*/ 11 h 20"/>
                <a:gd name="T66" fmla="*/ 23 w 39"/>
                <a:gd name="T67" fmla="*/ 12 h 20"/>
                <a:gd name="T68" fmla="*/ 23 w 39"/>
                <a:gd name="T69" fmla="*/ 11 h 20"/>
                <a:gd name="T70" fmla="*/ 32 w 39"/>
                <a:gd name="T71" fmla="*/ 10 h 20"/>
                <a:gd name="T72" fmla="*/ 33 w 39"/>
                <a:gd name="T73" fmla="*/ 8 h 20"/>
                <a:gd name="T74" fmla="*/ 22 w 39"/>
                <a:gd name="T75" fmla="*/ 10 h 20"/>
                <a:gd name="T76" fmla="*/ 21 w 39"/>
                <a:gd name="T77" fmla="*/ 9 h 20"/>
                <a:gd name="T78" fmla="*/ 20 w 39"/>
                <a:gd name="T79" fmla="*/ 7 h 20"/>
                <a:gd name="T80" fmla="*/ 20 w 39"/>
                <a:gd name="T81" fmla="*/ 8 h 20"/>
                <a:gd name="T82" fmla="*/ 20 w 39"/>
                <a:gd name="T83" fmla="*/ 8 h 20"/>
                <a:gd name="T84" fmla="*/ 21 w 39"/>
                <a:gd name="T8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20">
                  <a:moveTo>
                    <a:pt x="26" y="19"/>
                  </a:moveTo>
                  <a:cubicBezTo>
                    <a:pt x="22" y="18"/>
                    <a:pt x="21" y="16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7" y="16"/>
                    <a:pt x="13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7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3" y="9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8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10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0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6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7" y="9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14"/>
                    <a:pt x="33" y="18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27" y="17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lose/>
                  <a:moveTo>
                    <a:pt x="26" y="15"/>
                  </a:moveTo>
                  <a:cubicBezTo>
                    <a:pt x="26" y="15"/>
                    <a:pt x="25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4"/>
                    <a:pt x="26" y="15"/>
                    <a:pt x="26" y="15"/>
                  </a:cubicBezTo>
                  <a:close/>
                  <a:moveTo>
                    <a:pt x="30" y="14"/>
                  </a:moveTo>
                  <a:cubicBezTo>
                    <a:pt x="29" y="14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4"/>
                    <a:pt x="30" y="14"/>
                  </a:cubicBezTo>
                  <a:close/>
                  <a:moveTo>
                    <a:pt x="6" y="15"/>
                  </a:moveTo>
                  <a:cubicBezTo>
                    <a:pt x="5" y="14"/>
                    <a:pt x="5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4"/>
                    <a:pt x="6" y="15"/>
                  </a:cubicBezTo>
                  <a:close/>
                  <a:moveTo>
                    <a:pt x="16" y="11"/>
                  </a:moveTo>
                  <a:cubicBezTo>
                    <a:pt x="15" y="12"/>
                    <a:pt x="14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11"/>
                    <a:pt x="16" y="11"/>
                  </a:cubicBezTo>
                  <a:close/>
                  <a:moveTo>
                    <a:pt x="23" y="11"/>
                  </a:moveTo>
                  <a:cubicBezTo>
                    <a:pt x="23" y="11"/>
                    <a:pt x="23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2" y="9"/>
                    <a:pt x="32" y="10"/>
                  </a:cubicBezTo>
                  <a:close/>
                  <a:moveTo>
                    <a:pt x="22" y="1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2" y="10"/>
                  </a:cubicBezTo>
                  <a:close/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75"/>
            <p:cNvSpPr>
              <a:spLocks noEditPoints="1"/>
            </p:cNvSpPr>
            <p:nvPr/>
          </p:nvSpPr>
          <p:spPr bwMode="auto">
            <a:xfrm>
              <a:off x="2257" y="1489"/>
              <a:ext cx="66" cy="227"/>
            </a:xfrm>
            <a:custGeom>
              <a:avLst/>
              <a:gdLst>
                <a:gd name="T0" fmla="*/ 3 w 66"/>
                <a:gd name="T1" fmla="*/ 174 h 227"/>
                <a:gd name="T2" fmla="*/ 0 w 66"/>
                <a:gd name="T3" fmla="*/ 171 h 227"/>
                <a:gd name="T4" fmla="*/ 0 w 66"/>
                <a:gd name="T5" fmla="*/ 169 h 227"/>
                <a:gd name="T6" fmla="*/ 31 w 66"/>
                <a:gd name="T7" fmla="*/ 0 h 227"/>
                <a:gd name="T8" fmla="*/ 41 w 66"/>
                <a:gd name="T9" fmla="*/ 0 h 227"/>
                <a:gd name="T10" fmla="*/ 66 w 66"/>
                <a:gd name="T11" fmla="*/ 169 h 227"/>
                <a:gd name="T12" fmla="*/ 25 w 66"/>
                <a:gd name="T13" fmla="*/ 227 h 227"/>
                <a:gd name="T14" fmla="*/ 3 w 66"/>
                <a:gd name="T15" fmla="*/ 174 h 227"/>
                <a:gd name="T16" fmla="*/ 3 w 66"/>
                <a:gd name="T17" fmla="*/ 174 h 227"/>
                <a:gd name="T18" fmla="*/ 13 w 66"/>
                <a:gd name="T19" fmla="*/ 169 h 227"/>
                <a:gd name="T20" fmla="*/ 28 w 66"/>
                <a:gd name="T21" fmla="*/ 206 h 227"/>
                <a:gd name="T22" fmla="*/ 56 w 66"/>
                <a:gd name="T23" fmla="*/ 166 h 227"/>
                <a:gd name="T24" fmla="*/ 36 w 66"/>
                <a:gd name="T25" fmla="*/ 33 h 227"/>
                <a:gd name="T26" fmla="*/ 10 w 66"/>
                <a:gd name="T27" fmla="*/ 169 h 227"/>
                <a:gd name="T28" fmla="*/ 13 w 66"/>
                <a:gd name="T29" fmla="*/ 169 h 227"/>
                <a:gd name="T30" fmla="*/ 13 w 66"/>
                <a:gd name="T31" fmla="*/ 16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27">
                  <a:moveTo>
                    <a:pt x="3" y="174"/>
                  </a:moveTo>
                  <a:lnTo>
                    <a:pt x="0" y="171"/>
                  </a:lnTo>
                  <a:lnTo>
                    <a:pt x="0" y="169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66" y="169"/>
                  </a:lnTo>
                  <a:lnTo>
                    <a:pt x="25" y="227"/>
                  </a:lnTo>
                  <a:lnTo>
                    <a:pt x="3" y="174"/>
                  </a:lnTo>
                  <a:lnTo>
                    <a:pt x="3" y="174"/>
                  </a:lnTo>
                  <a:close/>
                  <a:moveTo>
                    <a:pt x="13" y="169"/>
                  </a:moveTo>
                  <a:lnTo>
                    <a:pt x="28" y="206"/>
                  </a:lnTo>
                  <a:lnTo>
                    <a:pt x="56" y="166"/>
                  </a:lnTo>
                  <a:lnTo>
                    <a:pt x="36" y="33"/>
                  </a:lnTo>
                  <a:lnTo>
                    <a:pt x="10" y="169"/>
                  </a:lnTo>
                  <a:lnTo>
                    <a:pt x="13" y="169"/>
                  </a:lnTo>
                  <a:lnTo>
                    <a:pt x="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76"/>
            <p:cNvSpPr>
              <a:spLocks noEditPoints="1"/>
            </p:cNvSpPr>
            <p:nvPr/>
          </p:nvSpPr>
          <p:spPr bwMode="auto">
            <a:xfrm>
              <a:off x="2252" y="1484"/>
              <a:ext cx="76" cy="242"/>
            </a:xfrm>
            <a:custGeom>
              <a:avLst/>
              <a:gdLst>
                <a:gd name="T0" fmla="*/ 3 w 76"/>
                <a:gd name="T1" fmla="*/ 181 h 242"/>
                <a:gd name="T2" fmla="*/ 8 w 76"/>
                <a:gd name="T3" fmla="*/ 179 h 242"/>
                <a:gd name="T4" fmla="*/ 13 w 76"/>
                <a:gd name="T5" fmla="*/ 176 h 242"/>
                <a:gd name="T6" fmla="*/ 23 w 76"/>
                <a:gd name="T7" fmla="*/ 199 h 242"/>
                <a:gd name="T8" fmla="*/ 13 w 76"/>
                <a:gd name="T9" fmla="*/ 176 h 242"/>
                <a:gd name="T10" fmla="*/ 18 w 76"/>
                <a:gd name="T11" fmla="*/ 174 h 242"/>
                <a:gd name="T12" fmla="*/ 20 w 76"/>
                <a:gd name="T13" fmla="*/ 174 h 242"/>
                <a:gd name="T14" fmla="*/ 33 w 76"/>
                <a:gd name="T15" fmla="*/ 201 h 242"/>
                <a:gd name="T16" fmla="*/ 56 w 76"/>
                <a:gd name="T17" fmla="*/ 171 h 242"/>
                <a:gd name="T18" fmla="*/ 41 w 76"/>
                <a:gd name="T19" fmla="*/ 68 h 242"/>
                <a:gd name="T20" fmla="*/ 20 w 76"/>
                <a:gd name="T21" fmla="*/ 171 h 242"/>
                <a:gd name="T22" fmla="*/ 20 w 76"/>
                <a:gd name="T23" fmla="*/ 174 h 242"/>
                <a:gd name="T24" fmla="*/ 18 w 76"/>
                <a:gd name="T25" fmla="*/ 174 h 242"/>
                <a:gd name="T26" fmla="*/ 13 w 76"/>
                <a:gd name="T27" fmla="*/ 176 h 242"/>
                <a:gd name="T28" fmla="*/ 13 w 76"/>
                <a:gd name="T29" fmla="*/ 176 h 242"/>
                <a:gd name="T30" fmla="*/ 8 w 76"/>
                <a:gd name="T31" fmla="*/ 179 h 242"/>
                <a:gd name="T32" fmla="*/ 3 w 76"/>
                <a:gd name="T33" fmla="*/ 181 h 242"/>
                <a:gd name="T34" fmla="*/ 0 w 76"/>
                <a:gd name="T35" fmla="*/ 176 h 242"/>
                <a:gd name="T36" fmla="*/ 0 w 76"/>
                <a:gd name="T37" fmla="*/ 174 h 242"/>
                <a:gd name="T38" fmla="*/ 30 w 76"/>
                <a:gd name="T39" fmla="*/ 0 h 242"/>
                <a:gd name="T40" fmla="*/ 51 w 76"/>
                <a:gd name="T41" fmla="*/ 3 h 242"/>
                <a:gd name="T42" fmla="*/ 76 w 76"/>
                <a:gd name="T43" fmla="*/ 176 h 242"/>
                <a:gd name="T44" fmla="*/ 30 w 76"/>
                <a:gd name="T45" fmla="*/ 242 h 242"/>
                <a:gd name="T46" fmla="*/ 3 w 76"/>
                <a:gd name="T47" fmla="*/ 181 h 242"/>
                <a:gd name="T48" fmla="*/ 3 w 76"/>
                <a:gd name="T49" fmla="*/ 181 h 242"/>
                <a:gd name="T50" fmla="*/ 10 w 76"/>
                <a:gd name="T51" fmla="*/ 174 h 242"/>
                <a:gd name="T52" fmla="*/ 10 w 76"/>
                <a:gd name="T53" fmla="*/ 174 h 242"/>
                <a:gd name="T54" fmla="*/ 10 w 76"/>
                <a:gd name="T55" fmla="*/ 174 h 242"/>
                <a:gd name="T56" fmla="*/ 10 w 76"/>
                <a:gd name="T57" fmla="*/ 174 h 242"/>
                <a:gd name="T58" fmla="*/ 10 w 76"/>
                <a:gd name="T59" fmla="*/ 174 h 242"/>
                <a:gd name="T60" fmla="*/ 10 w 76"/>
                <a:gd name="T61" fmla="*/ 174 h 242"/>
                <a:gd name="T62" fmla="*/ 46 w 76"/>
                <a:gd name="T63" fmla="*/ 38 h 242"/>
                <a:gd name="T64" fmla="*/ 66 w 76"/>
                <a:gd name="T65" fmla="*/ 174 h 242"/>
                <a:gd name="T66" fmla="*/ 41 w 76"/>
                <a:gd name="T67" fmla="*/ 10 h 242"/>
                <a:gd name="T68" fmla="*/ 41 w 76"/>
                <a:gd name="T69" fmla="*/ 10 h 242"/>
                <a:gd name="T70" fmla="*/ 18 w 76"/>
                <a:gd name="T71" fmla="*/ 134 h 242"/>
                <a:gd name="T72" fmla="*/ 36 w 76"/>
                <a:gd name="T73" fmla="*/ 38 h 242"/>
                <a:gd name="T74" fmla="*/ 46 w 76"/>
                <a:gd name="T75" fmla="*/ 38 h 242"/>
                <a:gd name="T76" fmla="*/ 46 w 76"/>
                <a:gd name="T7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242">
                  <a:moveTo>
                    <a:pt x="3" y="181"/>
                  </a:moveTo>
                  <a:lnTo>
                    <a:pt x="8" y="179"/>
                  </a:lnTo>
                  <a:lnTo>
                    <a:pt x="13" y="176"/>
                  </a:lnTo>
                  <a:lnTo>
                    <a:pt x="23" y="199"/>
                  </a:lnTo>
                  <a:lnTo>
                    <a:pt x="13" y="176"/>
                  </a:lnTo>
                  <a:lnTo>
                    <a:pt x="18" y="174"/>
                  </a:lnTo>
                  <a:lnTo>
                    <a:pt x="20" y="174"/>
                  </a:lnTo>
                  <a:lnTo>
                    <a:pt x="33" y="201"/>
                  </a:lnTo>
                  <a:lnTo>
                    <a:pt x="56" y="171"/>
                  </a:lnTo>
                  <a:lnTo>
                    <a:pt x="41" y="68"/>
                  </a:lnTo>
                  <a:lnTo>
                    <a:pt x="20" y="171"/>
                  </a:lnTo>
                  <a:lnTo>
                    <a:pt x="20" y="174"/>
                  </a:lnTo>
                  <a:lnTo>
                    <a:pt x="18" y="174"/>
                  </a:lnTo>
                  <a:lnTo>
                    <a:pt x="13" y="176"/>
                  </a:lnTo>
                  <a:lnTo>
                    <a:pt x="13" y="176"/>
                  </a:lnTo>
                  <a:lnTo>
                    <a:pt x="8" y="179"/>
                  </a:lnTo>
                  <a:lnTo>
                    <a:pt x="3" y="181"/>
                  </a:lnTo>
                  <a:lnTo>
                    <a:pt x="0" y="176"/>
                  </a:lnTo>
                  <a:lnTo>
                    <a:pt x="0" y="174"/>
                  </a:lnTo>
                  <a:lnTo>
                    <a:pt x="30" y="0"/>
                  </a:lnTo>
                  <a:lnTo>
                    <a:pt x="51" y="3"/>
                  </a:lnTo>
                  <a:lnTo>
                    <a:pt x="76" y="176"/>
                  </a:lnTo>
                  <a:lnTo>
                    <a:pt x="30" y="242"/>
                  </a:lnTo>
                  <a:lnTo>
                    <a:pt x="3" y="181"/>
                  </a:lnTo>
                  <a:lnTo>
                    <a:pt x="3" y="181"/>
                  </a:lnTo>
                  <a:close/>
                  <a:moveTo>
                    <a:pt x="10" y="174"/>
                  </a:move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close/>
                  <a:moveTo>
                    <a:pt x="46" y="38"/>
                  </a:moveTo>
                  <a:lnTo>
                    <a:pt x="66" y="174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18" y="134"/>
                  </a:lnTo>
                  <a:lnTo>
                    <a:pt x="36" y="38"/>
                  </a:lnTo>
                  <a:lnTo>
                    <a:pt x="46" y="38"/>
                  </a:lnTo>
                  <a:lnTo>
                    <a:pt x="4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77"/>
            <p:cNvSpPr>
              <a:spLocks noEditPoints="1"/>
            </p:cNvSpPr>
            <p:nvPr/>
          </p:nvSpPr>
          <p:spPr bwMode="auto">
            <a:xfrm>
              <a:off x="2176" y="1467"/>
              <a:ext cx="205" cy="311"/>
            </a:xfrm>
            <a:custGeom>
              <a:avLst/>
              <a:gdLst>
                <a:gd name="T0" fmla="*/ 12 w 81"/>
                <a:gd name="T1" fmla="*/ 101 h 124"/>
                <a:gd name="T2" fmla="*/ 0 w 81"/>
                <a:gd name="T3" fmla="*/ 56 h 124"/>
                <a:gd name="T4" fmla="*/ 0 w 81"/>
                <a:gd name="T5" fmla="*/ 56 h 124"/>
                <a:gd name="T6" fmla="*/ 1 w 81"/>
                <a:gd name="T7" fmla="*/ 46 h 124"/>
                <a:gd name="T8" fmla="*/ 1 w 81"/>
                <a:gd name="T9" fmla="*/ 46 h 124"/>
                <a:gd name="T10" fmla="*/ 51 w 81"/>
                <a:gd name="T11" fmla="*/ 0 h 124"/>
                <a:gd name="T12" fmla="*/ 51 w 81"/>
                <a:gd name="T13" fmla="*/ 0 h 124"/>
                <a:gd name="T14" fmla="*/ 75 w 81"/>
                <a:gd name="T15" fmla="*/ 17 h 124"/>
                <a:gd name="T16" fmla="*/ 75 w 81"/>
                <a:gd name="T17" fmla="*/ 17 h 124"/>
                <a:gd name="T18" fmla="*/ 81 w 81"/>
                <a:gd name="T19" fmla="*/ 58 h 124"/>
                <a:gd name="T20" fmla="*/ 81 w 81"/>
                <a:gd name="T21" fmla="*/ 58 h 124"/>
                <a:gd name="T22" fmla="*/ 41 w 81"/>
                <a:gd name="T23" fmla="*/ 124 h 124"/>
                <a:gd name="T24" fmla="*/ 41 w 81"/>
                <a:gd name="T25" fmla="*/ 124 h 124"/>
                <a:gd name="T26" fmla="*/ 12 w 81"/>
                <a:gd name="T27" fmla="*/ 101 h 124"/>
                <a:gd name="T28" fmla="*/ 5 w 81"/>
                <a:gd name="T29" fmla="*/ 47 h 124"/>
                <a:gd name="T30" fmla="*/ 4 w 81"/>
                <a:gd name="T31" fmla="*/ 56 h 124"/>
                <a:gd name="T32" fmla="*/ 4 w 81"/>
                <a:gd name="T33" fmla="*/ 56 h 124"/>
                <a:gd name="T34" fmla="*/ 16 w 81"/>
                <a:gd name="T35" fmla="*/ 99 h 124"/>
                <a:gd name="T36" fmla="*/ 16 w 81"/>
                <a:gd name="T37" fmla="*/ 99 h 124"/>
                <a:gd name="T38" fmla="*/ 41 w 81"/>
                <a:gd name="T39" fmla="*/ 120 h 124"/>
                <a:gd name="T40" fmla="*/ 41 w 81"/>
                <a:gd name="T41" fmla="*/ 120 h 124"/>
                <a:gd name="T42" fmla="*/ 66 w 81"/>
                <a:gd name="T43" fmla="*/ 101 h 124"/>
                <a:gd name="T44" fmla="*/ 66 w 81"/>
                <a:gd name="T45" fmla="*/ 101 h 124"/>
                <a:gd name="T46" fmla="*/ 77 w 81"/>
                <a:gd name="T47" fmla="*/ 58 h 124"/>
                <a:gd name="T48" fmla="*/ 77 w 81"/>
                <a:gd name="T49" fmla="*/ 58 h 124"/>
                <a:gd name="T50" fmla="*/ 71 w 81"/>
                <a:gd name="T51" fmla="*/ 19 h 124"/>
                <a:gd name="T52" fmla="*/ 71 w 81"/>
                <a:gd name="T53" fmla="*/ 19 h 124"/>
                <a:gd name="T54" fmla="*/ 51 w 81"/>
                <a:gd name="T55" fmla="*/ 4 h 124"/>
                <a:gd name="T56" fmla="*/ 51 w 81"/>
                <a:gd name="T57" fmla="*/ 4 h 124"/>
                <a:gd name="T58" fmla="*/ 5 w 81"/>
                <a:gd name="T59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24">
                  <a:moveTo>
                    <a:pt x="12" y="101"/>
                  </a:moveTo>
                  <a:cubicBezTo>
                    <a:pt x="5" y="88"/>
                    <a:pt x="0" y="71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49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6" y="13"/>
                    <a:pt x="29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0" y="28"/>
                    <a:pt x="81" y="42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90"/>
                    <a:pt x="64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30" y="124"/>
                    <a:pt x="20" y="114"/>
                    <a:pt x="12" y="101"/>
                  </a:cubicBezTo>
                  <a:close/>
                  <a:moveTo>
                    <a:pt x="5" y="47"/>
                  </a:moveTo>
                  <a:cubicBezTo>
                    <a:pt x="4" y="50"/>
                    <a:pt x="4" y="53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71"/>
                    <a:pt x="9" y="87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112"/>
                    <a:pt x="32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50" y="120"/>
                    <a:pt x="59" y="113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3" y="89"/>
                    <a:pt x="77" y="74"/>
                    <a:pt x="77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7" y="42"/>
                    <a:pt x="76" y="28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0" y="4"/>
                    <a:pt x="10" y="15"/>
                    <a:pt x="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78"/>
            <p:cNvSpPr>
              <a:spLocks noEditPoints="1"/>
            </p:cNvSpPr>
            <p:nvPr/>
          </p:nvSpPr>
          <p:spPr bwMode="auto">
            <a:xfrm>
              <a:off x="2171" y="1462"/>
              <a:ext cx="215" cy="321"/>
            </a:xfrm>
            <a:custGeom>
              <a:avLst/>
              <a:gdLst>
                <a:gd name="T0" fmla="*/ 13 w 85"/>
                <a:gd name="T1" fmla="*/ 104 h 128"/>
                <a:gd name="T2" fmla="*/ 1 w 85"/>
                <a:gd name="T3" fmla="*/ 48 h 128"/>
                <a:gd name="T4" fmla="*/ 53 w 85"/>
                <a:gd name="T5" fmla="*/ 0 h 128"/>
                <a:gd name="T6" fmla="*/ 53 w 85"/>
                <a:gd name="T7" fmla="*/ 0 h 128"/>
                <a:gd name="T8" fmla="*/ 79 w 85"/>
                <a:gd name="T9" fmla="*/ 18 h 128"/>
                <a:gd name="T10" fmla="*/ 43 w 85"/>
                <a:gd name="T11" fmla="*/ 128 h 128"/>
                <a:gd name="T12" fmla="*/ 43 w 85"/>
                <a:gd name="T13" fmla="*/ 124 h 128"/>
                <a:gd name="T14" fmla="*/ 43 w 85"/>
                <a:gd name="T15" fmla="*/ 124 h 128"/>
                <a:gd name="T16" fmla="*/ 43 w 85"/>
                <a:gd name="T17" fmla="*/ 124 h 128"/>
                <a:gd name="T18" fmla="*/ 19 w 85"/>
                <a:gd name="T19" fmla="*/ 106 h 128"/>
                <a:gd name="T20" fmla="*/ 50 w 85"/>
                <a:gd name="T21" fmla="*/ 123 h 128"/>
                <a:gd name="T22" fmla="*/ 51 w 85"/>
                <a:gd name="T23" fmla="*/ 123 h 128"/>
                <a:gd name="T24" fmla="*/ 51 w 85"/>
                <a:gd name="T25" fmla="*/ 123 h 128"/>
                <a:gd name="T26" fmla="*/ 51 w 85"/>
                <a:gd name="T27" fmla="*/ 123 h 128"/>
                <a:gd name="T28" fmla="*/ 70 w 85"/>
                <a:gd name="T29" fmla="*/ 104 h 128"/>
                <a:gd name="T30" fmla="*/ 67 w 85"/>
                <a:gd name="T31" fmla="*/ 102 h 128"/>
                <a:gd name="T32" fmla="*/ 77 w 85"/>
                <a:gd name="T33" fmla="*/ 60 h 128"/>
                <a:gd name="T34" fmla="*/ 77 w 85"/>
                <a:gd name="T35" fmla="*/ 60 h 128"/>
                <a:gd name="T36" fmla="*/ 71 w 85"/>
                <a:gd name="T37" fmla="*/ 22 h 128"/>
                <a:gd name="T38" fmla="*/ 53 w 85"/>
                <a:gd name="T39" fmla="*/ 8 h 128"/>
                <a:gd name="T40" fmla="*/ 8 w 85"/>
                <a:gd name="T41" fmla="*/ 58 h 128"/>
                <a:gd name="T42" fmla="*/ 8 w 85"/>
                <a:gd name="T43" fmla="*/ 58 h 128"/>
                <a:gd name="T44" fmla="*/ 20 w 85"/>
                <a:gd name="T45" fmla="*/ 100 h 128"/>
                <a:gd name="T46" fmla="*/ 43 w 85"/>
                <a:gd name="T47" fmla="*/ 120 h 128"/>
                <a:gd name="T48" fmla="*/ 43 w 85"/>
                <a:gd name="T49" fmla="*/ 120 h 128"/>
                <a:gd name="T50" fmla="*/ 16 w 85"/>
                <a:gd name="T51" fmla="*/ 102 h 128"/>
                <a:gd name="T52" fmla="*/ 78 w 85"/>
                <a:gd name="T53" fmla="*/ 85 h 128"/>
                <a:gd name="T54" fmla="*/ 78 w 85"/>
                <a:gd name="T55" fmla="*/ 85 h 128"/>
                <a:gd name="T56" fmla="*/ 78 w 85"/>
                <a:gd name="T57" fmla="*/ 84 h 128"/>
                <a:gd name="T58" fmla="*/ 81 w 85"/>
                <a:gd name="T59" fmla="*/ 61 h 128"/>
                <a:gd name="T60" fmla="*/ 81 w 85"/>
                <a:gd name="T61" fmla="*/ 60 h 128"/>
                <a:gd name="T62" fmla="*/ 81 w 85"/>
                <a:gd name="T63" fmla="*/ 60 h 128"/>
                <a:gd name="T64" fmla="*/ 4 w 85"/>
                <a:gd name="T65" fmla="*/ 59 h 128"/>
                <a:gd name="T66" fmla="*/ 4 w 85"/>
                <a:gd name="T67" fmla="*/ 59 h 128"/>
                <a:gd name="T68" fmla="*/ 4 w 85"/>
                <a:gd name="T69" fmla="*/ 58 h 128"/>
                <a:gd name="T70" fmla="*/ 4 w 85"/>
                <a:gd name="T71" fmla="*/ 58 h 128"/>
                <a:gd name="T72" fmla="*/ 11 w 85"/>
                <a:gd name="T73" fmla="*/ 29 h 128"/>
                <a:gd name="T74" fmla="*/ 11 w 85"/>
                <a:gd name="T75" fmla="*/ 29 h 128"/>
                <a:gd name="T76" fmla="*/ 11 w 85"/>
                <a:gd name="T77" fmla="*/ 28 h 128"/>
                <a:gd name="T78" fmla="*/ 12 w 85"/>
                <a:gd name="T79" fmla="*/ 27 h 128"/>
                <a:gd name="T80" fmla="*/ 12 w 85"/>
                <a:gd name="T81" fmla="*/ 27 h 128"/>
                <a:gd name="T82" fmla="*/ 12 w 85"/>
                <a:gd name="T83" fmla="*/ 27 h 128"/>
                <a:gd name="T84" fmla="*/ 12 w 85"/>
                <a:gd name="T85" fmla="*/ 26 h 128"/>
                <a:gd name="T86" fmla="*/ 13 w 85"/>
                <a:gd name="T87" fmla="*/ 26 h 128"/>
                <a:gd name="T88" fmla="*/ 13 w 85"/>
                <a:gd name="T89" fmla="*/ 26 h 128"/>
                <a:gd name="T90" fmla="*/ 65 w 85"/>
                <a:gd name="T91" fmla="*/ 8 h 128"/>
                <a:gd name="T92" fmla="*/ 53 w 85"/>
                <a:gd name="T93" fmla="*/ 4 h 128"/>
                <a:gd name="T94" fmla="*/ 53 w 85"/>
                <a:gd name="T95" fmla="*/ 4 h 128"/>
                <a:gd name="T96" fmla="*/ 66 w 85"/>
                <a:gd name="T97" fmla="*/ 8 h 128"/>
                <a:gd name="T98" fmla="*/ 66 w 85"/>
                <a:gd name="T99" fmla="*/ 8 h 128"/>
                <a:gd name="T100" fmla="*/ 65 w 85"/>
                <a:gd name="T10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128">
                  <a:moveTo>
                    <a:pt x="13" y="104"/>
                  </a:moveTo>
                  <a:cubicBezTo>
                    <a:pt x="14" y="103"/>
                    <a:pt x="14" y="103"/>
                    <a:pt x="14" y="103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5" y="91"/>
                    <a:pt x="0" y="74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6" y="14"/>
                    <a:pt x="30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4" y="29"/>
                    <a:pt x="85" y="4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93"/>
                    <a:pt x="68" y="127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31" y="128"/>
                    <a:pt x="20" y="118"/>
                    <a:pt x="13" y="104"/>
                  </a:cubicBezTo>
                  <a:close/>
                  <a:moveTo>
                    <a:pt x="43" y="124"/>
                  </a:move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lose/>
                  <a:moveTo>
                    <a:pt x="42" y="124"/>
                  </a:moveTo>
                  <a:cubicBezTo>
                    <a:pt x="34" y="124"/>
                    <a:pt x="26" y="117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26" y="117"/>
                    <a:pt x="34" y="124"/>
                    <a:pt x="42" y="124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lose/>
                  <a:moveTo>
                    <a:pt x="51" y="123"/>
                  </a:move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lose/>
                  <a:moveTo>
                    <a:pt x="70" y="104"/>
                  </a:moveTo>
                  <a:cubicBezTo>
                    <a:pt x="65" y="113"/>
                    <a:pt x="58" y="120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63" y="118"/>
                    <a:pt x="73" y="103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92"/>
                    <a:pt x="73" y="98"/>
                    <a:pt x="70" y="104"/>
                  </a:cubicBezTo>
                  <a:close/>
                  <a:moveTo>
                    <a:pt x="43" y="120"/>
                  </a:moveTo>
                  <a:cubicBezTo>
                    <a:pt x="43" y="120"/>
                    <a:pt x="43" y="120"/>
                    <a:pt x="43" y="120"/>
                  </a:cubicBezTo>
                  <a:cubicBezTo>
                    <a:pt x="51" y="120"/>
                    <a:pt x="60" y="113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3" y="91"/>
                    <a:pt x="77" y="75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44"/>
                    <a:pt x="76" y="31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7" y="13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3" y="8"/>
                    <a:pt x="14" y="1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52"/>
                    <a:pt x="8" y="55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72"/>
                    <a:pt x="13" y="88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7" y="113"/>
                    <a:pt x="36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lose/>
                  <a:moveTo>
                    <a:pt x="16" y="102"/>
                  </a:move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lose/>
                  <a:moveTo>
                    <a:pt x="78" y="85"/>
                  </a:moveTo>
                  <a:cubicBezTo>
                    <a:pt x="78" y="85"/>
                    <a:pt x="78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84"/>
                  </a:move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lose/>
                  <a:moveTo>
                    <a:pt x="81" y="61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60"/>
                  </a:moveTo>
                  <a:cubicBezTo>
                    <a:pt x="81" y="46"/>
                    <a:pt x="80" y="3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0" y="33"/>
                    <a:pt x="81" y="46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lose/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lose/>
                  <a:moveTo>
                    <a:pt x="4" y="58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11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8"/>
                    <a:pt x="12" y="28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lose/>
                  <a:moveTo>
                    <a:pt x="12" y="26"/>
                  </a:move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2" y="26"/>
                    <a:pt x="12" y="26"/>
                  </a:cubicBezTo>
                  <a:close/>
                  <a:moveTo>
                    <a:pt x="13" y="26"/>
                  </a:moveTo>
                  <a:cubicBezTo>
                    <a:pt x="22" y="10"/>
                    <a:pt x="3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8" y="4"/>
                    <a:pt x="62" y="5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2" y="5"/>
                    <a:pt x="5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38" y="4"/>
                    <a:pt x="22" y="10"/>
                    <a:pt x="13" y="26"/>
                  </a:cubicBezTo>
                  <a:close/>
                  <a:moveTo>
                    <a:pt x="66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65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79"/>
            <p:cNvSpPr/>
            <p:nvPr/>
          </p:nvSpPr>
          <p:spPr bwMode="auto">
            <a:xfrm>
              <a:off x="1982" y="1349"/>
              <a:ext cx="255" cy="160"/>
            </a:xfrm>
            <a:custGeom>
              <a:avLst/>
              <a:gdLst>
                <a:gd name="T0" fmla="*/ 23 w 101"/>
                <a:gd name="T1" fmla="*/ 61 h 64"/>
                <a:gd name="T2" fmla="*/ 0 w 101"/>
                <a:gd name="T3" fmla="*/ 13 h 64"/>
                <a:gd name="T4" fmla="*/ 0 w 101"/>
                <a:gd name="T5" fmla="*/ 13 h 64"/>
                <a:gd name="T6" fmla="*/ 1 w 101"/>
                <a:gd name="T7" fmla="*/ 9 h 64"/>
                <a:gd name="T8" fmla="*/ 1 w 101"/>
                <a:gd name="T9" fmla="*/ 9 h 64"/>
                <a:gd name="T10" fmla="*/ 5 w 101"/>
                <a:gd name="T11" fmla="*/ 0 h 64"/>
                <a:gd name="T12" fmla="*/ 9 w 101"/>
                <a:gd name="T13" fmla="*/ 2 h 64"/>
                <a:gd name="T14" fmla="*/ 5 w 101"/>
                <a:gd name="T15" fmla="*/ 10 h 64"/>
                <a:gd name="T16" fmla="*/ 4 w 101"/>
                <a:gd name="T17" fmla="*/ 13 h 64"/>
                <a:gd name="T18" fmla="*/ 4 w 101"/>
                <a:gd name="T19" fmla="*/ 13 h 64"/>
                <a:gd name="T20" fmla="*/ 25 w 101"/>
                <a:gd name="T21" fmla="*/ 58 h 64"/>
                <a:gd name="T22" fmla="*/ 25 w 101"/>
                <a:gd name="T23" fmla="*/ 58 h 64"/>
                <a:gd name="T24" fmla="*/ 42 w 101"/>
                <a:gd name="T25" fmla="*/ 60 h 64"/>
                <a:gd name="T26" fmla="*/ 42 w 101"/>
                <a:gd name="T27" fmla="*/ 60 h 64"/>
                <a:gd name="T28" fmla="*/ 100 w 101"/>
                <a:gd name="T29" fmla="*/ 55 h 64"/>
                <a:gd name="T30" fmla="*/ 100 w 101"/>
                <a:gd name="T31" fmla="*/ 55 h 64"/>
                <a:gd name="T32" fmla="*/ 101 w 101"/>
                <a:gd name="T33" fmla="*/ 59 h 64"/>
                <a:gd name="T34" fmla="*/ 42 w 101"/>
                <a:gd name="T35" fmla="*/ 64 h 64"/>
                <a:gd name="T36" fmla="*/ 42 w 101"/>
                <a:gd name="T37" fmla="*/ 64 h 64"/>
                <a:gd name="T38" fmla="*/ 23 w 101"/>
                <a:gd name="T3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64">
                  <a:moveTo>
                    <a:pt x="23" y="61"/>
                  </a:moveTo>
                  <a:cubicBezTo>
                    <a:pt x="16" y="53"/>
                    <a:pt x="1" y="2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3"/>
                    <a:pt x="19" y="52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33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65" y="60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65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3" y="64"/>
                    <a:pt x="26" y="63"/>
                    <a:pt x="2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80"/>
            <p:cNvSpPr>
              <a:spLocks noEditPoints="1"/>
            </p:cNvSpPr>
            <p:nvPr/>
          </p:nvSpPr>
          <p:spPr bwMode="auto">
            <a:xfrm>
              <a:off x="1977" y="1341"/>
              <a:ext cx="265" cy="174"/>
            </a:xfrm>
            <a:custGeom>
              <a:avLst/>
              <a:gdLst>
                <a:gd name="T0" fmla="*/ 25 w 105"/>
                <a:gd name="T1" fmla="*/ 64 h 69"/>
                <a:gd name="T2" fmla="*/ 0 w 105"/>
                <a:gd name="T3" fmla="*/ 16 h 69"/>
                <a:gd name="T4" fmla="*/ 1 w 105"/>
                <a:gd name="T5" fmla="*/ 11 h 69"/>
                <a:gd name="T6" fmla="*/ 6 w 105"/>
                <a:gd name="T7" fmla="*/ 0 h 69"/>
                <a:gd name="T8" fmla="*/ 9 w 105"/>
                <a:gd name="T9" fmla="*/ 14 h 69"/>
                <a:gd name="T10" fmla="*/ 8 w 105"/>
                <a:gd name="T11" fmla="*/ 15 h 69"/>
                <a:gd name="T12" fmla="*/ 8 w 105"/>
                <a:gd name="T13" fmla="*/ 16 h 69"/>
                <a:gd name="T14" fmla="*/ 8 w 105"/>
                <a:gd name="T15" fmla="*/ 16 h 69"/>
                <a:gd name="T16" fmla="*/ 29 w 105"/>
                <a:gd name="T17" fmla="*/ 59 h 69"/>
                <a:gd name="T18" fmla="*/ 30 w 105"/>
                <a:gd name="T19" fmla="*/ 60 h 69"/>
                <a:gd name="T20" fmla="*/ 33 w 105"/>
                <a:gd name="T21" fmla="*/ 60 h 69"/>
                <a:gd name="T22" fmla="*/ 43 w 105"/>
                <a:gd name="T23" fmla="*/ 61 h 69"/>
                <a:gd name="T24" fmla="*/ 44 w 105"/>
                <a:gd name="T25" fmla="*/ 61 h 69"/>
                <a:gd name="T26" fmla="*/ 44 w 105"/>
                <a:gd name="T27" fmla="*/ 61 h 69"/>
                <a:gd name="T28" fmla="*/ 102 w 105"/>
                <a:gd name="T29" fmla="*/ 56 h 69"/>
                <a:gd name="T30" fmla="*/ 104 w 105"/>
                <a:gd name="T31" fmla="*/ 56 h 69"/>
                <a:gd name="T32" fmla="*/ 103 w 105"/>
                <a:gd name="T33" fmla="*/ 64 h 69"/>
                <a:gd name="T34" fmla="*/ 102 w 105"/>
                <a:gd name="T35" fmla="*/ 64 h 69"/>
                <a:gd name="T36" fmla="*/ 101 w 105"/>
                <a:gd name="T37" fmla="*/ 64 h 69"/>
                <a:gd name="T38" fmla="*/ 97 w 105"/>
                <a:gd name="T39" fmla="*/ 65 h 69"/>
                <a:gd name="T40" fmla="*/ 82 w 105"/>
                <a:gd name="T41" fmla="*/ 67 h 69"/>
                <a:gd name="T42" fmla="*/ 44 w 105"/>
                <a:gd name="T43" fmla="*/ 69 h 69"/>
                <a:gd name="T44" fmla="*/ 44 w 105"/>
                <a:gd name="T45" fmla="*/ 65 h 69"/>
                <a:gd name="T46" fmla="*/ 78 w 105"/>
                <a:gd name="T47" fmla="*/ 63 h 69"/>
                <a:gd name="T48" fmla="*/ 44 w 105"/>
                <a:gd name="T49" fmla="*/ 65 h 69"/>
                <a:gd name="T50" fmla="*/ 44 w 105"/>
                <a:gd name="T51" fmla="*/ 65 h 69"/>
                <a:gd name="T52" fmla="*/ 44 w 105"/>
                <a:gd name="T53" fmla="*/ 65 h 69"/>
                <a:gd name="T54" fmla="*/ 29 w 105"/>
                <a:gd name="T55" fmla="*/ 63 h 69"/>
                <a:gd name="T56" fmla="*/ 36 w 105"/>
                <a:gd name="T57" fmla="*/ 65 h 69"/>
                <a:gd name="T58" fmla="*/ 26 w 105"/>
                <a:gd name="T59" fmla="*/ 62 h 69"/>
                <a:gd name="T60" fmla="*/ 26 w 105"/>
                <a:gd name="T61" fmla="*/ 62 h 69"/>
                <a:gd name="T62" fmla="*/ 23 w 105"/>
                <a:gd name="T63" fmla="*/ 59 h 69"/>
                <a:gd name="T64" fmla="*/ 26 w 105"/>
                <a:gd name="T65" fmla="*/ 62 h 69"/>
                <a:gd name="T66" fmla="*/ 88 w 105"/>
                <a:gd name="T67" fmla="*/ 62 h 69"/>
                <a:gd name="T68" fmla="*/ 92 w 105"/>
                <a:gd name="T69" fmla="*/ 61 h 69"/>
                <a:gd name="T70" fmla="*/ 98 w 105"/>
                <a:gd name="T71" fmla="*/ 61 h 69"/>
                <a:gd name="T72" fmla="*/ 100 w 105"/>
                <a:gd name="T73" fmla="*/ 61 h 69"/>
                <a:gd name="T74" fmla="*/ 98 w 105"/>
                <a:gd name="T75" fmla="*/ 61 h 69"/>
                <a:gd name="T76" fmla="*/ 23 w 105"/>
                <a:gd name="T77" fmla="*/ 59 h 69"/>
                <a:gd name="T78" fmla="*/ 23 w 105"/>
                <a:gd name="T7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69">
                  <a:moveTo>
                    <a:pt x="23" y="65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57"/>
                    <a:pt x="1" y="3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5"/>
                    <a:pt x="23" y="55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60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61"/>
                    <a:pt x="39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67" y="61"/>
                    <a:pt x="101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0" y="65"/>
                    <a:pt x="99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3" y="65"/>
                    <a:pt x="88" y="66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0" y="68"/>
                    <a:pt x="56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5" y="69"/>
                    <a:pt x="28" y="69"/>
                    <a:pt x="23" y="65"/>
                  </a:cubicBezTo>
                  <a:close/>
                  <a:moveTo>
                    <a:pt x="44" y="65"/>
                  </a:moveTo>
                  <a:cubicBezTo>
                    <a:pt x="54" y="65"/>
                    <a:pt x="67" y="64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67" y="64"/>
                    <a:pt x="5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lose/>
                  <a:moveTo>
                    <a:pt x="36" y="65"/>
                  </a:moveTo>
                  <a:cubicBezTo>
                    <a:pt x="33" y="64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1" y="64"/>
                    <a:pt x="33" y="64"/>
                    <a:pt x="36" y="65"/>
                  </a:cubicBezTo>
                  <a:close/>
                  <a:moveTo>
                    <a:pt x="26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1"/>
                    <a:pt x="24" y="60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lose/>
                  <a:moveTo>
                    <a:pt x="88" y="62"/>
                  </a:moveTo>
                  <a:cubicBezTo>
                    <a:pt x="90" y="62"/>
                    <a:pt x="91" y="62"/>
                    <a:pt x="92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62"/>
                    <a:pt x="90" y="62"/>
                    <a:pt x="88" y="62"/>
                  </a:cubicBezTo>
                  <a:close/>
                  <a:moveTo>
                    <a:pt x="98" y="61"/>
                  </a:moveTo>
                  <a:cubicBezTo>
                    <a:pt x="99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99" y="61"/>
                    <a:pt x="98" y="61"/>
                  </a:cubicBezTo>
                  <a:close/>
                  <a:moveTo>
                    <a:pt x="23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81"/>
            <p:cNvSpPr/>
            <p:nvPr/>
          </p:nvSpPr>
          <p:spPr bwMode="auto">
            <a:xfrm>
              <a:off x="1989" y="1316"/>
              <a:ext cx="38" cy="45"/>
            </a:xfrm>
            <a:custGeom>
              <a:avLst/>
              <a:gdLst>
                <a:gd name="T0" fmla="*/ 5 w 15"/>
                <a:gd name="T1" fmla="*/ 18 h 18"/>
                <a:gd name="T2" fmla="*/ 0 w 15"/>
                <a:gd name="T3" fmla="*/ 12 h 18"/>
                <a:gd name="T4" fmla="*/ 0 w 15"/>
                <a:gd name="T5" fmla="*/ 12 h 18"/>
                <a:gd name="T6" fmla="*/ 2 w 15"/>
                <a:gd name="T7" fmla="*/ 7 h 18"/>
                <a:gd name="T8" fmla="*/ 2 w 15"/>
                <a:gd name="T9" fmla="*/ 7 h 18"/>
                <a:gd name="T10" fmla="*/ 7 w 15"/>
                <a:gd name="T11" fmla="*/ 0 h 18"/>
                <a:gd name="T12" fmla="*/ 7 w 15"/>
                <a:gd name="T13" fmla="*/ 0 h 18"/>
                <a:gd name="T14" fmla="*/ 10 w 15"/>
                <a:gd name="T15" fmla="*/ 3 h 18"/>
                <a:gd name="T16" fmla="*/ 9 w 15"/>
                <a:gd name="T17" fmla="*/ 4 h 18"/>
                <a:gd name="T18" fmla="*/ 9 w 15"/>
                <a:gd name="T19" fmla="*/ 4 h 18"/>
                <a:gd name="T20" fmla="*/ 5 w 15"/>
                <a:gd name="T21" fmla="*/ 10 h 18"/>
                <a:gd name="T22" fmla="*/ 5 w 15"/>
                <a:gd name="T23" fmla="*/ 10 h 18"/>
                <a:gd name="T24" fmla="*/ 4 w 15"/>
                <a:gd name="T25" fmla="*/ 12 h 18"/>
                <a:gd name="T26" fmla="*/ 4 w 15"/>
                <a:gd name="T27" fmla="*/ 12 h 18"/>
                <a:gd name="T28" fmla="*/ 5 w 15"/>
                <a:gd name="T29" fmla="*/ 14 h 18"/>
                <a:gd name="T30" fmla="*/ 5 w 15"/>
                <a:gd name="T31" fmla="*/ 14 h 18"/>
                <a:gd name="T32" fmla="*/ 6 w 15"/>
                <a:gd name="T33" fmla="*/ 14 h 18"/>
                <a:gd name="T34" fmla="*/ 6 w 15"/>
                <a:gd name="T35" fmla="*/ 14 h 18"/>
                <a:gd name="T36" fmla="*/ 14 w 15"/>
                <a:gd name="T37" fmla="*/ 12 h 18"/>
                <a:gd name="T38" fmla="*/ 14 w 15"/>
                <a:gd name="T39" fmla="*/ 12 h 18"/>
                <a:gd name="T40" fmla="*/ 15 w 15"/>
                <a:gd name="T41" fmla="*/ 16 h 18"/>
                <a:gd name="T42" fmla="*/ 5 w 15"/>
                <a:gd name="T43" fmla="*/ 18 h 18"/>
                <a:gd name="T44" fmla="*/ 5 w 15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4" y="18"/>
                    <a:pt x="0" y="1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7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82"/>
            <p:cNvSpPr>
              <a:spLocks noEditPoints="1"/>
            </p:cNvSpPr>
            <p:nvPr/>
          </p:nvSpPr>
          <p:spPr bwMode="auto">
            <a:xfrm>
              <a:off x="1984" y="1308"/>
              <a:ext cx="48" cy="58"/>
            </a:xfrm>
            <a:custGeom>
              <a:avLst/>
              <a:gdLst>
                <a:gd name="T0" fmla="*/ 6 w 19"/>
                <a:gd name="T1" fmla="*/ 23 h 23"/>
                <a:gd name="T2" fmla="*/ 6 w 19"/>
                <a:gd name="T3" fmla="*/ 23 h 23"/>
                <a:gd name="T4" fmla="*/ 7 w 19"/>
                <a:gd name="T5" fmla="*/ 21 h 23"/>
                <a:gd name="T6" fmla="*/ 7 w 19"/>
                <a:gd name="T7" fmla="*/ 21 h 23"/>
                <a:gd name="T8" fmla="*/ 7 w 19"/>
                <a:gd name="T9" fmla="*/ 21 h 23"/>
                <a:gd name="T10" fmla="*/ 6 w 19"/>
                <a:gd name="T11" fmla="*/ 23 h 23"/>
                <a:gd name="T12" fmla="*/ 5 w 19"/>
                <a:gd name="T13" fmla="*/ 23 h 23"/>
                <a:gd name="T14" fmla="*/ 5 w 19"/>
                <a:gd name="T15" fmla="*/ 23 h 23"/>
                <a:gd name="T16" fmla="*/ 5 w 19"/>
                <a:gd name="T17" fmla="*/ 22 h 23"/>
                <a:gd name="T18" fmla="*/ 5 w 19"/>
                <a:gd name="T19" fmla="*/ 22 h 23"/>
                <a:gd name="T20" fmla="*/ 3 w 19"/>
                <a:gd name="T21" fmla="*/ 21 h 23"/>
                <a:gd name="T22" fmla="*/ 3 w 19"/>
                <a:gd name="T23" fmla="*/ 21 h 23"/>
                <a:gd name="T24" fmla="*/ 0 w 19"/>
                <a:gd name="T25" fmla="*/ 15 h 23"/>
                <a:gd name="T26" fmla="*/ 0 w 19"/>
                <a:gd name="T27" fmla="*/ 15 h 23"/>
                <a:gd name="T28" fmla="*/ 2 w 19"/>
                <a:gd name="T29" fmla="*/ 9 h 23"/>
                <a:gd name="T30" fmla="*/ 2 w 19"/>
                <a:gd name="T31" fmla="*/ 9 h 23"/>
                <a:gd name="T32" fmla="*/ 8 w 19"/>
                <a:gd name="T33" fmla="*/ 2 h 23"/>
                <a:gd name="T34" fmla="*/ 8 w 19"/>
                <a:gd name="T35" fmla="*/ 2 h 23"/>
                <a:gd name="T36" fmla="*/ 9 w 19"/>
                <a:gd name="T37" fmla="*/ 0 h 23"/>
                <a:gd name="T38" fmla="*/ 14 w 19"/>
                <a:gd name="T39" fmla="*/ 5 h 23"/>
                <a:gd name="T40" fmla="*/ 14 w 19"/>
                <a:gd name="T41" fmla="*/ 6 h 23"/>
                <a:gd name="T42" fmla="*/ 13 w 19"/>
                <a:gd name="T43" fmla="*/ 7 h 23"/>
                <a:gd name="T44" fmla="*/ 13 w 19"/>
                <a:gd name="T45" fmla="*/ 7 h 23"/>
                <a:gd name="T46" fmla="*/ 13 w 19"/>
                <a:gd name="T47" fmla="*/ 7 h 23"/>
                <a:gd name="T48" fmla="*/ 13 w 19"/>
                <a:gd name="T49" fmla="*/ 7 h 23"/>
                <a:gd name="T50" fmla="*/ 13 w 19"/>
                <a:gd name="T51" fmla="*/ 7 h 23"/>
                <a:gd name="T52" fmla="*/ 13 w 19"/>
                <a:gd name="T53" fmla="*/ 7 h 23"/>
                <a:gd name="T54" fmla="*/ 13 w 19"/>
                <a:gd name="T55" fmla="*/ 7 h 23"/>
                <a:gd name="T56" fmla="*/ 13 w 19"/>
                <a:gd name="T57" fmla="*/ 7 h 23"/>
                <a:gd name="T58" fmla="*/ 13 w 19"/>
                <a:gd name="T59" fmla="*/ 7 h 23"/>
                <a:gd name="T60" fmla="*/ 12 w 19"/>
                <a:gd name="T61" fmla="*/ 8 h 23"/>
                <a:gd name="T62" fmla="*/ 12 w 19"/>
                <a:gd name="T63" fmla="*/ 8 h 23"/>
                <a:gd name="T64" fmla="*/ 9 w 19"/>
                <a:gd name="T65" fmla="*/ 14 h 23"/>
                <a:gd name="T66" fmla="*/ 9 w 19"/>
                <a:gd name="T67" fmla="*/ 14 h 23"/>
                <a:gd name="T68" fmla="*/ 8 w 19"/>
                <a:gd name="T69" fmla="*/ 15 h 23"/>
                <a:gd name="T70" fmla="*/ 8 w 19"/>
                <a:gd name="T71" fmla="*/ 15 h 23"/>
                <a:gd name="T72" fmla="*/ 16 w 19"/>
                <a:gd name="T73" fmla="*/ 13 h 23"/>
                <a:gd name="T74" fmla="*/ 16 w 19"/>
                <a:gd name="T75" fmla="*/ 13 h 23"/>
                <a:gd name="T76" fmla="*/ 17 w 19"/>
                <a:gd name="T77" fmla="*/ 13 h 23"/>
                <a:gd name="T78" fmla="*/ 19 w 19"/>
                <a:gd name="T79" fmla="*/ 20 h 23"/>
                <a:gd name="T80" fmla="*/ 7 w 19"/>
                <a:gd name="T81" fmla="*/ 23 h 23"/>
                <a:gd name="T82" fmla="*/ 6 w 19"/>
                <a:gd name="T83" fmla="*/ 23 h 23"/>
                <a:gd name="T84" fmla="*/ 7 w 19"/>
                <a:gd name="T85" fmla="*/ 19 h 23"/>
                <a:gd name="T86" fmla="*/ 14 w 19"/>
                <a:gd name="T87" fmla="*/ 17 h 23"/>
                <a:gd name="T88" fmla="*/ 14 w 19"/>
                <a:gd name="T89" fmla="*/ 17 h 23"/>
                <a:gd name="T90" fmla="*/ 7 w 19"/>
                <a:gd name="T91" fmla="*/ 19 h 23"/>
                <a:gd name="T92" fmla="*/ 7 w 19"/>
                <a:gd name="T93" fmla="*/ 19 h 23"/>
                <a:gd name="T94" fmla="*/ 6 w 19"/>
                <a:gd name="T95" fmla="*/ 19 h 23"/>
                <a:gd name="T96" fmla="*/ 6 w 19"/>
                <a:gd name="T97" fmla="*/ 18 h 23"/>
                <a:gd name="T98" fmla="*/ 6 w 19"/>
                <a:gd name="T99" fmla="*/ 18 h 23"/>
                <a:gd name="T100" fmla="*/ 5 w 19"/>
                <a:gd name="T101" fmla="*/ 17 h 23"/>
                <a:gd name="T102" fmla="*/ 5 w 19"/>
                <a:gd name="T103" fmla="*/ 17 h 23"/>
                <a:gd name="T104" fmla="*/ 6 w 19"/>
                <a:gd name="T105" fmla="*/ 19 h 23"/>
                <a:gd name="T106" fmla="*/ 4 w 19"/>
                <a:gd name="T107" fmla="*/ 15 h 23"/>
                <a:gd name="T108" fmla="*/ 5 w 19"/>
                <a:gd name="T109" fmla="*/ 13 h 23"/>
                <a:gd name="T110" fmla="*/ 5 w 19"/>
                <a:gd name="T111" fmla="*/ 13 h 23"/>
                <a:gd name="T112" fmla="*/ 4 w 19"/>
                <a:gd name="T113" fmla="*/ 15 h 23"/>
                <a:gd name="T114" fmla="*/ 7 w 19"/>
                <a:gd name="T115" fmla="*/ 10 h 23"/>
                <a:gd name="T116" fmla="*/ 8 w 19"/>
                <a:gd name="T117" fmla="*/ 8 h 23"/>
                <a:gd name="T118" fmla="*/ 8 w 19"/>
                <a:gd name="T119" fmla="*/ 8 h 23"/>
                <a:gd name="T120" fmla="*/ 7 w 19"/>
                <a:gd name="T12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4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0" y="11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7" y="19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lose/>
                  <a:moveTo>
                    <a:pt x="6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8"/>
                    <a:pt x="6" y="19"/>
                  </a:cubicBezTo>
                  <a:close/>
                  <a:moveTo>
                    <a:pt x="4" y="15"/>
                  </a:moveTo>
                  <a:cubicBezTo>
                    <a:pt x="4" y="14"/>
                    <a:pt x="4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4" y="15"/>
                  </a:cubicBezTo>
                  <a:close/>
                  <a:moveTo>
                    <a:pt x="7" y="10"/>
                  </a:move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83"/>
            <p:cNvSpPr/>
            <p:nvPr/>
          </p:nvSpPr>
          <p:spPr bwMode="auto">
            <a:xfrm>
              <a:off x="1979" y="1326"/>
              <a:ext cx="41" cy="38"/>
            </a:xfrm>
            <a:custGeom>
              <a:avLst/>
              <a:gdLst>
                <a:gd name="T0" fmla="*/ 0 w 41"/>
                <a:gd name="T1" fmla="*/ 20 h 38"/>
                <a:gd name="T2" fmla="*/ 8 w 41"/>
                <a:gd name="T3" fmla="*/ 13 h 38"/>
                <a:gd name="T4" fmla="*/ 18 w 41"/>
                <a:gd name="T5" fmla="*/ 23 h 38"/>
                <a:gd name="T6" fmla="*/ 33 w 41"/>
                <a:gd name="T7" fmla="*/ 0 h 38"/>
                <a:gd name="T8" fmla="*/ 33 w 41"/>
                <a:gd name="T9" fmla="*/ 0 h 38"/>
                <a:gd name="T10" fmla="*/ 41 w 41"/>
                <a:gd name="T11" fmla="*/ 8 h 38"/>
                <a:gd name="T12" fmla="*/ 18 w 41"/>
                <a:gd name="T13" fmla="*/ 38 h 38"/>
                <a:gd name="T14" fmla="*/ 0 w 41"/>
                <a:gd name="T15" fmla="*/ 20 h 38"/>
                <a:gd name="T16" fmla="*/ 0 w 41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8">
                  <a:moveTo>
                    <a:pt x="0" y="20"/>
                  </a:moveTo>
                  <a:lnTo>
                    <a:pt x="8" y="13"/>
                  </a:lnTo>
                  <a:lnTo>
                    <a:pt x="18" y="2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1" y="8"/>
                  </a:lnTo>
                  <a:lnTo>
                    <a:pt x="18" y="3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84"/>
            <p:cNvSpPr>
              <a:spLocks noEditPoints="1"/>
            </p:cNvSpPr>
            <p:nvPr/>
          </p:nvSpPr>
          <p:spPr bwMode="auto">
            <a:xfrm>
              <a:off x="1972" y="1321"/>
              <a:ext cx="55" cy="50"/>
            </a:xfrm>
            <a:custGeom>
              <a:avLst/>
              <a:gdLst>
                <a:gd name="T0" fmla="*/ 5 w 55"/>
                <a:gd name="T1" fmla="*/ 28 h 50"/>
                <a:gd name="T2" fmla="*/ 7 w 55"/>
                <a:gd name="T3" fmla="*/ 25 h 50"/>
                <a:gd name="T4" fmla="*/ 12 w 55"/>
                <a:gd name="T5" fmla="*/ 28 h 50"/>
                <a:gd name="T6" fmla="*/ 7 w 55"/>
                <a:gd name="T7" fmla="*/ 25 h 50"/>
                <a:gd name="T8" fmla="*/ 5 w 55"/>
                <a:gd name="T9" fmla="*/ 28 h 50"/>
                <a:gd name="T10" fmla="*/ 0 w 55"/>
                <a:gd name="T11" fmla="*/ 25 h 50"/>
                <a:gd name="T12" fmla="*/ 15 w 55"/>
                <a:gd name="T13" fmla="*/ 10 h 50"/>
                <a:gd name="T14" fmla="*/ 20 w 55"/>
                <a:gd name="T15" fmla="*/ 15 h 50"/>
                <a:gd name="T16" fmla="*/ 25 w 55"/>
                <a:gd name="T17" fmla="*/ 20 h 50"/>
                <a:gd name="T18" fmla="*/ 37 w 55"/>
                <a:gd name="T19" fmla="*/ 0 h 50"/>
                <a:gd name="T20" fmla="*/ 40 w 55"/>
                <a:gd name="T21" fmla="*/ 0 h 50"/>
                <a:gd name="T22" fmla="*/ 43 w 55"/>
                <a:gd name="T23" fmla="*/ 0 h 50"/>
                <a:gd name="T24" fmla="*/ 55 w 55"/>
                <a:gd name="T25" fmla="*/ 10 h 50"/>
                <a:gd name="T26" fmla="*/ 25 w 55"/>
                <a:gd name="T27" fmla="*/ 50 h 50"/>
                <a:gd name="T28" fmla="*/ 5 w 55"/>
                <a:gd name="T29" fmla="*/ 28 h 50"/>
                <a:gd name="T30" fmla="*/ 5 w 55"/>
                <a:gd name="T31" fmla="*/ 28 h 50"/>
                <a:gd name="T32" fmla="*/ 25 w 55"/>
                <a:gd name="T33" fmla="*/ 35 h 50"/>
                <a:gd name="T34" fmla="*/ 43 w 55"/>
                <a:gd name="T35" fmla="*/ 13 h 50"/>
                <a:gd name="T36" fmla="*/ 43 w 55"/>
                <a:gd name="T37" fmla="*/ 13 h 50"/>
                <a:gd name="T38" fmla="*/ 25 w 55"/>
                <a:gd name="T39" fmla="*/ 35 h 50"/>
                <a:gd name="T40" fmla="*/ 25 w 55"/>
                <a:gd name="T41" fmla="*/ 35 h 50"/>
                <a:gd name="T42" fmla="*/ 25 w 55"/>
                <a:gd name="T4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50">
                  <a:moveTo>
                    <a:pt x="5" y="28"/>
                  </a:moveTo>
                  <a:lnTo>
                    <a:pt x="7" y="25"/>
                  </a:lnTo>
                  <a:lnTo>
                    <a:pt x="12" y="28"/>
                  </a:lnTo>
                  <a:lnTo>
                    <a:pt x="7" y="25"/>
                  </a:lnTo>
                  <a:lnTo>
                    <a:pt x="5" y="28"/>
                  </a:lnTo>
                  <a:lnTo>
                    <a:pt x="0" y="25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55" y="10"/>
                  </a:lnTo>
                  <a:lnTo>
                    <a:pt x="25" y="50"/>
                  </a:lnTo>
                  <a:lnTo>
                    <a:pt x="5" y="28"/>
                  </a:lnTo>
                  <a:lnTo>
                    <a:pt x="5" y="28"/>
                  </a:lnTo>
                  <a:close/>
                  <a:moveTo>
                    <a:pt x="25" y="35"/>
                  </a:moveTo>
                  <a:lnTo>
                    <a:pt x="43" y="13"/>
                  </a:lnTo>
                  <a:lnTo>
                    <a:pt x="43" y="13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85"/>
            <p:cNvSpPr>
              <a:spLocks noEditPoints="1"/>
            </p:cNvSpPr>
            <p:nvPr/>
          </p:nvSpPr>
          <p:spPr bwMode="auto">
            <a:xfrm>
              <a:off x="2343" y="1477"/>
              <a:ext cx="240" cy="131"/>
            </a:xfrm>
            <a:custGeom>
              <a:avLst/>
              <a:gdLst>
                <a:gd name="T0" fmla="*/ 69 w 95"/>
                <a:gd name="T1" fmla="*/ 50 h 52"/>
                <a:gd name="T2" fmla="*/ 70 w 95"/>
                <a:gd name="T3" fmla="*/ 46 h 52"/>
                <a:gd name="T4" fmla="*/ 74 w 95"/>
                <a:gd name="T5" fmla="*/ 47 h 52"/>
                <a:gd name="T6" fmla="*/ 74 w 95"/>
                <a:gd name="T7" fmla="*/ 47 h 52"/>
                <a:gd name="T8" fmla="*/ 81 w 95"/>
                <a:gd name="T9" fmla="*/ 48 h 52"/>
                <a:gd name="T10" fmla="*/ 81 w 95"/>
                <a:gd name="T11" fmla="*/ 48 h 52"/>
                <a:gd name="T12" fmla="*/ 89 w 95"/>
                <a:gd name="T13" fmla="*/ 46 h 52"/>
                <a:gd name="T14" fmla="*/ 89 w 95"/>
                <a:gd name="T15" fmla="*/ 46 h 52"/>
                <a:gd name="T16" fmla="*/ 91 w 95"/>
                <a:gd name="T17" fmla="*/ 40 h 52"/>
                <a:gd name="T18" fmla="*/ 91 w 95"/>
                <a:gd name="T19" fmla="*/ 40 h 52"/>
                <a:gd name="T20" fmla="*/ 78 w 95"/>
                <a:gd name="T21" fmla="*/ 7 h 52"/>
                <a:gd name="T22" fmla="*/ 78 w 95"/>
                <a:gd name="T23" fmla="*/ 7 h 52"/>
                <a:gd name="T24" fmla="*/ 42 w 95"/>
                <a:gd name="T25" fmla="*/ 4 h 52"/>
                <a:gd name="T26" fmla="*/ 42 w 95"/>
                <a:gd name="T27" fmla="*/ 4 h 52"/>
                <a:gd name="T28" fmla="*/ 0 w 95"/>
                <a:gd name="T29" fmla="*/ 5 h 52"/>
                <a:gd name="T30" fmla="*/ 0 w 95"/>
                <a:gd name="T31" fmla="*/ 5 h 52"/>
                <a:gd name="T32" fmla="*/ 0 w 95"/>
                <a:gd name="T33" fmla="*/ 1 h 52"/>
                <a:gd name="T34" fmla="*/ 42 w 95"/>
                <a:gd name="T35" fmla="*/ 0 h 52"/>
                <a:gd name="T36" fmla="*/ 42 w 95"/>
                <a:gd name="T37" fmla="*/ 0 h 52"/>
                <a:gd name="T38" fmla="*/ 80 w 95"/>
                <a:gd name="T39" fmla="*/ 4 h 52"/>
                <a:gd name="T40" fmla="*/ 80 w 95"/>
                <a:gd name="T41" fmla="*/ 4 h 52"/>
                <a:gd name="T42" fmla="*/ 95 w 95"/>
                <a:gd name="T43" fmla="*/ 40 h 52"/>
                <a:gd name="T44" fmla="*/ 95 w 95"/>
                <a:gd name="T45" fmla="*/ 40 h 52"/>
                <a:gd name="T46" fmla="*/ 91 w 95"/>
                <a:gd name="T47" fmla="*/ 50 h 52"/>
                <a:gd name="T48" fmla="*/ 91 w 95"/>
                <a:gd name="T49" fmla="*/ 50 h 52"/>
                <a:gd name="T50" fmla="*/ 81 w 95"/>
                <a:gd name="T51" fmla="*/ 52 h 52"/>
                <a:gd name="T52" fmla="*/ 81 w 95"/>
                <a:gd name="T53" fmla="*/ 52 h 52"/>
                <a:gd name="T54" fmla="*/ 69 w 95"/>
                <a:gd name="T55" fmla="*/ 50 h 52"/>
                <a:gd name="T56" fmla="*/ 0 w 95"/>
                <a:gd name="T57" fmla="*/ 5 h 52"/>
                <a:gd name="T58" fmla="*/ 0 w 95"/>
                <a:gd name="T59" fmla="*/ 5 h 52"/>
                <a:gd name="T60" fmla="*/ 0 w 95"/>
                <a:gd name="T61" fmla="*/ 5 h 52"/>
                <a:gd name="T62" fmla="*/ 0 w 95"/>
                <a:gd name="T63" fmla="*/ 5 h 52"/>
                <a:gd name="T64" fmla="*/ 0 w 95"/>
                <a:gd name="T6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52">
                  <a:moveTo>
                    <a:pt x="69" y="50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2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6" y="47"/>
                    <a:pt x="78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4" y="48"/>
                    <a:pt x="87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6"/>
                    <a:pt x="91" y="44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29"/>
                    <a:pt x="84" y="11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5" y="5"/>
                    <a:pt x="58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22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9" y="0"/>
                    <a:pt x="74" y="1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9" y="10"/>
                    <a:pt x="95" y="28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44"/>
                    <a:pt x="94" y="48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88" y="51"/>
                    <a:pt x="84" y="52"/>
                    <a:pt x="81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5" y="52"/>
                    <a:pt x="69" y="50"/>
                    <a:pt x="69" y="50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6"/>
            <p:cNvSpPr>
              <a:spLocks noEditPoints="1"/>
            </p:cNvSpPr>
            <p:nvPr/>
          </p:nvSpPr>
          <p:spPr bwMode="auto">
            <a:xfrm>
              <a:off x="2336" y="1472"/>
              <a:ext cx="252" cy="141"/>
            </a:xfrm>
            <a:custGeom>
              <a:avLst/>
              <a:gdLst>
                <a:gd name="T0" fmla="*/ 70 w 100"/>
                <a:gd name="T1" fmla="*/ 52 h 56"/>
                <a:gd name="T2" fmla="*/ 72 w 100"/>
                <a:gd name="T3" fmla="*/ 47 h 56"/>
                <a:gd name="T4" fmla="*/ 74 w 100"/>
                <a:gd name="T5" fmla="*/ 46 h 56"/>
                <a:gd name="T6" fmla="*/ 74 w 100"/>
                <a:gd name="T7" fmla="*/ 46 h 56"/>
                <a:gd name="T8" fmla="*/ 77 w 100"/>
                <a:gd name="T9" fmla="*/ 47 h 56"/>
                <a:gd name="T10" fmla="*/ 84 w 100"/>
                <a:gd name="T11" fmla="*/ 48 h 56"/>
                <a:gd name="T12" fmla="*/ 91 w 100"/>
                <a:gd name="T13" fmla="*/ 47 h 56"/>
                <a:gd name="T14" fmla="*/ 92 w 100"/>
                <a:gd name="T15" fmla="*/ 42 h 56"/>
                <a:gd name="T16" fmla="*/ 92 w 100"/>
                <a:gd name="T17" fmla="*/ 42 h 56"/>
                <a:gd name="T18" fmla="*/ 80 w 100"/>
                <a:gd name="T19" fmla="*/ 11 h 56"/>
                <a:gd name="T20" fmla="*/ 68 w 100"/>
                <a:gd name="T21" fmla="*/ 9 h 56"/>
                <a:gd name="T22" fmla="*/ 45 w 100"/>
                <a:gd name="T23" fmla="*/ 8 h 56"/>
                <a:gd name="T24" fmla="*/ 3 w 100"/>
                <a:gd name="T25" fmla="*/ 9 h 56"/>
                <a:gd name="T26" fmla="*/ 3 w 100"/>
                <a:gd name="T27" fmla="*/ 1 h 56"/>
                <a:gd name="T28" fmla="*/ 3 w 100"/>
                <a:gd name="T29" fmla="*/ 1 h 56"/>
                <a:gd name="T30" fmla="*/ 6 w 100"/>
                <a:gd name="T31" fmla="*/ 1 h 56"/>
                <a:gd name="T32" fmla="*/ 45 w 100"/>
                <a:gd name="T33" fmla="*/ 0 h 56"/>
                <a:gd name="T34" fmla="*/ 84 w 100"/>
                <a:gd name="T35" fmla="*/ 4 h 56"/>
                <a:gd name="T36" fmla="*/ 94 w 100"/>
                <a:gd name="T37" fmla="*/ 54 h 56"/>
                <a:gd name="T38" fmla="*/ 84 w 100"/>
                <a:gd name="T39" fmla="*/ 56 h 56"/>
                <a:gd name="T40" fmla="*/ 72 w 100"/>
                <a:gd name="T41" fmla="*/ 52 h 56"/>
                <a:gd name="T42" fmla="*/ 72 w 100"/>
                <a:gd name="T43" fmla="*/ 54 h 56"/>
                <a:gd name="T44" fmla="*/ 84 w 100"/>
                <a:gd name="T45" fmla="*/ 52 h 56"/>
                <a:gd name="T46" fmla="*/ 84 w 100"/>
                <a:gd name="T47" fmla="*/ 52 h 56"/>
                <a:gd name="T48" fmla="*/ 93 w 100"/>
                <a:gd name="T49" fmla="*/ 50 h 56"/>
                <a:gd name="T50" fmla="*/ 93 w 100"/>
                <a:gd name="T51" fmla="*/ 50 h 56"/>
                <a:gd name="T52" fmla="*/ 76 w 100"/>
                <a:gd name="T53" fmla="*/ 51 h 56"/>
                <a:gd name="T54" fmla="*/ 75 w 100"/>
                <a:gd name="T55" fmla="*/ 51 h 56"/>
                <a:gd name="T56" fmla="*/ 73 w 100"/>
                <a:gd name="T57" fmla="*/ 50 h 56"/>
                <a:gd name="T58" fmla="*/ 73 w 100"/>
                <a:gd name="T59" fmla="*/ 50 h 56"/>
                <a:gd name="T60" fmla="*/ 73 w 100"/>
                <a:gd name="T61" fmla="*/ 50 h 56"/>
                <a:gd name="T62" fmla="*/ 73 w 100"/>
                <a:gd name="T63" fmla="*/ 50 h 56"/>
                <a:gd name="T64" fmla="*/ 93 w 100"/>
                <a:gd name="T65" fmla="*/ 50 h 56"/>
                <a:gd name="T66" fmla="*/ 93 w 100"/>
                <a:gd name="T67" fmla="*/ 50 h 56"/>
                <a:gd name="T68" fmla="*/ 71 w 100"/>
                <a:gd name="T69" fmla="*/ 49 h 56"/>
                <a:gd name="T70" fmla="*/ 95 w 100"/>
                <a:gd name="T71" fmla="*/ 47 h 56"/>
                <a:gd name="T72" fmla="*/ 96 w 100"/>
                <a:gd name="T73" fmla="*/ 45 h 56"/>
                <a:gd name="T74" fmla="*/ 96 w 100"/>
                <a:gd name="T75" fmla="*/ 40 h 56"/>
                <a:gd name="T76" fmla="*/ 82 w 100"/>
                <a:gd name="T77" fmla="*/ 8 h 56"/>
                <a:gd name="T78" fmla="*/ 3 w 100"/>
                <a:gd name="T79" fmla="*/ 9 h 56"/>
                <a:gd name="T80" fmla="*/ 69 w 100"/>
                <a:gd name="T81" fmla="*/ 5 h 56"/>
                <a:gd name="T82" fmla="*/ 63 w 100"/>
                <a:gd name="T83" fmla="*/ 5 h 56"/>
                <a:gd name="T84" fmla="*/ 5 w 100"/>
                <a:gd name="T85" fmla="*/ 5 h 56"/>
                <a:gd name="T86" fmla="*/ 5 w 100"/>
                <a:gd name="T87" fmla="*/ 5 h 56"/>
                <a:gd name="T88" fmla="*/ 8 w 100"/>
                <a:gd name="T89" fmla="*/ 5 h 56"/>
                <a:gd name="T90" fmla="*/ 8 w 100"/>
                <a:gd name="T9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" h="56">
                  <a:moveTo>
                    <a:pt x="72" y="54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8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7"/>
                    <a:pt x="74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6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82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9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7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2" y="45"/>
                    <a:pt x="92" y="44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2"/>
                    <a:pt x="85" y="13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4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2" y="8"/>
                    <a:pt x="55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5" y="8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1"/>
                    <a:pt x="12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4" y="1"/>
                    <a:pt x="3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7" y="1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94" y="11"/>
                    <a:pt x="99" y="29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6"/>
                    <a:pt x="99" y="51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1" y="55"/>
                    <a:pt x="87" y="56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8" y="56"/>
                    <a:pt x="73" y="54"/>
                    <a:pt x="72" y="54"/>
                  </a:cubicBezTo>
                  <a:close/>
                  <a:moveTo>
                    <a:pt x="72" y="54"/>
                  </a:moveTo>
                  <a:cubicBezTo>
                    <a:pt x="72" y="52"/>
                    <a:pt x="72" y="52"/>
                    <a:pt x="72" y="52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2" y="54"/>
                    <a:pt x="72" y="54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7" y="52"/>
                    <a:pt x="90" y="51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0" y="51"/>
                    <a:pt x="87" y="52"/>
                    <a:pt x="84" y="52"/>
                  </a:cubicBezTo>
                  <a:close/>
                  <a:moveTo>
                    <a:pt x="80" y="52"/>
                  </a:moveTo>
                  <a:cubicBezTo>
                    <a:pt x="79" y="51"/>
                    <a:pt x="77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8" y="51"/>
                    <a:pt x="80" y="52"/>
                  </a:cubicBezTo>
                  <a:close/>
                  <a:moveTo>
                    <a:pt x="73" y="50"/>
                  </a:move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lose/>
                  <a:moveTo>
                    <a:pt x="93" y="50"/>
                  </a:move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72" y="50"/>
                  </a:moveTo>
                  <a:cubicBezTo>
                    <a:pt x="72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2" y="49"/>
                    <a:pt x="72" y="50"/>
                  </a:cubicBezTo>
                  <a:close/>
                  <a:moveTo>
                    <a:pt x="95" y="47"/>
                  </a:moveTo>
                  <a:cubicBezTo>
                    <a:pt x="95" y="48"/>
                    <a:pt x="95" y="48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8"/>
                    <a:pt x="95" y="47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6"/>
                    <a:pt x="95" y="47"/>
                    <a:pt x="95" y="47"/>
                  </a:cubicBezTo>
                  <a:close/>
                  <a:moveTo>
                    <a:pt x="96" y="40"/>
                  </a:moveTo>
                  <a:cubicBezTo>
                    <a:pt x="95" y="29"/>
                    <a:pt x="89" y="12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9" y="12"/>
                    <a:pt x="95" y="29"/>
                    <a:pt x="96" y="40"/>
                  </a:cubicBezTo>
                  <a:close/>
                  <a:moveTo>
                    <a:pt x="3" y="9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69" y="5"/>
                  </a:moveTo>
                  <a:cubicBezTo>
                    <a:pt x="71" y="5"/>
                    <a:pt x="73" y="5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2" y="5"/>
                    <a:pt x="68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5"/>
                    <a:pt x="67" y="5"/>
                    <a:pt x="69" y="5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  <a:moveTo>
                    <a:pt x="8" y="5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87"/>
            <p:cNvSpPr/>
            <p:nvPr/>
          </p:nvSpPr>
          <p:spPr bwMode="auto">
            <a:xfrm>
              <a:off x="2523" y="1597"/>
              <a:ext cx="40" cy="18"/>
            </a:xfrm>
            <a:custGeom>
              <a:avLst/>
              <a:gdLst>
                <a:gd name="T0" fmla="*/ 0 w 40"/>
                <a:gd name="T1" fmla="*/ 11 h 18"/>
                <a:gd name="T2" fmla="*/ 38 w 40"/>
                <a:gd name="T3" fmla="*/ 0 h 18"/>
                <a:gd name="T4" fmla="*/ 40 w 40"/>
                <a:gd name="T5" fmla="*/ 11 h 18"/>
                <a:gd name="T6" fmla="*/ 2 w 40"/>
                <a:gd name="T7" fmla="*/ 18 h 18"/>
                <a:gd name="T8" fmla="*/ 0 w 40"/>
                <a:gd name="T9" fmla="*/ 11 h 18"/>
                <a:gd name="T10" fmla="*/ 0 w 40"/>
                <a:gd name="T11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8">
                  <a:moveTo>
                    <a:pt x="0" y="11"/>
                  </a:moveTo>
                  <a:lnTo>
                    <a:pt x="38" y="0"/>
                  </a:lnTo>
                  <a:lnTo>
                    <a:pt x="40" y="11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88"/>
            <p:cNvSpPr>
              <a:spLocks noEditPoints="1"/>
            </p:cNvSpPr>
            <p:nvPr/>
          </p:nvSpPr>
          <p:spPr bwMode="auto">
            <a:xfrm>
              <a:off x="2518" y="1590"/>
              <a:ext cx="50" cy="33"/>
            </a:xfrm>
            <a:custGeom>
              <a:avLst/>
              <a:gdLst>
                <a:gd name="T0" fmla="*/ 2 w 50"/>
                <a:gd name="T1" fmla="*/ 28 h 33"/>
                <a:gd name="T2" fmla="*/ 0 w 50"/>
                <a:gd name="T3" fmla="*/ 18 h 33"/>
                <a:gd name="T4" fmla="*/ 5 w 50"/>
                <a:gd name="T5" fmla="*/ 18 h 33"/>
                <a:gd name="T6" fmla="*/ 7 w 50"/>
                <a:gd name="T7" fmla="*/ 20 h 33"/>
                <a:gd name="T8" fmla="*/ 5 w 50"/>
                <a:gd name="T9" fmla="*/ 18 h 33"/>
                <a:gd name="T10" fmla="*/ 0 w 50"/>
                <a:gd name="T11" fmla="*/ 18 h 33"/>
                <a:gd name="T12" fmla="*/ 0 w 50"/>
                <a:gd name="T13" fmla="*/ 12 h 33"/>
                <a:gd name="T14" fmla="*/ 45 w 50"/>
                <a:gd name="T15" fmla="*/ 0 h 33"/>
                <a:gd name="T16" fmla="*/ 50 w 50"/>
                <a:gd name="T17" fmla="*/ 20 h 33"/>
                <a:gd name="T18" fmla="*/ 5 w 50"/>
                <a:gd name="T19" fmla="*/ 33 h 33"/>
                <a:gd name="T20" fmla="*/ 2 w 50"/>
                <a:gd name="T21" fmla="*/ 28 h 33"/>
                <a:gd name="T22" fmla="*/ 2 w 50"/>
                <a:gd name="T23" fmla="*/ 28 h 33"/>
                <a:gd name="T24" fmla="*/ 12 w 50"/>
                <a:gd name="T25" fmla="*/ 20 h 33"/>
                <a:gd name="T26" fmla="*/ 37 w 50"/>
                <a:gd name="T27" fmla="*/ 12 h 33"/>
                <a:gd name="T28" fmla="*/ 37 w 50"/>
                <a:gd name="T29" fmla="*/ 12 h 33"/>
                <a:gd name="T30" fmla="*/ 12 w 50"/>
                <a:gd name="T31" fmla="*/ 20 h 33"/>
                <a:gd name="T32" fmla="*/ 12 w 50"/>
                <a:gd name="T3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33">
                  <a:moveTo>
                    <a:pt x="2" y="2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5" y="0"/>
                  </a:lnTo>
                  <a:lnTo>
                    <a:pt x="50" y="20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2" y="28"/>
                  </a:lnTo>
                  <a:close/>
                  <a:moveTo>
                    <a:pt x="12" y="20"/>
                  </a:moveTo>
                  <a:lnTo>
                    <a:pt x="37" y="12"/>
                  </a:lnTo>
                  <a:lnTo>
                    <a:pt x="37" y="12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89"/>
            <p:cNvSpPr/>
            <p:nvPr/>
          </p:nvSpPr>
          <p:spPr bwMode="auto">
            <a:xfrm>
              <a:off x="2548" y="1595"/>
              <a:ext cx="20" cy="20"/>
            </a:xfrm>
            <a:custGeom>
              <a:avLst/>
              <a:gdLst>
                <a:gd name="T0" fmla="*/ 0 w 20"/>
                <a:gd name="T1" fmla="*/ 13 h 20"/>
                <a:gd name="T2" fmla="*/ 15 w 20"/>
                <a:gd name="T3" fmla="*/ 0 h 20"/>
                <a:gd name="T4" fmla="*/ 20 w 20"/>
                <a:gd name="T5" fmla="*/ 7 h 20"/>
                <a:gd name="T6" fmla="*/ 7 w 20"/>
                <a:gd name="T7" fmla="*/ 20 h 20"/>
                <a:gd name="T8" fmla="*/ 0 w 20"/>
                <a:gd name="T9" fmla="*/ 13 h 20"/>
                <a:gd name="T10" fmla="*/ 0 w 20"/>
                <a:gd name="T1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0" y="13"/>
                  </a:moveTo>
                  <a:lnTo>
                    <a:pt x="15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90"/>
            <p:cNvSpPr/>
            <p:nvPr/>
          </p:nvSpPr>
          <p:spPr bwMode="auto">
            <a:xfrm>
              <a:off x="2540" y="1590"/>
              <a:ext cx="36" cy="33"/>
            </a:xfrm>
            <a:custGeom>
              <a:avLst/>
              <a:gdLst>
                <a:gd name="T0" fmla="*/ 5 w 36"/>
                <a:gd name="T1" fmla="*/ 20 h 33"/>
                <a:gd name="T2" fmla="*/ 8 w 36"/>
                <a:gd name="T3" fmla="*/ 18 h 33"/>
                <a:gd name="T4" fmla="*/ 10 w 36"/>
                <a:gd name="T5" fmla="*/ 20 h 33"/>
                <a:gd name="T6" fmla="*/ 8 w 36"/>
                <a:gd name="T7" fmla="*/ 18 h 33"/>
                <a:gd name="T8" fmla="*/ 5 w 36"/>
                <a:gd name="T9" fmla="*/ 20 h 33"/>
                <a:gd name="T10" fmla="*/ 0 w 36"/>
                <a:gd name="T11" fmla="*/ 18 h 33"/>
                <a:gd name="T12" fmla="*/ 23 w 36"/>
                <a:gd name="T13" fmla="*/ 0 h 33"/>
                <a:gd name="T14" fmla="*/ 36 w 36"/>
                <a:gd name="T15" fmla="*/ 15 h 33"/>
                <a:gd name="T16" fmla="*/ 13 w 36"/>
                <a:gd name="T17" fmla="*/ 33 h 33"/>
                <a:gd name="T18" fmla="*/ 5 w 36"/>
                <a:gd name="T19" fmla="*/ 20 h 33"/>
                <a:gd name="T20" fmla="*/ 5 w 36"/>
                <a:gd name="T2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5" y="20"/>
                  </a:moveTo>
                  <a:lnTo>
                    <a:pt x="8" y="18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36" y="15"/>
                  </a:lnTo>
                  <a:lnTo>
                    <a:pt x="13" y="33"/>
                  </a:lnTo>
                  <a:lnTo>
                    <a:pt x="5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91"/>
            <p:cNvSpPr/>
            <p:nvPr/>
          </p:nvSpPr>
          <p:spPr bwMode="auto">
            <a:xfrm>
              <a:off x="2002" y="1723"/>
              <a:ext cx="237" cy="204"/>
            </a:xfrm>
            <a:custGeom>
              <a:avLst/>
              <a:gdLst>
                <a:gd name="T0" fmla="*/ 0 w 94"/>
                <a:gd name="T1" fmla="*/ 77 h 81"/>
                <a:gd name="T2" fmla="*/ 24 w 94"/>
                <a:gd name="T3" fmla="*/ 77 h 81"/>
                <a:gd name="T4" fmla="*/ 28 w 94"/>
                <a:gd name="T5" fmla="*/ 45 h 81"/>
                <a:gd name="T6" fmla="*/ 28 w 94"/>
                <a:gd name="T7" fmla="*/ 45 h 81"/>
                <a:gd name="T8" fmla="*/ 38 w 94"/>
                <a:gd name="T9" fmla="*/ 4 h 81"/>
                <a:gd name="T10" fmla="*/ 38 w 94"/>
                <a:gd name="T11" fmla="*/ 4 h 81"/>
                <a:gd name="T12" fmla="*/ 50 w 94"/>
                <a:gd name="T13" fmla="*/ 0 h 81"/>
                <a:gd name="T14" fmla="*/ 50 w 94"/>
                <a:gd name="T15" fmla="*/ 0 h 81"/>
                <a:gd name="T16" fmla="*/ 94 w 94"/>
                <a:gd name="T17" fmla="*/ 10 h 81"/>
                <a:gd name="T18" fmla="*/ 94 w 94"/>
                <a:gd name="T19" fmla="*/ 10 h 81"/>
                <a:gd name="T20" fmla="*/ 94 w 94"/>
                <a:gd name="T21" fmla="*/ 10 h 81"/>
                <a:gd name="T22" fmla="*/ 92 w 94"/>
                <a:gd name="T23" fmla="*/ 13 h 81"/>
                <a:gd name="T24" fmla="*/ 77 w 94"/>
                <a:gd name="T25" fmla="*/ 9 h 81"/>
                <a:gd name="T26" fmla="*/ 77 w 94"/>
                <a:gd name="T27" fmla="*/ 9 h 81"/>
                <a:gd name="T28" fmla="*/ 50 w 94"/>
                <a:gd name="T29" fmla="*/ 4 h 81"/>
                <a:gd name="T30" fmla="*/ 50 w 94"/>
                <a:gd name="T31" fmla="*/ 4 h 81"/>
                <a:gd name="T32" fmla="*/ 42 w 94"/>
                <a:gd name="T33" fmla="*/ 7 h 81"/>
                <a:gd name="T34" fmla="*/ 42 w 94"/>
                <a:gd name="T35" fmla="*/ 7 h 81"/>
                <a:gd name="T36" fmla="*/ 32 w 94"/>
                <a:gd name="T37" fmla="*/ 46 h 81"/>
                <a:gd name="T38" fmla="*/ 32 w 94"/>
                <a:gd name="T39" fmla="*/ 46 h 81"/>
                <a:gd name="T40" fmla="*/ 27 w 94"/>
                <a:gd name="T41" fmla="*/ 79 h 81"/>
                <a:gd name="T42" fmla="*/ 27 w 94"/>
                <a:gd name="T43" fmla="*/ 79 h 81"/>
                <a:gd name="T44" fmla="*/ 27 w 94"/>
                <a:gd name="T45" fmla="*/ 81 h 81"/>
                <a:gd name="T46" fmla="*/ 0 w 94"/>
                <a:gd name="T47" fmla="*/ 81 h 81"/>
                <a:gd name="T48" fmla="*/ 0 w 94"/>
                <a:gd name="T4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81">
                  <a:moveTo>
                    <a:pt x="0" y="77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24" y="73"/>
                    <a:pt x="26" y="59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28"/>
                    <a:pt x="35" y="10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1"/>
                    <a:pt x="45" y="1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"/>
                    <a:pt x="93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85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68" y="7"/>
                    <a:pt x="57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5" y="4"/>
                    <a:pt x="42" y="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9" y="10"/>
                    <a:pt x="35" y="29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29" y="63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7"/>
                    <a:pt x="0" y="77"/>
                    <a:pt x="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92"/>
            <p:cNvSpPr>
              <a:spLocks noEditPoints="1"/>
            </p:cNvSpPr>
            <p:nvPr/>
          </p:nvSpPr>
          <p:spPr bwMode="auto">
            <a:xfrm>
              <a:off x="1997" y="1718"/>
              <a:ext cx="248" cy="214"/>
            </a:xfrm>
            <a:custGeom>
              <a:avLst/>
              <a:gdLst>
                <a:gd name="T0" fmla="*/ 0 w 98"/>
                <a:gd name="T1" fmla="*/ 79 h 85"/>
                <a:gd name="T2" fmla="*/ 24 w 98"/>
                <a:gd name="T3" fmla="*/ 77 h 85"/>
                <a:gd name="T4" fmla="*/ 28 w 98"/>
                <a:gd name="T5" fmla="*/ 47 h 85"/>
                <a:gd name="T6" fmla="*/ 39 w 98"/>
                <a:gd name="T7" fmla="*/ 5 h 85"/>
                <a:gd name="T8" fmla="*/ 52 w 98"/>
                <a:gd name="T9" fmla="*/ 0 h 85"/>
                <a:gd name="T10" fmla="*/ 96 w 98"/>
                <a:gd name="T11" fmla="*/ 10 h 85"/>
                <a:gd name="T12" fmla="*/ 98 w 98"/>
                <a:gd name="T13" fmla="*/ 12 h 85"/>
                <a:gd name="T14" fmla="*/ 96 w 98"/>
                <a:gd name="T15" fmla="*/ 17 h 85"/>
                <a:gd name="T16" fmla="*/ 94 w 98"/>
                <a:gd name="T17" fmla="*/ 17 h 85"/>
                <a:gd name="T18" fmla="*/ 94 w 98"/>
                <a:gd name="T19" fmla="*/ 17 h 85"/>
                <a:gd name="T20" fmla="*/ 94 w 98"/>
                <a:gd name="T21" fmla="*/ 17 h 85"/>
                <a:gd name="T22" fmla="*/ 93 w 98"/>
                <a:gd name="T23" fmla="*/ 17 h 85"/>
                <a:gd name="T24" fmla="*/ 93 w 98"/>
                <a:gd name="T25" fmla="*/ 17 h 85"/>
                <a:gd name="T26" fmla="*/ 89 w 98"/>
                <a:gd name="T27" fmla="*/ 16 h 85"/>
                <a:gd name="T28" fmla="*/ 78 w 98"/>
                <a:gd name="T29" fmla="*/ 13 h 85"/>
                <a:gd name="T30" fmla="*/ 52 w 98"/>
                <a:gd name="T31" fmla="*/ 8 h 85"/>
                <a:gd name="T32" fmla="*/ 52 w 98"/>
                <a:gd name="T33" fmla="*/ 8 h 85"/>
                <a:gd name="T34" fmla="*/ 51 w 98"/>
                <a:gd name="T35" fmla="*/ 8 h 85"/>
                <a:gd name="T36" fmla="*/ 45 w 98"/>
                <a:gd name="T37" fmla="*/ 10 h 85"/>
                <a:gd name="T38" fmla="*/ 45 w 98"/>
                <a:gd name="T39" fmla="*/ 10 h 85"/>
                <a:gd name="T40" fmla="*/ 41 w 98"/>
                <a:gd name="T41" fmla="*/ 24 h 85"/>
                <a:gd name="T42" fmla="*/ 36 w 98"/>
                <a:gd name="T43" fmla="*/ 48 h 85"/>
                <a:gd name="T44" fmla="*/ 31 w 98"/>
                <a:gd name="T45" fmla="*/ 82 h 85"/>
                <a:gd name="T46" fmla="*/ 0 w 98"/>
                <a:gd name="T47" fmla="*/ 85 h 85"/>
                <a:gd name="T48" fmla="*/ 28 w 98"/>
                <a:gd name="T49" fmla="*/ 79 h 85"/>
                <a:gd name="T50" fmla="*/ 27 w 98"/>
                <a:gd name="T51" fmla="*/ 81 h 85"/>
                <a:gd name="T52" fmla="*/ 27 w 98"/>
                <a:gd name="T53" fmla="*/ 81 h 85"/>
                <a:gd name="T54" fmla="*/ 27 w 98"/>
                <a:gd name="T55" fmla="*/ 80 h 85"/>
                <a:gd name="T56" fmla="*/ 28 w 98"/>
                <a:gd name="T57" fmla="*/ 78 h 85"/>
                <a:gd name="T58" fmla="*/ 29 w 98"/>
                <a:gd name="T59" fmla="*/ 71 h 85"/>
                <a:gd name="T60" fmla="*/ 30 w 98"/>
                <a:gd name="T61" fmla="*/ 62 h 85"/>
                <a:gd name="T62" fmla="*/ 36 w 98"/>
                <a:gd name="T63" fmla="*/ 27 h 85"/>
                <a:gd name="T64" fmla="*/ 37 w 98"/>
                <a:gd name="T65" fmla="*/ 23 h 85"/>
                <a:gd name="T66" fmla="*/ 39 w 98"/>
                <a:gd name="T67" fmla="*/ 14 h 85"/>
                <a:gd name="T68" fmla="*/ 79 w 98"/>
                <a:gd name="T69" fmla="*/ 9 h 85"/>
                <a:gd name="T70" fmla="*/ 93 w 98"/>
                <a:gd name="T71" fmla="*/ 13 h 85"/>
                <a:gd name="T72" fmla="*/ 90 w 98"/>
                <a:gd name="T73" fmla="*/ 12 h 85"/>
                <a:gd name="T74" fmla="*/ 79 w 98"/>
                <a:gd name="T75" fmla="*/ 9 h 85"/>
                <a:gd name="T76" fmla="*/ 66 w 98"/>
                <a:gd name="T77" fmla="*/ 6 h 85"/>
                <a:gd name="T78" fmla="*/ 79 w 98"/>
                <a:gd name="T79" fmla="*/ 9 h 85"/>
                <a:gd name="T80" fmla="*/ 42 w 98"/>
                <a:gd name="T81" fmla="*/ 8 h 85"/>
                <a:gd name="T82" fmla="*/ 42 w 98"/>
                <a:gd name="T83" fmla="*/ 7 h 85"/>
                <a:gd name="T84" fmla="*/ 42 w 98"/>
                <a:gd name="T85" fmla="*/ 7 h 85"/>
                <a:gd name="T86" fmla="*/ 44 w 98"/>
                <a:gd name="T87" fmla="*/ 6 h 85"/>
                <a:gd name="T88" fmla="*/ 47 w 98"/>
                <a:gd name="T89" fmla="*/ 5 h 85"/>
                <a:gd name="T90" fmla="*/ 51 w 98"/>
                <a:gd name="T91" fmla="*/ 4 h 85"/>
                <a:gd name="T92" fmla="*/ 52 w 98"/>
                <a:gd name="T93" fmla="*/ 4 h 85"/>
                <a:gd name="T94" fmla="*/ 55 w 98"/>
                <a:gd name="T95" fmla="*/ 5 h 85"/>
                <a:gd name="T96" fmla="*/ 52 w 98"/>
                <a:gd name="T97" fmla="*/ 4 h 85"/>
                <a:gd name="T98" fmla="*/ 52 w 98"/>
                <a:gd name="T99" fmla="*/ 4 h 85"/>
                <a:gd name="T100" fmla="*/ 52 w 98"/>
                <a:gd name="T101" fmla="*/ 4 h 85"/>
                <a:gd name="T102" fmla="*/ 52 w 98"/>
                <a:gd name="T10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" h="85">
                  <a:moveTo>
                    <a:pt x="0" y="83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5" y="71"/>
                    <a:pt x="26" y="60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30"/>
                    <a:pt x="35" y="12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2" y="1"/>
                    <a:pt x="47" y="1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8" y="1"/>
                    <a:pt x="94" y="9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1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6" y="15"/>
                    <a:pt x="83" y="14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0" y="11"/>
                    <a:pt x="59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8" y="8"/>
                    <a:pt x="46" y="9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3" y="17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31"/>
                    <a:pt x="38" y="40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3" y="66"/>
                    <a:pt x="31" y="81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28" y="79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8" y="80"/>
                    <a:pt x="28" y="79"/>
                    <a:pt x="28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7"/>
                    <a:pt x="28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68"/>
                    <a:pt x="30" y="65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70"/>
                    <a:pt x="28" y="76"/>
                    <a:pt x="28" y="79"/>
                  </a:cubicBezTo>
                  <a:close/>
                  <a:moveTo>
                    <a:pt x="36" y="27"/>
                  </a:moveTo>
                  <a:cubicBezTo>
                    <a:pt x="36" y="26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19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17"/>
                    <a:pt x="37" y="22"/>
                    <a:pt x="36" y="27"/>
                  </a:cubicBezTo>
                  <a:close/>
                  <a:moveTo>
                    <a:pt x="79" y="9"/>
                  </a:moveTo>
                  <a:cubicBezTo>
                    <a:pt x="85" y="11"/>
                    <a:pt x="90" y="12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1" y="12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8" y="11"/>
                    <a:pt x="84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5" y="8"/>
                    <a:pt x="71" y="7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71" y="7"/>
                    <a:pt x="75" y="8"/>
                    <a:pt x="79" y="9"/>
                  </a:cubicBezTo>
                  <a:close/>
                  <a:moveTo>
                    <a:pt x="42" y="7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7"/>
                    <a:pt x="43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7"/>
                    <a:pt x="42" y="7"/>
                  </a:cubicBezTo>
                  <a:close/>
                  <a:moveTo>
                    <a:pt x="47" y="5"/>
                  </a:moveTo>
                  <a:cubicBezTo>
                    <a:pt x="48" y="5"/>
                    <a:pt x="50" y="5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5"/>
                    <a:pt x="48" y="5"/>
                    <a:pt x="47" y="5"/>
                  </a:cubicBezTo>
                  <a:close/>
                  <a:moveTo>
                    <a:pt x="52" y="4"/>
                  </a:moveTo>
                  <a:cubicBezTo>
                    <a:pt x="53" y="4"/>
                    <a:pt x="54" y="4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3"/>
            <p:cNvSpPr/>
            <p:nvPr/>
          </p:nvSpPr>
          <p:spPr bwMode="auto">
            <a:xfrm>
              <a:off x="2255" y="1771"/>
              <a:ext cx="129" cy="392"/>
            </a:xfrm>
            <a:custGeom>
              <a:avLst/>
              <a:gdLst>
                <a:gd name="T0" fmla="*/ 2 w 51"/>
                <a:gd name="T1" fmla="*/ 154 h 156"/>
                <a:gd name="T2" fmla="*/ 1 w 51"/>
                <a:gd name="T3" fmla="*/ 151 h 156"/>
                <a:gd name="T4" fmla="*/ 1 w 51"/>
                <a:gd name="T5" fmla="*/ 151 h 156"/>
                <a:gd name="T6" fmla="*/ 7 w 51"/>
                <a:gd name="T7" fmla="*/ 137 h 156"/>
                <a:gd name="T8" fmla="*/ 7 w 51"/>
                <a:gd name="T9" fmla="*/ 137 h 156"/>
                <a:gd name="T10" fmla="*/ 22 w 51"/>
                <a:gd name="T11" fmla="*/ 115 h 156"/>
                <a:gd name="T12" fmla="*/ 22 w 51"/>
                <a:gd name="T13" fmla="*/ 115 h 156"/>
                <a:gd name="T14" fmla="*/ 47 w 51"/>
                <a:gd name="T15" fmla="*/ 79 h 156"/>
                <a:gd name="T16" fmla="*/ 47 w 51"/>
                <a:gd name="T17" fmla="*/ 79 h 156"/>
                <a:gd name="T18" fmla="*/ 47 w 51"/>
                <a:gd name="T19" fmla="*/ 76 h 156"/>
                <a:gd name="T20" fmla="*/ 47 w 51"/>
                <a:gd name="T21" fmla="*/ 76 h 156"/>
                <a:gd name="T22" fmla="*/ 32 w 51"/>
                <a:gd name="T23" fmla="*/ 33 h 156"/>
                <a:gd name="T24" fmla="*/ 32 w 51"/>
                <a:gd name="T25" fmla="*/ 33 h 156"/>
                <a:gd name="T26" fmla="*/ 17 w 51"/>
                <a:gd name="T27" fmla="*/ 2 h 156"/>
                <a:gd name="T28" fmla="*/ 17 w 51"/>
                <a:gd name="T29" fmla="*/ 2 h 156"/>
                <a:gd name="T30" fmla="*/ 21 w 51"/>
                <a:gd name="T31" fmla="*/ 0 h 156"/>
                <a:gd name="T32" fmla="*/ 51 w 51"/>
                <a:gd name="T33" fmla="*/ 76 h 156"/>
                <a:gd name="T34" fmla="*/ 51 w 51"/>
                <a:gd name="T35" fmla="*/ 76 h 156"/>
                <a:gd name="T36" fmla="*/ 50 w 51"/>
                <a:gd name="T37" fmla="*/ 81 h 156"/>
                <a:gd name="T38" fmla="*/ 50 w 51"/>
                <a:gd name="T39" fmla="*/ 81 h 156"/>
                <a:gd name="T40" fmla="*/ 11 w 51"/>
                <a:gd name="T41" fmla="*/ 139 h 156"/>
                <a:gd name="T42" fmla="*/ 11 w 51"/>
                <a:gd name="T43" fmla="*/ 139 h 156"/>
                <a:gd name="T44" fmla="*/ 5 w 51"/>
                <a:gd name="T45" fmla="*/ 151 h 156"/>
                <a:gd name="T46" fmla="*/ 5 w 51"/>
                <a:gd name="T47" fmla="*/ 151 h 156"/>
                <a:gd name="T48" fmla="*/ 21 w 51"/>
                <a:gd name="T49" fmla="*/ 152 h 156"/>
                <a:gd name="T50" fmla="*/ 21 w 51"/>
                <a:gd name="T51" fmla="*/ 152 h 156"/>
                <a:gd name="T52" fmla="*/ 31 w 51"/>
                <a:gd name="T53" fmla="*/ 152 h 156"/>
                <a:gd name="T54" fmla="*/ 31 w 51"/>
                <a:gd name="T55" fmla="*/ 152 h 156"/>
                <a:gd name="T56" fmla="*/ 31 w 51"/>
                <a:gd name="T57" fmla="*/ 156 h 156"/>
                <a:gd name="T58" fmla="*/ 21 w 51"/>
                <a:gd name="T59" fmla="*/ 156 h 156"/>
                <a:gd name="T60" fmla="*/ 21 w 51"/>
                <a:gd name="T61" fmla="*/ 156 h 156"/>
                <a:gd name="T62" fmla="*/ 2 w 51"/>
                <a:gd name="T63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56">
                  <a:moveTo>
                    <a:pt x="2" y="154"/>
                  </a:moveTo>
                  <a:cubicBezTo>
                    <a:pt x="1" y="154"/>
                    <a:pt x="0" y="152"/>
                    <a:pt x="1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48"/>
                    <a:pt x="3" y="144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11" y="131"/>
                    <a:pt x="16" y="123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2" y="100"/>
                    <a:pt x="44" y="84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8"/>
                    <a:pt x="47" y="78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8"/>
                    <a:pt x="40" y="49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5" y="16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51" y="58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8"/>
                    <a:pt x="51" y="79"/>
                    <a:pt x="5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6" y="89"/>
                    <a:pt x="22" y="120"/>
                    <a:pt x="11" y="139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7" y="145"/>
                    <a:pt x="5" y="149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8" y="152"/>
                    <a:pt x="15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6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26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4" y="156"/>
                    <a:pt x="6" y="156"/>
                    <a:pt x="2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94"/>
            <p:cNvSpPr>
              <a:spLocks noEditPoints="1"/>
            </p:cNvSpPr>
            <p:nvPr/>
          </p:nvSpPr>
          <p:spPr bwMode="auto">
            <a:xfrm>
              <a:off x="2252" y="1763"/>
              <a:ext cx="137" cy="405"/>
            </a:xfrm>
            <a:custGeom>
              <a:avLst/>
              <a:gdLst>
                <a:gd name="T0" fmla="*/ 3 w 54"/>
                <a:gd name="T1" fmla="*/ 157 h 161"/>
                <a:gd name="T2" fmla="*/ 0 w 54"/>
                <a:gd name="T3" fmla="*/ 155 h 161"/>
                <a:gd name="T4" fmla="*/ 0 w 54"/>
                <a:gd name="T5" fmla="*/ 154 h 161"/>
                <a:gd name="T6" fmla="*/ 7 w 54"/>
                <a:gd name="T7" fmla="*/ 139 h 161"/>
                <a:gd name="T8" fmla="*/ 21 w 54"/>
                <a:gd name="T9" fmla="*/ 117 h 161"/>
                <a:gd name="T10" fmla="*/ 46 w 54"/>
                <a:gd name="T11" fmla="*/ 81 h 161"/>
                <a:gd name="T12" fmla="*/ 46 w 54"/>
                <a:gd name="T13" fmla="*/ 79 h 161"/>
                <a:gd name="T14" fmla="*/ 46 w 54"/>
                <a:gd name="T15" fmla="*/ 79 h 161"/>
                <a:gd name="T16" fmla="*/ 46 w 54"/>
                <a:gd name="T17" fmla="*/ 79 h 161"/>
                <a:gd name="T18" fmla="*/ 46 w 54"/>
                <a:gd name="T19" fmla="*/ 79 h 161"/>
                <a:gd name="T20" fmla="*/ 31 w 54"/>
                <a:gd name="T21" fmla="*/ 37 h 161"/>
                <a:gd name="T22" fmla="*/ 17 w 54"/>
                <a:gd name="T23" fmla="*/ 6 h 161"/>
                <a:gd name="T24" fmla="*/ 17 w 54"/>
                <a:gd name="T25" fmla="*/ 6 h 161"/>
                <a:gd name="T26" fmla="*/ 24 w 54"/>
                <a:gd name="T27" fmla="*/ 0 h 161"/>
                <a:gd name="T28" fmla="*/ 24 w 54"/>
                <a:gd name="T29" fmla="*/ 3 h 161"/>
                <a:gd name="T30" fmla="*/ 25 w 54"/>
                <a:gd name="T31" fmla="*/ 5 h 161"/>
                <a:gd name="T32" fmla="*/ 28 w 54"/>
                <a:gd name="T33" fmla="*/ 12 h 161"/>
                <a:gd name="T34" fmla="*/ 39 w 54"/>
                <a:gd name="T35" fmla="*/ 34 h 161"/>
                <a:gd name="T36" fmla="*/ 54 w 54"/>
                <a:gd name="T37" fmla="*/ 79 h 161"/>
                <a:gd name="T38" fmla="*/ 53 w 54"/>
                <a:gd name="T39" fmla="*/ 85 h 161"/>
                <a:gd name="T40" fmla="*/ 13 w 54"/>
                <a:gd name="T41" fmla="*/ 143 h 161"/>
                <a:gd name="T42" fmla="*/ 8 w 54"/>
                <a:gd name="T43" fmla="*/ 152 h 161"/>
                <a:gd name="T44" fmla="*/ 21 w 54"/>
                <a:gd name="T45" fmla="*/ 153 h 161"/>
                <a:gd name="T46" fmla="*/ 22 w 54"/>
                <a:gd name="T47" fmla="*/ 153 h 161"/>
                <a:gd name="T48" fmla="*/ 32 w 54"/>
                <a:gd name="T49" fmla="*/ 153 h 161"/>
                <a:gd name="T50" fmla="*/ 34 w 54"/>
                <a:gd name="T51" fmla="*/ 153 h 161"/>
                <a:gd name="T52" fmla="*/ 32 w 54"/>
                <a:gd name="T53" fmla="*/ 161 h 161"/>
                <a:gd name="T54" fmla="*/ 22 w 54"/>
                <a:gd name="T55" fmla="*/ 161 h 161"/>
                <a:gd name="T56" fmla="*/ 22 w 54"/>
                <a:gd name="T57" fmla="*/ 157 h 161"/>
                <a:gd name="T58" fmla="*/ 30 w 54"/>
                <a:gd name="T59" fmla="*/ 157 h 161"/>
                <a:gd name="T60" fmla="*/ 22 w 54"/>
                <a:gd name="T61" fmla="*/ 157 h 161"/>
                <a:gd name="T62" fmla="*/ 22 w 54"/>
                <a:gd name="T63" fmla="*/ 157 h 161"/>
                <a:gd name="T64" fmla="*/ 7 w 54"/>
                <a:gd name="T65" fmla="*/ 156 h 161"/>
                <a:gd name="T66" fmla="*/ 17 w 54"/>
                <a:gd name="T67" fmla="*/ 157 h 161"/>
                <a:gd name="T68" fmla="*/ 6 w 54"/>
                <a:gd name="T69" fmla="*/ 148 h 161"/>
                <a:gd name="T70" fmla="*/ 4 w 54"/>
                <a:gd name="T71" fmla="*/ 152 h 161"/>
                <a:gd name="T72" fmla="*/ 10 w 54"/>
                <a:gd name="T73" fmla="*/ 141 h 161"/>
                <a:gd name="T74" fmla="*/ 10 w 54"/>
                <a:gd name="T75" fmla="*/ 141 h 161"/>
                <a:gd name="T76" fmla="*/ 17 w 54"/>
                <a:gd name="T77" fmla="*/ 130 h 161"/>
                <a:gd name="T78" fmla="*/ 10 w 54"/>
                <a:gd name="T79" fmla="*/ 141 h 161"/>
                <a:gd name="T80" fmla="*/ 18 w 54"/>
                <a:gd name="T81" fmla="*/ 129 h 161"/>
                <a:gd name="T82" fmla="*/ 17 w 54"/>
                <a:gd name="T83" fmla="*/ 130 h 161"/>
                <a:gd name="T84" fmla="*/ 20 w 54"/>
                <a:gd name="T85" fmla="*/ 125 h 161"/>
                <a:gd name="T86" fmla="*/ 20 w 54"/>
                <a:gd name="T87" fmla="*/ 125 h 161"/>
                <a:gd name="T88" fmla="*/ 24 w 54"/>
                <a:gd name="T89" fmla="*/ 119 h 161"/>
                <a:gd name="T90" fmla="*/ 21 w 54"/>
                <a:gd name="T91" fmla="*/ 125 h 161"/>
                <a:gd name="T92" fmla="*/ 49 w 54"/>
                <a:gd name="T93" fmla="*/ 83 h 161"/>
                <a:gd name="T94" fmla="*/ 50 w 54"/>
                <a:gd name="T95" fmla="*/ 80 h 161"/>
                <a:gd name="T96" fmla="*/ 50 w 54"/>
                <a:gd name="T97" fmla="*/ 80 h 161"/>
                <a:gd name="T98" fmla="*/ 35 w 54"/>
                <a:gd name="T99" fmla="*/ 35 h 161"/>
                <a:gd name="T100" fmla="*/ 50 w 54"/>
                <a:gd name="T101" fmla="*/ 79 h 161"/>
                <a:gd name="T102" fmla="*/ 50 w 54"/>
                <a:gd name="T103" fmla="*/ 79 h 161"/>
                <a:gd name="T104" fmla="*/ 33 w 54"/>
                <a:gd name="T10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" h="161">
                  <a:moveTo>
                    <a:pt x="3" y="159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0" y="158"/>
                    <a:pt x="0" y="156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0"/>
                    <a:pt x="3" y="146"/>
                    <a:pt x="7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10" y="133"/>
                    <a:pt x="16" y="125"/>
                    <a:pt x="21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32" y="101"/>
                    <a:pt x="43" y="85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0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2"/>
                    <a:pt x="39" y="53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4" y="21"/>
                    <a:pt x="17" y="8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4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7"/>
                    <a:pt x="27" y="9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7"/>
                    <a:pt x="35" y="25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6" y="50"/>
                    <a:pt x="54" y="69"/>
                    <a:pt x="54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81"/>
                    <a:pt x="54" y="83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8" y="93"/>
                    <a:pt x="25" y="125"/>
                    <a:pt x="13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1" y="147"/>
                    <a:pt x="9" y="150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1" y="153"/>
                    <a:pt x="17" y="153"/>
                    <a:pt x="21" y="153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1" y="153"/>
                    <a:pt x="21" y="153"/>
                    <a:pt x="22" y="153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7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27" y="161"/>
                    <a:pt x="22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15" y="161"/>
                    <a:pt x="7" y="161"/>
                    <a:pt x="3" y="159"/>
                  </a:cubicBezTo>
                  <a:close/>
                  <a:moveTo>
                    <a:pt x="22" y="157"/>
                  </a:moveTo>
                  <a:cubicBezTo>
                    <a:pt x="25" y="157"/>
                    <a:pt x="28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28" y="157"/>
                    <a:pt x="25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lose/>
                  <a:moveTo>
                    <a:pt x="17" y="157"/>
                  </a:moveTo>
                  <a:cubicBezTo>
                    <a:pt x="13" y="157"/>
                    <a:pt x="9" y="157"/>
                    <a:pt x="7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9" y="157"/>
                    <a:pt x="13" y="157"/>
                    <a:pt x="17" y="157"/>
                  </a:cubicBezTo>
                  <a:close/>
                  <a:moveTo>
                    <a:pt x="4" y="152"/>
                  </a:moveTo>
                  <a:cubicBezTo>
                    <a:pt x="4" y="151"/>
                    <a:pt x="5" y="150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0"/>
                    <a:pt x="4" y="151"/>
                    <a:pt x="4" y="152"/>
                  </a:cubicBezTo>
                  <a:close/>
                  <a:moveTo>
                    <a:pt x="10" y="141"/>
                  </a:move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38"/>
                    <a:pt x="15" y="134"/>
                    <a:pt x="17" y="130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4"/>
                    <a:pt x="12" y="138"/>
                    <a:pt x="10" y="141"/>
                  </a:cubicBezTo>
                  <a:close/>
                  <a:moveTo>
                    <a:pt x="17" y="130"/>
                  </a:moveTo>
                  <a:cubicBezTo>
                    <a:pt x="17" y="130"/>
                    <a:pt x="18" y="129"/>
                    <a:pt x="18" y="129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8" y="129"/>
                    <a:pt x="17" y="130"/>
                    <a:pt x="17" y="130"/>
                  </a:cubicBezTo>
                  <a:close/>
                  <a:moveTo>
                    <a:pt x="20" y="125"/>
                  </a:move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lose/>
                  <a:moveTo>
                    <a:pt x="49" y="83"/>
                  </a:moveTo>
                  <a:cubicBezTo>
                    <a:pt x="47" y="88"/>
                    <a:pt x="35" y="104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1"/>
                    <a:pt x="22" y="123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32" y="108"/>
                    <a:pt x="46" y="88"/>
                    <a:pt x="49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1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2"/>
                    <a:pt x="49" y="83"/>
                  </a:cubicBezTo>
                  <a:close/>
                  <a:moveTo>
                    <a:pt x="35" y="35"/>
                  </a:moveTo>
                  <a:cubicBezTo>
                    <a:pt x="43" y="52"/>
                    <a:pt x="50" y="70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0"/>
                    <a:pt x="41" y="49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3"/>
                    <a:pt x="35" y="34"/>
                    <a:pt x="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01" name="直接连接符 300"/>
          <p:cNvCxnSpPr/>
          <p:nvPr/>
        </p:nvCxnSpPr>
        <p:spPr>
          <a:xfrm>
            <a:off x="2903040" y="3709588"/>
            <a:ext cx="6733678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reeform 26"/>
          <p:cNvSpPr>
            <a:spLocks noEditPoints="1"/>
          </p:cNvSpPr>
          <p:nvPr/>
        </p:nvSpPr>
        <p:spPr bwMode="auto">
          <a:xfrm rot="21063611">
            <a:off x="664039" y="1339230"/>
            <a:ext cx="1320487" cy="645185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rgbClr val="FF3E3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30"/>
          <p:cNvSpPr>
            <a:spLocks noEditPoints="1"/>
          </p:cNvSpPr>
          <p:nvPr/>
        </p:nvSpPr>
        <p:spPr bwMode="auto">
          <a:xfrm>
            <a:off x="10804994" y="1392499"/>
            <a:ext cx="665610" cy="64441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6AA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298"/>
          <p:cNvSpPr>
            <a:spLocks noEditPoints="1"/>
          </p:cNvSpPr>
          <p:nvPr/>
        </p:nvSpPr>
        <p:spPr bwMode="auto">
          <a:xfrm>
            <a:off x="7854731" y="1373176"/>
            <a:ext cx="401939" cy="403919"/>
          </a:xfrm>
          <a:custGeom>
            <a:avLst/>
            <a:gdLst>
              <a:gd name="T0" fmla="*/ 14 w 62"/>
              <a:gd name="T1" fmla="*/ 46 h 62"/>
              <a:gd name="T2" fmla="*/ 0 w 62"/>
              <a:gd name="T3" fmla="*/ 22 h 62"/>
              <a:gd name="T4" fmla="*/ 8 w 62"/>
              <a:gd name="T5" fmla="*/ 2 h 62"/>
              <a:gd name="T6" fmla="*/ 9 w 62"/>
              <a:gd name="T7" fmla="*/ 2 h 62"/>
              <a:gd name="T8" fmla="*/ 17 w 62"/>
              <a:gd name="T9" fmla="*/ 0 h 62"/>
              <a:gd name="T10" fmla="*/ 39 w 62"/>
              <a:gd name="T11" fmla="*/ 15 h 62"/>
              <a:gd name="T12" fmla="*/ 42 w 62"/>
              <a:gd name="T13" fmla="*/ 18 h 62"/>
              <a:gd name="T14" fmla="*/ 44 w 62"/>
              <a:gd name="T15" fmla="*/ 12 h 62"/>
              <a:gd name="T16" fmla="*/ 51 w 62"/>
              <a:gd name="T17" fmla="*/ 6 h 62"/>
              <a:gd name="T18" fmla="*/ 58 w 62"/>
              <a:gd name="T19" fmla="*/ 12 h 62"/>
              <a:gd name="T20" fmla="*/ 61 w 62"/>
              <a:gd name="T21" fmla="*/ 16 h 62"/>
              <a:gd name="T22" fmla="*/ 61 w 62"/>
              <a:gd name="T23" fmla="*/ 16 h 62"/>
              <a:gd name="T24" fmla="*/ 62 w 62"/>
              <a:gd name="T25" fmla="*/ 24 h 62"/>
              <a:gd name="T26" fmla="*/ 52 w 62"/>
              <a:gd name="T27" fmla="*/ 60 h 62"/>
              <a:gd name="T28" fmla="*/ 51 w 62"/>
              <a:gd name="T29" fmla="*/ 62 h 62"/>
              <a:gd name="T30" fmla="*/ 21 w 62"/>
              <a:gd name="T31" fmla="*/ 44 h 62"/>
              <a:gd name="T32" fmla="*/ 27 w 62"/>
              <a:gd name="T33" fmla="*/ 48 h 62"/>
              <a:gd name="T34" fmla="*/ 47 w 62"/>
              <a:gd name="T35" fmla="*/ 55 h 62"/>
              <a:gd name="T36" fmla="*/ 50 w 62"/>
              <a:gd name="T37" fmla="*/ 47 h 62"/>
              <a:gd name="T38" fmla="*/ 55 w 62"/>
              <a:gd name="T39" fmla="*/ 24 h 62"/>
              <a:gd name="T40" fmla="*/ 55 w 62"/>
              <a:gd name="T41" fmla="*/ 18 h 62"/>
              <a:gd name="T42" fmla="*/ 53 w 62"/>
              <a:gd name="T43" fmla="*/ 16 h 62"/>
              <a:gd name="T44" fmla="*/ 51 w 62"/>
              <a:gd name="T45" fmla="*/ 13 h 62"/>
              <a:gd name="T46" fmla="*/ 50 w 62"/>
              <a:gd name="T47" fmla="*/ 15 h 62"/>
              <a:gd name="T48" fmla="*/ 47 w 62"/>
              <a:gd name="T49" fmla="*/ 30 h 62"/>
              <a:gd name="T50" fmla="*/ 39 w 62"/>
              <a:gd name="T51" fmla="*/ 27 h 62"/>
              <a:gd name="T52" fmla="*/ 34 w 62"/>
              <a:gd name="T53" fmla="*/ 18 h 62"/>
              <a:gd name="T54" fmla="*/ 17 w 62"/>
              <a:gd name="T55" fmla="*/ 7 h 62"/>
              <a:gd name="T56" fmla="*/ 12 w 62"/>
              <a:gd name="T57" fmla="*/ 8 h 62"/>
              <a:gd name="T58" fmla="*/ 12 w 62"/>
              <a:gd name="T59" fmla="*/ 8 h 62"/>
              <a:gd name="T60" fmla="*/ 10 w 62"/>
              <a:gd name="T61" fmla="*/ 11 h 62"/>
              <a:gd name="T62" fmla="*/ 7 w 62"/>
              <a:gd name="T63" fmla="*/ 22 h 62"/>
              <a:gd name="T64" fmla="*/ 19 w 62"/>
              <a:gd name="T65" fmla="*/ 41 h 62"/>
              <a:gd name="T66" fmla="*/ 19 w 62"/>
              <a:gd name="T67" fmla="*/ 41 h 62"/>
              <a:gd name="T68" fmla="*/ 19 w 62"/>
              <a:gd name="T69" fmla="*/ 41 h 62"/>
              <a:gd name="T70" fmla="*/ 21 w 62"/>
              <a:gd name="T71" fmla="*/ 44 h 62"/>
              <a:gd name="T72" fmla="*/ 47 w 62"/>
              <a:gd name="T73" fmla="*/ 28 h 62"/>
              <a:gd name="T74" fmla="*/ 51 w 62"/>
              <a:gd name="T75" fmla="*/ 13 h 62"/>
              <a:gd name="T76" fmla="*/ 51 w 62"/>
              <a:gd name="T77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62">
                <a:moveTo>
                  <a:pt x="49" y="62"/>
                </a:moveTo>
                <a:cubicBezTo>
                  <a:pt x="30" y="62"/>
                  <a:pt x="16" y="48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4" y="38"/>
                  <a:pt x="0" y="29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10"/>
                  <a:pt x="8" y="3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2" y="1"/>
                  <a:pt x="14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7" y="0"/>
                  <a:pt x="35" y="8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6"/>
                  <a:pt x="41" y="17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6"/>
                  <a:pt x="43" y="14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9"/>
                  <a:pt x="47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5" y="6"/>
                  <a:pt x="57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60" y="14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1" y="17"/>
                  <a:pt x="61" y="17"/>
                </a:cubicBezTo>
                <a:cubicBezTo>
                  <a:pt x="61" y="19"/>
                  <a:pt x="62" y="21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42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2"/>
                  <a:pt x="49" y="62"/>
                  <a:pt x="49" y="62"/>
                </a:cubicBezTo>
                <a:close/>
                <a:moveTo>
                  <a:pt x="21" y="44"/>
                </a:moveTo>
                <a:cubicBezTo>
                  <a:pt x="23" y="45"/>
                  <a:pt x="25" y="47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52"/>
                  <a:pt x="39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8" y="54"/>
                  <a:pt x="49" y="50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3" y="40"/>
                  <a:pt x="55" y="3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5" y="22"/>
                  <a:pt x="55" y="20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8"/>
                  <a:pt x="54" y="17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4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0" y="14"/>
                  <a:pt x="5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9" y="17"/>
                  <a:pt x="48" y="22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0" y="31"/>
                  <a:pt x="40" y="31"/>
                  <a:pt x="40" y="31"/>
                </a:cubicBezTo>
                <a:cubicBezTo>
                  <a:pt x="40" y="31"/>
                  <a:pt x="40" y="29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5"/>
                  <a:pt x="36" y="21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0" y="12"/>
                  <a:pt x="24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5" y="7"/>
                  <a:pt x="14" y="7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10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8" y="14"/>
                  <a:pt x="7" y="17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7"/>
                  <a:pt x="9" y="34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20" y="42"/>
                  <a:pt x="21" y="44"/>
                </a:cubicBezTo>
                <a:close/>
                <a:moveTo>
                  <a:pt x="44" y="29"/>
                </a:moveTo>
                <a:cubicBezTo>
                  <a:pt x="47" y="28"/>
                  <a:pt x="47" y="28"/>
                  <a:pt x="47" y="28"/>
                </a:cubicBezTo>
                <a:cubicBezTo>
                  <a:pt x="44" y="29"/>
                  <a:pt x="44" y="29"/>
                  <a:pt x="44" y="29"/>
                </a:cubicBezTo>
                <a:close/>
                <a:moveTo>
                  <a:pt x="51" y="13"/>
                </a:move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5"/>
          <p:cNvSpPr txBox="1">
            <a:spLocks noChangeArrowheads="1"/>
          </p:cNvSpPr>
          <p:nvPr/>
        </p:nvSpPr>
        <p:spPr bwMode="auto">
          <a:xfrm>
            <a:off x="1462727" y="3786575"/>
            <a:ext cx="92665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臺北市社會治安</a:t>
            </a:r>
            <a:r>
              <a:rPr lang="en-US" altLang="zh-TW" sz="54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54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竊盜犯罪</a:t>
            </a:r>
            <a:endParaRPr lang="zh-CN" altLang="en-US" sz="5400" b="1" dirty="0">
              <a:solidFill>
                <a:srgbClr val="2E2E2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74289E8-673E-46BA-A3A8-45D277957A98}"/>
              </a:ext>
            </a:extLst>
          </p:cNvPr>
          <p:cNvGrpSpPr/>
          <p:nvPr/>
        </p:nvGrpSpPr>
        <p:grpSpPr>
          <a:xfrm>
            <a:off x="3072067" y="4975377"/>
            <a:ext cx="6047867" cy="584775"/>
            <a:chOff x="2859372" y="4975377"/>
            <a:chExt cx="6047867" cy="584775"/>
          </a:xfrm>
        </p:grpSpPr>
        <p:sp>
          <p:nvSpPr>
            <p:cNvPr id="163" name="文本框 5"/>
            <p:cNvSpPr txBox="1">
              <a:spLocks noChangeArrowheads="1"/>
            </p:cNvSpPr>
            <p:nvPr/>
          </p:nvSpPr>
          <p:spPr bwMode="auto">
            <a:xfrm>
              <a:off x="3855358" y="4975377"/>
              <a:ext cx="12105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3200" b="1" dirty="0">
                  <a:solidFill>
                    <a:srgbClr val="2E2E2E"/>
                  </a:solidFill>
                  <a:latin typeface="標楷體" panose="03000509000000000000" pitchFamily="65" charset="-120"/>
                  <a:ea typeface="標楷體" panose="03000509000000000000" pitchFamily="65" charset="-120"/>
                  <a:hlinkClick r:id="rId3"/>
                </a:rPr>
                <a:t>第</a:t>
              </a:r>
              <a:r>
                <a:rPr lang="en-US" altLang="zh-TW" sz="3200" b="1" dirty="0">
                  <a:solidFill>
                    <a:srgbClr val="2E2E2E"/>
                  </a:solidFill>
                  <a:latin typeface="標楷體" panose="03000509000000000000" pitchFamily="65" charset="-120"/>
                  <a:ea typeface="標楷體" panose="03000509000000000000" pitchFamily="65" charset="-120"/>
                  <a:hlinkClick r:id="rId3"/>
                </a:rPr>
                <a:t>4</a:t>
              </a:r>
              <a:r>
                <a:rPr lang="zh-TW" altLang="en-US" sz="3200" b="1" dirty="0">
                  <a:solidFill>
                    <a:srgbClr val="2E2E2E"/>
                  </a:solidFill>
                  <a:latin typeface="標楷體" panose="03000509000000000000" pitchFamily="65" charset="-120"/>
                  <a:ea typeface="標楷體" panose="03000509000000000000" pitchFamily="65" charset="-120"/>
                  <a:hlinkClick r:id="rId3"/>
                </a:rPr>
                <a:t>組</a:t>
              </a:r>
              <a:endParaRPr lang="zh-CN" altLang="en-US" sz="32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文本框 5">
              <a:extLst>
                <a:ext uri="{FF2B5EF4-FFF2-40B4-BE49-F238E27FC236}">
                  <a16:creationId xmlns:a16="http://schemas.microsoft.com/office/drawing/2014/main" id="{875E092D-4937-48A1-883D-9B9E18601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54" y="4975377"/>
              <a:ext cx="38779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3200" b="1" dirty="0">
                  <a:solidFill>
                    <a:srgbClr val="2E2E2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許又元 李悅 王品琪</a:t>
              </a:r>
              <a:endParaRPr lang="zh-CN" altLang="en-US" sz="32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文本框 5">
              <a:extLst>
                <a:ext uri="{FF2B5EF4-FFF2-40B4-BE49-F238E27FC236}">
                  <a16:creationId xmlns:a16="http://schemas.microsoft.com/office/drawing/2014/main" id="{2D2BEFA5-6FB2-4098-828E-0F1467D86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372" y="5036932"/>
              <a:ext cx="954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400" b="1" dirty="0">
                  <a:solidFill>
                    <a:srgbClr val="2E2E2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03/28</a:t>
              </a:r>
              <a:endParaRPr lang="zh-CN" altLang="en-US" sz="2400" b="1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84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3" name="组合 52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242" y="122261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警力配置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F1432-837F-468D-AFA0-148119C7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07" y="1163972"/>
            <a:ext cx="8952311" cy="55377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E61713-BD10-42CD-B86D-935628747CB2}"/>
              </a:ext>
            </a:extLst>
          </p:cNvPr>
          <p:cNvSpPr txBox="1"/>
          <p:nvPr/>
        </p:nvSpPr>
        <p:spPr>
          <a:xfrm>
            <a:off x="9436232" y="1809947"/>
            <a:ext cx="1602557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警力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守望相助隊</a:t>
            </a:r>
          </a:p>
        </p:txBody>
      </p:sp>
    </p:spTree>
    <p:extLst>
      <p:ext uri="{BB962C8B-B14F-4D97-AF65-F5344CB8AC3E}">
        <p14:creationId xmlns:p14="http://schemas.microsoft.com/office/powerpoint/2010/main" val="38918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3" name="组合 52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242" y="122261"/>
            <a:ext cx="603242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家庭設備</a:t>
            </a:r>
            <a:r>
              <a:rPr lang="en-US" altLang="zh-TW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機車普及率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F1432-837F-468D-AFA0-148119C7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94" y="1163972"/>
            <a:ext cx="6727537" cy="55377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A43A85-4704-44F5-A6F9-A3D114516C3A}"/>
              </a:ext>
            </a:extLst>
          </p:cNvPr>
          <p:cNvSpPr/>
          <p:nvPr/>
        </p:nvSpPr>
        <p:spPr>
          <a:xfrm>
            <a:off x="3421930" y="4050890"/>
            <a:ext cx="5956701" cy="50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8A0B90-7D82-48D9-8323-BFBD4EBFA14D}"/>
              </a:ext>
            </a:extLst>
          </p:cNvPr>
          <p:cNvSpPr/>
          <p:nvPr/>
        </p:nvSpPr>
        <p:spPr>
          <a:xfrm>
            <a:off x="3421930" y="5376321"/>
            <a:ext cx="5956701" cy="50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1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5332" y="4556326"/>
            <a:ext cx="5693072" cy="1325914"/>
            <a:chOff x="1832966" y="2141196"/>
            <a:chExt cx="2303581" cy="1325914"/>
          </a:xfrm>
        </p:grpSpPr>
        <p:sp>
          <p:nvSpPr>
            <p:cNvPr id="43" name="Freeform 7"/>
            <p:cNvSpPr>
              <a:spLocks noEditPoints="1"/>
            </p:cNvSpPr>
            <p:nvPr/>
          </p:nvSpPr>
          <p:spPr bwMode="auto">
            <a:xfrm flipH="1" flipV="1">
              <a:off x="1832966" y="2141196"/>
              <a:ext cx="2303581" cy="1325914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F7B6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943982" y="2322852"/>
              <a:ext cx="2081549" cy="949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  <a:tabLst>
                  <a:tab pos="84138" algn="l"/>
                </a:tabLst>
                <a:defRPr/>
              </a:pP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士林區</a:t>
              </a:r>
              <a:r>
                <a:rPr lang="zh-TW" altLang="en-US" sz="28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四種竊盜案件發生數量皆為前幾名，需要特別關注</a:t>
              </a:r>
              <a:endParaRPr lang="zh-CN" altLang="en-US" sz="28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3332960" y="781806"/>
            <a:ext cx="5568304" cy="13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3890" tIns="46945" rIns="93890" bIns="46945">
            <a:spAutoFit/>
          </a:bodyPr>
          <a:lstStyle/>
          <a:p>
            <a:pPr algn="ctr">
              <a:defRPr/>
            </a:pPr>
            <a:r>
              <a:rPr lang="zh-TW" altLang="en-US" sz="8000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價值與結論</a:t>
            </a:r>
            <a:endParaRPr lang="zh-CN" altLang="en-US" sz="8000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B35D03-C6E3-42AB-A834-C0CB5825395E}"/>
              </a:ext>
            </a:extLst>
          </p:cNvPr>
          <p:cNvGrpSpPr/>
          <p:nvPr/>
        </p:nvGrpSpPr>
        <p:grpSpPr>
          <a:xfrm>
            <a:off x="3670917" y="2699035"/>
            <a:ext cx="5001326" cy="1623495"/>
            <a:chOff x="5219423" y="741184"/>
            <a:chExt cx="3996208" cy="4025823"/>
          </a:xfrm>
        </p:grpSpPr>
        <p:sp>
          <p:nvSpPr>
            <p:cNvPr id="46" name="Freeform 7"/>
            <p:cNvSpPr>
              <a:spLocks noEditPoints="1"/>
            </p:cNvSpPr>
            <p:nvPr/>
          </p:nvSpPr>
          <p:spPr bwMode="auto">
            <a:xfrm flipH="1" flipV="1">
              <a:off x="5219423" y="741184"/>
              <a:ext cx="3996208" cy="4025823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Text Box 12">
              <a:extLst>
                <a:ext uri="{FF2B5EF4-FFF2-40B4-BE49-F238E27FC236}">
                  <a16:creationId xmlns:a16="http://schemas.microsoft.com/office/drawing/2014/main" id="{1DE7D569-1033-4F3F-AEC3-C62B6B60A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620" y="941521"/>
              <a:ext cx="3388737" cy="3423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  <a:tabLst>
                  <a:tab pos="84138" algn="l"/>
                </a:tabLst>
                <a:defRPr/>
              </a:pP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萬華</a:t>
              </a:r>
              <a:r>
                <a:rPr lang="zh-TW" altLang="en-US" sz="28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區須注意</a:t>
              </a: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機車</a:t>
              </a:r>
              <a:r>
                <a:rPr lang="zh-TW" altLang="en-US" sz="28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安全</a:t>
              </a:r>
              <a:endParaRPr lang="en-US" altLang="zh-TW" sz="28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  <a:tabLst>
                  <a:tab pos="84138" algn="l"/>
                </a:tabLst>
                <a:defRPr/>
              </a:pP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大安</a:t>
              </a:r>
              <a:r>
                <a:rPr lang="zh-TW" altLang="en-US" sz="28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區須注意</a:t>
              </a: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自行車</a:t>
              </a:r>
              <a:endParaRPr lang="en-US" altLang="zh-TW" sz="2800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  <a:tabLst>
                  <a:tab pos="84138" algn="l"/>
                </a:tabLst>
                <a:defRPr/>
              </a:pP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中山</a:t>
              </a:r>
              <a:r>
                <a:rPr lang="zh-TW" altLang="en-US" sz="28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區須注意</a:t>
              </a: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住宅</a:t>
              </a:r>
              <a:r>
                <a:rPr lang="zh-TW" altLang="en-US" sz="28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安全</a:t>
              </a:r>
              <a:endParaRPr lang="zh-CN" altLang="en-US" sz="28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6C3B469-EC8B-4866-BA37-7C75D2F9A7F5}"/>
              </a:ext>
            </a:extLst>
          </p:cNvPr>
          <p:cNvGrpSpPr/>
          <p:nvPr/>
        </p:nvGrpSpPr>
        <p:grpSpPr>
          <a:xfrm>
            <a:off x="8043587" y="4556326"/>
            <a:ext cx="3996208" cy="1313026"/>
            <a:chOff x="8104854" y="2802363"/>
            <a:chExt cx="3996208" cy="1313026"/>
          </a:xfrm>
        </p:grpSpPr>
        <p:sp>
          <p:nvSpPr>
            <p:cNvPr id="49" name="Freeform 7"/>
            <p:cNvSpPr>
              <a:spLocks noEditPoints="1"/>
            </p:cNvSpPr>
            <p:nvPr/>
          </p:nvSpPr>
          <p:spPr bwMode="auto">
            <a:xfrm flipH="1" flipV="1">
              <a:off x="8104854" y="2802363"/>
              <a:ext cx="3996208" cy="1313026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76AA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79560E82-E1E1-4CFD-BFC7-007AC7270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8051" y="2974696"/>
              <a:ext cx="3489813" cy="949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  <a:defRPr/>
              </a:pPr>
              <a:r>
                <a:rPr lang="zh-TW" altLang="en-US" sz="28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提供社區提升生活安全品質建議</a:t>
              </a:r>
              <a:endParaRPr lang="zh-CN" altLang="en-US" sz="28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19415F9D-6980-470A-BAD8-FC8AC0A5754B}"/>
              </a:ext>
            </a:extLst>
          </p:cNvPr>
          <p:cNvSpPr/>
          <p:nvPr/>
        </p:nvSpPr>
        <p:spPr>
          <a:xfrm rot="2096013">
            <a:off x="2310303" y="3677782"/>
            <a:ext cx="501445" cy="707923"/>
          </a:xfrm>
          <a:prstGeom prst="downArrow">
            <a:avLst/>
          </a:pr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箭號: 向下 82">
            <a:extLst>
              <a:ext uri="{FF2B5EF4-FFF2-40B4-BE49-F238E27FC236}">
                <a16:creationId xmlns:a16="http://schemas.microsoft.com/office/drawing/2014/main" id="{95F52F76-8F24-49B4-ACDE-52917ECFED19}"/>
              </a:ext>
            </a:extLst>
          </p:cNvPr>
          <p:cNvSpPr/>
          <p:nvPr/>
        </p:nvSpPr>
        <p:spPr>
          <a:xfrm>
            <a:off x="5845277" y="2233718"/>
            <a:ext cx="501445" cy="394935"/>
          </a:xfrm>
          <a:prstGeom prst="downArrow">
            <a:avLst/>
          </a:pr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箭號: 向下 83">
            <a:extLst>
              <a:ext uri="{FF2B5EF4-FFF2-40B4-BE49-F238E27FC236}">
                <a16:creationId xmlns:a16="http://schemas.microsoft.com/office/drawing/2014/main" id="{CF9C6F04-47E5-459E-B35D-6C254376EDF6}"/>
              </a:ext>
            </a:extLst>
          </p:cNvPr>
          <p:cNvSpPr/>
          <p:nvPr/>
        </p:nvSpPr>
        <p:spPr>
          <a:xfrm rot="19789697" flipH="1">
            <a:off x="9393833" y="3653447"/>
            <a:ext cx="501445" cy="707923"/>
          </a:xfrm>
          <a:prstGeom prst="downArrow">
            <a:avLst/>
          </a:pr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6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1129557" y="1670696"/>
            <a:ext cx="3363401" cy="3093078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76AA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文本框 76">
            <a:extLst>
              <a:ext uri="{FF2B5EF4-FFF2-40B4-BE49-F238E27FC236}">
                <a16:creationId xmlns:a16="http://schemas.microsoft.com/office/drawing/2014/main" id="{A8637A11-6406-4D24-94F9-C5D8C8344C8B}"/>
              </a:ext>
            </a:extLst>
          </p:cNvPr>
          <p:cNvSpPr txBox="1"/>
          <p:nvPr/>
        </p:nvSpPr>
        <p:spPr>
          <a:xfrm>
            <a:off x="4513648" y="2276619"/>
            <a:ext cx="6440129" cy="264687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Q</a:t>
            </a:r>
            <a:r>
              <a:rPr lang="zh-TW" altLang="en-US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 </a:t>
            </a:r>
            <a:r>
              <a:rPr lang="en-US" altLang="zh-TW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&amp;</a:t>
            </a:r>
            <a:r>
              <a:rPr lang="zh-TW" altLang="en-US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 </a:t>
            </a:r>
            <a:r>
              <a:rPr lang="en-US" altLang="zh-TW" sz="16600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A</a:t>
            </a:r>
            <a:endParaRPr lang="zh-CN" altLang="en-US" sz="16600" dirty="0">
              <a:solidFill>
                <a:schemeClr val="accent1">
                  <a:lumMod val="75000"/>
                </a:schemeClr>
              </a:solidFill>
              <a:latin typeface="Jokerman" panose="04090605060D06020702" pitchFamily="8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699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4588121" y="4170517"/>
            <a:ext cx="1601546" cy="2244929"/>
            <a:chOff x="1999" y="1444"/>
            <a:chExt cx="1043" cy="1462"/>
          </a:xfrm>
          <a:solidFill>
            <a:srgbClr val="FF3E3E"/>
          </a:solidFill>
        </p:grpSpPr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2262" y="1607"/>
              <a:ext cx="420" cy="422"/>
            </a:xfrm>
            <a:custGeom>
              <a:avLst/>
              <a:gdLst>
                <a:gd name="T0" fmla="*/ 0 w 118"/>
                <a:gd name="T1" fmla="*/ 59 h 119"/>
                <a:gd name="T2" fmla="*/ 59 w 118"/>
                <a:gd name="T3" fmla="*/ 0 h 119"/>
                <a:gd name="T4" fmla="*/ 59 w 118"/>
                <a:gd name="T5" fmla="*/ 0 h 119"/>
                <a:gd name="T6" fmla="*/ 118 w 118"/>
                <a:gd name="T7" fmla="*/ 59 h 119"/>
                <a:gd name="T8" fmla="*/ 118 w 118"/>
                <a:gd name="T9" fmla="*/ 59 h 119"/>
                <a:gd name="T10" fmla="*/ 59 w 118"/>
                <a:gd name="T11" fmla="*/ 119 h 119"/>
                <a:gd name="T12" fmla="*/ 59 w 118"/>
                <a:gd name="T13" fmla="*/ 119 h 119"/>
                <a:gd name="T14" fmla="*/ 0 w 118"/>
                <a:gd name="T15" fmla="*/ 59 h 119"/>
                <a:gd name="T16" fmla="*/ 4 w 118"/>
                <a:gd name="T17" fmla="*/ 59 h 119"/>
                <a:gd name="T18" fmla="*/ 59 w 118"/>
                <a:gd name="T19" fmla="*/ 115 h 119"/>
                <a:gd name="T20" fmla="*/ 59 w 118"/>
                <a:gd name="T21" fmla="*/ 115 h 119"/>
                <a:gd name="T22" fmla="*/ 114 w 118"/>
                <a:gd name="T23" fmla="*/ 59 h 119"/>
                <a:gd name="T24" fmla="*/ 114 w 118"/>
                <a:gd name="T25" fmla="*/ 59 h 119"/>
                <a:gd name="T26" fmla="*/ 59 w 118"/>
                <a:gd name="T27" fmla="*/ 4 h 119"/>
                <a:gd name="T28" fmla="*/ 59 w 118"/>
                <a:gd name="T29" fmla="*/ 4 h 119"/>
                <a:gd name="T30" fmla="*/ 4 w 118"/>
                <a:gd name="T31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19">
                  <a:moveTo>
                    <a:pt x="0" y="59"/>
                  </a:moveTo>
                  <a:cubicBezTo>
                    <a:pt x="0" y="26"/>
                    <a:pt x="27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2" y="0"/>
                    <a:pt x="118" y="26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92" y="119"/>
                    <a:pt x="59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27" y="119"/>
                    <a:pt x="0" y="92"/>
                    <a:pt x="0" y="59"/>
                  </a:cubicBezTo>
                  <a:close/>
                  <a:moveTo>
                    <a:pt x="4" y="59"/>
                  </a:moveTo>
                  <a:cubicBezTo>
                    <a:pt x="4" y="90"/>
                    <a:pt x="29" y="115"/>
                    <a:pt x="59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90" y="115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90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29" y="4"/>
                    <a:pt x="4" y="29"/>
                    <a:pt x="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2255" y="1600"/>
              <a:ext cx="434" cy="436"/>
            </a:xfrm>
            <a:custGeom>
              <a:avLst/>
              <a:gdLst>
                <a:gd name="T0" fmla="*/ 0 w 122"/>
                <a:gd name="T1" fmla="*/ 61 h 123"/>
                <a:gd name="T2" fmla="*/ 61 w 122"/>
                <a:gd name="T3" fmla="*/ 0 h 123"/>
                <a:gd name="T4" fmla="*/ 61 w 122"/>
                <a:gd name="T5" fmla="*/ 0 h 123"/>
                <a:gd name="T6" fmla="*/ 122 w 122"/>
                <a:gd name="T7" fmla="*/ 61 h 123"/>
                <a:gd name="T8" fmla="*/ 122 w 122"/>
                <a:gd name="T9" fmla="*/ 61 h 123"/>
                <a:gd name="T10" fmla="*/ 61 w 122"/>
                <a:gd name="T11" fmla="*/ 123 h 123"/>
                <a:gd name="T12" fmla="*/ 61 w 122"/>
                <a:gd name="T13" fmla="*/ 123 h 123"/>
                <a:gd name="T14" fmla="*/ 0 w 122"/>
                <a:gd name="T15" fmla="*/ 61 h 123"/>
                <a:gd name="T16" fmla="*/ 4 w 122"/>
                <a:gd name="T17" fmla="*/ 61 h 123"/>
                <a:gd name="T18" fmla="*/ 61 w 122"/>
                <a:gd name="T19" fmla="*/ 119 h 123"/>
                <a:gd name="T20" fmla="*/ 61 w 122"/>
                <a:gd name="T21" fmla="*/ 119 h 123"/>
                <a:gd name="T22" fmla="*/ 118 w 122"/>
                <a:gd name="T23" fmla="*/ 61 h 123"/>
                <a:gd name="T24" fmla="*/ 118 w 122"/>
                <a:gd name="T25" fmla="*/ 61 h 123"/>
                <a:gd name="T26" fmla="*/ 61 w 122"/>
                <a:gd name="T27" fmla="*/ 4 h 123"/>
                <a:gd name="T28" fmla="*/ 61 w 122"/>
                <a:gd name="T29" fmla="*/ 4 h 123"/>
                <a:gd name="T30" fmla="*/ 118 w 122"/>
                <a:gd name="T31" fmla="*/ 61 h 123"/>
                <a:gd name="T32" fmla="*/ 118 w 122"/>
                <a:gd name="T33" fmla="*/ 61 h 123"/>
                <a:gd name="T34" fmla="*/ 61 w 122"/>
                <a:gd name="T35" fmla="*/ 119 h 123"/>
                <a:gd name="T36" fmla="*/ 61 w 122"/>
                <a:gd name="T37" fmla="*/ 119 h 123"/>
                <a:gd name="T38" fmla="*/ 4 w 122"/>
                <a:gd name="T39" fmla="*/ 61 h 123"/>
                <a:gd name="T40" fmla="*/ 4 w 122"/>
                <a:gd name="T41" fmla="*/ 61 h 123"/>
                <a:gd name="T42" fmla="*/ 61 w 122"/>
                <a:gd name="T43" fmla="*/ 115 h 123"/>
                <a:gd name="T44" fmla="*/ 114 w 122"/>
                <a:gd name="T45" fmla="*/ 61 h 123"/>
                <a:gd name="T46" fmla="*/ 114 w 122"/>
                <a:gd name="T47" fmla="*/ 61 h 123"/>
                <a:gd name="T48" fmla="*/ 61 w 122"/>
                <a:gd name="T49" fmla="*/ 8 h 123"/>
                <a:gd name="T50" fmla="*/ 61 w 122"/>
                <a:gd name="T51" fmla="*/ 8 h 123"/>
                <a:gd name="T52" fmla="*/ 8 w 122"/>
                <a:gd name="T53" fmla="*/ 61 h 123"/>
                <a:gd name="T54" fmla="*/ 8 w 122"/>
                <a:gd name="T55" fmla="*/ 61 h 123"/>
                <a:gd name="T56" fmla="*/ 61 w 122"/>
                <a:gd name="T57" fmla="*/ 115 h 123"/>
                <a:gd name="T58" fmla="*/ 6 w 122"/>
                <a:gd name="T59" fmla="*/ 61 h 123"/>
                <a:gd name="T60" fmla="*/ 4 w 122"/>
                <a:gd name="T61" fmla="*/ 61 h 123"/>
                <a:gd name="T62" fmla="*/ 4 w 122"/>
                <a:gd name="T63" fmla="*/ 61 h 123"/>
                <a:gd name="T64" fmla="*/ 4 w 122"/>
                <a:gd name="T65" fmla="*/ 61 h 123"/>
                <a:gd name="T66" fmla="*/ 6 w 122"/>
                <a:gd name="T67" fmla="*/ 61 h 123"/>
                <a:gd name="T68" fmla="*/ 4 w 122"/>
                <a:gd name="T69" fmla="*/ 61 h 123"/>
                <a:gd name="T70" fmla="*/ 42 w 122"/>
                <a:gd name="T71" fmla="*/ 7 h 123"/>
                <a:gd name="T72" fmla="*/ 42 w 122"/>
                <a:gd name="T73" fmla="*/ 7 h 123"/>
                <a:gd name="T74" fmla="*/ 4 w 122"/>
                <a:gd name="T75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cubicBezTo>
                    <a:pt x="0" y="27"/>
                    <a:pt x="2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95"/>
                    <a:pt x="95" y="123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27" y="123"/>
                    <a:pt x="0" y="95"/>
                    <a:pt x="0" y="61"/>
                  </a:cubicBezTo>
                  <a:close/>
                  <a:moveTo>
                    <a:pt x="4" y="61"/>
                  </a:moveTo>
                  <a:cubicBezTo>
                    <a:pt x="4" y="93"/>
                    <a:pt x="30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93" y="119"/>
                    <a:pt x="118" y="93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30"/>
                    <a:pt x="93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93" y="4"/>
                    <a:pt x="118" y="30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93"/>
                    <a:pt x="93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30" y="119"/>
                    <a:pt x="4" y="93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lose/>
                  <a:moveTo>
                    <a:pt x="61" y="115"/>
                  </a:moveTo>
                  <a:cubicBezTo>
                    <a:pt x="91" y="115"/>
                    <a:pt x="114" y="91"/>
                    <a:pt x="114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32"/>
                    <a:pt x="9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32" y="8"/>
                    <a:pt x="8" y="32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91"/>
                    <a:pt x="32" y="115"/>
                    <a:pt x="61" y="115"/>
                  </a:cubicBezTo>
                  <a:close/>
                  <a:moveTo>
                    <a:pt x="6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4" y="61"/>
                  </a:moveTo>
                  <a:cubicBezTo>
                    <a:pt x="4" y="36"/>
                    <a:pt x="20" y="1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0" y="15"/>
                    <a:pt x="4" y="36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2401" y="1451"/>
              <a:ext cx="82" cy="166"/>
            </a:xfrm>
            <a:custGeom>
              <a:avLst/>
              <a:gdLst>
                <a:gd name="T0" fmla="*/ 9 w 23"/>
                <a:gd name="T1" fmla="*/ 45 h 47"/>
                <a:gd name="T2" fmla="*/ 19 w 23"/>
                <a:gd name="T3" fmla="*/ 11 h 47"/>
                <a:gd name="T4" fmla="*/ 19 w 23"/>
                <a:gd name="T5" fmla="*/ 11 h 47"/>
                <a:gd name="T6" fmla="*/ 19 w 23"/>
                <a:gd name="T7" fmla="*/ 7 h 47"/>
                <a:gd name="T8" fmla="*/ 19 w 23"/>
                <a:gd name="T9" fmla="*/ 7 h 47"/>
                <a:gd name="T10" fmla="*/ 13 w 23"/>
                <a:gd name="T11" fmla="*/ 4 h 47"/>
                <a:gd name="T12" fmla="*/ 13 w 23"/>
                <a:gd name="T13" fmla="*/ 4 h 47"/>
                <a:gd name="T14" fmla="*/ 5 w 23"/>
                <a:gd name="T15" fmla="*/ 10 h 47"/>
                <a:gd name="T16" fmla="*/ 5 w 23"/>
                <a:gd name="T17" fmla="*/ 10 h 47"/>
                <a:gd name="T18" fmla="*/ 4 w 23"/>
                <a:gd name="T19" fmla="*/ 12 h 47"/>
                <a:gd name="T20" fmla="*/ 4 w 23"/>
                <a:gd name="T21" fmla="*/ 12 h 47"/>
                <a:gd name="T22" fmla="*/ 8 w 23"/>
                <a:gd name="T23" fmla="*/ 16 h 47"/>
                <a:gd name="T24" fmla="*/ 8 w 23"/>
                <a:gd name="T25" fmla="*/ 16 h 47"/>
                <a:gd name="T26" fmla="*/ 13 w 23"/>
                <a:gd name="T27" fmla="*/ 16 h 47"/>
                <a:gd name="T28" fmla="*/ 13 w 23"/>
                <a:gd name="T29" fmla="*/ 16 h 47"/>
                <a:gd name="T30" fmla="*/ 13 w 23"/>
                <a:gd name="T31" fmla="*/ 16 h 47"/>
                <a:gd name="T32" fmla="*/ 13 w 23"/>
                <a:gd name="T33" fmla="*/ 20 h 47"/>
                <a:gd name="T34" fmla="*/ 7 w 23"/>
                <a:gd name="T35" fmla="*/ 19 h 47"/>
                <a:gd name="T36" fmla="*/ 7 w 23"/>
                <a:gd name="T37" fmla="*/ 19 h 47"/>
                <a:gd name="T38" fmla="*/ 0 w 23"/>
                <a:gd name="T39" fmla="*/ 12 h 47"/>
                <a:gd name="T40" fmla="*/ 0 w 23"/>
                <a:gd name="T41" fmla="*/ 12 h 47"/>
                <a:gd name="T42" fmla="*/ 1 w 23"/>
                <a:gd name="T43" fmla="*/ 8 h 47"/>
                <a:gd name="T44" fmla="*/ 1 w 23"/>
                <a:gd name="T45" fmla="*/ 8 h 47"/>
                <a:gd name="T46" fmla="*/ 13 w 23"/>
                <a:gd name="T47" fmla="*/ 0 h 47"/>
                <a:gd name="T48" fmla="*/ 13 w 23"/>
                <a:gd name="T49" fmla="*/ 0 h 47"/>
                <a:gd name="T50" fmla="*/ 22 w 23"/>
                <a:gd name="T51" fmla="*/ 5 h 47"/>
                <a:gd name="T52" fmla="*/ 22 w 23"/>
                <a:gd name="T53" fmla="*/ 5 h 47"/>
                <a:gd name="T54" fmla="*/ 23 w 23"/>
                <a:gd name="T55" fmla="*/ 11 h 47"/>
                <a:gd name="T56" fmla="*/ 23 w 23"/>
                <a:gd name="T57" fmla="*/ 11 h 47"/>
                <a:gd name="T58" fmla="*/ 13 w 23"/>
                <a:gd name="T59" fmla="*/ 47 h 47"/>
                <a:gd name="T60" fmla="*/ 13 w 23"/>
                <a:gd name="T61" fmla="*/ 47 h 47"/>
                <a:gd name="T62" fmla="*/ 9 w 23"/>
                <a:gd name="T6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47">
                  <a:moveTo>
                    <a:pt x="9" y="45"/>
                  </a:moveTo>
                  <a:cubicBezTo>
                    <a:pt x="9" y="45"/>
                    <a:pt x="19" y="2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9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7" y="6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5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0" y="20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9"/>
                    <a:pt x="0" y="1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3"/>
                    <a:pt x="8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20" y="1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23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9" y="45"/>
                    <a:pt x="9" y="45"/>
                    <a:pt x="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2394" y="1444"/>
              <a:ext cx="96" cy="184"/>
            </a:xfrm>
            <a:custGeom>
              <a:avLst/>
              <a:gdLst>
                <a:gd name="T0" fmla="*/ 11 w 27"/>
                <a:gd name="T1" fmla="*/ 47 h 52"/>
                <a:gd name="T2" fmla="*/ 11 w 27"/>
                <a:gd name="T3" fmla="*/ 49 h 52"/>
                <a:gd name="T4" fmla="*/ 10 w 27"/>
                <a:gd name="T5" fmla="*/ 48 h 52"/>
                <a:gd name="T6" fmla="*/ 9 w 27"/>
                <a:gd name="T7" fmla="*/ 46 h 52"/>
                <a:gd name="T8" fmla="*/ 9 w 27"/>
                <a:gd name="T9" fmla="*/ 46 h 52"/>
                <a:gd name="T10" fmla="*/ 9 w 27"/>
                <a:gd name="T11" fmla="*/ 46 h 52"/>
                <a:gd name="T12" fmla="*/ 10 w 27"/>
                <a:gd name="T13" fmla="*/ 45 h 52"/>
                <a:gd name="T14" fmla="*/ 11 w 27"/>
                <a:gd name="T15" fmla="*/ 42 h 52"/>
                <a:gd name="T16" fmla="*/ 19 w 27"/>
                <a:gd name="T17" fmla="*/ 13 h 52"/>
                <a:gd name="T18" fmla="*/ 19 w 27"/>
                <a:gd name="T19" fmla="*/ 13 h 52"/>
                <a:gd name="T20" fmla="*/ 19 w 27"/>
                <a:gd name="T21" fmla="*/ 10 h 52"/>
                <a:gd name="T22" fmla="*/ 15 w 27"/>
                <a:gd name="T23" fmla="*/ 8 h 52"/>
                <a:gd name="T24" fmla="*/ 8 w 27"/>
                <a:gd name="T25" fmla="*/ 13 h 52"/>
                <a:gd name="T26" fmla="*/ 8 w 27"/>
                <a:gd name="T27" fmla="*/ 14 h 52"/>
                <a:gd name="T28" fmla="*/ 8 w 27"/>
                <a:gd name="T29" fmla="*/ 15 h 52"/>
                <a:gd name="T30" fmla="*/ 15 w 27"/>
                <a:gd name="T31" fmla="*/ 16 h 52"/>
                <a:gd name="T32" fmla="*/ 15 w 27"/>
                <a:gd name="T33" fmla="*/ 16 h 52"/>
                <a:gd name="T34" fmla="*/ 17 w 27"/>
                <a:gd name="T35" fmla="*/ 16 h 52"/>
                <a:gd name="T36" fmla="*/ 8 w 27"/>
                <a:gd name="T37" fmla="*/ 23 h 52"/>
                <a:gd name="T38" fmla="*/ 0 w 27"/>
                <a:gd name="T39" fmla="*/ 15 h 52"/>
                <a:gd name="T40" fmla="*/ 1 w 27"/>
                <a:gd name="T41" fmla="*/ 9 h 52"/>
                <a:gd name="T42" fmla="*/ 15 w 27"/>
                <a:gd name="T43" fmla="*/ 0 h 52"/>
                <a:gd name="T44" fmla="*/ 26 w 27"/>
                <a:gd name="T45" fmla="*/ 6 h 52"/>
                <a:gd name="T46" fmla="*/ 27 w 27"/>
                <a:gd name="T47" fmla="*/ 13 h 52"/>
                <a:gd name="T48" fmla="*/ 17 w 27"/>
                <a:gd name="T49" fmla="*/ 52 h 52"/>
                <a:gd name="T50" fmla="*/ 15 w 27"/>
                <a:gd name="T51" fmla="*/ 44 h 52"/>
                <a:gd name="T52" fmla="*/ 18 w 27"/>
                <a:gd name="T53" fmla="*/ 35 h 52"/>
                <a:gd name="T54" fmla="*/ 23 w 27"/>
                <a:gd name="T55" fmla="*/ 13 h 52"/>
                <a:gd name="T56" fmla="*/ 14 w 27"/>
                <a:gd name="T57" fmla="*/ 46 h 52"/>
                <a:gd name="T58" fmla="*/ 13 w 27"/>
                <a:gd name="T59" fmla="*/ 20 h 52"/>
                <a:gd name="T60" fmla="*/ 9 w 27"/>
                <a:gd name="T61" fmla="*/ 19 h 52"/>
                <a:gd name="T62" fmla="*/ 9 w 27"/>
                <a:gd name="T63" fmla="*/ 19 h 52"/>
                <a:gd name="T64" fmla="*/ 4 w 27"/>
                <a:gd name="T65" fmla="*/ 15 h 52"/>
                <a:gd name="T66" fmla="*/ 4 w 27"/>
                <a:gd name="T67" fmla="*/ 14 h 52"/>
                <a:gd name="T68" fmla="*/ 5 w 27"/>
                <a:gd name="T69" fmla="*/ 12 h 52"/>
                <a:gd name="T70" fmla="*/ 4 w 27"/>
                <a:gd name="T71" fmla="*/ 14 h 52"/>
                <a:gd name="T72" fmla="*/ 23 w 27"/>
                <a:gd name="T73" fmla="*/ 13 h 52"/>
                <a:gd name="T74" fmla="*/ 22 w 27"/>
                <a:gd name="T75" fmla="*/ 8 h 52"/>
                <a:gd name="T76" fmla="*/ 22 w 27"/>
                <a:gd name="T77" fmla="*/ 7 h 52"/>
                <a:gd name="T78" fmla="*/ 15 w 27"/>
                <a:gd name="T79" fmla="*/ 4 h 52"/>
                <a:gd name="T80" fmla="*/ 15 w 27"/>
                <a:gd name="T81" fmla="*/ 4 h 52"/>
                <a:gd name="T82" fmla="*/ 15 w 27"/>
                <a:gd name="T83" fmla="*/ 4 h 52"/>
                <a:gd name="T84" fmla="*/ 14 w 27"/>
                <a:gd name="T85" fmla="*/ 4 h 52"/>
                <a:gd name="T86" fmla="*/ 14 w 27"/>
                <a:gd name="T87" fmla="*/ 4 h 52"/>
                <a:gd name="T88" fmla="*/ 14 w 27"/>
                <a:gd name="T89" fmla="*/ 4 h 52"/>
                <a:gd name="T90" fmla="*/ 15 w 27"/>
                <a:gd name="T91" fmla="*/ 4 h 52"/>
                <a:gd name="T92" fmla="*/ 15 w 27"/>
                <a:gd name="T93" fmla="*/ 4 h 52"/>
                <a:gd name="T94" fmla="*/ 15 w 27"/>
                <a:gd name="T95" fmla="*/ 4 h 52"/>
                <a:gd name="T96" fmla="*/ 15 w 27"/>
                <a:gd name="T9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" h="52">
                  <a:moveTo>
                    <a:pt x="14" y="50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6"/>
                    <a:pt x="9" y="47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4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0"/>
                    <a:pt x="13" y="37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7" y="26"/>
                    <a:pt x="19" y="18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8"/>
                    <a:pt x="11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1" y="24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2"/>
                    <a:pt x="0" y="2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4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25"/>
                    <a:pt x="18" y="47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4" y="50"/>
                    <a:pt x="14" y="50"/>
                    <a:pt x="14" y="50"/>
                  </a:cubicBezTo>
                  <a:close/>
                  <a:moveTo>
                    <a:pt x="14" y="46"/>
                  </a:moveTo>
                  <a:cubicBezTo>
                    <a:pt x="14" y="45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2"/>
                    <a:pt x="17" y="38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1" y="27"/>
                    <a:pt x="23" y="19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23"/>
                    <a:pt x="16" y="40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9" y="19"/>
                  </a:moveTo>
                  <a:cubicBezTo>
                    <a:pt x="11" y="20"/>
                    <a:pt x="12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1" y="20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8" y="19"/>
                    <a:pt x="9" y="19"/>
                  </a:cubicBezTo>
                  <a:close/>
                  <a:moveTo>
                    <a:pt x="5" y="17"/>
                  </a:move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5" y="17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22" y="8"/>
                  </a:moveTo>
                  <a:cubicBezTo>
                    <a:pt x="23" y="9"/>
                    <a:pt x="23" y="11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9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8"/>
                    <a:pt x="22" y="8"/>
                  </a:cubicBezTo>
                  <a:close/>
                  <a:moveTo>
                    <a:pt x="19" y="5"/>
                  </a:moveTo>
                  <a:cubicBezTo>
                    <a:pt x="18" y="4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8" y="4"/>
                    <a:pt x="19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522" y="1511"/>
              <a:ext cx="50" cy="106"/>
            </a:xfrm>
            <a:custGeom>
              <a:avLst/>
              <a:gdLst>
                <a:gd name="T0" fmla="*/ 0 w 14"/>
                <a:gd name="T1" fmla="*/ 27 h 30"/>
                <a:gd name="T2" fmla="*/ 5 w 14"/>
                <a:gd name="T3" fmla="*/ 21 h 30"/>
                <a:gd name="T4" fmla="*/ 5 w 14"/>
                <a:gd name="T5" fmla="*/ 21 h 30"/>
                <a:gd name="T6" fmla="*/ 10 w 14"/>
                <a:gd name="T7" fmla="*/ 9 h 30"/>
                <a:gd name="T8" fmla="*/ 10 w 14"/>
                <a:gd name="T9" fmla="*/ 9 h 30"/>
                <a:gd name="T10" fmla="*/ 9 w 14"/>
                <a:gd name="T11" fmla="*/ 5 h 30"/>
                <a:gd name="T12" fmla="*/ 9 w 14"/>
                <a:gd name="T13" fmla="*/ 5 h 30"/>
                <a:gd name="T14" fmla="*/ 8 w 14"/>
                <a:gd name="T15" fmla="*/ 4 h 30"/>
                <a:gd name="T16" fmla="*/ 8 w 14"/>
                <a:gd name="T17" fmla="*/ 4 h 30"/>
                <a:gd name="T18" fmla="*/ 8 w 14"/>
                <a:gd name="T19" fmla="*/ 4 h 30"/>
                <a:gd name="T20" fmla="*/ 8 w 14"/>
                <a:gd name="T21" fmla="*/ 4 h 30"/>
                <a:gd name="T22" fmla="*/ 7 w 14"/>
                <a:gd name="T23" fmla="*/ 5 h 30"/>
                <a:gd name="T24" fmla="*/ 7 w 14"/>
                <a:gd name="T25" fmla="*/ 5 h 30"/>
                <a:gd name="T26" fmla="*/ 5 w 14"/>
                <a:gd name="T27" fmla="*/ 9 h 30"/>
                <a:gd name="T28" fmla="*/ 5 w 14"/>
                <a:gd name="T29" fmla="*/ 9 h 30"/>
                <a:gd name="T30" fmla="*/ 4 w 14"/>
                <a:gd name="T31" fmla="*/ 15 h 30"/>
                <a:gd name="T32" fmla="*/ 4 w 14"/>
                <a:gd name="T33" fmla="*/ 15 h 30"/>
                <a:gd name="T34" fmla="*/ 0 w 14"/>
                <a:gd name="T35" fmla="*/ 14 h 30"/>
                <a:gd name="T36" fmla="*/ 1 w 14"/>
                <a:gd name="T37" fmla="*/ 8 h 30"/>
                <a:gd name="T38" fmla="*/ 1 w 14"/>
                <a:gd name="T39" fmla="*/ 8 h 30"/>
                <a:gd name="T40" fmla="*/ 8 w 14"/>
                <a:gd name="T41" fmla="*/ 0 h 30"/>
                <a:gd name="T42" fmla="*/ 8 w 14"/>
                <a:gd name="T43" fmla="*/ 0 h 30"/>
                <a:gd name="T44" fmla="*/ 12 w 14"/>
                <a:gd name="T45" fmla="*/ 3 h 30"/>
                <a:gd name="T46" fmla="*/ 12 w 14"/>
                <a:gd name="T47" fmla="*/ 3 h 30"/>
                <a:gd name="T48" fmla="*/ 14 w 14"/>
                <a:gd name="T49" fmla="*/ 9 h 30"/>
                <a:gd name="T50" fmla="*/ 14 w 14"/>
                <a:gd name="T51" fmla="*/ 9 h 30"/>
                <a:gd name="T52" fmla="*/ 3 w 14"/>
                <a:gd name="T53" fmla="*/ 30 h 30"/>
                <a:gd name="T54" fmla="*/ 3 w 14"/>
                <a:gd name="T55" fmla="*/ 30 h 30"/>
                <a:gd name="T56" fmla="*/ 0 w 14"/>
                <a:gd name="T5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30">
                  <a:moveTo>
                    <a:pt x="0" y="27"/>
                  </a:moveTo>
                  <a:cubicBezTo>
                    <a:pt x="0" y="27"/>
                    <a:pt x="3" y="25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7"/>
                    <a:pt x="10" y="12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7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2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4" y="5"/>
                    <a:pt x="14" y="7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2511" y="1504"/>
              <a:ext cx="68" cy="128"/>
            </a:xfrm>
            <a:custGeom>
              <a:avLst/>
              <a:gdLst>
                <a:gd name="T0" fmla="*/ 3 w 19"/>
                <a:gd name="T1" fmla="*/ 29 h 36"/>
                <a:gd name="T2" fmla="*/ 1 w 19"/>
                <a:gd name="T3" fmla="*/ 30 h 36"/>
                <a:gd name="T4" fmla="*/ 1 w 19"/>
                <a:gd name="T5" fmla="*/ 28 h 36"/>
                <a:gd name="T6" fmla="*/ 2 w 19"/>
                <a:gd name="T7" fmla="*/ 28 h 36"/>
                <a:gd name="T8" fmla="*/ 2 w 19"/>
                <a:gd name="T9" fmla="*/ 28 h 36"/>
                <a:gd name="T10" fmla="*/ 2 w 19"/>
                <a:gd name="T11" fmla="*/ 28 h 36"/>
                <a:gd name="T12" fmla="*/ 2 w 19"/>
                <a:gd name="T13" fmla="*/ 28 h 36"/>
                <a:gd name="T14" fmla="*/ 2 w 19"/>
                <a:gd name="T15" fmla="*/ 28 h 36"/>
                <a:gd name="T16" fmla="*/ 3 w 19"/>
                <a:gd name="T17" fmla="*/ 26 h 36"/>
                <a:gd name="T18" fmla="*/ 6 w 19"/>
                <a:gd name="T19" fmla="*/ 22 h 36"/>
                <a:gd name="T20" fmla="*/ 8 w 19"/>
                <a:gd name="T21" fmla="*/ 19 h 36"/>
                <a:gd name="T22" fmla="*/ 0 w 19"/>
                <a:gd name="T23" fmla="*/ 18 h 36"/>
                <a:gd name="T24" fmla="*/ 1 w 19"/>
                <a:gd name="T25" fmla="*/ 16 h 36"/>
                <a:gd name="T26" fmla="*/ 1 w 19"/>
                <a:gd name="T27" fmla="*/ 15 h 36"/>
                <a:gd name="T28" fmla="*/ 1 w 19"/>
                <a:gd name="T29" fmla="*/ 14 h 36"/>
                <a:gd name="T30" fmla="*/ 2 w 19"/>
                <a:gd name="T31" fmla="*/ 9 h 36"/>
                <a:gd name="T32" fmla="*/ 10 w 19"/>
                <a:gd name="T33" fmla="*/ 0 h 36"/>
                <a:gd name="T34" fmla="*/ 11 w 19"/>
                <a:gd name="T35" fmla="*/ 0 h 36"/>
                <a:gd name="T36" fmla="*/ 17 w 19"/>
                <a:gd name="T37" fmla="*/ 4 h 36"/>
                <a:gd name="T38" fmla="*/ 19 w 19"/>
                <a:gd name="T39" fmla="*/ 10 h 36"/>
                <a:gd name="T40" fmla="*/ 19 w 19"/>
                <a:gd name="T41" fmla="*/ 11 h 36"/>
                <a:gd name="T42" fmla="*/ 8 w 19"/>
                <a:gd name="T43" fmla="*/ 33 h 36"/>
                <a:gd name="T44" fmla="*/ 2 w 19"/>
                <a:gd name="T45" fmla="*/ 31 h 36"/>
                <a:gd name="T46" fmla="*/ 7 w 19"/>
                <a:gd name="T47" fmla="*/ 27 h 36"/>
                <a:gd name="T48" fmla="*/ 10 w 19"/>
                <a:gd name="T49" fmla="*/ 24 h 36"/>
                <a:gd name="T50" fmla="*/ 13 w 19"/>
                <a:gd name="T51" fmla="*/ 19 h 36"/>
                <a:gd name="T52" fmla="*/ 10 w 19"/>
                <a:gd name="T53" fmla="*/ 24 h 36"/>
                <a:gd name="T54" fmla="*/ 11 w 19"/>
                <a:gd name="T55" fmla="*/ 11 h 36"/>
                <a:gd name="T56" fmla="*/ 11 w 19"/>
                <a:gd name="T57" fmla="*/ 11 h 36"/>
                <a:gd name="T58" fmla="*/ 11 w 19"/>
                <a:gd name="T59" fmla="*/ 9 h 36"/>
                <a:gd name="T60" fmla="*/ 10 w 19"/>
                <a:gd name="T61" fmla="*/ 11 h 36"/>
                <a:gd name="T62" fmla="*/ 9 w 19"/>
                <a:gd name="T63" fmla="*/ 17 h 36"/>
                <a:gd name="T64" fmla="*/ 9 w 19"/>
                <a:gd name="T65" fmla="*/ 18 h 36"/>
                <a:gd name="T66" fmla="*/ 15 w 19"/>
                <a:gd name="T67" fmla="*/ 11 h 36"/>
                <a:gd name="T68" fmla="*/ 15 w 19"/>
                <a:gd name="T69" fmla="*/ 11 h 36"/>
                <a:gd name="T70" fmla="*/ 14 w 19"/>
                <a:gd name="T71" fmla="*/ 6 h 36"/>
                <a:gd name="T72" fmla="*/ 13 w 19"/>
                <a:gd name="T73" fmla="*/ 5 h 36"/>
                <a:gd name="T74" fmla="*/ 14 w 19"/>
                <a:gd name="T75" fmla="*/ 6 h 36"/>
                <a:gd name="T76" fmla="*/ 15 w 19"/>
                <a:gd name="T77" fmla="*/ 11 h 36"/>
                <a:gd name="T78" fmla="*/ 15 w 19"/>
                <a:gd name="T79" fmla="*/ 11 h 36"/>
                <a:gd name="T80" fmla="*/ 15 w 19"/>
                <a:gd name="T81" fmla="*/ 11 h 36"/>
                <a:gd name="T82" fmla="*/ 15 w 19"/>
                <a:gd name="T83" fmla="*/ 11 h 36"/>
                <a:gd name="T84" fmla="*/ 7 w 19"/>
                <a:gd name="T85" fmla="*/ 7 h 36"/>
                <a:gd name="T86" fmla="*/ 8 w 19"/>
                <a:gd name="T87" fmla="*/ 6 h 36"/>
                <a:gd name="T88" fmla="*/ 9 w 19"/>
                <a:gd name="T89" fmla="*/ 4 h 36"/>
                <a:gd name="T90" fmla="*/ 9 w 19"/>
                <a:gd name="T91" fmla="*/ 5 h 36"/>
                <a:gd name="T92" fmla="*/ 9 w 19"/>
                <a:gd name="T93" fmla="*/ 5 h 36"/>
                <a:gd name="T94" fmla="*/ 11 w 19"/>
                <a:gd name="T95" fmla="*/ 4 h 36"/>
                <a:gd name="T96" fmla="*/ 11 w 19"/>
                <a:gd name="T9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36">
                  <a:moveTo>
                    <a:pt x="2" y="31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9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3" y="27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5"/>
                    <a:pt x="5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8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2"/>
                    <a:pt x="2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6"/>
                    <a:pt x="5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6"/>
                    <a:pt x="19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1"/>
                    <a:pt x="10" y="31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31"/>
                    <a:pt x="2" y="31"/>
                    <a:pt x="2" y="31"/>
                  </a:cubicBezTo>
                  <a:close/>
                  <a:moveTo>
                    <a:pt x="10" y="24"/>
                  </a:moveTo>
                  <a:cubicBezTo>
                    <a:pt x="9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6"/>
                    <a:pt x="9" y="25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2"/>
                    <a:pt x="12" y="21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1"/>
                    <a:pt x="11" y="22"/>
                    <a:pt x="10" y="24"/>
                  </a:cubicBezTo>
                  <a:close/>
                  <a:moveTo>
                    <a:pt x="9" y="18"/>
                  </a:moveTo>
                  <a:cubicBezTo>
                    <a:pt x="10" y="16"/>
                    <a:pt x="11" y="13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7"/>
                    <a:pt x="15" y="9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7" y="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8" y="6"/>
                    <a:pt x="7" y="7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2344" y="1745"/>
              <a:ext cx="239" cy="124"/>
            </a:xfrm>
            <a:custGeom>
              <a:avLst/>
              <a:gdLst>
                <a:gd name="T0" fmla="*/ 26 w 67"/>
                <a:gd name="T1" fmla="*/ 35 h 35"/>
                <a:gd name="T2" fmla="*/ 0 w 67"/>
                <a:gd name="T3" fmla="*/ 21 h 35"/>
                <a:gd name="T4" fmla="*/ 0 w 67"/>
                <a:gd name="T5" fmla="*/ 21 h 35"/>
                <a:gd name="T6" fmla="*/ 3 w 67"/>
                <a:gd name="T7" fmla="*/ 19 h 35"/>
                <a:gd name="T8" fmla="*/ 4 w 67"/>
                <a:gd name="T9" fmla="*/ 21 h 35"/>
                <a:gd name="T10" fmla="*/ 4 w 67"/>
                <a:gd name="T11" fmla="*/ 21 h 35"/>
                <a:gd name="T12" fmla="*/ 8 w 67"/>
                <a:gd name="T13" fmla="*/ 25 h 35"/>
                <a:gd name="T14" fmla="*/ 8 w 67"/>
                <a:gd name="T15" fmla="*/ 25 h 35"/>
                <a:gd name="T16" fmla="*/ 26 w 67"/>
                <a:gd name="T17" fmla="*/ 31 h 35"/>
                <a:gd name="T18" fmla="*/ 26 w 67"/>
                <a:gd name="T19" fmla="*/ 31 h 35"/>
                <a:gd name="T20" fmla="*/ 36 w 67"/>
                <a:gd name="T21" fmla="*/ 29 h 35"/>
                <a:gd name="T22" fmla="*/ 36 w 67"/>
                <a:gd name="T23" fmla="*/ 29 h 35"/>
                <a:gd name="T24" fmla="*/ 59 w 67"/>
                <a:gd name="T25" fmla="*/ 13 h 35"/>
                <a:gd name="T26" fmla="*/ 59 w 67"/>
                <a:gd name="T27" fmla="*/ 13 h 35"/>
                <a:gd name="T28" fmla="*/ 63 w 67"/>
                <a:gd name="T29" fmla="*/ 0 h 35"/>
                <a:gd name="T30" fmla="*/ 63 w 67"/>
                <a:gd name="T31" fmla="*/ 0 h 35"/>
                <a:gd name="T32" fmla="*/ 67 w 67"/>
                <a:gd name="T33" fmla="*/ 1 h 35"/>
                <a:gd name="T34" fmla="*/ 37 w 67"/>
                <a:gd name="T35" fmla="*/ 33 h 35"/>
                <a:gd name="T36" fmla="*/ 37 w 67"/>
                <a:gd name="T37" fmla="*/ 33 h 35"/>
                <a:gd name="T38" fmla="*/ 26 w 67"/>
                <a:gd name="T39" fmla="*/ 35 h 35"/>
                <a:gd name="T40" fmla="*/ 26 w 67"/>
                <a:gd name="T41" fmla="*/ 35 h 35"/>
                <a:gd name="T42" fmla="*/ 26 w 67"/>
                <a:gd name="T43" fmla="*/ 35 h 35"/>
                <a:gd name="T44" fmla="*/ 0 w 67"/>
                <a:gd name="T45" fmla="*/ 21 h 35"/>
                <a:gd name="T46" fmla="*/ 0 w 67"/>
                <a:gd name="T47" fmla="*/ 21 h 35"/>
                <a:gd name="T48" fmla="*/ 0 w 67"/>
                <a:gd name="T49" fmla="*/ 21 h 35"/>
                <a:gd name="T50" fmla="*/ 0 w 67"/>
                <a:gd name="T51" fmla="*/ 21 h 35"/>
                <a:gd name="T52" fmla="*/ 0 w 67"/>
                <a:gd name="T5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35">
                  <a:moveTo>
                    <a:pt x="26" y="35"/>
                  </a:moveTo>
                  <a:cubicBezTo>
                    <a:pt x="7" y="35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6" y="23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1" y="28"/>
                    <a:pt x="17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31"/>
                    <a:pt x="32" y="30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8" y="27"/>
                    <a:pt x="55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3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4" y="27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4"/>
                    <a:pt x="29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2333" y="1738"/>
              <a:ext cx="257" cy="138"/>
            </a:xfrm>
            <a:custGeom>
              <a:avLst/>
              <a:gdLst>
                <a:gd name="T0" fmla="*/ 29 w 72"/>
                <a:gd name="T1" fmla="*/ 37 h 39"/>
                <a:gd name="T2" fmla="*/ 29 w 72"/>
                <a:gd name="T3" fmla="*/ 35 h 39"/>
                <a:gd name="T4" fmla="*/ 39 w 72"/>
                <a:gd name="T5" fmla="*/ 33 h 39"/>
                <a:gd name="T6" fmla="*/ 29 w 72"/>
                <a:gd name="T7" fmla="*/ 35 h 39"/>
                <a:gd name="T8" fmla="*/ 29 w 72"/>
                <a:gd name="T9" fmla="*/ 35 h 39"/>
                <a:gd name="T10" fmla="*/ 29 w 72"/>
                <a:gd name="T11" fmla="*/ 35 h 39"/>
                <a:gd name="T12" fmla="*/ 29 w 72"/>
                <a:gd name="T13" fmla="*/ 37 h 39"/>
                <a:gd name="T14" fmla="*/ 29 w 72"/>
                <a:gd name="T15" fmla="*/ 39 h 39"/>
                <a:gd name="T16" fmla="*/ 1 w 72"/>
                <a:gd name="T17" fmla="*/ 25 h 39"/>
                <a:gd name="T18" fmla="*/ 1 w 72"/>
                <a:gd name="T19" fmla="*/ 24 h 39"/>
                <a:gd name="T20" fmla="*/ 6 w 72"/>
                <a:gd name="T21" fmla="*/ 19 h 39"/>
                <a:gd name="T22" fmla="*/ 8 w 72"/>
                <a:gd name="T23" fmla="*/ 20 h 39"/>
                <a:gd name="T24" fmla="*/ 8 w 72"/>
                <a:gd name="T25" fmla="*/ 20 h 39"/>
                <a:gd name="T26" fmla="*/ 8 w 72"/>
                <a:gd name="T27" fmla="*/ 20 h 39"/>
                <a:gd name="T28" fmla="*/ 8 w 72"/>
                <a:gd name="T29" fmla="*/ 21 h 39"/>
                <a:gd name="T30" fmla="*/ 8 w 72"/>
                <a:gd name="T31" fmla="*/ 21 h 39"/>
                <a:gd name="T32" fmla="*/ 9 w 72"/>
                <a:gd name="T33" fmla="*/ 22 h 39"/>
                <a:gd name="T34" fmla="*/ 12 w 72"/>
                <a:gd name="T35" fmla="*/ 25 h 39"/>
                <a:gd name="T36" fmla="*/ 29 w 72"/>
                <a:gd name="T37" fmla="*/ 31 h 39"/>
                <a:gd name="T38" fmla="*/ 38 w 72"/>
                <a:gd name="T39" fmla="*/ 29 h 39"/>
                <a:gd name="T40" fmla="*/ 60 w 72"/>
                <a:gd name="T41" fmla="*/ 14 h 39"/>
                <a:gd name="T42" fmla="*/ 64 w 72"/>
                <a:gd name="T43" fmla="*/ 2 h 39"/>
                <a:gd name="T44" fmla="*/ 64 w 72"/>
                <a:gd name="T45" fmla="*/ 2 h 39"/>
                <a:gd name="T46" fmla="*/ 66 w 72"/>
                <a:gd name="T47" fmla="*/ 0 h 39"/>
                <a:gd name="T48" fmla="*/ 70 w 72"/>
                <a:gd name="T49" fmla="*/ 1 h 39"/>
                <a:gd name="T50" fmla="*/ 71 w 72"/>
                <a:gd name="T51" fmla="*/ 1 h 39"/>
                <a:gd name="T52" fmla="*/ 72 w 72"/>
                <a:gd name="T53" fmla="*/ 1 h 39"/>
                <a:gd name="T54" fmla="*/ 72 w 72"/>
                <a:gd name="T55" fmla="*/ 1 h 39"/>
                <a:gd name="T56" fmla="*/ 72 w 72"/>
                <a:gd name="T57" fmla="*/ 1 h 39"/>
                <a:gd name="T58" fmla="*/ 72 w 72"/>
                <a:gd name="T59" fmla="*/ 1 h 39"/>
                <a:gd name="T60" fmla="*/ 72 w 72"/>
                <a:gd name="T61" fmla="*/ 3 h 39"/>
                <a:gd name="T62" fmla="*/ 40 w 72"/>
                <a:gd name="T63" fmla="*/ 37 h 39"/>
                <a:gd name="T64" fmla="*/ 29 w 72"/>
                <a:gd name="T65" fmla="*/ 39 h 39"/>
                <a:gd name="T66" fmla="*/ 3 w 72"/>
                <a:gd name="T67" fmla="*/ 23 h 39"/>
                <a:gd name="T68" fmla="*/ 3 w 72"/>
                <a:gd name="T6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39">
                  <a:moveTo>
                    <a:pt x="29" y="39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2" y="35"/>
                    <a:pt x="35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5" y="34"/>
                    <a:pt x="32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12" y="39"/>
                    <a:pt x="4" y="29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11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28"/>
                    <a:pt x="20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1" y="31"/>
                    <a:pt x="35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0" y="27"/>
                    <a:pt x="57" y="20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3" y="8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2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69" y="31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38"/>
                    <a:pt x="32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lose/>
                  <a:moveTo>
                    <a:pt x="3" y="23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3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2380" y="1742"/>
              <a:ext cx="7" cy="14"/>
            </a:xfrm>
            <a:custGeom>
              <a:avLst/>
              <a:gdLst>
                <a:gd name="T0" fmla="*/ 0 w 7"/>
                <a:gd name="T1" fmla="*/ 14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372" y="1735"/>
              <a:ext cx="22" cy="28"/>
            </a:xfrm>
            <a:custGeom>
              <a:avLst/>
              <a:gdLst>
                <a:gd name="T0" fmla="*/ 15 w 22"/>
                <a:gd name="T1" fmla="*/ 28 h 28"/>
                <a:gd name="T2" fmla="*/ 8 w 22"/>
                <a:gd name="T3" fmla="*/ 28 h 28"/>
                <a:gd name="T4" fmla="*/ 8 w 22"/>
                <a:gd name="T5" fmla="*/ 21 h 28"/>
                <a:gd name="T6" fmla="*/ 15 w 22"/>
                <a:gd name="T7" fmla="*/ 21 h 28"/>
                <a:gd name="T8" fmla="*/ 8 w 22"/>
                <a:gd name="T9" fmla="*/ 21 h 28"/>
                <a:gd name="T10" fmla="*/ 8 w 22"/>
                <a:gd name="T11" fmla="*/ 28 h 28"/>
                <a:gd name="T12" fmla="*/ 0 w 22"/>
                <a:gd name="T13" fmla="*/ 28 h 28"/>
                <a:gd name="T14" fmla="*/ 0 w 22"/>
                <a:gd name="T15" fmla="*/ 0 h 28"/>
                <a:gd name="T16" fmla="*/ 8 w 22"/>
                <a:gd name="T17" fmla="*/ 0 h 28"/>
                <a:gd name="T18" fmla="*/ 22 w 22"/>
                <a:gd name="T19" fmla="*/ 0 h 28"/>
                <a:gd name="T20" fmla="*/ 22 w 22"/>
                <a:gd name="T21" fmla="*/ 28 h 28"/>
                <a:gd name="T22" fmla="*/ 15 w 22"/>
                <a:gd name="T23" fmla="*/ 28 h 28"/>
                <a:gd name="T24" fmla="*/ 15 w 22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8">
                  <a:moveTo>
                    <a:pt x="15" y="28"/>
                  </a:moveTo>
                  <a:lnTo>
                    <a:pt x="8" y="28"/>
                  </a:lnTo>
                  <a:lnTo>
                    <a:pt x="8" y="21"/>
                  </a:lnTo>
                  <a:lnTo>
                    <a:pt x="15" y="21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529" y="1710"/>
              <a:ext cx="18" cy="14"/>
            </a:xfrm>
            <a:custGeom>
              <a:avLst/>
              <a:gdLst>
                <a:gd name="T0" fmla="*/ 0 w 18"/>
                <a:gd name="T1" fmla="*/ 14 h 14"/>
                <a:gd name="T2" fmla="*/ 0 w 18"/>
                <a:gd name="T3" fmla="*/ 0 h 14"/>
                <a:gd name="T4" fmla="*/ 18 w 18"/>
                <a:gd name="T5" fmla="*/ 0 h 14"/>
                <a:gd name="T6" fmla="*/ 18 w 18"/>
                <a:gd name="T7" fmla="*/ 14 h 14"/>
                <a:gd name="T8" fmla="*/ 0 w 18"/>
                <a:gd name="T9" fmla="*/ 14 h 14"/>
                <a:gd name="T10" fmla="*/ 0 w 18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0" y="1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522" y="1703"/>
              <a:ext cx="32" cy="28"/>
            </a:xfrm>
            <a:custGeom>
              <a:avLst/>
              <a:gdLst>
                <a:gd name="T0" fmla="*/ 25 w 32"/>
                <a:gd name="T1" fmla="*/ 28 h 28"/>
                <a:gd name="T2" fmla="*/ 7 w 32"/>
                <a:gd name="T3" fmla="*/ 28 h 28"/>
                <a:gd name="T4" fmla="*/ 7 w 32"/>
                <a:gd name="T5" fmla="*/ 21 h 28"/>
                <a:gd name="T6" fmla="*/ 14 w 32"/>
                <a:gd name="T7" fmla="*/ 21 h 28"/>
                <a:gd name="T8" fmla="*/ 7 w 32"/>
                <a:gd name="T9" fmla="*/ 21 h 28"/>
                <a:gd name="T10" fmla="*/ 7 w 32"/>
                <a:gd name="T11" fmla="*/ 28 h 28"/>
                <a:gd name="T12" fmla="*/ 0 w 32"/>
                <a:gd name="T13" fmla="*/ 28 h 28"/>
                <a:gd name="T14" fmla="*/ 0 w 32"/>
                <a:gd name="T15" fmla="*/ 0 h 28"/>
                <a:gd name="T16" fmla="*/ 32 w 32"/>
                <a:gd name="T17" fmla="*/ 0 h 28"/>
                <a:gd name="T18" fmla="*/ 32 w 32"/>
                <a:gd name="T19" fmla="*/ 28 h 28"/>
                <a:gd name="T20" fmla="*/ 25 w 32"/>
                <a:gd name="T21" fmla="*/ 28 h 28"/>
                <a:gd name="T22" fmla="*/ 25 w 32"/>
                <a:gd name="T23" fmla="*/ 28 h 28"/>
                <a:gd name="T24" fmla="*/ 18 w 32"/>
                <a:gd name="T25" fmla="*/ 14 h 28"/>
                <a:gd name="T26" fmla="*/ 18 w 32"/>
                <a:gd name="T27" fmla="*/ 14 h 28"/>
                <a:gd name="T28" fmla="*/ 14 w 32"/>
                <a:gd name="T29" fmla="*/ 14 h 28"/>
                <a:gd name="T30" fmla="*/ 14 w 32"/>
                <a:gd name="T31" fmla="*/ 14 h 28"/>
                <a:gd name="T32" fmla="*/ 18 w 32"/>
                <a:gd name="T33" fmla="*/ 14 h 28"/>
                <a:gd name="T34" fmla="*/ 18 w 32"/>
                <a:gd name="T3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8">
                  <a:moveTo>
                    <a:pt x="25" y="28"/>
                  </a:moveTo>
                  <a:lnTo>
                    <a:pt x="7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25" y="28"/>
                  </a:lnTo>
                  <a:lnTo>
                    <a:pt x="25" y="28"/>
                  </a:lnTo>
                  <a:close/>
                  <a:moveTo>
                    <a:pt x="18" y="14"/>
                  </a:moveTo>
                  <a:lnTo>
                    <a:pt x="1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2294" y="1997"/>
              <a:ext cx="371" cy="408"/>
            </a:xfrm>
            <a:custGeom>
              <a:avLst/>
              <a:gdLst>
                <a:gd name="T0" fmla="*/ 17 w 104"/>
                <a:gd name="T1" fmla="*/ 89 h 115"/>
                <a:gd name="T2" fmla="*/ 0 w 104"/>
                <a:gd name="T3" fmla="*/ 53 h 115"/>
                <a:gd name="T4" fmla="*/ 0 w 104"/>
                <a:gd name="T5" fmla="*/ 53 h 115"/>
                <a:gd name="T6" fmla="*/ 0 w 104"/>
                <a:gd name="T7" fmla="*/ 50 h 115"/>
                <a:gd name="T8" fmla="*/ 0 w 104"/>
                <a:gd name="T9" fmla="*/ 50 h 115"/>
                <a:gd name="T10" fmla="*/ 31 w 104"/>
                <a:gd name="T11" fmla="*/ 5 h 115"/>
                <a:gd name="T12" fmla="*/ 31 w 104"/>
                <a:gd name="T13" fmla="*/ 5 h 115"/>
                <a:gd name="T14" fmla="*/ 33 w 104"/>
                <a:gd name="T15" fmla="*/ 8 h 115"/>
                <a:gd name="T16" fmla="*/ 19 w 104"/>
                <a:gd name="T17" fmla="*/ 19 h 115"/>
                <a:gd name="T18" fmla="*/ 19 w 104"/>
                <a:gd name="T19" fmla="*/ 19 h 115"/>
                <a:gd name="T20" fmla="*/ 4 w 104"/>
                <a:gd name="T21" fmla="*/ 50 h 115"/>
                <a:gd name="T22" fmla="*/ 4 w 104"/>
                <a:gd name="T23" fmla="*/ 50 h 115"/>
                <a:gd name="T24" fmla="*/ 4 w 104"/>
                <a:gd name="T25" fmla="*/ 52 h 115"/>
                <a:gd name="T26" fmla="*/ 4 w 104"/>
                <a:gd name="T27" fmla="*/ 52 h 115"/>
                <a:gd name="T28" fmla="*/ 20 w 104"/>
                <a:gd name="T29" fmla="*/ 86 h 115"/>
                <a:gd name="T30" fmla="*/ 20 w 104"/>
                <a:gd name="T31" fmla="*/ 86 h 115"/>
                <a:gd name="T32" fmla="*/ 51 w 104"/>
                <a:gd name="T33" fmla="*/ 111 h 115"/>
                <a:gd name="T34" fmla="*/ 51 w 104"/>
                <a:gd name="T35" fmla="*/ 111 h 115"/>
                <a:gd name="T36" fmla="*/ 83 w 104"/>
                <a:gd name="T37" fmla="*/ 81 h 115"/>
                <a:gd name="T38" fmla="*/ 83 w 104"/>
                <a:gd name="T39" fmla="*/ 81 h 115"/>
                <a:gd name="T40" fmla="*/ 100 w 104"/>
                <a:gd name="T41" fmla="*/ 39 h 115"/>
                <a:gd name="T42" fmla="*/ 100 w 104"/>
                <a:gd name="T43" fmla="*/ 39 h 115"/>
                <a:gd name="T44" fmla="*/ 100 w 104"/>
                <a:gd name="T45" fmla="*/ 39 h 115"/>
                <a:gd name="T46" fmla="*/ 100 w 104"/>
                <a:gd name="T47" fmla="*/ 39 h 115"/>
                <a:gd name="T48" fmla="*/ 91 w 104"/>
                <a:gd name="T49" fmla="*/ 16 h 115"/>
                <a:gd name="T50" fmla="*/ 91 w 104"/>
                <a:gd name="T51" fmla="*/ 16 h 115"/>
                <a:gd name="T52" fmla="*/ 79 w 104"/>
                <a:gd name="T53" fmla="*/ 4 h 115"/>
                <a:gd name="T54" fmla="*/ 79 w 104"/>
                <a:gd name="T55" fmla="*/ 4 h 115"/>
                <a:gd name="T56" fmla="*/ 79 w 104"/>
                <a:gd name="T57" fmla="*/ 0 h 115"/>
                <a:gd name="T58" fmla="*/ 94 w 104"/>
                <a:gd name="T59" fmla="*/ 13 h 115"/>
                <a:gd name="T60" fmla="*/ 94 w 104"/>
                <a:gd name="T61" fmla="*/ 13 h 115"/>
                <a:gd name="T62" fmla="*/ 104 w 104"/>
                <a:gd name="T63" fmla="*/ 39 h 115"/>
                <a:gd name="T64" fmla="*/ 104 w 104"/>
                <a:gd name="T65" fmla="*/ 39 h 115"/>
                <a:gd name="T66" fmla="*/ 104 w 104"/>
                <a:gd name="T67" fmla="*/ 39 h 115"/>
                <a:gd name="T68" fmla="*/ 104 w 104"/>
                <a:gd name="T69" fmla="*/ 39 h 115"/>
                <a:gd name="T70" fmla="*/ 86 w 104"/>
                <a:gd name="T71" fmla="*/ 84 h 115"/>
                <a:gd name="T72" fmla="*/ 86 w 104"/>
                <a:gd name="T73" fmla="*/ 84 h 115"/>
                <a:gd name="T74" fmla="*/ 51 w 104"/>
                <a:gd name="T75" fmla="*/ 115 h 115"/>
                <a:gd name="T76" fmla="*/ 51 w 104"/>
                <a:gd name="T77" fmla="*/ 115 h 115"/>
                <a:gd name="T78" fmla="*/ 17 w 104"/>
                <a:gd name="T79" fmla="*/ 8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5">
                  <a:moveTo>
                    <a:pt x="17" y="89"/>
                  </a:moveTo>
                  <a:cubicBezTo>
                    <a:pt x="7" y="75"/>
                    <a:pt x="1" y="60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1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26" y="12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1" y="27"/>
                    <a:pt x="4" y="37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8"/>
                    <a:pt x="11" y="73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9" y="100"/>
                    <a:pt x="41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60" y="111"/>
                    <a:pt x="73" y="98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3" y="65"/>
                    <a:pt x="100" y="47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1"/>
                    <a:pt x="96" y="22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6" y="9"/>
                    <a:pt x="80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1"/>
                    <a:pt x="89" y="6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9" y="21"/>
                    <a:pt x="104" y="30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49"/>
                    <a:pt x="97" y="67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76" y="100"/>
                    <a:pt x="64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38" y="115"/>
                    <a:pt x="26" y="102"/>
                    <a:pt x="1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2287" y="1990"/>
              <a:ext cx="385" cy="422"/>
            </a:xfrm>
            <a:custGeom>
              <a:avLst/>
              <a:gdLst>
                <a:gd name="T0" fmla="*/ 17 w 108"/>
                <a:gd name="T1" fmla="*/ 92 h 119"/>
                <a:gd name="T2" fmla="*/ 0 w 108"/>
                <a:gd name="T3" fmla="*/ 52 h 119"/>
                <a:gd name="T4" fmla="*/ 32 w 108"/>
                <a:gd name="T5" fmla="*/ 5 h 119"/>
                <a:gd name="T6" fmla="*/ 37 w 108"/>
                <a:gd name="T7" fmla="*/ 10 h 119"/>
                <a:gd name="T8" fmla="*/ 35 w 108"/>
                <a:gd name="T9" fmla="*/ 12 h 119"/>
                <a:gd name="T10" fmla="*/ 32 w 108"/>
                <a:gd name="T11" fmla="*/ 15 h 119"/>
                <a:gd name="T12" fmla="*/ 22 w 108"/>
                <a:gd name="T13" fmla="*/ 23 h 119"/>
                <a:gd name="T14" fmla="*/ 8 w 108"/>
                <a:gd name="T15" fmla="*/ 52 h 119"/>
                <a:gd name="T16" fmla="*/ 24 w 108"/>
                <a:gd name="T17" fmla="*/ 87 h 119"/>
                <a:gd name="T18" fmla="*/ 53 w 108"/>
                <a:gd name="T19" fmla="*/ 111 h 119"/>
                <a:gd name="T20" fmla="*/ 53 w 108"/>
                <a:gd name="T21" fmla="*/ 111 h 119"/>
                <a:gd name="T22" fmla="*/ 54 w 108"/>
                <a:gd name="T23" fmla="*/ 111 h 119"/>
                <a:gd name="T24" fmla="*/ 100 w 108"/>
                <a:gd name="T25" fmla="*/ 41 h 119"/>
                <a:gd name="T26" fmla="*/ 100 w 108"/>
                <a:gd name="T27" fmla="*/ 41 h 119"/>
                <a:gd name="T28" fmla="*/ 91 w 108"/>
                <a:gd name="T29" fmla="*/ 19 h 119"/>
                <a:gd name="T30" fmla="*/ 82 w 108"/>
                <a:gd name="T31" fmla="*/ 8 h 119"/>
                <a:gd name="T32" fmla="*/ 82 w 108"/>
                <a:gd name="T33" fmla="*/ 0 h 119"/>
                <a:gd name="T34" fmla="*/ 108 w 108"/>
                <a:gd name="T35" fmla="*/ 41 h 119"/>
                <a:gd name="T36" fmla="*/ 108 w 108"/>
                <a:gd name="T37" fmla="*/ 41 h 119"/>
                <a:gd name="T38" fmla="*/ 53 w 108"/>
                <a:gd name="T39" fmla="*/ 119 h 119"/>
                <a:gd name="T40" fmla="*/ 53 w 108"/>
                <a:gd name="T41" fmla="*/ 115 h 119"/>
                <a:gd name="T42" fmla="*/ 54 w 108"/>
                <a:gd name="T43" fmla="*/ 115 h 119"/>
                <a:gd name="T44" fmla="*/ 53 w 108"/>
                <a:gd name="T45" fmla="*/ 115 h 119"/>
                <a:gd name="T46" fmla="*/ 53 w 108"/>
                <a:gd name="T47" fmla="*/ 115 h 119"/>
                <a:gd name="T48" fmla="*/ 53 w 108"/>
                <a:gd name="T49" fmla="*/ 115 h 119"/>
                <a:gd name="T50" fmla="*/ 104 w 108"/>
                <a:gd name="T51" fmla="*/ 41 h 119"/>
                <a:gd name="T52" fmla="*/ 95 w 108"/>
                <a:gd name="T53" fmla="*/ 16 h 119"/>
                <a:gd name="T54" fmla="*/ 95 w 108"/>
                <a:gd name="T55" fmla="*/ 16 h 119"/>
                <a:gd name="T56" fmla="*/ 104 w 108"/>
                <a:gd name="T57" fmla="*/ 41 h 119"/>
                <a:gd name="T58" fmla="*/ 104 w 108"/>
                <a:gd name="T59" fmla="*/ 41 h 119"/>
                <a:gd name="T60" fmla="*/ 89 w 108"/>
                <a:gd name="T61" fmla="*/ 81 h 119"/>
                <a:gd name="T62" fmla="*/ 5 w 108"/>
                <a:gd name="T63" fmla="*/ 58 h 119"/>
                <a:gd name="T64" fmla="*/ 4 w 108"/>
                <a:gd name="T65" fmla="*/ 54 h 119"/>
                <a:gd name="T66" fmla="*/ 4 w 108"/>
                <a:gd name="T67" fmla="*/ 53 h 119"/>
                <a:gd name="T68" fmla="*/ 4 w 108"/>
                <a:gd name="T69" fmla="*/ 52 h 119"/>
                <a:gd name="T70" fmla="*/ 4 w 108"/>
                <a:gd name="T71" fmla="*/ 52 h 119"/>
                <a:gd name="T72" fmla="*/ 4 w 108"/>
                <a:gd name="T73" fmla="*/ 52 h 119"/>
                <a:gd name="T74" fmla="*/ 19 w 108"/>
                <a:gd name="T75" fmla="*/ 20 h 119"/>
                <a:gd name="T76" fmla="*/ 19 w 108"/>
                <a:gd name="T77" fmla="*/ 20 h 119"/>
                <a:gd name="T78" fmla="*/ 27 w 108"/>
                <a:gd name="T79" fmla="*/ 13 h 119"/>
                <a:gd name="T80" fmla="*/ 37 w 108"/>
                <a:gd name="T81" fmla="*/ 10 h 119"/>
                <a:gd name="T82" fmla="*/ 87 w 108"/>
                <a:gd name="T83" fmla="*/ 8 h 119"/>
                <a:gd name="T84" fmla="*/ 85 w 108"/>
                <a:gd name="T85" fmla="*/ 6 h 119"/>
                <a:gd name="T86" fmla="*/ 36 w 108"/>
                <a:gd name="T87" fmla="*/ 9 h 119"/>
                <a:gd name="T88" fmla="*/ 36 w 108"/>
                <a:gd name="T8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119">
                  <a:moveTo>
                    <a:pt x="17" y="92"/>
                  </a:moveTo>
                  <a:cubicBezTo>
                    <a:pt x="19" y="91"/>
                    <a:pt x="19" y="91"/>
                    <a:pt x="19" y="9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7" y="77"/>
                    <a:pt x="1" y="63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3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9" y="7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3"/>
                    <a:pt x="33" y="14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9" y="17"/>
                    <a:pt x="25" y="19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5" y="30"/>
                    <a:pt x="8" y="40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9"/>
                    <a:pt x="15" y="74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2" y="100"/>
                    <a:pt x="44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1" y="111"/>
                    <a:pt x="74" y="98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93" y="67"/>
                    <a:pt x="100" y="48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4"/>
                    <a:pt x="96" y="25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4"/>
                    <a:pt x="83" y="9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1"/>
                    <a:pt x="92" y="7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22"/>
                    <a:pt x="108" y="3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52"/>
                    <a:pt x="100" y="70"/>
                    <a:pt x="90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80" y="103"/>
                    <a:pt x="67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39" y="119"/>
                    <a:pt x="27" y="106"/>
                    <a:pt x="17" y="92"/>
                  </a:cubicBezTo>
                  <a:close/>
                  <a:moveTo>
                    <a:pt x="53" y="115"/>
                  </a:moveTo>
                  <a:cubicBezTo>
                    <a:pt x="63" y="115"/>
                    <a:pt x="75" y="103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75" y="103"/>
                    <a:pt x="63" y="115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5" y="115"/>
                    <a:pt x="37" y="109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7" y="109"/>
                    <a:pt x="45" y="115"/>
                    <a:pt x="53" y="115"/>
                  </a:cubicBezTo>
                  <a:close/>
                  <a:moveTo>
                    <a:pt x="89" y="81"/>
                  </a:moveTo>
                  <a:cubicBezTo>
                    <a:pt x="98" y="66"/>
                    <a:pt x="104" y="49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2"/>
                    <a:pt x="100" y="23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23"/>
                    <a:pt x="104" y="32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50"/>
                    <a:pt x="98" y="66"/>
                    <a:pt x="89" y="81"/>
                  </a:cubicBezTo>
                  <a:close/>
                  <a:moveTo>
                    <a:pt x="4" y="54"/>
                  </a:moveTo>
                  <a:cubicBezTo>
                    <a:pt x="4" y="55"/>
                    <a:pt x="4" y="56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lose/>
                  <a:moveTo>
                    <a:pt x="4" y="53"/>
                  </a:moveTo>
                  <a:cubicBezTo>
                    <a:pt x="4" y="53"/>
                    <a:pt x="4" y="53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lose/>
                  <a:moveTo>
                    <a:pt x="4" y="52"/>
                  </a:moveTo>
                  <a:cubicBezTo>
                    <a:pt x="4" y="52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lose/>
                  <a:moveTo>
                    <a:pt x="19" y="20"/>
                  </a:moveTo>
                  <a:cubicBezTo>
                    <a:pt x="16" y="23"/>
                    <a:pt x="12" y="27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27"/>
                    <a:pt x="16" y="23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2" y="17"/>
                    <a:pt x="25" y="15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5"/>
                    <a:pt x="22" y="17"/>
                    <a:pt x="19" y="20"/>
                  </a:cubicBezTo>
                  <a:close/>
                  <a:moveTo>
                    <a:pt x="37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lose/>
                  <a:moveTo>
                    <a:pt x="87" y="8"/>
                  </a:moveTo>
                  <a:cubicBezTo>
                    <a:pt x="88" y="8"/>
                    <a:pt x="89" y="9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8" y="8"/>
                    <a:pt x="86" y="7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6" y="7"/>
                    <a:pt x="87" y="8"/>
                  </a:cubicBezTo>
                  <a:close/>
                  <a:moveTo>
                    <a:pt x="36" y="9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2412" y="2008"/>
              <a:ext cx="131" cy="71"/>
            </a:xfrm>
            <a:custGeom>
              <a:avLst/>
              <a:gdLst>
                <a:gd name="T0" fmla="*/ 0 w 131"/>
                <a:gd name="T1" fmla="*/ 18 h 71"/>
                <a:gd name="T2" fmla="*/ 0 w 131"/>
                <a:gd name="T3" fmla="*/ 18 h 71"/>
                <a:gd name="T4" fmla="*/ 14 w 131"/>
                <a:gd name="T5" fmla="*/ 10 h 71"/>
                <a:gd name="T6" fmla="*/ 32 w 131"/>
                <a:gd name="T7" fmla="*/ 42 h 71"/>
                <a:gd name="T8" fmla="*/ 60 w 131"/>
                <a:gd name="T9" fmla="*/ 3 h 71"/>
                <a:gd name="T10" fmla="*/ 110 w 131"/>
                <a:gd name="T11" fmla="*/ 35 h 71"/>
                <a:gd name="T12" fmla="*/ 117 w 131"/>
                <a:gd name="T13" fmla="*/ 0 h 71"/>
                <a:gd name="T14" fmla="*/ 131 w 131"/>
                <a:gd name="T15" fmla="*/ 3 h 71"/>
                <a:gd name="T16" fmla="*/ 121 w 131"/>
                <a:gd name="T17" fmla="*/ 60 h 71"/>
                <a:gd name="T18" fmla="*/ 64 w 131"/>
                <a:gd name="T19" fmla="*/ 21 h 71"/>
                <a:gd name="T20" fmla="*/ 28 w 131"/>
                <a:gd name="T21" fmla="*/ 71 h 71"/>
                <a:gd name="T22" fmla="*/ 0 w 131"/>
                <a:gd name="T23" fmla="*/ 18 h 71"/>
                <a:gd name="T24" fmla="*/ 0 w 131"/>
                <a:gd name="T25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71">
                  <a:moveTo>
                    <a:pt x="0" y="18"/>
                  </a:moveTo>
                  <a:lnTo>
                    <a:pt x="0" y="18"/>
                  </a:lnTo>
                  <a:lnTo>
                    <a:pt x="14" y="10"/>
                  </a:lnTo>
                  <a:lnTo>
                    <a:pt x="32" y="42"/>
                  </a:lnTo>
                  <a:lnTo>
                    <a:pt x="60" y="3"/>
                  </a:lnTo>
                  <a:lnTo>
                    <a:pt x="110" y="35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21" y="60"/>
                  </a:lnTo>
                  <a:lnTo>
                    <a:pt x="64" y="21"/>
                  </a:lnTo>
                  <a:lnTo>
                    <a:pt x="28" y="71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2405" y="2001"/>
              <a:ext cx="149" cy="92"/>
            </a:xfrm>
            <a:custGeom>
              <a:avLst/>
              <a:gdLst>
                <a:gd name="T0" fmla="*/ 0 w 149"/>
                <a:gd name="T1" fmla="*/ 28 h 92"/>
                <a:gd name="T2" fmla="*/ 7 w 149"/>
                <a:gd name="T3" fmla="*/ 25 h 92"/>
                <a:gd name="T4" fmla="*/ 0 w 149"/>
                <a:gd name="T5" fmla="*/ 28 h 92"/>
                <a:gd name="T6" fmla="*/ 7 w 149"/>
                <a:gd name="T7" fmla="*/ 21 h 92"/>
                <a:gd name="T8" fmla="*/ 3 w 149"/>
                <a:gd name="T9" fmla="*/ 17 h 92"/>
                <a:gd name="T10" fmla="*/ 21 w 149"/>
                <a:gd name="T11" fmla="*/ 7 h 92"/>
                <a:gd name="T12" fmla="*/ 39 w 149"/>
                <a:gd name="T13" fmla="*/ 35 h 92"/>
                <a:gd name="T14" fmla="*/ 64 w 149"/>
                <a:gd name="T15" fmla="*/ 0 h 92"/>
                <a:gd name="T16" fmla="*/ 114 w 149"/>
                <a:gd name="T17" fmla="*/ 32 h 92"/>
                <a:gd name="T18" fmla="*/ 121 w 149"/>
                <a:gd name="T19" fmla="*/ 0 h 92"/>
                <a:gd name="T20" fmla="*/ 149 w 149"/>
                <a:gd name="T21" fmla="*/ 7 h 92"/>
                <a:gd name="T22" fmla="*/ 131 w 149"/>
                <a:gd name="T23" fmla="*/ 78 h 92"/>
                <a:gd name="T24" fmla="*/ 71 w 149"/>
                <a:gd name="T25" fmla="*/ 39 h 92"/>
                <a:gd name="T26" fmla="*/ 35 w 149"/>
                <a:gd name="T27" fmla="*/ 92 h 92"/>
                <a:gd name="T28" fmla="*/ 0 w 149"/>
                <a:gd name="T29" fmla="*/ 28 h 92"/>
                <a:gd name="T30" fmla="*/ 0 w 149"/>
                <a:gd name="T31" fmla="*/ 28 h 92"/>
                <a:gd name="T32" fmla="*/ 39 w 149"/>
                <a:gd name="T33" fmla="*/ 64 h 92"/>
                <a:gd name="T34" fmla="*/ 67 w 149"/>
                <a:gd name="T35" fmla="*/ 21 h 92"/>
                <a:gd name="T36" fmla="*/ 124 w 149"/>
                <a:gd name="T37" fmla="*/ 53 h 92"/>
                <a:gd name="T38" fmla="*/ 131 w 149"/>
                <a:gd name="T39" fmla="*/ 17 h 92"/>
                <a:gd name="T40" fmla="*/ 124 w 149"/>
                <a:gd name="T41" fmla="*/ 53 h 92"/>
                <a:gd name="T42" fmla="*/ 67 w 149"/>
                <a:gd name="T43" fmla="*/ 21 h 92"/>
                <a:gd name="T44" fmla="*/ 39 w 149"/>
                <a:gd name="T45" fmla="*/ 64 h 92"/>
                <a:gd name="T46" fmla="*/ 39 w 149"/>
                <a:gd name="T47" fmla="*/ 64 h 92"/>
                <a:gd name="T48" fmla="*/ 39 w 149"/>
                <a:gd name="T49" fmla="*/ 64 h 92"/>
                <a:gd name="T50" fmla="*/ 17 w 149"/>
                <a:gd name="T51" fmla="*/ 32 h 92"/>
                <a:gd name="T52" fmla="*/ 17 w 149"/>
                <a:gd name="T53" fmla="*/ 25 h 92"/>
                <a:gd name="T54" fmla="*/ 17 w 149"/>
                <a:gd name="T55" fmla="*/ 25 h 92"/>
                <a:gd name="T56" fmla="*/ 17 w 149"/>
                <a:gd name="T57" fmla="*/ 32 h 92"/>
                <a:gd name="T58" fmla="*/ 17 w 149"/>
                <a:gd name="T5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92">
                  <a:moveTo>
                    <a:pt x="0" y="28"/>
                  </a:moveTo>
                  <a:lnTo>
                    <a:pt x="7" y="25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3" y="17"/>
                  </a:lnTo>
                  <a:lnTo>
                    <a:pt x="21" y="7"/>
                  </a:lnTo>
                  <a:lnTo>
                    <a:pt x="39" y="35"/>
                  </a:lnTo>
                  <a:lnTo>
                    <a:pt x="64" y="0"/>
                  </a:lnTo>
                  <a:lnTo>
                    <a:pt x="114" y="32"/>
                  </a:lnTo>
                  <a:lnTo>
                    <a:pt x="121" y="0"/>
                  </a:lnTo>
                  <a:lnTo>
                    <a:pt x="149" y="7"/>
                  </a:lnTo>
                  <a:lnTo>
                    <a:pt x="131" y="78"/>
                  </a:lnTo>
                  <a:lnTo>
                    <a:pt x="71" y="39"/>
                  </a:lnTo>
                  <a:lnTo>
                    <a:pt x="35" y="92"/>
                  </a:ln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39" y="64"/>
                  </a:moveTo>
                  <a:lnTo>
                    <a:pt x="67" y="21"/>
                  </a:lnTo>
                  <a:lnTo>
                    <a:pt x="124" y="53"/>
                  </a:lnTo>
                  <a:lnTo>
                    <a:pt x="131" y="17"/>
                  </a:lnTo>
                  <a:lnTo>
                    <a:pt x="124" y="53"/>
                  </a:lnTo>
                  <a:lnTo>
                    <a:pt x="67" y="21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close/>
                  <a:moveTo>
                    <a:pt x="17" y="32"/>
                  </a:moveTo>
                  <a:lnTo>
                    <a:pt x="17" y="25"/>
                  </a:lnTo>
                  <a:lnTo>
                    <a:pt x="17" y="25"/>
                  </a:lnTo>
                  <a:lnTo>
                    <a:pt x="17" y="32"/>
                  </a:lnTo>
                  <a:lnTo>
                    <a:pt x="1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2454" y="2018"/>
              <a:ext cx="89" cy="263"/>
            </a:xfrm>
            <a:custGeom>
              <a:avLst/>
              <a:gdLst>
                <a:gd name="T0" fmla="*/ 4 w 89"/>
                <a:gd name="T1" fmla="*/ 213 h 263"/>
                <a:gd name="T2" fmla="*/ 0 w 89"/>
                <a:gd name="T3" fmla="*/ 210 h 263"/>
                <a:gd name="T4" fmla="*/ 11 w 89"/>
                <a:gd name="T5" fmla="*/ 4 h 263"/>
                <a:gd name="T6" fmla="*/ 25 w 89"/>
                <a:gd name="T7" fmla="*/ 0 h 263"/>
                <a:gd name="T8" fmla="*/ 89 w 89"/>
                <a:gd name="T9" fmla="*/ 167 h 263"/>
                <a:gd name="T10" fmla="*/ 54 w 89"/>
                <a:gd name="T11" fmla="*/ 263 h 263"/>
                <a:gd name="T12" fmla="*/ 4 w 89"/>
                <a:gd name="T13" fmla="*/ 213 h 263"/>
                <a:gd name="T14" fmla="*/ 4 w 89"/>
                <a:gd name="T15" fmla="*/ 213 h 263"/>
                <a:gd name="T16" fmla="*/ 50 w 89"/>
                <a:gd name="T17" fmla="*/ 238 h 263"/>
                <a:gd name="T18" fmla="*/ 75 w 89"/>
                <a:gd name="T19" fmla="*/ 167 h 263"/>
                <a:gd name="T20" fmla="*/ 25 w 89"/>
                <a:gd name="T21" fmla="*/ 36 h 263"/>
                <a:gd name="T22" fmla="*/ 15 w 89"/>
                <a:gd name="T23" fmla="*/ 203 h 263"/>
                <a:gd name="T24" fmla="*/ 50 w 89"/>
                <a:gd name="T25" fmla="*/ 238 h 263"/>
                <a:gd name="T26" fmla="*/ 50 w 89"/>
                <a:gd name="T27" fmla="*/ 2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263">
                  <a:moveTo>
                    <a:pt x="4" y="213"/>
                  </a:moveTo>
                  <a:lnTo>
                    <a:pt x="0" y="210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89" y="167"/>
                  </a:lnTo>
                  <a:lnTo>
                    <a:pt x="54" y="263"/>
                  </a:lnTo>
                  <a:lnTo>
                    <a:pt x="4" y="213"/>
                  </a:lnTo>
                  <a:lnTo>
                    <a:pt x="4" y="213"/>
                  </a:lnTo>
                  <a:close/>
                  <a:moveTo>
                    <a:pt x="50" y="238"/>
                  </a:moveTo>
                  <a:lnTo>
                    <a:pt x="75" y="167"/>
                  </a:lnTo>
                  <a:lnTo>
                    <a:pt x="25" y="36"/>
                  </a:lnTo>
                  <a:lnTo>
                    <a:pt x="15" y="203"/>
                  </a:lnTo>
                  <a:lnTo>
                    <a:pt x="50" y="238"/>
                  </a:lnTo>
                  <a:lnTo>
                    <a:pt x="5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2447" y="2011"/>
              <a:ext cx="104" cy="284"/>
            </a:xfrm>
            <a:custGeom>
              <a:avLst/>
              <a:gdLst>
                <a:gd name="T0" fmla="*/ 4 w 104"/>
                <a:gd name="T1" fmla="*/ 224 h 284"/>
                <a:gd name="T2" fmla="*/ 11 w 104"/>
                <a:gd name="T3" fmla="*/ 220 h 284"/>
                <a:gd name="T4" fmla="*/ 15 w 104"/>
                <a:gd name="T5" fmla="*/ 213 h 284"/>
                <a:gd name="T6" fmla="*/ 61 w 104"/>
                <a:gd name="T7" fmla="*/ 259 h 284"/>
                <a:gd name="T8" fmla="*/ 61 w 104"/>
                <a:gd name="T9" fmla="*/ 259 h 284"/>
                <a:gd name="T10" fmla="*/ 15 w 104"/>
                <a:gd name="T11" fmla="*/ 213 h 284"/>
                <a:gd name="T12" fmla="*/ 22 w 104"/>
                <a:gd name="T13" fmla="*/ 93 h 284"/>
                <a:gd name="T14" fmla="*/ 15 w 104"/>
                <a:gd name="T15" fmla="*/ 213 h 284"/>
                <a:gd name="T16" fmla="*/ 15 w 104"/>
                <a:gd name="T17" fmla="*/ 213 h 284"/>
                <a:gd name="T18" fmla="*/ 11 w 104"/>
                <a:gd name="T19" fmla="*/ 220 h 284"/>
                <a:gd name="T20" fmla="*/ 4 w 104"/>
                <a:gd name="T21" fmla="*/ 224 h 284"/>
                <a:gd name="T22" fmla="*/ 0 w 104"/>
                <a:gd name="T23" fmla="*/ 220 h 284"/>
                <a:gd name="T24" fmla="*/ 11 w 104"/>
                <a:gd name="T25" fmla="*/ 4 h 284"/>
                <a:gd name="T26" fmla="*/ 36 w 104"/>
                <a:gd name="T27" fmla="*/ 0 h 284"/>
                <a:gd name="T28" fmla="*/ 104 w 104"/>
                <a:gd name="T29" fmla="*/ 174 h 284"/>
                <a:gd name="T30" fmla="*/ 64 w 104"/>
                <a:gd name="T31" fmla="*/ 284 h 284"/>
                <a:gd name="T32" fmla="*/ 4 w 104"/>
                <a:gd name="T33" fmla="*/ 224 h 284"/>
                <a:gd name="T34" fmla="*/ 4 w 104"/>
                <a:gd name="T35" fmla="*/ 224 h 284"/>
                <a:gd name="T36" fmla="*/ 57 w 104"/>
                <a:gd name="T37" fmla="*/ 245 h 284"/>
                <a:gd name="T38" fmla="*/ 61 w 104"/>
                <a:gd name="T39" fmla="*/ 238 h 284"/>
                <a:gd name="T40" fmla="*/ 57 w 104"/>
                <a:gd name="T41" fmla="*/ 245 h 284"/>
                <a:gd name="T42" fmla="*/ 57 w 104"/>
                <a:gd name="T43" fmla="*/ 245 h 284"/>
                <a:gd name="T44" fmla="*/ 29 w 104"/>
                <a:gd name="T45" fmla="*/ 210 h 284"/>
                <a:gd name="T46" fmla="*/ 54 w 104"/>
                <a:gd name="T47" fmla="*/ 231 h 284"/>
                <a:gd name="T48" fmla="*/ 75 w 104"/>
                <a:gd name="T49" fmla="*/ 174 h 284"/>
                <a:gd name="T50" fmla="*/ 36 w 104"/>
                <a:gd name="T51" fmla="*/ 78 h 284"/>
                <a:gd name="T52" fmla="*/ 29 w 104"/>
                <a:gd name="T53" fmla="*/ 210 h 284"/>
                <a:gd name="T54" fmla="*/ 29 w 104"/>
                <a:gd name="T55" fmla="*/ 210 h 284"/>
                <a:gd name="T56" fmla="*/ 89 w 104"/>
                <a:gd name="T57" fmla="*/ 174 h 284"/>
                <a:gd name="T58" fmla="*/ 89 w 104"/>
                <a:gd name="T59" fmla="*/ 174 h 284"/>
                <a:gd name="T60" fmla="*/ 29 w 104"/>
                <a:gd name="T61" fmla="*/ 15 h 284"/>
                <a:gd name="T62" fmla="*/ 25 w 104"/>
                <a:gd name="T63" fmla="*/ 15 h 284"/>
                <a:gd name="T64" fmla="*/ 25 w 104"/>
                <a:gd name="T65" fmla="*/ 43 h 284"/>
                <a:gd name="T66" fmla="*/ 39 w 104"/>
                <a:gd name="T67" fmla="*/ 39 h 284"/>
                <a:gd name="T68" fmla="*/ 89 w 104"/>
                <a:gd name="T69" fmla="*/ 174 h 284"/>
                <a:gd name="T70" fmla="*/ 89 w 104"/>
                <a:gd name="T71" fmla="*/ 17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284">
                  <a:moveTo>
                    <a:pt x="4" y="224"/>
                  </a:moveTo>
                  <a:lnTo>
                    <a:pt x="11" y="220"/>
                  </a:lnTo>
                  <a:lnTo>
                    <a:pt x="15" y="213"/>
                  </a:lnTo>
                  <a:lnTo>
                    <a:pt x="61" y="259"/>
                  </a:lnTo>
                  <a:lnTo>
                    <a:pt x="61" y="259"/>
                  </a:lnTo>
                  <a:lnTo>
                    <a:pt x="15" y="213"/>
                  </a:lnTo>
                  <a:lnTo>
                    <a:pt x="22" y="93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1" y="220"/>
                  </a:lnTo>
                  <a:lnTo>
                    <a:pt x="4" y="224"/>
                  </a:lnTo>
                  <a:lnTo>
                    <a:pt x="0" y="220"/>
                  </a:lnTo>
                  <a:lnTo>
                    <a:pt x="11" y="4"/>
                  </a:lnTo>
                  <a:lnTo>
                    <a:pt x="36" y="0"/>
                  </a:lnTo>
                  <a:lnTo>
                    <a:pt x="104" y="174"/>
                  </a:lnTo>
                  <a:lnTo>
                    <a:pt x="64" y="284"/>
                  </a:lnTo>
                  <a:lnTo>
                    <a:pt x="4" y="224"/>
                  </a:lnTo>
                  <a:lnTo>
                    <a:pt x="4" y="224"/>
                  </a:lnTo>
                  <a:close/>
                  <a:moveTo>
                    <a:pt x="57" y="245"/>
                  </a:moveTo>
                  <a:lnTo>
                    <a:pt x="61" y="238"/>
                  </a:lnTo>
                  <a:lnTo>
                    <a:pt x="57" y="245"/>
                  </a:lnTo>
                  <a:lnTo>
                    <a:pt x="57" y="245"/>
                  </a:lnTo>
                  <a:close/>
                  <a:moveTo>
                    <a:pt x="29" y="210"/>
                  </a:moveTo>
                  <a:lnTo>
                    <a:pt x="54" y="231"/>
                  </a:lnTo>
                  <a:lnTo>
                    <a:pt x="75" y="174"/>
                  </a:lnTo>
                  <a:lnTo>
                    <a:pt x="36" y="78"/>
                  </a:lnTo>
                  <a:lnTo>
                    <a:pt x="29" y="210"/>
                  </a:lnTo>
                  <a:lnTo>
                    <a:pt x="29" y="210"/>
                  </a:lnTo>
                  <a:close/>
                  <a:moveTo>
                    <a:pt x="89" y="174"/>
                  </a:moveTo>
                  <a:lnTo>
                    <a:pt x="89" y="174"/>
                  </a:lnTo>
                  <a:lnTo>
                    <a:pt x="29" y="15"/>
                  </a:lnTo>
                  <a:lnTo>
                    <a:pt x="25" y="15"/>
                  </a:lnTo>
                  <a:lnTo>
                    <a:pt x="25" y="43"/>
                  </a:lnTo>
                  <a:lnTo>
                    <a:pt x="39" y="39"/>
                  </a:lnTo>
                  <a:lnTo>
                    <a:pt x="89" y="174"/>
                  </a:lnTo>
                  <a:lnTo>
                    <a:pt x="8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2006" y="1710"/>
              <a:ext cx="388" cy="316"/>
            </a:xfrm>
            <a:custGeom>
              <a:avLst/>
              <a:gdLst>
                <a:gd name="T0" fmla="*/ 53 w 388"/>
                <a:gd name="T1" fmla="*/ 14 h 316"/>
                <a:gd name="T2" fmla="*/ 0 w 388"/>
                <a:gd name="T3" fmla="*/ 14 h 316"/>
                <a:gd name="T4" fmla="*/ 0 w 388"/>
                <a:gd name="T5" fmla="*/ 0 h 316"/>
                <a:gd name="T6" fmla="*/ 57 w 388"/>
                <a:gd name="T7" fmla="*/ 0 h 316"/>
                <a:gd name="T8" fmla="*/ 388 w 388"/>
                <a:gd name="T9" fmla="*/ 305 h 316"/>
                <a:gd name="T10" fmla="*/ 377 w 388"/>
                <a:gd name="T11" fmla="*/ 316 h 316"/>
                <a:gd name="T12" fmla="*/ 53 w 388"/>
                <a:gd name="T13" fmla="*/ 14 h 316"/>
                <a:gd name="T14" fmla="*/ 53 w 388"/>
                <a:gd name="T15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316">
                  <a:moveTo>
                    <a:pt x="53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388" y="305"/>
                  </a:lnTo>
                  <a:lnTo>
                    <a:pt x="377" y="316"/>
                  </a:lnTo>
                  <a:lnTo>
                    <a:pt x="53" y="14"/>
                  </a:lnTo>
                  <a:lnTo>
                    <a:pt x="5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999" y="1703"/>
              <a:ext cx="406" cy="333"/>
            </a:xfrm>
            <a:custGeom>
              <a:avLst/>
              <a:gdLst>
                <a:gd name="T0" fmla="*/ 56 w 406"/>
                <a:gd name="T1" fmla="*/ 28 h 333"/>
                <a:gd name="T2" fmla="*/ 0 w 406"/>
                <a:gd name="T3" fmla="*/ 28 h 333"/>
                <a:gd name="T4" fmla="*/ 0 w 406"/>
                <a:gd name="T5" fmla="*/ 0 h 333"/>
                <a:gd name="T6" fmla="*/ 67 w 406"/>
                <a:gd name="T7" fmla="*/ 0 h 333"/>
                <a:gd name="T8" fmla="*/ 406 w 406"/>
                <a:gd name="T9" fmla="*/ 312 h 333"/>
                <a:gd name="T10" fmla="*/ 384 w 406"/>
                <a:gd name="T11" fmla="*/ 333 h 333"/>
                <a:gd name="T12" fmla="*/ 56 w 406"/>
                <a:gd name="T13" fmla="*/ 28 h 333"/>
                <a:gd name="T14" fmla="*/ 56 w 406"/>
                <a:gd name="T15" fmla="*/ 28 h 333"/>
                <a:gd name="T16" fmla="*/ 60 w 406"/>
                <a:gd name="T17" fmla="*/ 14 h 333"/>
                <a:gd name="T18" fmla="*/ 384 w 406"/>
                <a:gd name="T19" fmla="*/ 312 h 333"/>
                <a:gd name="T20" fmla="*/ 60 w 406"/>
                <a:gd name="T21" fmla="*/ 14 h 333"/>
                <a:gd name="T22" fmla="*/ 14 w 406"/>
                <a:gd name="T23" fmla="*/ 14 h 333"/>
                <a:gd name="T24" fmla="*/ 14 w 406"/>
                <a:gd name="T25" fmla="*/ 14 h 333"/>
                <a:gd name="T26" fmla="*/ 60 w 406"/>
                <a:gd name="T27" fmla="*/ 14 h 333"/>
                <a:gd name="T28" fmla="*/ 60 w 406"/>
                <a:gd name="T29" fmla="*/ 21 h 333"/>
                <a:gd name="T30" fmla="*/ 53 w 406"/>
                <a:gd name="T31" fmla="*/ 28 h 333"/>
                <a:gd name="T32" fmla="*/ 60 w 406"/>
                <a:gd name="T33" fmla="*/ 21 h 333"/>
                <a:gd name="T34" fmla="*/ 60 w 406"/>
                <a:gd name="T35" fmla="*/ 14 h 333"/>
                <a:gd name="T36" fmla="*/ 60 w 406"/>
                <a:gd name="T37" fmla="*/ 14 h 333"/>
                <a:gd name="T38" fmla="*/ 60 w 406"/>
                <a:gd name="T39" fmla="*/ 1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333">
                  <a:moveTo>
                    <a:pt x="56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67" y="0"/>
                  </a:lnTo>
                  <a:lnTo>
                    <a:pt x="406" y="312"/>
                  </a:lnTo>
                  <a:lnTo>
                    <a:pt x="384" y="333"/>
                  </a:lnTo>
                  <a:lnTo>
                    <a:pt x="56" y="28"/>
                  </a:lnTo>
                  <a:lnTo>
                    <a:pt x="56" y="28"/>
                  </a:lnTo>
                  <a:close/>
                  <a:moveTo>
                    <a:pt x="60" y="14"/>
                  </a:moveTo>
                  <a:lnTo>
                    <a:pt x="384" y="312"/>
                  </a:lnTo>
                  <a:lnTo>
                    <a:pt x="60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53" y="28"/>
                  </a:lnTo>
                  <a:lnTo>
                    <a:pt x="60" y="2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2031" y="1674"/>
              <a:ext cx="35" cy="57"/>
            </a:xfrm>
            <a:custGeom>
              <a:avLst/>
              <a:gdLst>
                <a:gd name="T0" fmla="*/ 0 w 35"/>
                <a:gd name="T1" fmla="*/ 29 h 57"/>
                <a:gd name="T2" fmla="*/ 7 w 35"/>
                <a:gd name="T3" fmla="*/ 18 h 57"/>
                <a:gd name="T4" fmla="*/ 21 w 35"/>
                <a:gd name="T5" fmla="*/ 29 h 57"/>
                <a:gd name="T6" fmla="*/ 21 w 35"/>
                <a:gd name="T7" fmla="*/ 0 h 57"/>
                <a:gd name="T8" fmla="*/ 35 w 35"/>
                <a:gd name="T9" fmla="*/ 0 h 57"/>
                <a:gd name="T10" fmla="*/ 35 w 35"/>
                <a:gd name="T11" fmla="*/ 57 h 57"/>
                <a:gd name="T12" fmla="*/ 0 w 35"/>
                <a:gd name="T13" fmla="*/ 29 h 57"/>
                <a:gd name="T14" fmla="*/ 0 w 35"/>
                <a:gd name="T15" fmla="*/ 29 h 57"/>
                <a:gd name="T16" fmla="*/ 0 w 35"/>
                <a:gd name="T17" fmla="*/ 29 h 57"/>
                <a:gd name="T18" fmla="*/ 0 w 35"/>
                <a:gd name="T19" fmla="*/ 29 h 57"/>
                <a:gd name="T20" fmla="*/ 0 w 35"/>
                <a:gd name="T21" fmla="*/ 29 h 57"/>
                <a:gd name="T22" fmla="*/ 0 w 35"/>
                <a:gd name="T23" fmla="*/ 29 h 57"/>
                <a:gd name="T24" fmla="*/ 0 w 35"/>
                <a:gd name="T2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7">
                  <a:moveTo>
                    <a:pt x="0" y="29"/>
                  </a:moveTo>
                  <a:lnTo>
                    <a:pt x="7" y="18"/>
                  </a:lnTo>
                  <a:lnTo>
                    <a:pt x="21" y="29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35" y="57"/>
                  </a:lnTo>
                  <a:lnTo>
                    <a:pt x="0" y="29"/>
                  </a:lnTo>
                  <a:lnTo>
                    <a:pt x="0" y="29"/>
                  </a:lnTo>
                  <a:close/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2020" y="1667"/>
              <a:ext cx="53" cy="82"/>
            </a:xfrm>
            <a:custGeom>
              <a:avLst/>
              <a:gdLst>
                <a:gd name="T0" fmla="*/ 11 w 53"/>
                <a:gd name="T1" fmla="*/ 46 h 82"/>
                <a:gd name="T2" fmla="*/ 3 w 53"/>
                <a:gd name="T3" fmla="*/ 53 h 82"/>
                <a:gd name="T4" fmla="*/ 3 w 53"/>
                <a:gd name="T5" fmla="*/ 39 h 82"/>
                <a:gd name="T6" fmla="*/ 0 w 53"/>
                <a:gd name="T7" fmla="*/ 36 h 82"/>
                <a:gd name="T8" fmla="*/ 3 w 53"/>
                <a:gd name="T9" fmla="*/ 32 h 82"/>
                <a:gd name="T10" fmla="*/ 3 w 53"/>
                <a:gd name="T11" fmla="*/ 18 h 82"/>
                <a:gd name="T12" fmla="*/ 11 w 53"/>
                <a:gd name="T13" fmla="*/ 25 h 82"/>
                <a:gd name="T14" fmla="*/ 18 w 53"/>
                <a:gd name="T15" fmla="*/ 14 h 82"/>
                <a:gd name="T16" fmla="*/ 25 w 53"/>
                <a:gd name="T17" fmla="*/ 18 h 82"/>
                <a:gd name="T18" fmla="*/ 25 w 53"/>
                <a:gd name="T19" fmla="*/ 21 h 82"/>
                <a:gd name="T20" fmla="*/ 25 w 53"/>
                <a:gd name="T21" fmla="*/ 0 h 82"/>
                <a:gd name="T22" fmla="*/ 53 w 53"/>
                <a:gd name="T23" fmla="*/ 0 h 82"/>
                <a:gd name="T24" fmla="*/ 53 w 53"/>
                <a:gd name="T25" fmla="*/ 82 h 82"/>
                <a:gd name="T26" fmla="*/ 11 w 53"/>
                <a:gd name="T27" fmla="*/ 46 h 82"/>
                <a:gd name="T28" fmla="*/ 11 w 53"/>
                <a:gd name="T29" fmla="*/ 46 h 82"/>
                <a:gd name="T30" fmla="*/ 39 w 53"/>
                <a:gd name="T31" fmla="*/ 50 h 82"/>
                <a:gd name="T32" fmla="*/ 39 w 53"/>
                <a:gd name="T33" fmla="*/ 14 h 82"/>
                <a:gd name="T34" fmla="*/ 39 w 53"/>
                <a:gd name="T35" fmla="*/ 50 h 82"/>
                <a:gd name="T36" fmla="*/ 28 w 53"/>
                <a:gd name="T37" fmla="*/ 43 h 82"/>
                <a:gd name="T38" fmla="*/ 21 w 53"/>
                <a:gd name="T39" fmla="*/ 36 h 82"/>
                <a:gd name="T40" fmla="*/ 21 w 53"/>
                <a:gd name="T41" fmla="*/ 36 h 82"/>
                <a:gd name="T42" fmla="*/ 39 w 53"/>
                <a:gd name="T43" fmla="*/ 50 h 82"/>
                <a:gd name="T44" fmla="*/ 39 w 53"/>
                <a:gd name="T45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82">
                  <a:moveTo>
                    <a:pt x="11" y="46"/>
                  </a:moveTo>
                  <a:lnTo>
                    <a:pt x="3" y="53"/>
                  </a:lnTo>
                  <a:lnTo>
                    <a:pt x="3" y="39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3" y="18"/>
                  </a:lnTo>
                  <a:lnTo>
                    <a:pt x="11" y="25"/>
                  </a:lnTo>
                  <a:lnTo>
                    <a:pt x="18" y="14"/>
                  </a:lnTo>
                  <a:lnTo>
                    <a:pt x="25" y="18"/>
                  </a:lnTo>
                  <a:lnTo>
                    <a:pt x="25" y="21"/>
                  </a:lnTo>
                  <a:lnTo>
                    <a:pt x="25" y="0"/>
                  </a:lnTo>
                  <a:lnTo>
                    <a:pt x="53" y="0"/>
                  </a:lnTo>
                  <a:lnTo>
                    <a:pt x="53" y="82"/>
                  </a:lnTo>
                  <a:lnTo>
                    <a:pt x="11" y="46"/>
                  </a:lnTo>
                  <a:lnTo>
                    <a:pt x="11" y="46"/>
                  </a:lnTo>
                  <a:close/>
                  <a:moveTo>
                    <a:pt x="39" y="50"/>
                  </a:moveTo>
                  <a:lnTo>
                    <a:pt x="39" y="14"/>
                  </a:lnTo>
                  <a:lnTo>
                    <a:pt x="39" y="50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39" y="50"/>
                  </a:lnTo>
                  <a:lnTo>
                    <a:pt x="39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2586" y="1589"/>
              <a:ext cx="385" cy="398"/>
            </a:xfrm>
            <a:custGeom>
              <a:avLst/>
              <a:gdLst>
                <a:gd name="T0" fmla="*/ 0 w 385"/>
                <a:gd name="T1" fmla="*/ 387 h 398"/>
                <a:gd name="T2" fmla="*/ 371 w 385"/>
                <a:gd name="T3" fmla="*/ 21 h 398"/>
                <a:gd name="T4" fmla="*/ 371 w 385"/>
                <a:gd name="T5" fmla="*/ 0 h 398"/>
                <a:gd name="T6" fmla="*/ 371 w 385"/>
                <a:gd name="T7" fmla="*/ 0 h 398"/>
                <a:gd name="T8" fmla="*/ 385 w 385"/>
                <a:gd name="T9" fmla="*/ 0 h 398"/>
                <a:gd name="T10" fmla="*/ 385 w 385"/>
                <a:gd name="T11" fmla="*/ 28 h 398"/>
                <a:gd name="T12" fmla="*/ 11 w 385"/>
                <a:gd name="T13" fmla="*/ 398 h 398"/>
                <a:gd name="T14" fmla="*/ 0 w 385"/>
                <a:gd name="T15" fmla="*/ 387 h 398"/>
                <a:gd name="T16" fmla="*/ 0 w 385"/>
                <a:gd name="T17" fmla="*/ 38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398">
                  <a:moveTo>
                    <a:pt x="0" y="387"/>
                  </a:moveTo>
                  <a:lnTo>
                    <a:pt x="371" y="21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85" y="0"/>
                  </a:lnTo>
                  <a:lnTo>
                    <a:pt x="385" y="28"/>
                  </a:lnTo>
                  <a:lnTo>
                    <a:pt x="11" y="398"/>
                  </a:lnTo>
                  <a:lnTo>
                    <a:pt x="0" y="387"/>
                  </a:lnTo>
                  <a:lnTo>
                    <a:pt x="0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2576" y="1582"/>
              <a:ext cx="402" cy="415"/>
            </a:xfrm>
            <a:custGeom>
              <a:avLst/>
              <a:gdLst>
                <a:gd name="T0" fmla="*/ 7 w 402"/>
                <a:gd name="T1" fmla="*/ 401 h 415"/>
                <a:gd name="T2" fmla="*/ 10 w 402"/>
                <a:gd name="T3" fmla="*/ 394 h 415"/>
                <a:gd name="T4" fmla="*/ 17 w 402"/>
                <a:gd name="T5" fmla="*/ 401 h 415"/>
                <a:gd name="T6" fmla="*/ 10 w 402"/>
                <a:gd name="T7" fmla="*/ 394 h 415"/>
                <a:gd name="T8" fmla="*/ 7 w 402"/>
                <a:gd name="T9" fmla="*/ 401 h 415"/>
                <a:gd name="T10" fmla="*/ 0 w 402"/>
                <a:gd name="T11" fmla="*/ 394 h 415"/>
                <a:gd name="T12" fmla="*/ 374 w 402"/>
                <a:gd name="T13" fmla="*/ 25 h 415"/>
                <a:gd name="T14" fmla="*/ 374 w 402"/>
                <a:gd name="T15" fmla="*/ 0 h 415"/>
                <a:gd name="T16" fmla="*/ 381 w 402"/>
                <a:gd name="T17" fmla="*/ 0 h 415"/>
                <a:gd name="T18" fmla="*/ 381 w 402"/>
                <a:gd name="T19" fmla="*/ 0 h 415"/>
                <a:gd name="T20" fmla="*/ 402 w 402"/>
                <a:gd name="T21" fmla="*/ 0 h 415"/>
                <a:gd name="T22" fmla="*/ 402 w 402"/>
                <a:gd name="T23" fmla="*/ 35 h 415"/>
                <a:gd name="T24" fmla="*/ 21 w 402"/>
                <a:gd name="T25" fmla="*/ 415 h 415"/>
                <a:gd name="T26" fmla="*/ 7 w 402"/>
                <a:gd name="T27" fmla="*/ 401 h 415"/>
                <a:gd name="T28" fmla="*/ 7 w 402"/>
                <a:gd name="T29" fmla="*/ 401 h 415"/>
                <a:gd name="T30" fmla="*/ 21 w 402"/>
                <a:gd name="T31" fmla="*/ 394 h 415"/>
                <a:gd name="T32" fmla="*/ 388 w 402"/>
                <a:gd name="T33" fmla="*/ 32 h 415"/>
                <a:gd name="T34" fmla="*/ 388 w 402"/>
                <a:gd name="T35" fmla="*/ 14 h 415"/>
                <a:gd name="T36" fmla="*/ 388 w 402"/>
                <a:gd name="T37" fmla="*/ 32 h 415"/>
                <a:gd name="T38" fmla="*/ 21 w 402"/>
                <a:gd name="T39" fmla="*/ 394 h 415"/>
                <a:gd name="T40" fmla="*/ 21 w 402"/>
                <a:gd name="T41" fmla="*/ 39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415">
                  <a:moveTo>
                    <a:pt x="7" y="401"/>
                  </a:moveTo>
                  <a:lnTo>
                    <a:pt x="10" y="394"/>
                  </a:lnTo>
                  <a:lnTo>
                    <a:pt x="17" y="401"/>
                  </a:lnTo>
                  <a:lnTo>
                    <a:pt x="10" y="394"/>
                  </a:lnTo>
                  <a:lnTo>
                    <a:pt x="7" y="401"/>
                  </a:lnTo>
                  <a:lnTo>
                    <a:pt x="0" y="394"/>
                  </a:lnTo>
                  <a:lnTo>
                    <a:pt x="374" y="25"/>
                  </a:lnTo>
                  <a:lnTo>
                    <a:pt x="374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402" y="0"/>
                  </a:lnTo>
                  <a:lnTo>
                    <a:pt x="402" y="35"/>
                  </a:lnTo>
                  <a:lnTo>
                    <a:pt x="21" y="415"/>
                  </a:lnTo>
                  <a:lnTo>
                    <a:pt x="7" y="401"/>
                  </a:lnTo>
                  <a:lnTo>
                    <a:pt x="7" y="401"/>
                  </a:lnTo>
                  <a:close/>
                  <a:moveTo>
                    <a:pt x="21" y="394"/>
                  </a:moveTo>
                  <a:lnTo>
                    <a:pt x="388" y="32"/>
                  </a:lnTo>
                  <a:lnTo>
                    <a:pt x="388" y="14"/>
                  </a:lnTo>
                  <a:lnTo>
                    <a:pt x="388" y="32"/>
                  </a:lnTo>
                  <a:lnTo>
                    <a:pt x="21" y="394"/>
                  </a:lnTo>
                  <a:lnTo>
                    <a:pt x="21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2960" y="1596"/>
              <a:ext cx="75" cy="25"/>
            </a:xfrm>
            <a:custGeom>
              <a:avLst/>
              <a:gdLst>
                <a:gd name="T0" fmla="*/ 0 w 75"/>
                <a:gd name="T1" fmla="*/ 11 h 25"/>
                <a:gd name="T2" fmla="*/ 71 w 75"/>
                <a:gd name="T3" fmla="*/ 0 h 25"/>
                <a:gd name="T4" fmla="*/ 75 w 75"/>
                <a:gd name="T5" fmla="*/ 14 h 25"/>
                <a:gd name="T6" fmla="*/ 4 w 75"/>
                <a:gd name="T7" fmla="*/ 25 h 25"/>
                <a:gd name="T8" fmla="*/ 0 w 75"/>
                <a:gd name="T9" fmla="*/ 11 h 25"/>
                <a:gd name="T10" fmla="*/ 0 w 75"/>
                <a:gd name="T11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5">
                  <a:moveTo>
                    <a:pt x="0" y="11"/>
                  </a:moveTo>
                  <a:lnTo>
                    <a:pt x="71" y="0"/>
                  </a:lnTo>
                  <a:lnTo>
                    <a:pt x="75" y="14"/>
                  </a:lnTo>
                  <a:lnTo>
                    <a:pt x="4" y="2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2953" y="1586"/>
              <a:ext cx="89" cy="42"/>
            </a:xfrm>
            <a:custGeom>
              <a:avLst/>
              <a:gdLst>
                <a:gd name="T0" fmla="*/ 4 w 89"/>
                <a:gd name="T1" fmla="*/ 35 h 42"/>
                <a:gd name="T2" fmla="*/ 0 w 89"/>
                <a:gd name="T3" fmla="*/ 21 h 42"/>
                <a:gd name="T4" fmla="*/ 7 w 89"/>
                <a:gd name="T5" fmla="*/ 21 h 42"/>
                <a:gd name="T6" fmla="*/ 11 w 89"/>
                <a:gd name="T7" fmla="*/ 28 h 42"/>
                <a:gd name="T8" fmla="*/ 7 w 89"/>
                <a:gd name="T9" fmla="*/ 21 h 42"/>
                <a:gd name="T10" fmla="*/ 0 w 89"/>
                <a:gd name="T11" fmla="*/ 21 h 42"/>
                <a:gd name="T12" fmla="*/ 0 w 89"/>
                <a:gd name="T13" fmla="*/ 14 h 42"/>
                <a:gd name="T14" fmla="*/ 86 w 89"/>
                <a:gd name="T15" fmla="*/ 0 h 42"/>
                <a:gd name="T16" fmla="*/ 89 w 89"/>
                <a:gd name="T17" fmla="*/ 28 h 42"/>
                <a:gd name="T18" fmla="*/ 4 w 89"/>
                <a:gd name="T19" fmla="*/ 42 h 42"/>
                <a:gd name="T20" fmla="*/ 4 w 89"/>
                <a:gd name="T21" fmla="*/ 35 h 42"/>
                <a:gd name="T22" fmla="*/ 4 w 89"/>
                <a:gd name="T23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42">
                  <a:moveTo>
                    <a:pt x="4" y="35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1" y="28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6" y="0"/>
                  </a:lnTo>
                  <a:lnTo>
                    <a:pt x="89" y="28"/>
                  </a:lnTo>
                  <a:lnTo>
                    <a:pt x="4" y="4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2950" y="1607"/>
              <a:ext cx="64" cy="25"/>
            </a:xfrm>
            <a:custGeom>
              <a:avLst/>
              <a:gdLst>
                <a:gd name="T0" fmla="*/ 0 w 64"/>
                <a:gd name="T1" fmla="*/ 10 h 25"/>
                <a:gd name="T2" fmla="*/ 64 w 64"/>
                <a:gd name="T3" fmla="*/ 0 h 25"/>
                <a:gd name="T4" fmla="*/ 64 w 64"/>
                <a:gd name="T5" fmla="*/ 14 h 25"/>
                <a:gd name="T6" fmla="*/ 3 w 64"/>
                <a:gd name="T7" fmla="*/ 25 h 25"/>
                <a:gd name="T8" fmla="*/ 0 w 64"/>
                <a:gd name="T9" fmla="*/ 10 h 25"/>
                <a:gd name="T10" fmla="*/ 0 w 64"/>
                <a:gd name="T11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5">
                  <a:moveTo>
                    <a:pt x="0" y="10"/>
                  </a:moveTo>
                  <a:lnTo>
                    <a:pt x="64" y="0"/>
                  </a:lnTo>
                  <a:lnTo>
                    <a:pt x="64" y="14"/>
                  </a:lnTo>
                  <a:lnTo>
                    <a:pt x="3" y="2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2942" y="1600"/>
              <a:ext cx="82" cy="39"/>
            </a:xfrm>
            <a:custGeom>
              <a:avLst/>
              <a:gdLst>
                <a:gd name="T0" fmla="*/ 4 w 82"/>
                <a:gd name="T1" fmla="*/ 32 h 39"/>
                <a:gd name="T2" fmla="*/ 0 w 82"/>
                <a:gd name="T3" fmla="*/ 17 h 39"/>
                <a:gd name="T4" fmla="*/ 8 w 82"/>
                <a:gd name="T5" fmla="*/ 17 h 39"/>
                <a:gd name="T6" fmla="*/ 11 w 82"/>
                <a:gd name="T7" fmla="*/ 25 h 39"/>
                <a:gd name="T8" fmla="*/ 8 w 82"/>
                <a:gd name="T9" fmla="*/ 17 h 39"/>
                <a:gd name="T10" fmla="*/ 0 w 82"/>
                <a:gd name="T11" fmla="*/ 17 h 39"/>
                <a:gd name="T12" fmla="*/ 0 w 82"/>
                <a:gd name="T13" fmla="*/ 10 h 39"/>
                <a:gd name="T14" fmla="*/ 75 w 82"/>
                <a:gd name="T15" fmla="*/ 0 h 39"/>
                <a:gd name="T16" fmla="*/ 82 w 82"/>
                <a:gd name="T17" fmla="*/ 25 h 39"/>
                <a:gd name="T18" fmla="*/ 4 w 82"/>
                <a:gd name="T19" fmla="*/ 39 h 39"/>
                <a:gd name="T20" fmla="*/ 4 w 82"/>
                <a:gd name="T21" fmla="*/ 32 h 39"/>
                <a:gd name="T22" fmla="*/ 4 w 82"/>
                <a:gd name="T2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9">
                  <a:moveTo>
                    <a:pt x="4" y="32"/>
                  </a:moveTo>
                  <a:lnTo>
                    <a:pt x="0" y="17"/>
                  </a:lnTo>
                  <a:lnTo>
                    <a:pt x="8" y="17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75" y="0"/>
                  </a:lnTo>
                  <a:lnTo>
                    <a:pt x="82" y="25"/>
                  </a:lnTo>
                  <a:lnTo>
                    <a:pt x="4" y="39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2251" y="2377"/>
              <a:ext cx="175" cy="521"/>
            </a:xfrm>
            <a:custGeom>
              <a:avLst/>
              <a:gdLst>
                <a:gd name="T0" fmla="*/ 0 w 49"/>
                <a:gd name="T1" fmla="*/ 143 h 147"/>
                <a:gd name="T2" fmla="*/ 19 w 49"/>
                <a:gd name="T3" fmla="*/ 139 h 147"/>
                <a:gd name="T4" fmla="*/ 12 w 49"/>
                <a:gd name="T5" fmla="*/ 76 h 147"/>
                <a:gd name="T6" fmla="*/ 12 w 49"/>
                <a:gd name="T7" fmla="*/ 76 h 147"/>
                <a:gd name="T8" fmla="*/ 12 w 49"/>
                <a:gd name="T9" fmla="*/ 74 h 147"/>
                <a:gd name="T10" fmla="*/ 12 w 49"/>
                <a:gd name="T11" fmla="*/ 74 h 147"/>
                <a:gd name="T12" fmla="*/ 45 w 49"/>
                <a:gd name="T13" fmla="*/ 0 h 147"/>
                <a:gd name="T14" fmla="*/ 45 w 49"/>
                <a:gd name="T15" fmla="*/ 0 h 147"/>
                <a:gd name="T16" fmla="*/ 49 w 49"/>
                <a:gd name="T17" fmla="*/ 2 h 147"/>
                <a:gd name="T18" fmla="*/ 32 w 49"/>
                <a:gd name="T19" fmla="*/ 32 h 147"/>
                <a:gd name="T20" fmla="*/ 32 w 49"/>
                <a:gd name="T21" fmla="*/ 32 h 147"/>
                <a:gd name="T22" fmla="*/ 16 w 49"/>
                <a:gd name="T23" fmla="*/ 74 h 147"/>
                <a:gd name="T24" fmla="*/ 16 w 49"/>
                <a:gd name="T25" fmla="*/ 74 h 147"/>
                <a:gd name="T26" fmla="*/ 16 w 49"/>
                <a:gd name="T27" fmla="*/ 76 h 147"/>
                <a:gd name="T28" fmla="*/ 16 w 49"/>
                <a:gd name="T29" fmla="*/ 76 h 147"/>
                <a:gd name="T30" fmla="*/ 23 w 49"/>
                <a:gd name="T31" fmla="*/ 140 h 147"/>
                <a:gd name="T32" fmla="*/ 23 w 49"/>
                <a:gd name="T33" fmla="*/ 140 h 147"/>
                <a:gd name="T34" fmla="*/ 24 w 49"/>
                <a:gd name="T35" fmla="*/ 142 h 147"/>
                <a:gd name="T36" fmla="*/ 1 w 49"/>
                <a:gd name="T37" fmla="*/ 147 h 147"/>
                <a:gd name="T38" fmla="*/ 0 w 49"/>
                <a:gd name="T39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147">
                  <a:moveTo>
                    <a:pt x="0" y="143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18" y="130"/>
                    <a:pt x="15" y="89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56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0" y="16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4" y="48"/>
                    <a:pt x="16" y="67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5"/>
                    <a:pt x="16" y="75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90"/>
                    <a:pt x="23" y="140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3"/>
                    <a:pt x="0" y="143"/>
                    <a:pt x="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244" y="2366"/>
              <a:ext cx="189" cy="540"/>
            </a:xfrm>
            <a:custGeom>
              <a:avLst/>
              <a:gdLst>
                <a:gd name="T0" fmla="*/ 0 w 53"/>
                <a:gd name="T1" fmla="*/ 147 h 152"/>
                <a:gd name="T2" fmla="*/ 3 w 53"/>
                <a:gd name="T3" fmla="*/ 148 h 152"/>
                <a:gd name="T4" fmla="*/ 0 w 53"/>
                <a:gd name="T5" fmla="*/ 147 h 152"/>
                <a:gd name="T6" fmla="*/ 19 w 53"/>
                <a:gd name="T7" fmla="*/ 140 h 152"/>
                <a:gd name="T8" fmla="*/ 12 w 53"/>
                <a:gd name="T9" fmla="*/ 80 h 152"/>
                <a:gd name="T10" fmla="*/ 12 w 53"/>
                <a:gd name="T11" fmla="*/ 77 h 152"/>
                <a:gd name="T12" fmla="*/ 29 w 53"/>
                <a:gd name="T13" fmla="*/ 33 h 152"/>
                <a:gd name="T14" fmla="*/ 45 w 53"/>
                <a:gd name="T15" fmla="*/ 3 h 152"/>
                <a:gd name="T16" fmla="*/ 53 w 53"/>
                <a:gd name="T17" fmla="*/ 4 h 152"/>
                <a:gd name="T18" fmla="*/ 52 w 53"/>
                <a:gd name="T19" fmla="*/ 6 h 152"/>
                <a:gd name="T20" fmla="*/ 52 w 53"/>
                <a:gd name="T21" fmla="*/ 6 h 152"/>
                <a:gd name="T22" fmla="*/ 52 w 53"/>
                <a:gd name="T23" fmla="*/ 6 h 152"/>
                <a:gd name="T24" fmla="*/ 52 w 53"/>
                <a:gd name="T25" fmla="*/ 6 h 152"/>
                <a:gd name="T26" fmla="*/ 52 w 53"/>
                <a:gd name="T27" fmla="*/ 7 h 152"/>
                <a:gd name="T28" fmla="*/ 51 w 53"/>
                <a:gd name="T29" fmla="*/ 9 h 152"/>
                <a:gd name="T30" fmla="*/ 47 w 53"/>
                <a:gd name="T31" fmla="*/ 15 h 152"/>
                <a:gd name="T32" fmla="*/ 36 w 53"/>
                <a:gd name="T33" fmla="*/ 36 h 152"/>
                <a:gd name="T34" fmla="*/ 20 w 53"/>
                <a:gd name="T35" fmla="*/ 77 h 152"/>
                <a:gd name="T36" fmla="*/ 20 w 53"/>
                <a:gd name="T37" fmla="*/ 77 h 152"/>
                <a:gd name="T38" fmla="*/ 20 w 53"/>
                <a:gd name="T39" fmla="*/ 78 h 152"/>
                <a:gd name="T40" fmla="*/ 27 w 53"/>
                <a:gd name="T41" fmla="*/ 143 h 152"/>
                <a:gd name="T42" fmla="*/ 27 w 53"/>
                <a:gd name="T43" fmla="*/ 143 h 152"/>
                <a:gd name="T44" fmla="*/ 1 w 53"/>
                <a:gd name="T45" fmla="*/ 152 h 152"/>
                <a:gd name="T46" fmla="*/ 14 w 53"/>
                <a:gd name="T47" fmla="*/ 145 h 152"/>
                <a:gd name="T48" fmla="*/ 23 w 53"/>
                <a:gd name="T49" fmla="*/ 144 h 152"/>
                <a:gd name="T50" fmla="*/ 14 w 53"/>
                <a:gd name="T51" fmla="*/ 145 h 152"/>
                <a:gd name="T52" fmla="*/ 16 w 53"/>
                <a:gd name="T53" fmla="*/ 79 h 152"/>
                <a:gd name="T54" fmla="*/ 22 w 53"/>
                <a:gd name="T55" fmla="*/ 127 h 152"/>
                <a:gd name="T56" fmla="*/ 16 w 53"/>
                <a:gd name="T57" fmla="*/ 79 h 152"/>
                <a:gd name="T58" fmla="*/ 16 w 53"/>
                <a:gd name="T59" fmla="*/ 77 h 152"/>
                <a:gd name="T60" fmla="*/ 16 w 53"/>
                <a:gd name="T61" fmla="*/ 77 h 152"/>
                <a:gd name="T62" fmla="*/ 16 w 53"/>
                <a:gd name="T63" fmla="*/ 77 h 152"/>
                <a:gd name="T64" fmla="*/ 16 w 53"/>
                <a:gd name="T65" fmla="*/ 77 h 152"/>
                <a:gd name="T66" fmla="*/ 16 w 53"/>
                <a:gd name="T67" fmla="*/ 77 h 152"/>
                <a:gd name="T68" fmla="*/ 23 w 53"/>
                <a:gd name="T69" fmla="*/ 54 h 152"/>
                <a:gd name="T70" fmla="*/ 32 w 53"/>
                <a:gd name="T71" fmla="*/ 34 h 152"/>
                <a:gd name="T72" fmla="*/ 40 w 53"/>
                <a:gd name="T73" fmla="*/ 20 h 152"/>
                <a:gd name="T74" fmla="*/ 32 w 53"/>
                <a:gd name="T75" fmla="*/ 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152">
                  <a:moveTo>
                    <a:pt x="1" y="15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8" y="129"/>
                    <a:pt x="14" y="91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67"/>
                    <a:pt x="21" y="49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6" y="18"/>
                    <a:pt x="44" y="5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8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10"/>
                    <a:pt x="49" y="12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4" y="21"/>
                    <a:pt x="40" y="2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8" y="52"/>
                    <a:pt x="20" y="70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93"/>
                    <a:pt x="27" y="140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0"/>
                    <a:pt x="1" y="150"/>
                    <a:pt x="1" y="150"/>
                  </a:cubicBezTo>
                  <a:close/>
                  <a:moveTo>
                    <a:pt x="14" y="145"/>
                  </a:move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4" y="145"/>
                    <a:pt x="14" y="145"/>
                    <a:pt x="14" y="145"/>
                  </a:cubicBezTo>
                  <a:close/>
                  <a:moveTo>
                    <a:pt x="16" y="77"/>
                  </a:moveTo>
                  <a:cubicBezTo>
                    <a:pt x="16" y="78"/>
                    <a:pt x="16" y="7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8" y="88"/>
                    <a:pt x="20" y="111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0" y="111"/>
                    <a:pt x="18" y="8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16" y="77"/>
                  </a:move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32" y="34"/>
                  </a:moveTo>
                  <a:cubicBezTo>
                    <a:pt x="29" y="41"/>
                    <a:pt x="26" y="48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48"/>
                    <a:pt x="29" y="41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5" y="29"/>
                    <a:pt x="38" y="24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4"/>
                    <a:pt x="35" y="29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2561" y="2377"/>
              <a:ext cx="232" cy="521"/>
            </a:xfrm>
            <a:custGeom>
              <a:avLst/>
              <a:gdLst>
                <a:gd name="T0" fmla="*/ 44 w 65"/>
                <a:gd name="T1" fmla="*/ 147 h 147"/>
                <a:gd name="T2" fmla="*/ 44 w 65"/>
                <a:gd name="T3" fmla="*/ 145 h 147"/>
                <a:gd name="T4" fmla="*/ 49 w 65"/>
                <a:gd name="T5" fmla="*/ 91 h 147"/>
                <a:gd name="T6" fmla="*/ 49 w 65"/>
                <a:gd name="T7" fmla="*/ 91 h 147"/>
                <a:gd name="T8" fmla="*/ 49 w 65"/>
                <a:gd name="T9" fmla="*/ 90 h 147"/>
                <a:gd name="T10" fmla="*/ 49 w 65"/>
                <a:gd name="T11" fmla="*/ 90 h 147"/>
                <a:gd name="T12" fmla="*/ 25 w 65"/>
                <a:gd name="T13" fmla="*/ 40 h 147"/>
                <a:gd name="T14" fmla="*/ 25 w 65"/>
                <a:gd name="T15" fmla="*/ 40 h 147"/>
                <a:gd name="T16" fmla="*/ 0 w 65"/>
                <a:gd name="T17" fmla="*/ 2 h 147"/>
                <a:gd name="T18" fmla="*/ 0 w 65"/>
                <a:gd name="T19" fmla="*/ 2 h 147"/>
                <a:gd name="T20" fmla="*/ 3 w 65"/>
                <a:gd name="T21" fmla="*/ 0 h 147"/>
                <a:gd name="T22" fmla="*/ 28 w 65"/>
                <a:gd name="T23" fmla="*/ 38 h 147"/>
                <a:gd name="T24" fmla="*/ 28 w 65"/>
                <a:gd name="T25" fmla="*/ 38 h 147"/>
                <a:gd name="T26" fmla="*/ 53 w 65"/>
                <a:gd name="T27" fmla="*/ 90 h 147"/>
                <a:gd name="T28" fmla="*/ 53 w 65"/>
                <a:gd name="T29" fmla="*/ 90 h 147"/>
                <a:gd name="T30" fmla="*/ 53 w 65"/>
                <a:gd name="T31" fmla="*/ 92 h 147"/>
                <a:gd name="T32" fmla="*/ 53 w 65"/>
                <a:gd name="T33" fmla="*/ 92 h 147"/>
                <a:gd name="T34" fmla="*/ 48 w 65"/>
                <a:gd name="T35" fmla="*/ 143 h 147"/>
                <a:gd name="T36" fmla="*/ 48 w 65"/>
                <a:gd name="T37" fmla="*/ 143 h 147"/>
                <a:gd name="T38" fmla="*/ 65 w 65"/>
                <a:gd name="T39" fmla="*/ 143 h 147"/>
                <a:gd name="T40" fmla="*/ 65 w 65"/>
                <a:gd name="T41" fmla="*/ 147 h 147"/>
                <a:gd name="T42" fmla="*/ 44 w 65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147">
                  <a:moveTo>
                    <a:pt x="44" y="147"/>
                  </a:move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7" y="107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83"/>
                    <a:pt x="37" y="6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2" y="20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6" y="1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41" y="58"/>
                    <a:pt x="53" y="8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1" y="105"/>
                    <a:pt x="49" y="135"/>
                    <a:pt x="48" y="143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44" y="147"/>
                    <a:pt x="44" y="147"/>
                    <a:pt x="4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551" y="2366"/>
              <a:ext cx="249" cy="540"/>
            </a:xfrm>
            <a:custGeom>
              <a:avLst/>
              <a:gdLst>
                <a:gd name="T0" fmla="*/ 47 w 70"/>
                <a:gd name="T1" fmla="*/ 150 h 152"/>
                <a:gd name="T2" fmla="*/ 47 w 70"/>
                <a:gd name="T3" fmla="*/ 150 h 152"/>
                <a:gd name="T4" fmla="*/ 45 w 70"/>
                <a:gd name="T5" fmla="*/ 152 h 152"/>
                <a:gd name="T6" fmla="*/ 45 w 70"/>
                <a:gd name="T7" fmla="*/ 148 h 152"/>
                <a:gd name="T8" fmla="*/ 45 w 70"/>
                <a:gd name="T9" fmla="*/ 148 h 152"/>
                <a:gd name="T10" fmla="*/ 45 w 70"/>
                <a:gd name="T11" fmla="*/ 148 h 152"/>
                <a:gd name="T12" fmla="*/ 45 w 70"/>
                <a:gd name="T13" fmla="*/ 148 h 152"/>
                <a:gd name="T14" fmla="*/ 45 w 70"/>
                <a:gd name="T15" fmla="*/ 147 h 152"/>
                <a:gd name="T16" fmla="*/ 45 w 70"/>
                <a:gd name="T17" fmla="*/ 146 h 152"/>
                <a:gd name="T18" fmla="*/ 46 w 70"/>
                <a:gd name="T19" fmla="*/ 142 h 152"/>
                <a:gd name="T20" fmla="*/ 47 w 70"/>
                <a:gd name="T21" fmla="*/ 127 h 152"/>
                <a:gd name="T22" fmla="*/ 50 w 70"/>
                <a:gd name="T23" fmla="*/ 94 h 152"/>
                <a:gd name="T24" fmla="*/ 50 w 70"/>
                <a:gd name="T25" fmla="*/ 93 h 152"/>
                <a:gd name="T26" fmla="*/ 50 w 70"/>
                <a:gd name="T27" fmla="*/ 93 h 152"/>
                <a:gd name="T28" fmla="*/ 26 w 70"/>
                <a:gd name="T29" fmla="*/ 44 h 152"/>
                <a:gd name="T30" fmla="*/ 1 w 70"/>
                <a:gd name="T31" fmla="*/ 7 h 152"/>
                <a:gd name="T32" fmla="*/ 7 w 70"/>
                <a:gd name="T33" fmla="*/ 0 h 152"/>
                <a:gd name="T34" fmla="*/ 8 w 70"/>
                <a:gd name="T35" fmla="*/ 2 h 152"/>
                <a:gd name="T36" fmla="*/ 8 w 70"/>
                <a:gd name="T37" fmla="*/ 2 h 152"/>
                <a:gd name="T38" fmla="*/ 8 w 70"/>
                <a:gd name="T39" fmla="*/ 2 h 152"/>
                <a:gd name="T40" fmla="*/ 8 w 70"/>
                <a:gd name="T41" fmla="*/ 2 h 152"/>
                <a:gd name="T42" fmla="*/ 9 w 70"/>
                <a:gd name="T43" fmla="*/ 3 h 152"/>
                <a:gd name="T44" fmla="*/ 10 w 70"/>
                <a:gd name="T45" fmla="*/ 5 h 152"/>
                <a:gd name="T46" fmla="*/ 16 w 70"/>
                <a:gd name="T47" fmla="*/ 13 h 152"/>
                <a:gd name="T48" fmla="*/ 33 w 70"/>
                <a:gd name="T49" fmla="*/ 40 h 152"/>
                <a:gd name="T50" fmla="*/ 58 w 70"/>
                <a:gd name="T51" fmla="*/ 93 h 152"/>
                <a:gd name="T52" fmla="*/ 58 w 70"/>
                <a:gd name="T53" fmla="*/ 94 h 152"/>
                <a:gd name="T54" fmla="*/ 58 w 70"/>
                <a:gd name="T55" fmla="*/ 95 h 152"/>
                <a:gd name="T56" fmla="*/ 53 w 70"/>
                <a:gd name="T57" fmla="*/ 144 h 152"/>
                <a:gd name="T58" fmla="*/ 70 w 70"/>
                <a:gd name="T59" fmla="*/ 144 h 152"/>
                <a:gd name="T60" fmla="*/ 47 w 70"/>
                <a:gd name="T61" fmla="*/ 152 h 152"/>
                <a:gd name="T62" fmla="*/ 52 w 70"/>
                <a:gd name="T63" fmla="*/ 109 h 152"/>
                <a:gd name="T64" fmla="*/ 52 w 70"/>
                <a:gd name="T65" fmla="*/ 109 h 152"/>
                <a:gd name="T66" fmla="*/ 53 w 70"/>
                <a:gd name="T67" fmla="*/ 108 h 152"/>
                <a:gd name="T68" fmla="*/ 52 w 70"/>
                <a:gd name="T69" fmla="*/ 108 h 152"/>
                <a:gd name="T70" fmla="*/ 53 w 70"/>
                <a:gd name="T71" fmla="*/ 108 h 152"/>
                <a:gd name="T72" fmla="*/ 53 w 70"/>
                <a:gd name="T73" fmla="*/ 108 h 152"/>
                <a:gd name="T74" fmla="*/ 53 w 70"/>
                <a:gd name="T75" fmla="*/ 107 h 152"/>
                <a:gd name="T76" fmla="*/ 53 w 70"/>
                <a:gd name="T77" fmla="*/ 107 h 152"/>
                <a:gd name="T78" fmla="*/ 54 w 70"/>
                <a:gd name="T79" fmla="*/ 95 h 152"/>
                <a:gd name="T80" fmla="*/ 54 w 70"/>
                <a:gd name="T81" fmla="*/ 95 h 152"/>
                <a:gd name="T82" fmla="*/ 53 w 70"/>
                <a:gd name="T83" fmla="*/ 107 h 152"/>
                <a:gd name="T84" fmla="*/ 54 w 70"/>
                <a:gd name="T85" fmla="*/ 93 h 152"/>
                <a:gd name="T86" fmla="*/ 54 w 70"/>
                <a:gd name="T87" fmla="*/ 93 h 152"/>
                <a:gd name="T88" fmla="*/ 54 w 70"/>
                <a:gd name="T89" fmla="*/ 93 h 152"/>
                <a:gd name="T90" fmla="*/ 54 w 70"/>
                <a:gd name="T91" fmla="*/ 90 h 152"/>
                <a:gd name="T92" fmla="*/ 54 w 70"/>
                <a:gd name="T93" fmla="*/ 90 h 152"/>
                <a:gd name="T94" fmla="*/ 43 w 70"/>
                <a:gd name="T95" fmla="*/ 65 h 152"/>
                <a:gd name="T96" fmla="*/ 54 w 70"/>
                <a:gd name="T97" fmla="*/ 90 h 152"/>
                <a:gd name="T98" fmla="*/ 43 w 70"/>
                <a:gd name="T99" fmla="*/ 65 h 152"/>
                <a:gd name="T100" fmla="*/ 43 w 70"/>
                <a:gd name="T101" fmla="*/ 65 h 152"/>
                <a:gd name="T102" fmla="*/ 43 w 70"/>
                <a:gd name="T103" fmla="*/ 65 h 152"/>
                <a:gd name="T104" fmla="*/ 43 w 70"/>
                <a:gd name="T105" fmla="*/ 65 h 152"/>
                <a:gd name="T106" fmla="*/ 43 w 70"/>
                <a:gd name="T107" fmla="*/ 64 h 152"/>
                <a:gd name="T108" fmla="*/ 43 w 70"/>
                <a:gd name="T109" fmla="*/ 64 h 152"/>
                <a:gd name="T110" fmla="*/ 35 w 70"/>
                <a:gd name="T111" fmla="*/ 51 h 152"/>
                <a:gd name="T112" fmla="*/ 35 w 70"/>
                <a:gd name="T113" fmla="*/ 51 h 152"/>
                <a:gd name="T114" fmla="*/ 35 w 70"/>
                <a:gd name="T115" fmla="*/ 51 h 152"/>
                <a:gd name="T116" fmla="*/ 30 w 70"/>
                <a:gd name="T117" fmla="*/ 42 h 152"/>
                <a:gd name="T118" fmla="*/ 24 w 70"/>
                <a:gd name="T119" fmla="*/ 34 h 152"/>
                <a:gd name="T120" fmla="*/ 29 w 70"/>
                <a:gd name="T12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" h="152">
                  <a:moveTo>
                    <a:pt x="47" y="152"/>
                  </a:moveTo>
                  <a:cubicBezTo>
                    <a:pt x="47" y="150"/>
                    <a:pt x="47" y="150"/>
                    <a:pt x="47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6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5" y="145"/>
                    <a:pt x="45" y="144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6" y="138"/>
                    <a:pt x="46" y="133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8" y="115"/>
                    <a:pt x="49" y="102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4"/>
                    <a:pt x="50" y="94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1" y="87"/>
                    <a:pt x="38" y="6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4" y="24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7"/>
                    <a:pt x="13" y="10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20"/>
                    <a:pt x="27" y="3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45" y="60"/>
                    <a:pt x="58" y="8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6" y="107"/>
                    <a:pt x="54" y="13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47" y="152"/>
                    <a:pt x="47" y="152"/>
                    <a:pt x="47" y="152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2" y="108"/>
                    <a:pt x="52" y="108"/>
                    <a:pt x="52" y="108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  <a:moveTo>
                    <a:pt x="53" y="107"/>
                  </a:move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lose/>
                  <a:moveTo>
                    <a:pt x="53" y="107"/>
                  </a:moveTo>
                  <a:cubicBezTo>
                    <a:pt x="53" y="102"/>
                    <a:pt x="54" y="98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8"/>
                    <a:pt x="53" y="102"/>
                    <a:pt x="53" y="107"/>
                  </a:cubicBezTo>
                  <a:close/>
                  <a:moveTo>
                    <a:pt x="54" y="93"/>
                  </a:move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lose/>
                  <a:moveTo>
                    <a:pt x="54" y="90"/>
                  </a:move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lose/>
                  <a:moveTo>
                    <a:pt x="54" y="90"/>
                  </a:moveTo>
                  <a:cubicBezTo>
                    <a:pt x="53" y="84"/>
                    <a:pt x="48" y="7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8" y="75"/>
                    <a:pt x="53" y="84"/>
                    <a:pt x="54" y="90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lose/>
                  <a:moveTo>
                    <a:pt x="35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lose/>
                  <a:moveTo>
                    <a:pt x="29" y="42"/>
                  </a:moveTo>
                  <a:cubicBezTo>
                    <a:pt x="31" y="45"/>
                    <a:pt x="33" y="48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48"/>
                    <a:pt x="31" y="45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8" y="39"/>
                    <a:pt x="26" y="37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6" y="37"/>
                    <a:pt x="28" y="39"/>
                    <a:pt x="2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6564930" y="4221607"/>
            <a:ext cx="1080859" cy="2221559"/>
            <a:chOff x="5368925" y="2532063"/>
            <a:chExt cx="947738" cy="2081213"/>
          </a:xfrm>
          <a:solidFill>
            <a:srgbClr val="76AADB"/>
          </a:solidFill>
        </p:grpSpPr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4" name="Group 123"/>
          <p:cNvGrpSpPr>
            <a:grpSpLocks noChangeAspect="1"/>
          </p:cNvGrpSpPr>
          <p:nvPr/>
        </p:nvGrpSpPr>
        <p:grpSpPr bwMode="auto">
          <a:xfrm>
            <a:off x="8286709" y="4185150"/>
            <a:ext cx="1288137" cy="2245258"/>
            <a:chOff x="4553" y="1725"/>
            <a:chExt cx="502" cy="875"/>
          </a:xfrm>
          <a:solidFill>
            <a:srgbClr val="70AD47"/>
          </a:solidFill>
        </p:grpSpPr>
        <p:sp>
          <p:nvSpPr>
            <p:cNvPr id="127" name="Freeform 125"/>
            <p:cNvSpPr>
              <a:spLocks noEditPoints="1"/>
            </p:cNvSpPr>
            <p:nvPr/>
          </p:nvSpPr>
          <p:spPr bwMode="auto">
            <a:xfrm>
              <a:off x="4666" y="1791"/>
              <a:ext cx="300" cy="29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6"/>
            <p:cNvSpPr>
              <a:spLocks noEditPoints="1"/>
            </p:cNvSpPr>
            <p:nvPr/>
          </p:nvSpPr>
          <p:spPr bwMode="auto">
            <a:xfrm>
              <a:off x="4661" y="1787"/>
              <a:ext cx="310" cy="306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7"/>
            <p:cNvSpPr/>
            <p:nvPr/>
          </p:nvSpPr>
          <p:spPr bwMode="auto">
            <a:xfrm>
              <a:off x="4642" y="1941"/>
              <a:ext cx="31" cy="26"/>
            </a:xfrm>
            <a:custGeom>
              <a:avLst/>
              <a:gdLst>
                <a:gd name="T0" fmla="*/ 0 w 31"/>
                <a:gd name="T1" fmla="*/ 17 h 26"/>
                <a:gd name="T2" fmla="*/ 27 w 31"/>
                <a:gd name="T3" fmla="*/ 0 h 26"/>
                <a:gd name="T4" fmla="*/ 31 w 31"/>
                <a:gd name="T5" fmla="*/ 10 h 26"/>
                <a:gd name="T6" fmla="*/ 5 w 31"/>
                <a:gd name="T7" fmla="*/ 26 h 26"/>
                <a:gd name="T8" fmla="*/ 0 w 31"/>
                <a:gd name="T9" fmla="*/ 17 h 26"/>
                <a:gd name="T10" fmla="*/ 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0" y="17"/>
                  </a:moveTo>
                  <a:lnTo>
                    <a:pt x="27" y="0"/>
                  </a:lnTo>
                  <a:lnTo>
                    <a:pt x="31" y="10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8"/>
            <p:cNvSpPr/>
            <p:nvPr/>
          </p:nvSpPr>
          <p:spPr bwMode="auto">
            <a:xfrm>
              <a:off x="4635" y="1936"/>
              <a:ext cx="46" cy="36"/>
            </a:xfrm>
            <a:custGeom>
              <a:avLst/>
              <a:gdLst>
                <a:gd name="T0" fmla="*/ 2 w 46"/>
                <a:gd name="T1" fmla="*/ 24 h 36"/>
                <a:gd name="T2" fmla="*/ 7 w 46"/>
                <a:gd name="T3" fmla="*/ 22 h 36"/>
                <a:gd name="T4" fmla="*/ 10 w 46"/>
                <a:gd name="T5" fmla="*/ 27 h 36"/>
                <a:gd name="T6" fmla="*/ 7 w 46"/>
                <a:gd name="T7" fmla="*/ 22 h 36"/>
                <a:gd name="T8" fmla="*/ 2 w 46"/>
                <a:gd name="T9" fmla="*/ 24 h 36"/>
                <a:gd name="T10" fmla="*/ 0 w 46"/>
                <a:gd name="T11" fmla="*/ 19 h 36"/>
                <a:gd name="T12" fmla="*/ 36 w 46"/>
                <a:gd name="T13" fmla="*/ 0 h 36"/>
                <a:gd name="T14" fmla="*/ 46 w 46"/>
                <a:gd name="T15" fmla="*/ 17 h 36"/>
                <a:gd name="T16" fmla="*/ 10 w 46"/>
                <a:gd name="T17" fmla="*/ 36 h 36"/>
                <a:gd name="T18" fmla="*/ 2 w 46"/>
                <a:gd name="T19" fmla="*/ 24 h 36"/>
                <a:gd name="T20" fmla="*/ 2 w 46"/>
                <a:gd name="T2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6">
                  <a:moveTo>
                    <a:pt x="2" y="24"/>
                  </a:moveTo>
                  <a:lnTo>
                    <a:pt x="7" y="22"/>
                  </a:lnTo>
                  <a:lnTo>
                    <a:pt x="10" y="27"/>
                  </a:lnTo>
                  <a:lnTo>
                    <a:pt x="7" y="22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36" y="0"/>
                  </a:lnTo>
                  <a:lnTo>
                    <a:pt x="46" y="17"/>
                  </a:lnTo>
                  <a:lnTo>
                    <a:pt x="10" y="36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9"/>
            <p:cNvSpPr/>
            <p:nvPr/>
          </p:nvSpPr>
          <p:spPr bwMode="auto">
            <a:xfrm>
              <a:off x="4693" y="1951"/>
              <a:ext cx="115" cy="7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688" y="1946"/>
              <a:ext cx="127" cy="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1"/>
            <p:cNvSpPr/>
            <p:nvPr/>
          </p:nvSpPr>
          <p:spPr bwMode="auto">
            <a:xfrm>
              <a:off x="4789" y="1936"/>
              <a:ext cx="24" cy="22"/>
            </a:xfrm>
            <a:custGeom>
              <a:avLst/>
              <a:gdLst>
                <a:gd name="T0" fmla="*/ 0 w 24"/>
                <a:gd name="T1" fmla="*/ 8 h 22"/>
                <a:gd name="T2" fmla="*/ 7 w 24"/>
                <a:gd name="T3" fmla="*/ 0 h 22"/>
                <a:gd name="T4" fmla="*/ 24 w 24"/>
                <a:gd name="T5" fmla="*/ 15 h 22"/>
                <a:gd name="T6" fmla="*/ 16 w 24"/>
                <a:gd name="T7" fmla="*/ 22 h 22"/>
                <a:gd name="T8" fmla="*/ 0 w 24"/>
                <a:gd name="T9" fmla="*/ 8 h 22"/>
                <a:gd name="T10" fmla="*/ 0 w 24"/>
                <a:gd name="T1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0" y="8"/>
                  </a:moveTo>
                  <a:lnTo>
                    <a:pt x="7" y="0"/>
                  </a:lnTo>
                  <a:lnTo>
                    <a:pt x="24" y="15"/>
                  </a:lnTo>
                  <a:lnTo>
                    <a:pt x="16" y="2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781" y="1929"/>
              <a:ext cx="39" cy="36"/>
            </a:xfrm>
            <a:custGeom>
              <a:avLst/>
              <a:gdLst>
                <a:gd name="T0" fmla="*/ 5 w 39"/>
                <a:gd name="T1" fmla="*/ 17 h 36"/>
                <a:gd name="T2" fmla="*/ 8 w 39"/>
                <a:gd name="T3" fmla="*/ 15 h 36"/>
                <a:gd name="T4" fmla="*/ 12 w 39"/>
                <a:gd name="T5" fmla="*/ 17 h 36"/>
                <a:gd name="T6" fmla="*/ 8 w 39"/>
                <a:gd name="T7" fmla="*/ 15 h 36"/>
                <a:gd name="T8" fmla="*/ 5 w 39"/>
                <a:gd name="T9" fmla="*/ 17 h 36"/>
                <a:gd name="T10" fmla="*/ 0 w 39"/>
                <a:gd name="T11" fmla="*/ 15 h 36"/>
                <a:gd name="T12" fmla="*/ 15 w 39"/>
                <a:gd name="T13" fmla="*/ 0 h 36"/>
                <a:gd name="T14" fmla="*/ 39 w 39"/>
                <a:gd name="T15" fmla="*/ 22 h 36"/>
                <a:gd name="T16" fmla="*/ 24 w 39"/>
                <a:gd name="T17" fmla="*/ 36 h 36"/>
                <a:gd name="T18" fmla="*/ 5 w 39"/>
                <a:gd name="T19" fmla="*/ 17 h 36"/>
                <a:gd name="T20" fmla="*/ 5 w 39"/>
                <a:gd name="T21" fmla="*/ 17 h 36"/>
                <a:gd name="T22" fmla="*/ 24 w 39"/>
                <a:gd name="T23" fmla="*/ 24 h 36"/>
                <a:gd name="T24" fmla="*/ 24 w 39"/>
                <a:gd name="T25" fmla="*/ 24 h 36"/>
                <a:gd name="T26" fmla="*/ 17 w 39"/>
                <a:gd name="T27" fmla="*/ 15 h 36"/>
                <a:gd name="T28" fmla="*/ 24 w 39"/>
                <a:gd name="T29" fmla="*/ 24 h 36"/>
                <a:gd name="T30" fmla="*/ 24 w 39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6">
                  <a:moveTo>
                    <a:pt x="5" y="17"/>
                  </a:moveTo>
                  <a:lnTo>
                    <a:pt x="8" y="15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7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39" y="22"/>
                  </a:lnTo>
                  <a:lnTo>
                    <a:pt x="24" y="36"/>
                  </a:lnTo>
                  <a:lnTo>
                    <a:pt x="5" y="17"/>
                  </a:lnTo>
                  <a:lnTo>
                    <a:pt x="5" y="17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17" y="15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3"/>
            <p:cNvSpPr/>
            <p:nvPr/>
          </p:nvSpPr>
          <p:spPr bwMode="auto">
            <a:xfrm>
              <a:off x="4688" y="1744"/>
              <a:ext cx="50" cy="81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681" y="1739"/>
              <a:ext cx="62" cy="9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5"/>
            <p:cNvSpPr/>
            <p:nvPr/>
          </p:nvSpPr>
          <p:spPr bwMode="auto">
            <a:xfrm>
              <a:off x="4738" y="1729"/>
              <a:ext cx="60" cy="72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733" y="1725"/>
              <a:ext cx="70" cy="90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7"/>
            <p:cNvSpPr/>
            <p:nvPr/>
          </p:nvSpPr>
          <p:spPr bwMode="auto">
            <a:xfrm>
              <a:off x="4714" y="1908"/>
              <a:ext cx="12" cy="9"/>
            </a:xfrm>
            <a:custGeom>
              <a:avLst/>
              <a:gdLst>
                <a:gd name="T0" fmla="*/ 0 w 12"/>
                <a:gd name="T1" fmla="*/ 9 h 9"/>
                <a:gd name="T2" fmla="*/ 0 w 12"/>
                <a:gd name="T3" fmla="*/ 0 h 9"/>
                <a:gd name="T4" fmla="*/ 12 w 12"/>
                <a:gd name="T5" fmla="*/ 0 h 9"/>
                <a:gd name="T6" fmla="*/ 12 w 12"/>
                <a:gd name="T7" fmla="*/ 9 h 9"/>
                <a:gd name="T8" fmla="*/ 0 w 12"/>
                <a:gd name="T9" fmla="*/ 9 h 9"/>
                <a:gd name="T10" fmla="*/ 0 w 12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 noEditPoints="1"/>
            </p:cNvSpPr>
            <p:nvPr/>
          </p:nvSpPr>
          <p:spPr bwMode="auto">
            <a:xfrm>
              <a:off x="4709" y="1903"/>
              <a:ext cx="22" cy="19"/>
            </a:xfrm>
            <a:custGeom>
              <a:avLst/>
              <a:gdLst>
                <a:gd name="T0" fmla="*/ 17 w 22"/>
                <a:gd name="T1" fmla="*/ 19 h 19"/>
                <a:gd name="T2" fmla="*/ 5 w 22"/>
                <a:gd name="T3" fmla="*/ 19 h 19"/>
                <a:gd name="T4" fmla="*/ 5 w 22"/>
                <a:gd name="T5" fmla="*/ 14 h 19"/>
                <a:gd name="T6" fmla="*/ 10 w 22"/>
                <a:gd name="T7" fmla="*/ 14 h 19"/>
                <a:gd name="T8" fmla="*/ 5 w 22"/>
                <a:gd name="T9" fmla="*/ 14 h 19"/>
                <a:gd name="T10" fmla="*/ 5 w 22"/>
                <a:gd name="T11" fmla="*/ 19 h 19"/>
                <a:gd name="T12" fmla="*/ 0 w 22"/>
                <a:gd name="T13" fmla="*/ 19 h 19"/>
                <a:gd name="T14" fmla="*/ 0 w 22"/>
                <a:gd name="T15" fmla="*/ 0 h 19"/>
                <a:gd name="T16" fmla="*/ 22 w 22"/>
                <a:gd name="T17" fmla="*/ 0 h 19"/>
                <a:gd name="T18" fmla="*/ 22 w 22"/>
                <a:gd name="T19" fmla="*/ 19 h 19"/>
                <a:gd name="T20" fmla="*/ 17 w 22"/>
                <a:gd name="T21" fmla="*/ 19 h 19"/>
                <a:gd name="T22" fmla="*/ 17 w 22"/>
                <a:gd name="T23" fmla="*/ 19 h 19"/>
                <a:gd name="T24" fmla="*/ 12 w 22"/>
                <a:gd name="T25" fmla="*/ 10 h 19"/>
                <a:gd name="T26" fmla="*/ 12 w 22"/>
                <a:gd name="T27" fmla="*/ 10 h 19"/>
                <a:gd name="T28" fmla="*/ 10 w 22"/>
                <a:gd name="T29" fmla="*/ 10 h 19"/>
                <a:gd name="T30" fmla="*/ 10 w 22"/>
                <a:gd name="T31" fmla="*/ 10 h 19"/>
                <a:gd name="T32" fmla="*/ 12 w 22"/>
                <a:gd name="T33" fmla="*/ 10 h 19"/>
                <a:gd name="T34" fmla="*/ 12 w 22"/>
                <a:gd name="T3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19">
                  <a:moveTo>
                    <a:pt x="17" y="19"/>
                  </a:moveTo>
                  <a:lnTo>
                    <a:pt x="5" y="19"/>
                  </a:lnTo>
                  <a:lnTo>
                    <a:pt x="5" y="14"/>
                  </a:lnTo>
                  <a:lnTo>
                    <a:pt x="10" y="14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9"/>
                  </a:lnTo>
                  <a:lnTo>
                    <a:pt x="17" y="19"/>
                  </a:lnTo>
                  <a:lnTo>
                    <a:pt x="17" y="1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9"/>
            <p:cNvSpPr/>
            <p:nvPr/>
          </p:nvSpPr>
          <p:spPr bwMode="auto">
            <a:xfrm>
              <a:off x="4805" y="2084"/>
              <a:ext cx="10" cy="33"/>
            </a:xfrm>
            <a:custGeom>
              <a:avLst/>
              <a:gdLst>
                <a:gd name="T0" fmla="*/ 0 w 10"/>
                <a:gd name="T1" fmla="*/ 33 h 33"/>
                <a:gd name="T2" fmla="*/ 0 w 10"/>
                <a:gd name="T3" fmla="*/ 0 h 33"/>
                <a:gd name="T4" fmla="*/ 10 w 10"/>
                <a:gd name="T5" fmla="*/ 0 h 33"/>
                <a:gd name="T6" fmla="*/ 10 w 10"/>
                <a:gd name="T7" fmla="*/ 33 h 33"/>
                <a:gd name="T8" fmla="*/ 0 w 10"/>
                <a:gd name="T9" fmla="*/ 33 h 33"/>
                <a:gd name="T10" fmla="*/ 0 w 10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3">
                  <a:moveTo>
                    <a:pt x="0" y="3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01" y="2079"/>
              <a:ext cx="19" cy="43"/>
            </a:xfrm>
            <a:custGeom>
              <a:avLst/>
              <a:gdLst>
                <a:gd name="T0" fmla="*/ 14 w 19"/>
                <a:gd name="T1" fmla="*/ 43 h 43"/>
                <a:gd name="T2" fmla="*/ 4 w 19"/>
                <a:gd name="T3" fmla="*/ 43 h 43"/>
                <a:gd name="T4" fmla="*/ 4 w 19"/>
                <a:gd name="T5" fmla="*/ 38 h 43"/>
                <a:gd name="T6" fmla="*/ 9 w 19"/>
                <a:gd name="T7" fmla="*/ 38 h 43"/>
                <a:gd name="T8" fmla="*/ 4 w 19"/>
                <a:gd name="T9" fmla="*/ 38 h 43"/>
                <a:gd name="T10" fmla="*/ 4 w 19"/>
                <a:gd name="T11" fmla="*/ 43 h 43"/>
                <a:gd name="T12" fmla="*/ 0 w 19"/>
                <a:gd name="T13" fmla="*/ 43 h 43"/>
                <a:gd name="T14" fmla="*/ 0 w 19"/>
                <a:gd name="T15" fmla="*/ 0 h 43"/>
                <a:gd name="T16" fmla="*/ 19 w 19"/>
                <a:gd name="T17" fmla="*/ 0 h 43"/>
                <a:gd name="T18" fmla="*/ 19 w 19"/>
                <a:gd name="T19" fmla="*/ 43 h 43"/>
                <a:gd name="T20" fmla="*/ 14 w 19"/>
                <a:gd name="T21" fmla="*/ 43 h 43"/>
                <a:gd name="T22" fmla="*/ 14 w 19"/>
                <a:gd name="T23" fmla="*/ 43 h 43"/>
                <a:gd name="T24" fmla="*/ 9 w 19"/>
                <a:gd name="T25" fmla="*/ 33 h 43"/>
                <a:gd name="T26" fmla="*/ 9 w 19"/>
                <a:gd name="T27" fmla="*/ 10 h 43"/>
                <a:gd name="T28" fmla="*/ 9 w 19"/>
                <a:gd name="T29" fmla="*/ 33 h 43"/>
                <a:gd name="T30" fmla="*/ 9 w 19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3">
                  <a:moveTo>
                    <a:pt x="14" y="43"/>
                  </a:moveTo>
                  <a:lnTo>
                    <a:pt x="4" y="43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4" y="38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3"/>
                  </a:lnTo>
                  <a:lnTo>
                    <a:pt x="14" y="43"/>
                  </a:lnTo>
                  <a:lnTo>
                    <a:pt x="14" y="43"/>
                  </a:lnTo>
                  <a:close/>
                  <a:moveTo>
                    <a:pt x="9" y="33"/>
                  </a:moveTo>
                  <a:lnTo>
                    <a:pt x="9" y="10"/>
                  </a:lnTo>
                  <a:lnTo>
                    <a:pt x="9" y="33"/>
                  </a:lnTo>
                  <a:lnTo>
                    <a:pt x="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688" y="2112"/>
              <a:ext cx="197" cy="26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683" y="2108"/>
              <a:ext cx="206" cy="268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3"/>
            <p:cNvSpPr/>
            <p:nvPr/>
          </p:nvSpPr>
          <p:spPr bwMode="auto">
            <a:xfrm>
              <a:off x="4853" y="2117"/>
              <a:ext cx="178" cy="167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49" y="2112"/>
              <a:ext cx="187" cy="191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5"/>
            <p:cNvSpPr/>
            <p:nvPr/>
          </p:nvSpPr>
          <p:spPr bwMode="auto">
            <a:xfrm>
              <a:off x="5014" y="2262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0 h 29"/>
                <a:gd name="T4" fmla="*/ 10 w 10"/>
                <a:gd name="T5" fmla="*/ 0 h 29"/>
                <a:gd name="T6" fmla="*/ 10 w 10"/>
                <a:gd name="T7" fmla="*/ 29 h 29"/>
                <a:gd name="T8" fmla="*/ 0 w 10"/>
                <a:gd name="T9" fmla="*/ 29 h 29"/>
                <a:gd name="T10" fmla="*/ 0 w 1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5009" y="2258"/>
              <a:ext cx="20" cy="38"/>
            </a:xfrm>
            <a:custGeom>
              <a:avLst/>
              <a:gdLst>
                <a:gd name="T0" fmla="*/ 15 w 20"/>
                <a:gd name="T1" fmla="*/ 38 h 38"/>
                <a:gd name="T2" fmla="*/ 5 w 20"/>
                <a:gd name="T3" fmla="*/ 38 h 38"/>
                <a:gd name="T4" fmla="*/ 5 w 20"/>
                <a:gd name="T5" fmla="*/ 33 h 38"/>
                <a:gd name="T6" fmla="*/ 10 w 20"/>
                <a:gd name="T7" fmla="*/ 33 h 38"/>
                <a:gd name="T8" fmla="*/ 5 w 20"/>
                <a:gd name="T9" fmla="*/ 33 h 38"/>
                <a:gd name="T10" fmla="*/ 5 w 20"/>
                <a:gd name="T11" fmla="*/ 38 h 38"/>
                <a:gd name="T12" fmla="*/ 0 w 20"/>
                <a:gd name="T13" fmla="*/ 38 h 38"/>
                <a:gd name="T14" fmla="*/ 0 w 20"/>
                <a:gd name="T15" fmla="*/ 0 h 38"/>
                <a:gd name="T16" fmla="*/ 20 w 20"/>
                <a:gd name="T17" fmla="*/ 0 h 38"/>
                <a:gd name="T18" fmla="*/ 20 w 20"/>
                <a:gd name="T19" fmla="*/ 38 h 38"/>
                <a:gd name="T20" fmla="*/ 15 w 20"/>
                <a:gd name="T21" fmla="*/ 38 h 38"/>
                <a:gd name="T22" fmla="*/ 15 w 20"/>
                <a:gd name="T23" fmla="*/ 38 h 38"/>
                <a:gd name="T24" fmla="*/ 10 w 20"/>
                <a:gd name="T25" fmla="*/ 28 h 38"/>
                <a:gd name="T26" fmla="*/ 10 w 20"/>
                <a:gd name="T27" fmla="*/ 9 h 38"/>
                <a:gd name="T28" fmla="*/ 10 w 20"/>
                <a:gd name="T29" fmla="*/ 28 h 38"/>
                <a:gd name="T30" fmla="*/ 10 w 20"/>
                <a:gd name="T31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8">
                  <a:moveTo>
                    <a:pt x="15" y="38"/>
                  </a:moveTo>
                  <a:lnTo>
                    <a:pt x="5" y="38"/>
                  </a:lnTo>
                  <a:lnTo>
                    <a:pt x="5" y="33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8"/>
                  </a:lnTo>
                  <a:lnTo>
                    <a:pt x="15" y="38"/>
                  </a:lnTo>
                  <a:lnTo>
                    <a:pt x="15" y="38"/>
                  </a:lnTo>
                  <a:close/>
                  <a:moveTo>
                    <a:pt x="10" y="28"/>
                  </a:moveTo>
                  <a:lnTo>
                    <a:pt x="10" y="9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7"/>
            <p:cNvSpPr/>
            <p:nvPr/>
          </p:nvSpPr>
          <p:spPr bwMode="auto">
            <a:xfrm>
              <a:off x="4558" y="2048"/>
              <a:ext cx="178" cy="122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553" y="2043"/>
              <a:ext cx="190" cy="131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9"/>
            <p:cNvSpPr/>
            <p:nvPr/>
          </p:nvSpPr>
          <p:spPr bwMode="auto">
            <a:xfrm>
              <a:off x="4592" y="2058"/>
              <a:ext cx="24" cy="16"/>
            </a:xfrm>
            <a:custGeom>
              <a:avLst/>
              <a:gdLst>
                <a:gd name="T0" fmla="*/ 0 w 24"/>
                <a:gd name="T1" fmla="*/ 9 h 16"/>
                <a:gd name="T2" fmla="*/ 2 w 24"/>
                <a:gd name="T3" fmla="*/ 0 h 16"/>
                <a:gd name="T4" fmla="*/ 24 w 24"/>
                <a:gd name="T5" fmla="*/ 7 h 16"/>
                <a:gd name="T6" fmla="*/ 19 w 24"/>
                <a:gd name="T7" fmla="*/ 16 h 16"/>
                <a:gd name="T8" fmla="*/ 0 w 24"/>
                <a:gd name="T9" fmla="*/ 9 h 16"/>
                <a:gd name="T10" fmla="*/ 0 w 2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0" y="9"/>
                  </a:moveTo>
                  <a:lnTo>
                    <a:pt x="2" y="0"/>
                  </a:lnTo>
                  <a:lnTo>
                    <a:pt x="24" y="7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0"/>
            <p:cNvSpPr>
              <a:spLocks noEditPoints="1"/>
            </p:cNvSpPr>
            <p:nvPr/>
          </p:nvSpPr>
          <p:spPr bwMode="auto">
            <a:xfrm>
              <a:off x="4585" y="2053"/>
              <a:ext cx="36" cy="26"/>
            </a:xfrm>
            <a:custGeom>
              <a:avLst/>
              <a:gdLst>
                <a:gd name="T0" fmla="*/ 4 w 36"/>
                <a:gd name="T1" fmla="*/ 19 h 26"/>
                <a:gd name="T2" fmla="*/ 7 w 36"/>
                <a:gd name="T3" fmla="*/ 14 h 26"/>
                <a:gd name="T4" fmla="*/ 12 w 36"/>
                <a:gd name="T5" fmla="*/ 17 h 26"/>
                <a:gd name="T6" fmla="*/ 7 w 36"/>
                <a:gd name="T7" fmla="*/ 14 h 26"/>
                <a:gd name="T8" fmla="*/ 4 w 36"/>
                <a:gd name="T9" fmla="*/ 19 h 26"/>
                <a:gd name="T10" fmla="*/ 0 w 36"/>
                <a:gd name="T11" fmla="*/ 17 h 26"/>
                <a:gd name="T12" fmla="*/ 7 w 36"/>
                <a:gd name="T13" fmla="*/ 0 h 26"/>
                <a:gd name="T14" fmla="*/ 36 w 36"/>
                <a:gd name="T15" fmla="*/ 7 h 26"/>
                <a:gd name="T16" fmla="*/ 31 w 36"/>
                <a:gd name="T17" fmla="*/ 26 h 26"/>
                <a:gd name="T18" fmla="*/ 4 w 36"/>
                <a:gd name="T19" fmla="*/ 19 h 26"/>
                <a:gd name="T20" fmla="*/ 4 w 36"/>
                <a:gd name="T21" fmla="*/ 19 h 26"/>
                <a:gd name="T22" fmla="*/ 24 w 36"/>
                <a:gd name="T23" fmla="*/ 14 h 26"/>
                <a:gd name="T24" fmla="*/ 12 w 36"/>
                <a:gd name="T25" fmla="*/ 12 h 26"/>
                <a:gd name="T26" fmla="*/ 12 w 36"/>
                <a:gd name="T27" fmla="*/ 12 h 26"/>
                <a:gd name="T28" fmla="*/ 24 w 36"/>
                <a:gd name="T29" fmla="*/ 14 h 26"/>
                <a:gd name="T30" fmla="*/ 24 w 36"/>
                <a:gd name="T3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6">
                  <a:moveTo>
                    <a:pt x="4" y="19"/>
                  </a:moveTo>
                  <a:lnTo>
                    <a:pt x="7" y="14"/>
                  </a:lnTo>
                  <a:lnTo>
                    <a:pt x="12" y="17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7" y="0"/>
                  </a:lnTo>
                  <a:lnTo>
                    <a:pt x="36" y="7"/>
                  </a:lnTo>
                  <a:lnTo>
                    <a:pt x="31" y="26"/>
                  </a:lnTo>
                  <a:lnTo>
                    <a:pt x="4" y="19"/>
                  </a:lnTo>
                  <a:lnTo>
                    <a:pt x="4" y="19"/>
                  </a:lnTo>
                  <a:close/>
                  <a:moveTo>
                    <a:pt x="24" y="1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14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1"/>
            <p:cNvSpPr/>
            <p:nvPr/>
          </p:nvSpPr>
          <p:spPr bwMode="auto">
            <a:xfrm>
              <a:off x="4587" y="2341"/>
              <a:ext cx="163" cy="254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4582" y="2336"/>
              <a:ext cx="173" cy="264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4805" y="2365"/>
              <a:ext cx="243" cy="18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4798" y="2357"/>
              <a:ext cx="257" cy="193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0" name="Group 256"/>
          <p:cNvGrpSpPr>
            <a:grpSpLocks noChangeAspect="1"/>
          </p:cNvGrpSpPr>
          <p:nvPr/>
        </p:nvGrpSpPr>
        <p:grpSpPr bwMode="auto">
          <a:xfrm>
            <a:off x="2952779" y="4221607"/>
            <a:ext cx="1219680" cy="2209679"/>
            <a:chOff x="1972" y="1052"/>
            <a:chExt cx="616" cy="1116"/>
          </a:xfrm>
          <a:solidFill>
            <a:srgbClr val="F7B63E"/>
          </a:solidFill>
        </p:grpSpPr>
        <p:sp>
          <p:nvSpPr>
            <p:cNvPr id="262" name="Freeform 257"/>
            <p:cNvSpPr>
              <a:spLocks noEditPoints="1"/>
            </p:cNvSpPr>
            <p:nvPr/>
          </p:nvSpPr>
          <p:spPr bwMode="auto">
            <a:xfrm>
              <a:off x="2161" y="1160"/>
              <a:ext cx="288" cy="287"/>
            </a:xfrm>
            <a:custGeom>
              <a:avLst/>
              <a:gdLst>
                <a:gd name="T0" fmla="*/ 0 w 114"/>
                <a:gd name="T1" fmla="*/ 57 h 114"/>
                <a:gd name="T2" fmla="*/ 55 w 114"/>
                <a:gd name="T3" fmla="*/ 0 h 114"/>
                <a:gd name="T4" fmla="*/ 55 w 114"/>
                <a:gd name="T5" fmla="*/ 0 h 114"/>
                <a:gd name="T6" fmla="*/ 114 w 114"/>
                <a:gd name="T7" fmla="*/ 57 h 114"/>
                <a:gd name="T8" fmla="*/ 114 w 114"/>
                <a:gd name="T9" fmla="*/ 57 h 114"/>
                <a:gd name="T10" fmla="*/ 55 w 114"/>
                <a:gd name="T11" fmla="*/ 114 h 114"/>
                <a:gd name="T12" fmla="*/ 55 w 114"/>
                <a:gd name="T13" fmla="*/ 114 h 114"/>
                <a:gd name="T14" fmla="*/ 0 w 114"/>
                <a:gd name="T15" fmla="*/ 57 h 114"/>
                <a:gd name="T16" fmla="*/ 4 w 114"/>
                <a:gd name="T17" fmla="*/ 57 h 114"/>
                <a:gd name="T18" fmla="*/ 55 w 114"/>
                <a:gd name="T19" fmla="*/ 110 h 114"/>
                <a:gd name="T20" fmla="*/ 55 w 114"/>
                <a:gd name="T21" fmla="*/ 110 h 114"/>
                <a:gd name="T22" fmla="*/ 110 w 114"/>
                <a:gd name="T23" fmla="*/ 57 h 114"/>
                <a:gd name="T24" fmla="*/ 110 w 114"/>
                <a:gd name="T25" fmla="*/ 57 h 114"/>
                <a:gd name="T26" fmla="*/ 55 w 114"/>
                <a:gd name="T27" fmla="*/ 4 h 114"/>
                <a:gd name="T28" fmla="*/ 55 w 114"/>
                <a:gd name="T29" fmla="*/ 4 h 114"/>
                <a:gd name="T30" fmla="*/ 4 w 114"/>
                <a:gd name="T3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114">
                  <a:moveTo>
                    <a:pt x="0" y="57"/>
                  </a:moveTo>
                  <a:cubicBezTo>
                    <a:pt x="0" y="26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1"/>
                    <a:pt x="114" y="26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89"/>
                    <a:pt x="86" y="114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25" y="114"/>
                    <a:pt x="0" y="89"/>
                    <a:pt x="0" y="57"/>
                  </a:cubicBezTo>
                  <a:close/>
                  <a:moveTo>
                    <a:pt x="4" y="57"/>
                  </a:moveTo>
                  <a:cubicBezTo>
                    <a:pt x="4" y="87"/>
                    <a:pt x="27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84" y="110"/>
                    <a:pt x="110" y="8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28"/>
                    <a:pt x="84" y="5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27" y="5"/>
                    <a:pt x="4" y="28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58"/>
            <p:cNvSpPr>
              <a:spLocks noEditPoints="1"/>
            </p:cNvSpPr>
            <p:nvPr/>
          </p:nvSpPr>
          <p:spPr bwMode="auto">
            <a:xfrm>
              <a:off x="2156" y="1155"/>
              <a:ext cx="298" cy="297"/>
            </a:xfrm>
            <a:custGeom>
              <a:avLst/>
              <a:gdLst>
                <a:gd name="T0" fmla="*/ 0 w 118"/>
                <a:gd name="T1" fmla="*/ 59 h 118"/>
                <a:gd name="T2" fmla="*/ 2 w 118"/>
                <a:gd name="T3" fmla="*/ 59 h 118"/>
                <a:gd name="T4" fmla="*/ 0 w 118"/>
                <a:gd name="T5" fmla="*/ 59 h 118"/>
                <a:gd name="T6" fmla="*/ 57 w 118"/>
                <a:gd name="T7" fmla="*/ 0 h 118"/>
                <a:gd name="T8" fmla="*/ 57 w 118"/>
                <a:gd name="T9" fmla="*/ 0 h 118"/>
                <a:gd name="T10" fmla="*/ 118 w 118"/>
                <a:gd name="T11" fmla="*/ 59 h 118"/>
                <a:gd name="T12" fmla="*/ 118 w 118"/>
                <a:gd name="T13" fmla="*/ 59 h 118"/>
                <a:gd name="T14" fmla="*/ 57 w 118"/>
                <a:gd name="T15" fmla="*/ 118 h 118"/>
                <a:gd name="T16" fmla="*/ 57 w 118"/>
                <a:gd name="T17" fmla="*/ 118 h 118"/>
                <a:gd name="T18" fmla="*/ 0 w 118"/>
                <a:gd name="T19" fmla="*/ 59 h 118"/>
                <a:gd name="T20" fmla="*/ 57 w 118"/>
                <a:gd name="T21" fmla="*/ 114 h 118"/>
                <a:gd name="T22" fmla="*/ 114 w 118"/>
                <a:gd name="T23" fmla="*/ 59 h 118"/>
                <a:gd name="T24" fmla="*/ 114 w 118"/>
                <a:gd name="T25" fmla="*/ 59 h 118"/>
                <a:gd name="T26" fmla="*/ 57 w 118"/>
                <a:gd name="T27" fmla="*/ 4 h 118"/>
                <a:gd name="T28" fmla="*/ 57 w 118"/>
                <a:gd name="T29" fmla="*/ 4 h 118"/>
                <a:gd name="T30" fmla="*/ 19 w 118"/>
                <a:gd name="T31" fmla="*/ 21 h 118"/>
                <a:gd name="T32" fmla="*/ 19 w 118"/>
                <a:gd name="T33" fmla="*/ 21 h 118"/>
                <a:gd name="T34" fmla="*/ 57 w 118"/>
                <a:gd name="T35" fmla="*/ 4 h 118"/>
                <a:gd name="T36" fmla="*/ 57 w 118"/>
                <a:gd name="T37" fmla="*/ 4 h 118"/>
                <a:gd name="T38" fmla="*/ 114 w 118"/>
                <a:gd name="T39" fmla="*/ 59 h 118"/>
                <a:gd name="T40" fmla="*/ 114 w 118"/>
                <a:gd name="T41" fmla="*/ 59 h 118"/>
                <a:gd name="T42" fmla="*/ 57 w 118"/>
                <a:gd name="T43" fmla="*/ 114 h 118"/>
                <a:gd name="T44" fmla="*/ 57 w 118"/>
                <a:gd name="T45" fmla="*/ 114 h 118"/>
                <a:gd name="T46" fmla="*/ 17 w 118"/>
                <a:gd name="T47" fmla="*/ 96 h 118"/>
                <a:gd name="T48" fmla="*/ 17 w 118"/>
                <a:gd name="T49" fmla="*/ 96 h 118"/>
                <a:gd name="T50" fmla="*/ 57 w 118"/>
                <a:gd name="T51" fmla="*/ 114 h 118"/>
                <a:gd name="T52" fmla="*/ 57 w 118"/>
                <a:gd name="T53" fmla="*/ 110 h 118"/>
                <a:gd name="T54" fmla="*/ 110 w 118"/>
                <a:gd name="T55" fmla="*/ 59 h 118"/>
                <a:gd name="T56" fmla="*/ 110 w 118"/>
                <a:gd name="T57" fmla="*/ 59 h 118"/>
                <a:gd name="T58" fmla="*/ 57 w 118"/>
                <a:gd name="T59" fmla="*/ 8 h 118"/>
                <a:gd name="T60" fmla="*/ 57 w 118"/>
                <a:gd name="T61" fmla="*/ 8 h 118"/>
                <a:gd name="T62" fmla="*/ 8 w 118"/>
                <a:gd name="T63" fmla="*/ 59 h 118"/>
                <a:gd name="T64" fmla="*/ 8 w 118"/>
                <a:gd name="T65" fmla="*/ 59 h 118"/>
                <a:gd name="T66" fmla="*/ 57 w 118"/>
                <a:gd name="T67" fmla="*/ 110 h 118"/>
                <a:gd name="T68" fmla="*/ 4 w 118"/>
                <a:gd name="T69" fmla="*/ 64 h 118"/>
                <a:gd name="T70" fmla="*/ 4 w 118"/>
                <a:gd name="T71" fmla="*/ 59 h 118"/>
                <a:gd name="T72" fmla="*/ 4 w 118"/>
                <a:gd name="T73" fmla="*/ 59 h 118"/>
                <a:gd name="T74" fmla="*/ 6 w 118"/>
                <a:gd name="T75" fmla="*/ 59 h 118"/>
                <a:gd name="T76" fmla="*/ 4 w 118"/>
                <a:gd name="T77" fmla="*/ 59 h 118"/>
                <a:gd name="T78" fmla="*/ 4 w 118"/>
                <a:gd name="T79" fmla="*/ 55 h 118"/>
                <a:gd name="T80" fmla="*/ 4 w 118"/>
                <a:gd name="T81" fmla="*/ 55 h 118"/>
                <a:gd name="T82" fmla="*/ 4 w 118"/>
                <a:gd name="T83" fmla="*/ 59 h 118"/>
                <a:gd name="T84" fmla="*/ 4 w 118"/>
                <a:gd name="T85" fmla="*/ 59 h 118"/>
                <a:gd name="T86" fmla="*/ 4 w 118"/>
                <a:gd name="T87" fmla="*/ 6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9" y="1"/>
                    <a:pt x="118" y="27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89" y="118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26" y="118"/>
                    <a:pt x="0" y="92"/>
                    <a:pt x="0" y="59"/>
                  </a:cubicBezTo>
                  <a:close/>
                  <a:moveTo>
                    <a:pt x="57" y="114"/>
                  </a:moveTo>
                  <a:cubicBezTo>
                    <a:pt x="87" y="114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87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2" y="4"/>
                    <a:pt x="29" y="1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9" y="11"/>
                    <a:pt x="42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87" y="5"/>
                    <a:pt x="114" y="2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90"/>
                    <a:pt x="87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41" y="114"/>
                    <a:pt x="27" y="107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27" y="107"/>
                    <a:pt x="41" y="114"/>
                    <a:pt x="57" y="114"/>
                  </a:cubicBezTo>
                  <a:close/>
                  <a:moveTo>
                    <a:pt x="57" y="110"/>
                  </a:moveTo>
                  <a:cubicBezTo>
                    <a:pt x="84" y="110"/>
                    <a:pt x="110" y="87"/>
                    <a:pt x="110" y="59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0" y="32"/>
                    <a:pt x="84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9"/>
                    <a:pt x="8" y="31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88"/>
                    <a:pt x="30" y="110"/>
                    <a:pt x="57" y="110"/>
                  </a:cubicBezTo>
                  <a:close/>
                  <a:moveTo>
                    <a:pt x="4" y="64"/>
                  </a:moveTo>
                  <a:cubicBezTo>
                    <a:pt x="4" y="62"/>
                    <a:pt x="4" y="61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8"/>
                    <a:pt x="4" y="57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7"/>
                    <a:pt x="4" y="58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4" y="62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59"/>
            <p:cNvSpPr>
              <a:spLocks noEditPoints="1"/>
            </p:cNvSpPr>
            <p:nvPr/>
          </p:nvSpPr>
          <p:spPr bwMode="auto">
            <a:xfrm>
              <a:off x="2212" y="1291"/>
              <a:ext cx="161" cy="75"/>
            </a:xfrm>
            <a:custGeom>
              <a:avLst/>
              <a:gdLst>
                <a:gd name="T0" fmla="*/ 0 w 64"/>
                <a:gd name="T1" fmla="*/ 10 h 30"/>
                <a:gd name="T2" fmla="*/ 3 w 64"/>
                <a:gd name="T3" fmla="*/ 8 h 30"/>
                <a:gd name="T4" fmla="*/ 11 w 64"/>
                <a:gd name="T5" fmla="*/ 17 h 30"/>
                <a:gd name="T6" fmla="*/ 11 w 64"/>
                <a:gd name="T7" fmla="*/ 17 h 30"/>
                <a:gd name="T8" fmla="*/ 31 w 64"/>
                <a:gd name="T9" fmla="*/ 26 h 30"/>
                <a:gd name="T10" fmla="*/ 31 w 64"/>
                <a:gd name="T11" fmla="*/ 26 h 30"/>
                <a:gd name="T12" fmla="*/ 35 w 64"/>
                <a:gd name="T13" fmla="*/ 25 h 30"/>
                <a:gd name="T14" fmla="*/ 35 w 64"/>
                <a:gd name="T15" fmla="*/ 25 h 30"/>
                <a:gd name="T16" fmla="*/ 54 w 64"/>
                <a:gd name="T17" fmla="*/ 11 h 30"/>
                <a:gd name="T18" fmla="*/ 54 w 64"/>
                <a:gd name="T19" fmla="*/ 11 h 30"/>
                <a:gd name="T20" fmla="*/ 60 w 64"/>
                <a:gd name="T21" fmla="*/ 0 h 30"/>
                <a:gd name="T22" fmla="*/ 60 w 64"/>
                <a:gd name="T23" fmla="*/ 0 h 30"/>
                <a:gd name="T24" fmla="*/ 64 w 64"/>
                <a:gd name="T25" fmla="*/ 1 h 30"/>
                <a:gd name="T26" fmla="*/ 36 w 64"/>
                <a:gd name="T27" fmla="*/ 29 h 30"/>
                <a:gd name="T28" fmla="*/ 36 w 64"/>
                <a:gd name="T29" fmla="*/ 29 h 30"/>
                <a:gd name="T30" fmla="*/ 31 w 64"/>
                <a:gd name="T31" fmla="*/ 30 h 30"/>
                <a:gd name="T32" fmla="*/ 31 w 64"/>
                <a:gd name="T33" fmla="*/ 30 h 30"/>
                <a:gd name="T34" fmla="*/ 0 w 64"/>
                <a:gd name="T35" fmla="*/ 10 h 30"/>
                <a:gd name="T36" fmla="*/ 0 w 64"/>
                <a:gd name="T37" fmla="*/ 10 h 30"/>
                <a:gd name="T38" fmla="*/ 0 w 64"/>
                <a:gd name="T39" fmla="*/ 10 h 30"/>
                <a:gd name="T40" fmla="*/ 0 w 64"/>
                <a:gd name="T41" fmla="*/ 10 h 30"/>
                <a:gd name="T42" fmla="*/ 0 w 64"/>
                <a:gd name="T43" fmla="*/ 10 h 30"/>
                <a:gd name="T44" fmla="*/ 0 w 64"/>
                <a:gd name="T45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0">
                  <a:moveTo>
                    <a:pt x="0" y="1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6" y="12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21"/>
                    <a:pt x="23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4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24"/>
                    <a:pt x="50" y="17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8" y="5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56" y="25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29"/>
                    <a:pt x="32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3" y="29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60"/>
            <p:cNvSpPr>
              <a:spLocks noEditPoints="1"/>
            </p:cNvSpPr>
            <p:nvPr/>
          </p:nvSpPr>
          <p:spPr bwMode="auto">
            <a:xfrm>
              <a:off x="2204" y="1283"/>
              <a:ext cx="180" cy="88"/>
            </a:xfrm>
            <a:custGeom>
              <a:avLst/>
              <a:gdLst>
                <a:gd name="T0" fmla="*/ 0 w 71"/>
                <a:gd name="T1" fmla="*/ 13 h 35"/>
                <a:gd name="T2" fmla="*/ 6 w 71"/>
                <a:gd name="T3" fmla="*/ 9 h 35"/>
                <a:gd name="T4" fmla="*/ 7 w 71"/>
                <a:gd name="T5" fmla="*/ 9 h 35"/>
                <a:gd name="T6" fmla="*/ 8 w 71"/>
                <a:gd name="T7" fmla="*/ 9 h 35"/>
                <a:gd name="T8" fmla="*/ 8 w 71"/>
                <a:gd name="T9" fmla="*/ 9 h 35"/>
                <a:gd name="T10" fmla="*/ 8 w 71"/>
                <a:gd name="T11" fmla="*/ 9 h 35"/>
                <a:gd name="T12" fmla="*/ 8 w 71"/>
                <a:gd name="T13" fmla="*/ 9 h 35"/>
                <a:gd name="T14" fmla="*/ 8 w 71"/>
                <a:gd name="T15" fmla="*/ 9 h 35"/>
                <a:gd name="T16" fmla="*/ 8 w 71"/>
                <a:gd name="T17" fmla="*/ 10 h 35"/>
                <a:gd name="T18" fmla="*/ 8 w 71"/>
                <a:gd name="T19" fmla="*/ 10 h 35"/>
                <a:gd name="T20" fmla="*/ 9 w 71"/>
                <a:gd name="T21" fmla="*/ 10 h 35"/>
                <a:gd name="T22" fmla="*/ 10 w 71"/>
                <a:gd name="T23" fmla="*/ 12 h 35"/>
                <a:gd name="T24" fmla="*/ 16 w 71"/>
                <a:gd name="T25" fmla="*/ 18 h 35"/>
                <a:gd name="T26" fmla="*/ 34 w 71"/>
                <a:gd name="T27" fmla="*/ 27 h 35"/>
                <a:gd name="T28" fmla="*/ 34 w 71"/>
                <a:gd name="T29" fmla="*/ 27 h 35"/>
                <a:gd name="T30" fmla="*/ 34 w 71"/>
                <a:gd name="T31" fmla="*/ 27 h 35"/>
                <a:gd name="T32" fmla="*/ 37 w 71"/>
                <a:gd name="T33" fmla="*/ 26 h 35"/>
                <a:gd name="T34" fmla="*/ 55 w 71"/>
                <a:gd name="T35" fmla="*/ 13 h 35"/>
                <a:gd name="T36" fmla="*/ 61 w 71"/>
                <a:gd name="T37" fmla="*/ 2 h 35"/>
                <a:gd name="T38" fmla="*/ 61 w 71"/>
                <a:gd name="T39" fmla="*/ 0 h 35"/>
                <a:gd name="T40" fmla="*/ 68 w 71"/>
                <a:gd name="T41" fmla="*/ 5 h 35"/>
                <a:gd name="T42" fmla="*/ 68 w 71"/>
                <a:gd name="T43" fmla="*/ 6 h 35"/>
                <a:gd name="T44" fmla="*/ 67 w 71"/>
                <a:gd name="T45" fmla="*/ 8 h 35"/>
                <a:gd name="T46" fmla="*/ 62 w 71"/>
                <a:gd name="T47" fmla="*/ 18 h 35"/>
                <a:gd name="T48" fmla="*/ 39 w 71"/>
                <a:gd name="T49" fmla="*/ 34 h 35"/>
                <a:gd name="T50" fmla="*/ 34 w 71"/>
                <a:gd name="T51" fmla="*/ 35 h 35"/>
                <a:gd name="T52" fmla="*/ 34 w 71"/>
                <a:gd name="T53" fmla="*/ 31 h 35"/>
                <a:gd name="T54" fmla="*/ 36 w 71"/>
                <a:gd name="T55" fmla="*/ 30 h 35"/>
                <a:gd name="T56" fmla="*/ 33 w 71"/>
                <a:gd name="T57" fmla="*/ 31 h 35"/>
                <a:gd name="T58" fmla="*/ 33 w 71"/>
                <a:gd name="T59" fmla="*/ 31 h 35"/>
                <a:gd name="T60" fmla="*/ 33 w 71"/>
                <a:gd name="T61" fmla="*/ 31 h 35"/>
                <a:gd name="T62" fmla="*/ 21 w 71"/>
                <a:gd name="T63" fmla="*/ 27 h 35"/>
                <a:gd name="T64" fmla="*/ 13 w 71"/>
                <a:gd name="T65" fmla="*/ 21 h 35"/>
                <a:gd name="T66" fmla="*/ 9 w 71"/>
                <a:gd name="T67" fmla="*/ 17 h 35"/>
                <a:gd name="T68" fmla="*/ 13 w 71"/>
                <a:gd name="T69" fmla="*/ 21 h 35"/>
                <a:gd name="T70" fmla="*/ 55 w 71"/>
                <a:gd name="T71" fmla="*/ 20 h 35"/>
                <a:gd name="T72" fmla="*/ 55 w 71"/>
                <a:gd name="T73" fmla="*/ 20 h 35"/>
                <a:gd name="T74" fmla="*/ 55 w 71"/>
                <a:gd name="T75" fmla="*/ 20 h 35"/>
                <a:gd name="T76" fmla="*/ 61 w 71"/>
                <a:gd name="T77" fmla="*/ 12 h 35"/>
                <a:gd name="T78" fmla="*/ 59 w 71"/>
                <a:gd name="T79" fmla="*/ 15 h 35"/>
                <a:gd name="T80" fmla="*/ 3 w 71"/>
                <a:gd name="T81" fmla="*/ 13 h 35"/>
                <a:gd name="T82" fmla="*/ 3 w 71"/>
                <a:gd name="T83" fmla="*/ 13 h 35"/>
                <a:gd name="T84" fmla="*/ 2 w 71"/>
                <a:gd name="T85" fmla="*/ 14 h 35"/>
                <a:gd name="T86" fmla="*/ 2 w 71"/>
                <a:gd name="T87" fmla="*/ 14 h 35"/>
                <a:gd name="T88" fmla="*/ 5 w 71"/>
                <a:gd name="T89" fmla="*/ 11 h 35"/>
                <a:gd name="T90" fmla="*/ 5 w 71"/>
                <a:gd name="T91" fmla="*/ 12 h 35"/>
                <a:gd name="T92" fmla="*/ 5 w 71"/>
                <a:gd name="T9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5">
                  <a:moveTo>
                    <a:pt x="2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9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4"/>
                    <a:pt x="13" y="16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1" y="23"/>
                    <a:pt x="27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6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5" y="25"/>
                    <a:pt x="51" y="19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9" y="8"/>
                    <a:pt x="60" y="3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7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11"/>
                    <a:pt x="64" y="14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7" y="24"/>
                    <a:pt x="50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" y="34"/>
                    <a:pt x="36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5" y="34"/>
                    <a:pt x="3" y="16"/>
                    <a:pt x="2" y="14"/>
                  </a:cubicBezTo>
                  <a:close/>
                  <a:moveTo>
                    <a:pt x="34" y="31"/>
                  </a:moveTo>
                  <a:cubicBezTo>
                    <a:pt x="35" y="31"/>
                    <a:pt x="35" y="31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4" y="31"/>
                  </a:cubicBezTo>
                  <a:close/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lose/>
                  <a:moveTo>
                    <a:pt x="13" y="21"/>
                  </a:moveTo>
                  <a:cubicBezTo>
                    <a:pt x="15" y="23"/>
                    <a:pt x="18" y="25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25"/>
                    <a:pt x="15" y="23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0"/>
                    <a:pt x="10" y="19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9"/>
                    <a:pt x="12" y="20"/>
                    <a:pt x="13" y="21"/>
                  </a:cubicBezTo>
                  <a:close/>
                  <a:moveTo>
                    <a:pt x="55" y="20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lose/>
                  <a:moveTo>
                    <a:pt x="59" y="15"/>
                  </a:moveTo>
                  <a:cubicBezTo>
                    <a:pt x="57" y="17"/>
                    <a:pt x="56" y="18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7"/>
                    <a:pt x="59" y="14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0" y="13"/>
                    <a:pt x="59" y="14"/>
                    <a:pt x="59" y="15"/>
                  </a:cubicBezTo>
                  <a:close/>
                  <a:moveTo>
                    <a:pt x="4" y="1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5" y="12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61"/>
            <p:cNvSpPr/>
            <p:nvPr/>
          </p:nvSpPr>
          <p:spPr bwMode="auto">
            <a:xfrm>
              <a:off x="2227" y="1246"/>
              <a:ext cx="12" cy="10"/>
            </a:xfrm>
            <a:custGeom>
              <a:avLst/>
              <a:gdLst>
                <a:gd name="T0" fmla="*/ 0 w 12"/>
                <a:gd name="T1" fmla="*/ 10 h 10"/>
                <a:gd name="T2" fmla="*/ 0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0 w 12"/>
                <a:gd name="T9" fmla="*/ 10 h 10"/>
                <a:gd name="T10" fmla="*/ 0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0" y="1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2"/>
            <p:cNvSpPr>
              <a:spLocks noEditPoints="1"/>
            </p:cNvSpPr>
            <p:nvPr/>
          </p:nvSpPr>
          <p:spPr bwMode="auto">
            <a:xfrm>
              <a:off x="2222" y="1241"/>
              <a:ext cx="23" cy="20"/>
            </a:xfrm>
            <a:custGeom>
              <a:avLst/>
              <a:gdLst>
                <a:gd name="T0" fmla="*/ 17 w 23"/>
                <a:gd name="T1" fmla="*/ 20 h 20"/>
                <a:gd name="T2" fmla="*/ 5 w 23"/>
                <a:gd name="T3" fmla="*/ 20 h 20"/>
                <a:gd name="T4" fmla="*/ 5 w 23"/>
                <a:gd name="T5" fmla="*/ 15 h 20"/>
                <a:gd name="T6" fmla="*/ 10 w 23"/>
                <a:gd name="T7" fmla="*/ 15 h 20"/>
                <a:gd name="T8" fmla="*/ 5 w 23"/>
                <a:gd name="T9" fmla="*/ 15 h 20"/>
                <a:gd name="T10" fmla="*/ 5 w 23"/>
                <a:gd name="T11" fmla="*/ 20 h 20"/>
                <a:gd name="T12" fmla="*/ 0 w 23"/>
                <a:gd name="T13" fmla="*/ 20 h 20"/>
                <a:gd name="T14" fmla="*/ 0 w 23"/>
                <a:gd name="T15" fmla="*/ 0 h 20"/>
                <a:gd name="T16" fmla="*/ 23 w 23"/>
                <a:gd name="T17" fmla="*/ 0 h 20"/>
                <a:gd name="T18" fmla="*/ 23 w 23"/>
                <a:gd name="T19" fmla="*/ 20 h 20"/>
                <a:gd name="T20" fmla="*/ 17 w 23"/>
                <a:gd name="T21" fmla="*/ 20 h 20"/>
                <a:gd name="T22" fmla="*/ 17 w 23"/>
                <a:gd name="T23" fmla="*/ 20 h 20"/>
                <a:gd name="T24" fmla="*/ 10 w 23"/>
                <a:gd name="T25" fmla="*/ 10 h 20"/>
                <a:gd name="T26" fmla="*/ 12 w 23"/>
                <a:gd name="T27" fmla="*/ 10 h 20"/>
                <a:gd name="T28" fmla="*/ 10 w 23"/>
                <a:gd name="T29" fmla="*/ 10 h 20"/>
                <a:gd name="T30" fmla="*/ 10 w 23"/>
                <a:gd name="T31" fmla="*/ 10 h 20"/>
                <a:gd name="T32" fmla="*/ 10 w 23"/>
                <a:gd name="T3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0">
                  <a:moveTo>
                    <a:pt x="17" y="20"/>
                  </a:moveTo>
                  <a:lnTo>
                    <a:pt x="5" y="20"/>
                  </a:lnTo>
                  <a:lnTo>
                    <a:pt x="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0"/>
                  </a:lnTo>
                  <a:lnTo>
                    <a:pt x="17" y="20"/>
                  </a:lnTo>
                  <a:lnTo>
                    <a:pt x="17" y="20"/>
                  </a:lnTo>
                  <a:close/>
                  <a:moveTo>
                    <a:pt x="10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63"/>
            <p:cNvSpPr/>
            <p:nvPr/>
          </p:nvSpPr>
          <p:spPr bwMode="auto">
            <a:xfrm>
              <a:off x="2358" y="1225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0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0 w 10"/>
                <a:gd name="T9" fmla="*/ 11 h 11"/>
                <a:gd name="T10" fmla="*/ 0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64"/>
            <p:cNvSpPr/>
            <p:nvPr/>
          </p:nvSpPr>
          <p:spPr bwMode="auto">
            <a:xfrm>
              <a:off x="2353" y="1220"/>
              <a:ext cx="20" cy="21"/>
            </a:xfrm>
            <a:custGeom>
              <a:avLst/>
              <a:gdLst>
                <a:gd name="T0" fmla="*/ 15 w 20"/>
                <a:gd name="T1" fmla="*/ 21 h 21"/>
                <a:gd name="T2" fmla="*/ 5 w 20"/>
                <a:gd name="T3" fmla="*/ 21 h 21"/>
                <a:gd name="T4" fmla="*/ 5 w 20"/>
                <a:gd name="T5" fmla="*/ 16 h 21"/>
                <a:gd name="T6" fmla="*/ 10 w 20"/>
                <a:gd name="T7" fmla="*/ 16 h 21"/>
                <a:gd name="T8" fmla="*/ 5 w 20"/>
                <a:gd name="T9" fmla="*/ 16 h 21"/>
                <a:gd name="T10" fmla="*/ 5 w 20"/>
                <a:gd name="T11" fmla="*/ 21 h 21"/>
                <a:gd name="T12" fmla="*/ 0 w 20"/>
                <a:gd name="T13" fmla="*/ 21 h 21"/>
                <a:gd name="T14" fmla="*/ 0 w 20"/>
                <a:gd name="T15" fmla="*/ 0 h 21"/>
                <a:gd name="T16" fmla="*/ 20 w 20"/>
                <a:gd name="T17" fmla="*/ 0 h 21"/>
                <a:gd name="T18" fmla="*/ 20 w 20"/>
                <a:gd name="T19" fmla="*/ 21 h 21"/>
                <a:gd name="T20" fmla="*/ 15 w 20"/>
                <a:gd name="T21" fmla="*/ 21 h 21"/>
                <a:gd name="T22" fmla="*/ 15 w 20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1">
                  <a:moveTo>
                    <a:pt x="15" y="21"/>
                  </a:moveTo>
                  <a:lnTo>
                    <a:pt x="5" y="21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21"/>
                  </a:lnTo>
                  <a:lnTo>
                    <a:pt x="15" y="21"/>
                  </a:ln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65"/>
            <p:cNvSpPr/>
            <p:nvPr/>
          </p:nvSpPr>
          <p:spPr bwMode="auto">
            <a:xfrm>
              <a:off x="2106" y="1251"/>
              <a:ext cx="78" cy="138"/>
            </a:xfrm>
            <a:custGeom>
              <a:avLst/>
              <a:gdLst>
                <a:gd name="T0" fmla="*/ 0 w 31"/>
                <a:gd name="T1" fmla="*/ 31 h 55"/>
                <a:gd name="T2" fmla="*/ 0 w 31"/>
                <a:gd name="T3" fmla="*/ 30 h 55"/>
                <a:gd name="T4" fmla="*/ 0 w 31"/>
                <a:gd name="T5" fmla="*/ 30 h 55"/>
                <a:gd name="T6" fmla="*/ 25 w 31"/>
                <a:gd name="T7" fmla="*/ 0 h 55"/>
                <a:gd name="T8" fmla="*/ 25 w 31"/>
                <a:gd name="T9" fmla="*/ 0 h 55"/>
                <a:gd name="T10" fmla="*/ 28 w 31"/>
                <a:gd name="T11" fmla="*/ 0 h 55"/>
                <a:gd name="T12" fmla="*/ 28 w 31"/>
                <a:gd name="T13" fmla="*/ 0 h 55"/>
                <a:gd name="T14" fmla="*/ 27 w 31"/>
                <a:gd name="T15" fmla="*/ 4 h 55"/>
                <a:gd name="T16" fmla="*/ 25 w 31"/>
                <a:gd name="T17" fmla="*/ 4 h 55"/>
                <a:gd name="T18" fmla="*/ 25 w 31"/>
                <a:gd name="T19" fmla="*/ 4 h 55"/>
                <a:gd name="T20" fmla="*/ 4 w 31"/>
                <a:gd name="T21" fmla="*/ 30 h 55"/>
                <a:gd name="T22" fmla="*/ 4 w 31"/>
                <a:gd name="T23" fmla="*/ 30 h 55"/>
                <a:gd name="T24" fmla="*/ 4 w 31"/>
                <a:gd name="T25" fmla="*/ 31 h 55"/>
                <a:gd name="T26" fmla="*/ 4 w 31"/>
                <a:gd name="T27" fmla="*/ 31 h 55"/>
                <a:gd name="T28" fmla="*/ 17 w 31"/>
                <a:gd name="T29" fmla="*/ 47 h 55"/>
                <a:gd name="T30" fmla="*/ 17 w 31"/>
                <a:gd name="T31" fmla="*/ 47 h 55"/>
                <a:gd name="T32" fmla="*/ 31 w 31"/>
                <a:gd name="T33" fmla="*/ 51 h 55"/>
                <a:gd name="T34" fmla="*/ 31 w 31"/>
                <a:gd name="T35" fmla="*/ 51 h 55"/>
                <a:gd name="T36" fmla="*/ 30 w 31"/>
                <a:gd name="T37" fmla="*/ 55 h 55"/>
                <a:gd name="T38" fmla="*/ 0 w 31"/>
                <a:gd name="T39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55">
                  <a:moveTo>
                    <a:pt x="0" y="3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12"/>
                    <a:pt x="1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" y="4"/>
                    <a:pt x="5" y="14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9"/>
                    <a:pt x="11" y="44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4" y="50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1" y="5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66"/>
            <p:cNvSpPr>
              <a:spLocks noEditPoints="1"/>
            </p:cNvSpPr>
            <p:nvPr/>
          </p:nvSpPr>
          <p:spPr bwMode="auto">
            <a:xfrm>
              <a:off x="2100" y="1246"/>
              <a:ext cx="89" cy="148"/>
            </a:xfrm>
            <a:custGeom>
              <a:avLst/>
              <a:gdLst>
                <a:gd name="T0" fmla="*/ 32 w 35"/>
                <a:gd name="T1" fmla="*/ 59 h 59"/>
                <a:gd name="T2" fmla="*/ 31 w 35"/>
                <a:gd name="T3" fmla="*/ 58 h 59"/>
                <a:gd name="T4" fmla="*/ 27 w 35"/>
                <a:gd name="T5" fmla="*/ 58 h 59"/>
                <a:gd name="T6" fmla="*/ 17 w 35"/>
                <a:gd name="T7" fmla="*/ 54 h 59"/>
                <a:gd name="T8" fmla="*/ 0 w 35"/>
                <a:gd name="T9" fmla="*/ 33 h 59"/>
                <a:gd name="T10" fmla="*/ 2 w 35"/>
                <a:gd name="T11" fmla="*/ 33 h 59"/>
                <a:gd name="T12" fmla="*/ 0 w 35"/>
                <a:gd name="T13" fmla="*/ 32 h 59"/>
                <a:gd name="T14" fmla="*/ 27 w 35"/>
                <a:gd name="T15" fmla="*/ 0 h 59"/>
                <a:gd name="T16" fmla="*/ 30 w 35"/>
                <a:gd name="T17" fmla="*/ 0 h 59"/>
                <a:gd name="T18" fmla="*/ 32 w 35"/>
                <a:gd name="T19" fmla="*/ 1 h 59"/>
                <a:gd name="T20" fmla="*/ 28 w 35"/>
                <a:gd name="T21" fmla="*/ 8 h 59"/>
                <a:gd name="T22" fmla="*/ 27 w 35"/>
                <a:gd name="T23" fmla="*/ 8 h 59"/>
                <a:gd name="T24" fmla="*/ 8 w 35"/>
                <a:gd name="T25" fmla="*/ 32 h 59"/>
                <a:gd name="T26" fmla="*/ 8 w 35"/>
                <a:gd name="T27" fmla="*/ 33 h 59"/>
                <a:gd name="T28" fmla="*/ 8 w 35"/>
                <a:gd name="T29" fmla="*/ 33 h 59"/>
                <a:gd name="T30" fmla="*/ 20 w 35"/>
                <a:gd name="T31" fmla="*/ 47 h 59"/>
                <a:gd name="T32" fmla="*/ 33 w 35"/>
                <a:gd name="T33" fmla="*/ 51 h 59"/>
                <a:gd name="T34" fmla="*/ 33 w 35"/>
                <a:gd name="T35" fmla="*/ 51 h 59"/>
                <a:gd name="T36" fmla="*/ 35 w 35"/>
                <a:gd name="T37" fmla="*/ 53 h 59"/>
                <a:gd name="T38" fmla="*/ 32 w 35"/>
                <a:gd name="T39" fmla="*/ 57 h 59"/>
                <a:gd name="T40" fmla="*/ 32 w 35"/>
                <a:gd name="T41" fmla="*/ 57 h 59"/>
                <a:gd name="T42" fmla="*/ 32 w 35"/>
                <a:gd name="T43" fmla="*/ 59 h 59"/>
                <a:gd name="T44" fmla="*/ 32 w 35"/>
                <a:gd name="T45" fmla="*/ 57 h 59"/>
                <a:gd name="T46" fmla="*/ 31 w 35"/>
                <a:gd name="T47" fmla="*/ 58 h 59"/>
                <a:gd name="T48" fmla="*/ 19 w 35"/>
                <a:gd name="T49" fmla="*/ 51 h 59"/>
                <a:gd name="T50" fmla="*/ 10 w 35"/>
                <a:gd name="T51" fmla="*/ 45 h 59"/>
                <a:gd name="T52" fmla="*/ 26 w 35"/>
                <a:gd name="T53" fmla="*/ 53 h 59"/>
                <a:gd name="T54" fmla="*/ 4 w 35"/>
                <a:gd name="T55" fmla="*/ 32 h 59"/>
                <a:gd name="T56" fmla="*/ 4 w 35"/>
                <a:gd name="T57" fmla="*/ 32 h 59"/>
                <a:gd name="T58" fmla="*/ 27 w 35"/>
                <a:gd name="T59" fmla="*/ 4 h 59"/>
                <a:gd name="T60" fmla="*/ 27 w 35"/>
                <a:gd name="T61" fmla="*/ 4 h 59"/>
                <a:gd name="T62" fmla="*/ 27 w 35"/>
                <a:gd name="T6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59">
                  <a:moveTo>
                    <a:pt x="32" y="59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1" y="59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29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7"/>
                    <a:pt x="21" y="56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9" y="51"/>
                    <a:pt x="1" y="4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12"/>
                    <a:pt x="1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1" y="8"/>
                    <a:pt x="9" y="17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9"/>
                    <a:pt x="14" y="44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6" y="49"/>
                    <a:pt x="32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lose/>
                  <a:moveTo>
                    <a:pt x="31" y="58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8"/>
                    <a:pt x="31" y="58"/>
                    <a:pt x="31" y="58"/>
                  </a:cubicBezTo>
                  <a:close/>
                  <a:moveTo>
                    <a:pt x="26" y="53"/>
                  </a:moveTo>
                  <a:cubicBezTo>
                    <a:pt x="24" y="53"/>
                    <a:pt x="21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9"/>
                    <a:pt x="13" y="47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5" y="50"/>
                    <a:pt x="21" y="52"/>
                    <a:pt x="26" y="53"/>
                  </a:cubicBezTo>
                  <a:close/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67"/>
            <p:cNvSpPr>
              <a:spLocks noEditPoints="1"/>
            </p:cNvSpPr>
            <p:nvPr/>
          </p:nvSpPr>
          <p:spPr bwMode="auto">
            <a:xfrm>
              <a:off x="2419" y="1215"/>
              <a:ext cx="83" cy="134"/>
            </a:xfrm>
            <a:custGeom>
              <a:avLst/>
              <a:gdLst>
                <a:gd name="T0" fmla="*/ 6 w 33"/>
                <a:gd name="T1" fmla="*/ 52 h 53"/>
                <a:gd name="T2" fmla="*/ 9 w 33"/>
                <a:gd name="T3" fmla="*/ 49 h 53"/>
                <a:gd name="T4" fmla="*/ 8 w 33"/>
                <a:gd name="T5" fmla="*/ 50 h 53"/>
                <a:gd name="T6" fmla="*/ 8 w 33"/>
                <a:gd name="T7" fmla="*/ 49 h 53"/>
                <a:gd name="T8" fmla="*/ 8 w 33"/>
                <a:gd name="T9" fmla="*/ 49 h 53"/>
                <a:gd name="T10" fmla="*/ 8 w 33"/>
                <a:gd name="T11" fmla="*/ 49 h 53"/>
                <a:gd name="T12" fmla="*/ 8 w 33"/>
                <a:gd name="T13" fmla="*/ 49 h 53"/>
                <a:gd name="T14" fmla="*/ 8 w 33"/>
                <a:gd name="T15" fmla="*/ 49 h 53"/>
                <a:gd name="T16" fmla="*/ 8 w 33"/>
                <a:gd name="T17" fmla="*/ 49 h 53"/>
                <a:gd name="T18" fmla="*/ 8 w 33"/>
                <a:gd name="T19" fmla="*/ 49 h 53"/>
                <a:gd name="T20" fmla="*/ 20 w 33"/>
                <a:gd name="T21" fmla="*/ 42 h 53"/>
                <a:gd name="T22" fmla="*/ 20 w 33"/>
                <a:gd name="T23" fmla="*/ 42 h 53"/>
                <a:gd name="T24" fmla="*/ 29 w 33"/>
                <a:gd name="T25" fmla="*/ 25 h 53"/>
                <a:gd name="T26" fmla="*/ 29 w 33"/>
                <a:gd name="T27" fmla="*/ 25 h 53"/>
                <a:gd name="T28" fmla="*/ 29 w 33"/>
                <a:gd name="T29" fmla="*/ 21 h 53"/>
                <a:gd name="T30" fmla="*/ 29 w 33"/>
                <a:gd name="T31" fmla="*/ 21 h 53"/>
                <a:gd name="T32" fmla="*/ 13 w 33"/>
                <a:gd name="T33" fmla="*/ 5 h 53"/>
                <a:gd name="T34" fmla="*/ 13 w 33"/>
                <a:gd name="T35" fmla="*/ 5 h 53"/>
                <a:gd name="T36" fmla="*/ 5 w 33"/>
                <a:gd name="T37" fmla="*/ 6 h 53"/>
                <a:gd name="T38" fmla="*/ 5 w 33"/>
                <a:gd name="T39" fmla="*/ 6 h 53"/>
                <a:gd name="T40" fmla="*/ 2 w 33"/>
                <a:gd name="T41" fmla="*/ 8 h 53"/>
                <a:gd name="T42" fmla="*/ 2 w 33"/>
                <a:gd name="T43" fmla="*/ 8 h 53"/>
                <a:gd name="T44" fmla="*/ 0 w 33"/>
                <a:gd name="T45" fmla="*/ 4 h 53"/>
                <a:gd name="T46" fmla="*/ 13 w 33"/>
                <a:gd name="T47" fmla="*/ 1 h 53"/>
                <a:gd name="T48" fmla="*/ 13 w 33"/>
                <a:gd name="T49" fmla="*/ 1 h 53"/>
                <a:gd name="T50" fmla="*/ 33 w 33"/>
                <a:gd name="T51" fmla="*/ 20 h 53"/>
                <a:gd name="T52" fmla="*/ 33 w 33"/>
                <a:gd name="T53" fmla="*/ 20 h 53"/>
                <a:gd name="T54" fmla="*/ 33 w 33"/>
                <a:gd name="T55" fmla="*/ 25 h 53"/>
                <a:gd name="T56" fmla="*/ 33 w 33"/>
                <a:gd name="T57" fmla="*/ 25 h 53"/>
                <a:gd name="T58" fmla="*/ 23 w 33"/>
                <a:gd name="T59" fmla="*/ 46 h 53"/>
                <a:gd name="T60" fmla="*/ 23 w 33"/>
                <a:gd name="T61" fmla="*/ 46 h 53"/>
                <a:gd name="T62" fmla="*/ 8 w 33"/>
                <a:gd name="T63" fmla="*/ 53 h 53"/>
                <a:gd name="T64" fmla="*/ 8 w 33"/>
                <a:gd name="T65" fmla="*/ 53 h 53"/>
                <a:gd name="T66" fmla="*/ 6 w 33"/>
                <a:gd name="T67" fmla="*/ 52 h 53"/>
                <a:gd name="T68" fmla="*/ 2 w 33"/>
                <a:gd name="T69" fmla="*/ 8 h 53"/>
                <a:gd name="T70" fmla="*/ 2 w 33"/>
                <a:gd name="T71" fmla="*/ 8 h 53"/>
                <a:gd name="T72" fmla="*/ 2 w 33"/>
                <a:gd name="T73" fmla="*/ 8 h 53"/>
                <a:gd name="T74" fmla="*/ 2 w 33"/>
                <a:gd name="T75" fmla="*/ 8 h 53"/>
                <a:gd name="T76" fmla="*/ 2 w 33"/>
                <a:gd name="T77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53">
                  <a:moveTo>
                    <a:pt x="6" y="52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0" y="49"/>
                    <a:pt x="15" y="46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5" y="38"/>
                    <a:pt x="29" y="32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7"/>
                    <a:pt x="20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1" y="0"/>
                    <a:pt x="30" y="5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2"/>
                    <a:pt x="33" y="2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34"/>
                    <a:pt x="28" y="41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7" y="50"/>
                    <a:pt x="12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7" y="53"/>
                    <a:pt x="6" y="52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68"/>
            <p:cNvSpPr>
              <a:spLocks noEditPoints="1"/>
            </p:cNvSpPr>
            <p:nvPr/>
          </p:nvSpPr>
          <p:spPr bwMode="auto">
            <a:xfrm>
              <a:off x="2411" y="1213"/>
              <a:ext cx="96" cy="141"/>
            </a:xfrm>
            <a:custGeom>
              <a:avLst/>
              <a:gdLst>
                <a:gd name="T0" fmla="*/ 9 w 38"/>
                <a:gd name="T1" fmla="*/ 53 h 56"/>
                <a:gd name="T2" fmla="*/ 6 w 38"/>
                <a:gd name="T3" fmla="*/ 52 h 56"/>
                <a:gd name="T4" fmla="*/ 12 w 38"/>
                <a:gd name="T5" fmla="*/ 48 h 56"/>
                <a:gd name="T6" fmla="*/ 30 w 38"/>
                <a:gd name="T7" fmla="*/ 26 h 56"/>
                <a:gd name="T8" fmla="*/ 30 w 38"/>
                <a:gd name="T9" fmla="*/ 26 h 56"/>
                <a:gd name="T10" fmla="*/ 16 w 38"/>
                <a:gd name="T11" fmla="*/ 8 h 56"/>
                <a:gd name="T12" fmla="*/ 9 w 38"/>
                <a:gd name="T13" fmla="*/ 9 h 56"/>
                <a:gd name="T14" fmla="*/ 7 w 38"/>
                <a:gd name="T15" fmla="*/ 11 h 56"/>
                <a:gd name="T16" fmla="*/ 0 w 38"/>
                <a:gd name="T17" fmla="*/ 4 h 56"/>
                <a:gd name="T18" fmla="*/ 2 w 38"/>
                <a:gd name="T19" fmla="*/ 3 h 56"/>
                <a:gd name="T20" fmla="*/ 3 w 38"/>
                <a:gd name="T21" fmla="*/ 3 h 56"/>
                <a:gd name="T22" fmla="*/ 16 w 38"/>
                <a:gd name="T23" fmla="*/ 0 h 56"/>
                <a:gd name="T24" fmla="*/ 17 w 38"/>
                <a:gd name="T25" fmla="*/ 0 h 56"/>
                <a:gd name="T26" fmla="*/ 38 w 38"/>
                <a:gd name="T27" fmla="*/ 26 h 56"/>
                <a:gd name="T28" fmla="*/ 27 w 38"/>
                <a:gd name="T29" fmla="*/ 48 h 56"/>
                <a:gd name="T30" fmla="*/ 11 w 38"/>
                <a:gd name="T31" fmla="*/ 56 h 56"/>
                <a:gd name="T32" fmla="*/ 10 w 38"/>
                <a:gd name="T33" fmla="*/ 54 h 56"/>
                <a:gd name="T34" fmla="*/ 13 w 38"/>
                <a:gd name="T35" fmla="*/ 51 h 56"/>
                <a:gd name="T36" fmla="*/ 13 w 38"/>
                <a:gd name="T37" fmla="*/ 51 h 56"/>
                <a:gd name="T38" fmla="*/ 20 w 38"/>
                <a:gd name="T39" fmla="*/ 48 h 56"/>
                <a:gd name="T40" fmla="*/ 20 w 38"/>
                <a:gd name="T41" fmla="*/ 48 h 56"/>
                <a:gd name="T42" fmla="*/ 34 w 38"/>
                <a:gd name="T43" fmla="*/ 29 h 56"/>
                <a:gd name="T44" fmla="*/ 34 w 38"/>
                <a:gd name="T45" fmla="*/ 21 h 56"/>
                <a:gd name="T46" fmla="*/ 34 w 38"/>
                <a:gd name="T47" fmla="*/ 27 h 56"/>
                <a:gd name="T48" fmla="*/ 34 w 38"/>
                <a:gd name="T49" fmla="*/ 21 h 56"/>
                <a:gd name="T50" fmla="*/ 32 w 38"/>
                <a:gd name="T51" fmla="*/ 16 h 56"/>
                <a:gd name="T52" fmla="*/ 32 w 38"/>
                <a:gd name="T53" fmla="*/ 16 h 56"/>
                <a:gd name="T54" fmla="*/ 32 w 38"/>
                <a:gd name="T55" fmla="*/ 16 h 56"/>
                <a:gd name="T56" fmla="*/ 32 w 38"/>
                <a:gd name="T57" fmla="*/ 16 h 56"/>
                <a:gd name="T58" fmla="*/ 32 w 38"/>
                <a:gd name="T59" fmla="*/ 16 h 56"/>
                <a:gd name="T60" fmla="*/ 32 w 38"/>
                <a:gd name="T61" fmla="*/ 15 h 56"/>
                <a:gd name="T62" fmla="*/ 32 w 38"/>
                <a:gd name="T63" fmla="*/ 15 h 56"/>
                <a:gd name="T64" fmla="*/ 32 w 38"/>
                <a:gd name="T65" fmla="*/ 15 h 56"/>
                <a:gd name="T66" fmla="*/ 32 w 38"/>
                <a:gd name="T67" fmla="*/ 15 h 56"/>
                <a:gd name="T68" fmla="*/ 32 w 38"/>
                <a:gd name="T69" fmla="*/ 15 h 56"/>
                <a:gd name="T70" fmla="*/ 32 w 38"/>
                <a:gd name="T71" fmla="*/ 14 h 56"/>
                <a:gd name="T72" fmla="*/ 32 w 38"/>
                <a:gd name="T73" fmla="*/ 14 h 56"/>
                <a:gd name="T74" fmla="*/ 32 w 38"/>
                <a:gd name="T75" fmla="*/ 14 h 56"/>
                <a:gd name="T76" fmla="*/ 31 w 38"/>
                <a:gd name="T77" fmla="*/ 14 h 56"/>
                <a:gd name="T78" fmla="*/ 31 w 38"/>
                <a:gd name="T79" fmla="*/ 14 h 56"/>
                <a:gd name="T80" fmla="*/ 31 w 38"/>
                <a:gd name="T81" fmla="*/ 14 h 56"/>
                <a:gd name="T82" fmla="*/ 31 w 38"/>
                <a:gd name="T83" fmla="*/ 13 h 56"/>
                <a:gd name="T84" fmla="*/ 31 w 38"/>
                <a:gd name="T85" fmla="*/ 13 h 56"/>
                <a:gd name="T86" fmla="*/ 31 w 38"/>
                <a:gd name="T87" fmla="*/ 13 h 56"/>
                <a:gd name="T88" fmla="*/ 31 w 38"/>
                <a:gd name="T89" fmla="*/ 13 h 56"/>
                <a:gd name="T90" fmla="*/ 31 w 38"/>
                <a:gd name="T91" fmla="*/ 13 h 56"/>
                <a:gd name="T92" fmla="*/ 31 w 38"/>
                <a:gd name="T93" fmla="*/ 13 h 56"/>
                <a:gd name="T94" fmla="*/ 31 w 38"/>
                <a:gd name="T95" fmla="*/ 12 h 56"/>
                <a:gd name="T96" fmla="*/ 31 w 38"/>
                <a:gd name="T97" fmla="*/ 12 h 56"/>
                <a:gd name="T98" fmla="*/ 30 w 38"/>
                <a:gd name="T99" fmla="*/ 12 h 56"/>
                <a:gd name="T100" fmla="*/ 30 w 38"/>
                <a:gd name="T101" fmla="*/ 12 h 56"/>
                <a:gd name="T102" fmla="*/ 30 w 38"/>
                <a:gd name="T103" fmla="*/ 12 h 56"/>
                <a:gd name="T104" fmla="*/ 30 w 38"/>
                <a:gd name="T105" fmla="*/ 12 h 56"/>
                <a:gd name="T106" fmla="*/ 30 w 38"/>
                <a:gd name="T107" fmla="*/ 11 h 56"/>
                <a:gd name="T108" fmla="*/ 17 w 38"/>
                <a:gd name="T109" fmla="*/ 4 h 56"/>
                <a:gd name="T110" fmla="*/ 16 w 38"/>
                <a:gd name="T111" fmla="*/ 4 h 56"/>
                <a:gd name="T112" fmla="*/ 16 w 38"/>
                <a:gd name="T113" fmla="*/ 4 h 56"/>
                <a:gd name="T114" fmla="*/ 17 w 38"/>
                <a:gd name="T115" fmla="*/ 4 h 56"/>
                <a:gd name="T116" fmla="*/ 7 w 38"/>
                <a:gd name="T117" fmla="*/ 5 h 56"/>
                <a:gd name="T118" fmla="*/ 11 w 38"/>
                <a:gd name="T119" fmla="*/ 4 h 56"/>
                <a:gd name="T120" fmla="*/ 7 w 38"/>
                <a:gd name="T1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" h="56">
                  <a:moveTo>
                    <a:pt x="7" y="54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7"/>
                    <a:pt x="18" y="45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38"/>
                    <a:pt x="30" y="33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3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7" y="9"/>
                    <a:pt x="22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1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1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5" y="5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3"/>
                    <a:pt x="38" y="24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6"/>
                    <a:pt x="33" y="43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53"/>
                    <a:pt x="15" y="55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9" y="55"/>
                    <a:pt x="7" y="54"/>
                  </a:cubicBezTo>
                  <a:close/>
                  <a:moveTo>
                    <a:pt x="10" y="54"/>
                  </a:move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lose/>
                  <a:moveTo>
                    <a:pt x="13" y="51"/>
                  </a:moveTo>
                  <a:cubicBezTo>
                    <a:pt x="15" y="51"/>
                    <a:pt x="17" y="50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50"/>
                    <a:pt x="15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lose/>
                  <a:moveTo>
                    <a:pt x="28" y="42"/>
                  </a:moveTo>
                  <a:cubicBezTo>
                    <a:pt x="31" y="38"/>
                    <a:pt x="33" y="34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4"/>
                    <a:pt x="31" y="38"/>
                    <a:pt x="28" y="42"/>
                  </a:cubicBezTo>
                  <a:close/>
                  <a:moveTo>
                    <a:pt x="34" y="21"/>
                  </a:moveTo>
                  <a:cubicBezTo>
                    <a:pt x="34" y="23"/>
                    <a:pt x="34" y="25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4" y="23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18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20"/>
                    <a:pt x="34" y="21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4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1"/>
                  </a:moveTo>
                  <a:cubicBezTo>
                    <a:pt x="27" y="6"/>
                    <a:pt x="21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6" y="5"/>
                    <a:pt x="30" y="11"/>
                  </a:cubicBezTo>
                  <a:close/>
                  <a:moveTo>
                    <a:pt x="7" y="6"/>
                  </a:move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69"/>
            <p:cNvSpPr/>
            <p:nvPr/>
          </p:nvSpPr>
          <p:spPr bwMode="auto">
            <a:xfrm>
              <a:off x="2131" y="1057"/>
              <a:ext cx="323" cy="214"/>
            </a:xfrm>
            <a:custGeom>
              <a:avLst/>
              <a:gdLst>
                <a:gd name="T0" fmla="*/ 2 w 128"/>
                <a:gd name="T1" fmla="*/ 83 h 85"/>
                <a:gd name="T2" fmla="*/ 4 w 128"/>
                <a:gd name="T3" fmla="*/ 84 h 85"/>
                <a:gd name="T4" fmla="*/ 2 w 128"/>
                <a:gd name="T5" fmla="*/ 84 h 85"/>
                <a:gd name="T6" fmla="*/ 2 w 128"/>
                <a:gd name="T7" fmla="*/ 84 h 85"/>
                <a:gd name="T8" fmla="*/ 2 w 128"/>
                <a:gd name="T9" fmla="*/ 84 h 85"/>
                <a:gd name="T10" fmla="*/ 2 w 128"/>
                <a:gd name="T11" fmla="*/ 84 h 85"/>
                <a:gd name="T12" fmla="*/ 2 w 128"/>
                <a:gd name="T13" fmla="*/ 84 h 85"/>
                <a:gd name="T14" fmla="*/ 2 w 128"/>
                <a:gd name="T15" fmla="*/ 84 h 85"/>
                <a:gd name="T16" fmla="*/ 0 w 128"/>
                <a:gd name="T17" fmla="*/ 49 h 85"/>
                <a:gd name="T18" fmla="*/ 0 w 128"/>
                <a:gd name="T19" fmla="*/ 49 h 85"/>
                <a:gd name="T20" fmla="*/ 0 w 128"/>
                <a:gd name="T21" fmla="*/ 40 h 85"/>
                <a:gd name="T22" fmla="*/ 0 w 128"/>
                <a:gd name="T23" fmla="*/ 40 h 85"/>
                <a:gd name="T24" fmla="*/ 2 w 128"/>
                <a:gd name="T25" fmla="*/ 35 h 85"/>
                <a:gd name="T26" fmla="*/ 2 w 128"/>
                <a:gd name="T27" fmla="*/ 35 h 85"/>
                <a:gd name="T28" fmla="*/ 50 w 128"/>
                <a:gd name="T29" fmla="*/ 1 h 85"/>
                <a:gd name="T30" fmla="*/ 50 w 128"/>
                <a:gd name="T31" fmla="*/ 1 h 85"/>
                <a:gd name="T32" fmla="*/ 70 w 128"/>
                <a:gd name="T33" fmla="*/ 0 h 85"/>
                <a:gd name="T34" fmla="*/ 70 w 128"/>
                <a:gd name="T35" fmla="*/ 0 h 85"/>
                <a:gd name="T36" fmla="*/ 103 w 128"/>
                <a:gd name="T37" fmla="*/ 9 h 85"/>
                <a:gd name="T38" fmla="*/ 103 w 128"/>
                <a:gd name="T39" fmla="*/ 9 h 85"/>
                <a:gd name="T40" fmla="*/ 118 w 128"/>
                <a:gd name="T41" fmla="*/ 37 h 85"/>
                <a:gd name="T42" fmla="*/ 118 w 128"/>
                <a:gd name="T43" fmla="*/ 37 h 85"/>
                <a:gd name="T44" fmla="*/ 128 w 128"/>
                <a:gd name="T45" fmla="*/ 65 h 85"/>
                <a:gd name="T46" fmla="*/ 128 w 128"/>
                <a:gd name="T47" fmla="*/ 65 h 85"/>
                <a:gd name="T48" fmla="*/ 124 w 128"/>
                <a:gd name="T49" fmla="*/ 66 h 85"/>
                <a:gd name="T50" fmla="*/ 115 w 128"/>
                <a:gd name="T51" fmla="*/ 39 h 85"/>
                <a:gd name="T52" fmla="*/ 115 w 128"/>
                <a:gd name="T53" fmla="*/ 39 h 85"/>
                <a:gd name="T54" fmla="*/ 100 w 128"/>
                <a:gd name="T55" fmla="*/ 11 h 85"/>
                <a:gd name="T56" fmla="*/ 100 w 128"/>
                <a:gd name="T57" fmla="*/ 11 h 85"/>
                <a:gd name="T58" fmla="*/ 70 w 128"/>
                <a:gd name="T59" fmla="*/ 4 h 85"/>
                <a:gd name="T60" fmla="*/ 70 w 128"/>
                <a:gd name="T61" fmla="*/ 4 h 85"/>
                <a:gd name="T62" fmla="*/ 50 w 128"/>
                <a:gd name="T63" fmla="*/ 5 h 85"/>
                <a:gd name="T64" fmla="*/ 50 w 128"/>
                <a:gd name="T65" fmla="*/ 5 h 85"/>
                <a:gd name="T66" fmla="*/ 5 w 128"/>
                <a:gd name="T67" fmla="*/ 37 h 85"/>
                <a:gd name="T68" fmla="*/ 5 w 128"/>
                <a:gd name="T69" fmla="*/ 37 h 85"/>
                <a:gd name="T70" fmla="*/ 4 w 128"/>
                <a:gd name="T71" fmla="*/ 41 h 85"/>
                <a:gd name="T72" fmla="*/ 4 w 128"/>
                <a:gd name="T73" fmla="*/ 41 h 85"/>
                <a:gd name="T74" fmla="*/ 4 w 128"/>
                <a:gd name="T75" fmla="*/ 49 h 85"/>
                <a:gd name="T76" fmla="*/ 4 w 128"/>
                <a:gd name="T77" fmla="*/ 49 h 85"/>
                <a:gd name="T78" fmla="*/ 6 w 128"/>
                <a:gd name="T79" fmla="*/ 84 h 85"/>
                <a:gd name="T80" fmla="*/ 6 w 128"/>
                <a:gd name="T81" fmla="*/ 84 h 85"/>
                <a:gd name="T82" fmla="*/ 6 w 128"/>
                <a:gd name="T83" fmla="*/ 84 h 85"/>
                <a:gd name="T84" fmla="*/ 6 w 128"/>
                <a:gd name="T85" fmla="*/ 84 h 85"/>
                <a:gd name="T86" fmla="*/ 5 w 128"/>
                <a:gd name="T87" fmla="*/ 85 h 85"/>
                <a:gd name="T88" fmla="*/ 5 w 128"/>
                <a:gd name="T89" fmla="*/ 85 h 85"/>
                <a:gd name="T90" fmla="*/ 2 w 128"/>
                <a:gd name="T91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85">
                  <a:moveTo>
                    <a:pt x="2" y="83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1"/>
                    <a:pt x="0" y="63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6"/>
                    <a:pt x="0" y="43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8"/>
                    <a:pt x="1" y="36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" y="31"/>
                    <a:pt x="17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7" y="0"/>
                    <a:pt x="64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0" y="0"/>
                    <a:pt x="100" y="5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7" y="14"/>
                    <a:pt x="113" y="23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4" y="52"/>
                    <a:pt x="128" y="65"/>
                    <a:pt x="128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6"/>
                    <a:pt x="120" y="53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09" y="25"/>
                    <a:pt x="104" y="15"/>
                    <a:pt x="100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8" y="9"/>
                    <a:pt x="8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4" y="4"/>
                    <a:pt x="58" y="4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19" y="10"/>
                    <a:pt x="9" y="32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9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63"/>
                    <a:pt x="6" y="82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3"/>
                    <a:pt x="2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70"/>
            <p:cNvSpPr>
              <a:spLocks noEditPoints="1"/>
            </p:cNvSpPr>
            <p:nvPr/>
          </p:nvSpPr>
          <p:spPr bwMode="auto">
            <a:xfrm>
              <a:off x="2126" y="1052"/>
              <a:ext cx="333" cy="226"/>
            </a:xfrm>
            <a:custGeom>
              <a:avLst/>
              <a:gdLst>
                <a:gd name="T0" fmla="*/ 2 w 132"/>
                <a:gd name="T1" fmla="*/ 88 h 90"/>
                <a:gd name="T2" fmla="*/ 2 w 132"/>
                <a:gd name="T3" fmla="*/ 86 h 90"/>
                <a:gd name="T4" fmla="*/ 2 w 132"/>
                <a:gd name="T5" fmla="*/ 86 h 90"/>
                <a:gd name="T6" fmla="*/ 2 w 132"/>
                <a:gd name="T7" fmla="*/ 86 h 90"/>
                <a:gd name="T8" fmla="*/ 0 w 132"/>
                <a:gd name="T9" fmla="*/ 51 h 90"/>
                <a:gd name="T10" fmla="*/ 0 w 132"/>
                <a:gd name="T11" fmla="*/ 51 h 90"/>
                <a:gd name="T12" fmla="*/ 0 w 132"/>
                <a:gd name="T13" fmla="*/ 51 h 90"/>
                <a:gd name="T14" fmla="*/ 0 w 132"/>
                <a:gd name="T15" fmla="*/ 42 h 90"/>
                <a:gd name="T16" fmla="*/ 3 w 132"/>
                <a:gd name="T17" fmla="*/ 35 h 90"/>
                <a:gd name="T18" fmla="*/ 52 w 132"/>
                <a:gd name="T19" fmla="*/ 1 h 90"/>
                <a:gd name="T20" fmla="*/ 72 w 132"/>
                <a:gd name="T21" fmla="*/ 0 h 90"/>
                <a:gd name="T22" fmla="*/ 107 w 132"/>
                <a:gd name="T23" fmla="*/ 10 h 90"/>
                <a:gd name="T24" fmla="*/ 122 w 132"/>
                <a:gd name="T25" fmla="*/ 39 h 90"/>
                <a:gd name="T26" fmla="*/ 132 w 132"/>
                <a:gd name="T27" fmla="*/ 67 h 90"/>
                <a:gd name="T28" fmla="*/ 125 w 132"/>
                <a:gd name="T29" fmla="*/ 71 h 90"/>
                <a:gd name="T30" fmla="*/ 124 w 132"/>
                <a:gd name="T31" fmla="*/ 69 h 90"/>
                <a:gd name="T32" fmla="*/ 124 w 132"/>
                <a:gd name="T33" fmla="*/ 69 h 90"/>
                <a:gd name="T34" fmla="*/ 124 w 132"/>
                <a:gd name="T35" fmla="*/ 69 h 90"/>
                <a:gd name="T36" fmla="*/ 124 w 132"/>
                <a:gd name="T37" fmla="*/ 68 h 90"/>
                <a:gd name="T38" fmla="*/ 123 w 132"/>
                <a:gd name="T39" fmla="*/ 66 h 90"/>
                <a:gd name="T40" fmla="*/ 121 w 132"/>
                <a:gd name="T41" fmla="*/ 60 h 90"/>
                <a:gd name="T42" fmla="*/ 115 w 132"/>
                <a:gd name="T43" fmla="*/ 42 h 90"/>
                <a:gd name="T44" fmla="*/ 101 w 132"/>
                <a:gd name="T45" fmla="*/ 15 h 90"/>
                <a:gd name="T46" fmla="*/ 72 w 132"/>
                <a:gd name="T47" fmla="*/ 8 h 90"/>
                <a:gd name="T48" fmla="*/ 72 w 132"/>
                <a:gd name="T49" fmla="*/ 8 h 90"/>
                <a:gd name="T50" fmla="*/ 53 w 132"/>
                <a:gd name="T51" fmla="*/ 9 h 90"/>
                <a:gd name="T52" fmla="*/ 9 w 132"/>
                <a:gd name="T53" fmla="*/ 40 h 90"/>
                <a:gd name="T54" fmla="*/ 9 w 132"/>
                <a:gd name="T55" fmla="*/ 41 h 90"/>
                <a:gd name="T56" fmla="*/ 8 w 132"/>
                <a:gd name="T57" fmla="*/ 43 h 90"/>
                <a:gd name="T58" fmla="*/ 8 w 132"/>
                <a:gd name="T59" fmla="*/ 51 h 90"/>
                <a:gd name="T60" fmla="*/ 10 w 132"/>
                <a:gd name="T61" fmla="*/ 86 h 90"/>
                <a:gd name="T62" fmla="*/ 10 w 132"/>
                <a:gd name="T63" fmla="*/ 86 h 90"/>
                <a:gd name="T64" fmla="*/ 10 w 132"/>
                <a:gd name="T65" fmla="*/ 86 h 90"/>
                <a:gd name="T66" fmla="*/ 9 w 132"/>
                <a:gd name="T67" fmla="*/ 88 h 90"/>
                <a:gd name="T68" fmla="*/ 5 w 132"/>
                <a:gd name="T69" fmla="*/ 88 h 90"/>
                <a:gd name="T70" fmla="*/ 4 w 132"/>
                <a:gd name="T71" fmla="*/ 51 h 90"/>
                <a:gd name="T72" fmla="*/ 4 w 132"/>
                <a:gd name="T73" fmla="*/ 52 h 90"/>
                <a:gd name="T74" fmla="*/ 5 w 132"/>
                <a:gd name="T75" fmla="*/ 80 h 90"/>
                <a:gd name="T76" fmla="*/ 126 w 132"/>
                <a:gd name="T77" fmla="*/ 62 h 90"/>
                <a:gd name="T78" fmla="*/ 125 w 132"/>
                <a:gd name="T79" fmla="*/ 59 h 90"/>
                <a:gd name="T80" fmla="*/ 118 w 132"/>
                <a:gd name="T81" fmla="*/ 40 h 90"/>
                <a:gd name="T82" fmla="*/ 109 w 132"/>
                <a:gd name="T83" fmla="*/ 20 h 90"/>
                <a:gd name="T84" fmla="*/ 118 w 132"/>
                <a:gd name="T85" fmla="*/ 40 h 90"/>
                <a:gd name="T86" fmla="*/ 5 w 132"/>
                <a:gd name="T87" fmla="*/ 38 h 90"/>
                <a:gd name="T88" fmla="*/ 5 w 132"/>
                <a:gd name="T89" fmla="*/ 38 h 90"/>
                <a:gd name="T90" fmla="*/ 5 w 132"/>
                <a:gd name="T91" fmla="*/ 41 h 90"/>
                <a:gd name="T92" fmla="*/ 9 w 132"/>
                <a:gd name="T93" fmla="*/ 40 h 90"/>
                <a:gd name="T94" fmla="*/ 9 w 132"/>
                <a:gd name="T95" fmla="*/ 40 h 90"/>
                <a:gd name="T96" fmla="*/ 6 w 132"/>
                <a:gd name="T97" fmla="*/ 38 h 90"/>
                <a:gd name="T98" fmla="*/ 6 w 132"/>
                <a:gd name="T99" fmla="*/ 38 h 90"/>
                <a:gd name="T100" fmla="*/ 6 w 132"/>
                <a:gd name="T101" fmla="*/ 38 h 90"/>
                <a:gd name="T102" fmla="*/ 6 w 132"/>
                <a:gd name="T103" fmla="*/ 38 h 90"/>
                <a:gd name="T104" fmla="*/ 6 w 132"/>
                <a:gd name="T105" fmla="*/ 38 h 90"/>
                <a:gd name="T106" fmla="*/ 6 w 132"/>
                <a:gd name="T107" fmla="*/ 38 h 90"/>
                <a:gd name="T108" fmla="*/ 6 w 132"/>
                <a:gd name="T109" fmla="*/ 38 h 90"/>
                <a:gd name="T110" fmla="*/ 6 w 132"/>
                <a:gd name="T111" fmla="*/ 38 h 90"/>
                <a:gd name="T112" fmla="*/ 6 w 132"/>
                <a:gd name="T113" fmla="*/ 37 h 90"/>
                <a:gd name="T114" fmla="*/ 6 w 132"/>
                <a:gd name="T115" fmla="*/ 38 h 90"/>
                <a:gd name="T116" fmla="*/ 9 w 132"/>
                <a:gd name="T117" fmla="*/ 32 h 90"/>
                <a:gd name="T118" fmla="*/ 52 w 132"/>
                <a:gd name="T119" fmla="*/ 5 h 90"/>
                <a:gd name="T120" fmla="*/ 72 w 132"/>
                <a:gd name="T121" fmla="*/ 4 h 90"/>
                <a:gd name="T122" fmla="*/ 72 w 132"/>
                <a:gd name="T123" fmla="*/ 4 h 90"/>
                <a:gd name="T124" fmla="*/ 52 w 132"/>
                <a:gd name="T12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90">
                  <a:moveTo>
                    <a:pt x="5" y="88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3"/>
                    <a:pt x="0" y="65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8"/>
                    <a:pt x="0" y="4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0"/>
                    <a:pt x="1" y="38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2"/>
                    <a:pt x="17" y="6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9" y="0"/>
                    <a:pt x="66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2" y="0"/>
                    <a:pt x="103" y="5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11" y="15"/>
                    <a:pt x="116" y="24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8" y="53"/>
                    <a:pt x="131" y="66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8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68"/>
                    <a:pt x="123" y="67"/>
                    <a:pt x="123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5"/>
                    <a:pt x="122" y="63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0" y="55"/>
                    <a:pt x="117" y="48"/>
                    <a:pt x="115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09" y="28"/>
                    <a:pt x="104" y="18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3"/>
                    <a:pt x="91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6" y="8"/>
                    <a:pt x="60" y="8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23" y="13"/>
                    <a:pt x="13" y="34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8" y="48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65"/>
                    <a:pt x="10" y="83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5" y="88"/>
                    <a:pt x="5" y="88"/>
                    <a:pt x="5" y="88"/>
                  </a:cubicBezTo>
                  <a:close/>
                  <a:moveTo>
                    <a:pt x="5" y="80"/>
                  </a:moveTo>
                  <a:cubicBezTo>
                    <a:pt x="5" y="73"/>
                    <a:pt x="4" y="6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61"/>
                    <a:pt x="5" y="73"/>
                    <a:pt x="5" y="80"/>
                  </a:cubicBezTo>
                  <a:close/>
                  <a:moveTo>
                    <a:pt x="118" y="40"/>
                  </a:moveTo>
                  <a:cubicBezTo>
                    <a:pt x="122" y="48"/>
                    <a:pt x="124" y="57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1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4" y="54"/>
                    <a:pt x="121" y="47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5" y="32"/>
                    <a:pt x="112" y="25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2" y="25"/>
                    <a:pt x="115" y="32"/>
                    <a:pt x="118" y="40"/>
                  </a:cubicBezTo>
                  <a:close/>
                  <a:moveTo>
                    <a:pt x="5" y="41"/>
                  </a:moveTo>
                  <a:cubicBezTo>
                    <a:pt x="5" y="39"/>
                    <a:pt x="5" y="39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40"/>
                    <a:pt x="5" y="41"/>
                  </a:cubicBezTo>
                  <a:close/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8"/>
                    <a:pt x="6" y="38"/>
                  </a:cubicBezTo>
                  <a:close/>
                  <a:moveTo>
                    <a:pt x="52" y="5"/>
                  </a:moveTo>
                  <a:cubicBezTo>
                    <a:pt x="27" y="9"/>
                    <a:pt x="15" y="2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5" y="24"/>
                    <a:pt x="27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60" y="4"/>
                    <a:pt x="66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4"/>
                    <a:pt x="60" y="4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71"/>
            <p:cNvSpPr/>
            <p:nvPr/>
          </p:nvSpPr>
          <p:spPr bwMode="auto">
            <a:xfrm>
              <a:off x="2300" y="1449"/>
              <a:ext cx="10" cy="35"/>
            </a:xfrm>
            <a:custGeom>
              <a:avLst/>
              <a:gdLst>
                <a:gd name="T0" fmla="*/ 0 w 10"/>
                <a:gd name="T1" fmla="*/ 35 h 35"/>
                <a:gd name="T2" fmla="*/ 0 w 10"/>
                <a:gd name="T3" fmla="*/ 0 h 35"/>
                <a:gd name="T4" fmla="*/ 10 w 10"/>
                <a:gd name="T5" fmla="*/ 0 h 35"/>
                <a:gd name="T6" fmla="*/ 10 w 10"/>
                <a:gd name="T7" fmla="*/ 35 h 35"/>
                <a:gd name="T8" fmla="*/ 0 w 10"/>
                <a:gd name="T9" fmla="*/ 35 h 35"/>
                <a:gd name="T10" fmla="*/ 0 w 1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5">
                  <a:moveTo>
                    <a:pt x="0" y="35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72"/>
            <p:cNvSpPr>
              <a:spLocks noEditPoints="1"/>
            </p:cNvSpPr>
            <p:nvPr/>
          </p:nvSpPr>
          <p:spPr bwMode="auto">
            <a:xfrm>
              <a:off x="2295" y="1444"/>
              <a:ext cx="20" cy="45"/>
            </a:xfrm>
            <a:custGeom>
              <a:avLst/>
              <a:gdLst>
                <a:gd name="T0" fmla="*/ 15 w 20"/>
                <a:gd name="T1" fmla="*/ 45 h 45"/>
                <a:gd name="T2" fmla="*/ 5 w 20"/>
                <a:gd name="T3" fmla="*/ 45 h 45"/>
                <a:gd name="T4" fmla="*/ 5 w 20"/>
                <a:gd name="T5" fmla="*/ 40 h 45"/>
                <a:gd name="T6" fmla="*/ 10 w 20"/>
                <a:gd name="T7" fmla="*/ 40 h 45"/>
                <a:gd name="T8" fmla="*/ 5 w 20"/>
                <a:gd name="T9" fmla="*/ 40 h 45"/>
                <a:gd name="T10" fmla="*/ 5 w 20"/>
                <a:gd name="T11" fmla="*/ 45 h 45"/>
                <a:gd name="T12" fmla="*/ 0 w 20"/>
                <a:gd name="T13" fmla="*/ 45 h 45"/>
                <a:gd name="T14" fmla="*/ 0 w 20"/>
                <a:gd name="T15" fmla="*/ 0 h 45"/>
                <a:gd name="T16" fmla="*/ 20 w 20"/>
                <a:gd name="T17" fmla="*/ 0 h 45"/>
                <a:gd name="T18" fmla="*/ 20 w 20"/>
                <a:gd name="T19" fmla="*/ 45 h 45"/>
                <a:gd name="T20" fmla="*/ 15 w 20"/>
                <a:gd name="T21" fmla="*/ 45 h 45"/>
                <a:gd name="T22" fmla="*/ 15 w 20"/>
                <a:gd name="T23" fmla="*/ 45 h 45"/>
                <a:gd name="T24" fmla="*/ 10 w 20"/>
                <a:gd name="T25" fmla="*/ 35 h 45"/>
                <a:gd name="T26" fmla="*/ 10 w 20"/>
                <a:gd name="T27" fmla="*/ 10 h 45"/>
                <a:gd name="T28" fmla="*/ 10 w 20"/>
                <a:gd name="T29" fmla="*/ 35 h 45"/>
                <a:gd name="T30" fmla="*/ 10 w 20"/>
                <a:gd name="T31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5">
                  <a:moveTo>
                    <a:pt x="15" y="45"/>
                  </a:moveTo>
                  <a:lnTo>
                    <a:pt x="5" y="45"/>
                  </a:lnTo>
                  <a:lnTo>
                    <a:pt x="5" y="40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0" y="35"/>
                  </a:moveTo>
                  <a:lnTo>
                    <a:pt x="10" y="10"/>
                  </a:lnTo>
                  <a:lnTo>
                    <a:pt x="10" y="35"/>
                  </a:lnTo>
                  <a:lnTo>
                    <a:pt x="1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73"/>
            <p:cNvSpPr/>
            <p:nvPr/>
          </p:nvSpPr>
          <p:spPr bwMode="auto">
            <a:xfrm>
              <a:off x="2252" y="1477"/>
              <a:ext cx="86" cy="35"/>
            </a:xfrm>
            <a:custGeom>
              <a:avLst/>
              <a:gdLst>
                <a:gd name="T0" fmla="*/ 25 w 34"/>
                <a:gd name="T1" fmla="*/ 13 h 14"/>
                <a:gd name="T2" fmla="*/ 19 w 34"/>
                <a:gd name="T3" fmla="*/ 9 h 14"/>
                <a:gd name="T4" fmla="*/ 19 w 34"/>
                <a:gd name="T5" fmla="*/ 9 h 14"/>
                <a:gd name="T6" fmla="*/ 18 w 34"/>
                <a:gd name="T7" fmla="*/ 7 h 14"/>
                <a:gd name="T8" fmla="*/ 18 w 34"/>
                <a:gd name="T9" fmla="*/ 7 h 14"/>
                <a:gd name="T10" fmla="*/ 7 w 34"/>
                <a:gd name="T11" fmla="*/ 14 h 14"/>
                <a:gd name="T12" fmla="*/ 7 w 34"/>
                <a:gd name="T13" fmla="*/ 14 h 14"/>
                <a:gd name="T14" fmla="*/ 6 w 34"/>
                <a:gd name="T15" fmla="*/ 13 h 14"/>
                <a:gd name="T16" fmla="*/ 6 w 34"/>
                <a:gd name="T17" fmla="*/ 13 h 14"/>
                <a:gd name="T18" fmla="*/ 0 w 34"/>
                <a:gd name="T19" fmla="*/ 4 h 14"/>
                <a:gd name="T20" fmla="*/ 0 w 34"/>
                <a:gd name="T21" fmla="*/ 4 h 14"/>
                <a:gd name="T22" fmla="*/ 0 w 34"/>
                <a:gd name="T23" fmla="*/ 3 h 14"/>
                <a:gd name="T24" fmla="*/ 0 w 34"/>
                <a:gd name="T25" fmla="*/ 3 h 14"/>
                <a:gd name="T26" fmla="*/ 4 w 34"/>
                <a:gd name="T27" fmla="*/ 4 h 14"/>
                <a:gd name="T28" fmla="*/ 4 w 34"/>
                <a:gd name="T29" fmla="*/ 4 h 14"/>
                <a:gd name="T30" fmla="*/ 4 w 34"/>
                <a:gd name="T31" fmla="*/ 4 h 14"/>
                <a:gd name="T32" fmla="*/ 5 w 34"/>
                <a:gd name="T33" fmla="*/ 7 h 14"/>
                <a:gd name="T34" fmla="*/ 5 w 34"/>
                <a:gd name="T35" fmla="*/ 7 h 14"/>
                <a:gd name="T36" fmla="*/ 6 w 34"/>
                <a:gd name="T37" fmla="*/ 9 h 14"/>
                <a:gd name="T38" fmla="*/ 6 w 34"/>
                <a:gd name="T39" fmla="*/ 9 h 14"/>
                <a:gd name="T40" fmla="*/ 7 w 34"/>
                <a:gd name="T41" fmla="*/ 10 h 14"/>
                <a:gd name="T42" fmla="*/ 7 w 34"/>
                <a:gd name="T43" fmla="*/ 10 h 14"/>
                <a:gd name="T44" fmla="*/ 13 w 34"/>
                <a:gd name="T45" fmla="*/ 6 h 14"/>
                <a:gd name="T46" fmla="*/ 13 w 34"/>
                <a:gd name="T47" fmla="*/ 6 h 14"/>
                <a:gd name="T48" fmla="*/ 17 w 34"/>
                <a:gd name="T49" fmla="*/ 2 h 14"/>
                <a:gd name="T50" fmla="*/ 17 w 34"/>
                <a:gd name="T51" fmla="*/ 2 h 14"/>
                <a:gd name="T52" fmla="*/ 19 w 34"/>
                <a:gd name="T53" fmla="*/ 0 h 14"/>
                <a:gd name="T54" fmla="*/ 20 w 34"/>
                <a:gd name="T55" fmla="*/ 3 h 14"/>
                <a:gd name="T56" fmla="*/ 22 w 34"/>
                <a:gd name="T57" fmla="*/ 6 h 14"/>
                <a:gd name="T58" fmla="*/ 22 w 34"/>
                <a:gd name="T59" fmla="*/ 6 h 14"/>
                <a:gd name="T60" fmla="*/ 25 w 34"/>
                <a:gd name="T61" fmla="*/ 9 h 14"/>
                <a:gd name="T62" fmla="*/ 25 w 34"/>
                <a:gd name="T63" fmla="*/ 9 h 14"/>
                <a:gd name="T64" fmla="*/ 25 w 34"/>
                <a:gd name="T65" fmla="*/ 9 h 14"/>
                <a:gd name="T66" fmla="*/ 25 w 34"/>
                <a:gd name="T67" fmla="*/ 9 h 14"/>
                <a:gd name="T68" fmla="*/ 25 w 34"/>
                <a:gd name="T69" fmla="*/ 9 h 14"/>
                <a:gd name="T70" fmla="*/ 25 w 34"/>
                <a:gd name="T71" fmla="*/ 9 h 14"/>
                <a:gd name="T72" fmla="*/ 26 w 34"/>
                <a:gd name="T73" fmla="*/ 9 h 14"/>
                <a:gd name="T74" fmla="*/ 26 w 34"/>
                <a:gd name="T75" fmla="*/ 9 h 14"/>
                <a:gd name="T76" fmla="*/ 28 w 34"/>
                <a:gd name="T77" fmla="*/ 5 h 14"/>
                <a:gd name="T78" fmla="*/ 28 w 34"/>
                <a:gd name="T79" fmla="*/ 5 h 14"/>
                <a:gd name="T80" fmla="*/ 31 w 34"/>
                <a:gd name="T81" fmla="*/ 0 h 14"/>
                <a:gd name="T82" fmla="*/ 31 w 34"/>
                <a:gd name="T83" fmla="*/ 0 h 14"/>
                <a:gd name="T84" fmla="*/ 34 w 34"/>
                <a:gd name="T85" fmla="*/ 2 h 14"/>
                <a:gd name="T86" fmla="*/ 32 w 34"/>
                <a:gd name="T87" fmla="*/ 7 h 14"/>
                <a:gd name="T88" fmla="*/ 32 w 34"/>
                <a:gd name="T89" fmla="*/ 7 h 14"/>
                <a:gd name="T90" fmla="*/ 26 w 34"/>
                <a:gd name="T91" fmla="*/ 13 h 14"/>
                <a:gd name="T92" fmla="*/ 26 w 34"/>
                <a:gd name="T93" fmla="*/ 13 h 14"/>
                <a:gd name="T94" fmla="*/ 26 w 34"/>
                <a:gd name="T95" fmla="*/ 13 h 14"/>
                <a:gd name="T96" fmla="*/ 26 w 34"/>
                <a:gd name="T97" fmla="*/ 13 h 14"/>
                <a:gd name="T98" fmla="*/ 25 w 34"/>
                <a:gd name="T99" fmla="*/ 13 h 14"/>
                <a:gd name="T100" fmla="*/ 25 w 34"/>
                <a:gd name="T101" fmla="*/ 13 h 14"/>
                <a:gd name="T102" fmla="*/ 25 w 34"/>
                <a:gd name="T103" fmla="*/ 14 h 14"/>
                <a:gd name="T104" fmla="*/ 25 w 34"/>
                <a:gd name="T105" fmla="*/ 14 h 14"/>
                <a:gd name="T106" fmla="*/ 25 w 34"/>
                <a:gd name="T107" fmla="*/ 14 h 14"/>
                <a:gd name="T108" fmla="*/ 25 w 34"/>
                <a:gd name="T10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14">
                  <a:moveTo>
                    <a:pt x="25" y="13"/>
                  </a:moveTo>
                  <a:cubicBezTo>
                    <a:pt x="22" y="13"/>
                    <a:pt x="21" y="10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9"/>
                    <a:pt x="11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2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11" y="8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4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4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8"/>
                    <a:pt x="28" y="7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3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3" y="5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10"/>
                    <a:pt x="29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74"/>
            <p:cNvSpPr>
              <a:spLocks noEditPoints="1"/>
            </p:cNvSpPr>
            <p:nvPr/>
          </p:nvSpPr>
          <p:spPr bwMode="auto">
            <a:xfrm>
              <a:off x="2247" y="1467"/>
              <a:ext cx="99" cy="50"/>
            </a:xfrm>
            <a:custGeom>
              <a:avLst/>
              <a:gdLst>
                <a:gd name="T0" fmla="*/ 20 w 39"/>
                <a:gd name="T1" fmla="*/ 14 h 20"/>
                <a:gd name="T2" fmla="*/ 7 w 39"/>
                <a:gd name="T3" fmla="*/ 19 h 20"/>
                <a:gd name="T4" fmla="*/ 0 w 39"/>
                <a:gd name="T5" fmla="*/ 8 h 20"/>
                <a:gd name="T6" fmla="*/ 0 w 39"/>
                <a:gd name="T7" fmla="*/ 5 h 20"/>
                <a:gd name="T8" fmla="*/ 8 w 39"/>
                <a:gd name="T9" fmla="*/ 8 h 20"/>
                <a:gd name="T10" fmla="*/ 8 w 39"/>
                <a:gd name="T11" fmla="*/ 8 h 20"/>
                <a:gd name="T12" fmla="*/ 8 w 39"/>
                <a:gd name="T13" fmla="*/ 11 h 20"/>
                <a:gd name="T14" fmla="*/ 9 w 39"/>
                <a:gd name="T15" fmla="*/ 11 h 20"/>
                <a:gd name="T16" fmla="*/ 10 w 39"/>
                <a:gd name="T17" fmla="*/ 11 h 20"/>
                <a:gd name="T18" fmla="*/ 17 w 39"/>
                <a:gd name="T19" fmla="*/ 5 h 20"/>
                <a:gd name="T20" fmla="*/ 21 w 39"/>
                <a:gd name="T21" fmla="*/ 0 h 20"/>
                <a:gd name="T22" fmla="*/ 24 w 39"/>
                <a:gd name="T23" fmla="*/ 6 h 20"/>
                <a:gd name="T24" fmla="*/ 24 w 39"/>
                <a:gd name="T25" fmla="*/ 6 h 20"/>
                <a:gd name="T26" fmla="*/ 26 w 39"/>
                <a:gd name="T27" fmla="*/ 9 h 20"/>
                <a:gd name="T28" fmla="*/ 27 w 39"/>
                <a:gd name="T29" fmla="*/ 11 h 20"/>
                <a:gd name="T30" fmla="*/ 31 w 39"/>
                <a:gd name="T31" fmla="*/ 3 h 20"/>
                <a:gd name="T32" fmla="*/ 31 w 39"/>
                <a:gd name="T33" fmla="*/ 3 h 20"/>
                <a:gd name="T34" fmla="*/ 38 w 39"/>
                <a:gd name="T35" fmla="*/ 6 h 20"/>
                <a:gd name="T36" fmla="*/ 29 w 39"/>
                <a:gd name="T37" fmla="*/ 19 h 20"/>
                <a:gd name="T38" fmla="*/ 28 w 39"/>
                <a:gd name="T39" fmla="*/ 19 h 20"/>
                <a:gd name="T40" fmla="*/ 28 w 39"/>
                <a:gd name="T41" fmla="*/ 19 h 20"/>
                <a:gd name="T42" fmla="*/ 26 w 39"/>
                <a:gd name="T43" fmla="*/ 19 h 20"/>
                <a:gd name="T44" fmla="*/ 27 w 39"/>
                <a:gd name="T45" fmla="*/ 17 h 20"/>
                <a:gd name="T46" fmla="*/ 8 w 39"/>
                <a:gd name="T47" fmla="*/ 16 h 20"/>
                <a:gd name="T48" fmla="*/ 8 w 39"/>
                <a:gd name="T49" fmla="*/ 15 h 20"/>
                <a:gd name="T50" fmla="*/ 26 w 39"/>
                <a:gd name="T51" fmla="*/ 15 h 20"/>
                <a:gd name="T52" fmla="*/ 26 w 39"/>
                <a:gd name="T53" fmla="*/ 15 h 20"/>
                <a:gd name="T54" fmla="*/ 29 w 39"/>
                <a:gd name="T55" fmla="*/ 15 h 20"/>
                <a:gd name="T56" fmla="*/ 30 w 39"/>
                <a:gd name="T57" fmla="*/ 14 h 20"/>
                <a:gd name="T58" fmla="*/ 5 w 39"/>
                <a:gd name="T59" fmla="*/ 12 h 20"/>
                <a:gd name="T60" fmla="*/ 6 w 39"/>
                <a:gd name="T61" fmla="*/ 15 h 20"/>
                <a:gd name="T62" fmla="*/ 13 w 39"/>
                <a:gd name="T63" fmla="*/ 14 h 20"/>
                <a:gd name="T64" fmla="*/ 16 w 39"/>
                <a:gd name="T65" fmla="*/ 11 h 20"/>
                <a:gd name="T66" fmla="*/ 23 w 39"/>
                <a:gd name="T67" fmla="*/ 12 h 20"/>
                <a:gd name="T68" fmla="*/ 23 w 39"/>
                <a:gd name="T69" fmla="*/ 11 h 20"/>
                <a:gd name="T70" fmla="*/ 32 w 39"/>
                <a:gd name="T71" fmla="*/ 10 h 20"/>
                <a:gd name="T72" fmla="*/ 33 w 39"/>
                <a:gd name="T73" fmla="*/ 8 h 20"/>
                <a:gd name="T74" fmla="*/ 22 w 39"/>
                <a:gd name="T75" fmla="*/ 10 h 20"/>
                <a:gd name="T76" fmla="*/ 21 w 39"/>
                <a:gd name="T77" fmla="*/ 9 h 20"/>
                <a:gd name="T78" fmla="*/ 20 w 39"/>
                <a:gd name="T79" fmla="*/ 7 h 20"/>
                <a:gd name="T80" fmla="*/ 20 w 39"/>
                <a:gd name="T81" fmla="*/ 8 h 20"/>
                <a:gd name="T82" fmla="*/ 20 w 39"/>
                <a:gd name="T83" fmla="*/ 8 h 20"/>
                <a:gd name="T84" fmla="*/ 21 w 39"/>
                <a:gd name="T8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20">
                  <a:moveTo>
                    <a:pt x="26" y="19"/>
                  </a:moveTo>
                  <a:cubicBezTo>
                    <a:pt x="22" y="18"/>
                    <a:pt x="21" y="16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7" y="16"/>
                    <a:pt x="13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7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3" y="9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8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10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0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6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7" y="9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14"/>
                    <a:pt x="33" y="18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27" y="17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lose/>
                  <a:moveTo>
                    <a:pt x="26" y="15"/>
                  </a:moveTo>
                  <a:cubicBezTo>
                    <a:pt x="26" y="15"/>
                    <a:pt x="25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4"/>
                    <a:pt x="26" y="15"/>
                    <a:pt x="26" y="15"/>
                  </a:cubicBezTo>
                  <a:close/>
                  <a:moveTo>
                    <a:pt x="30" y="14"/>
                  </a:moveTo>
                  <a:cubicBezTo>
                    <a:pt x="29" y="14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4"/>
                    <a:pt x="30" y="14"/>
                  </a:cubicBezTo>
                  <a:close/>
                  <a:moveTo>
                    <a:pt x="6" y="15"/>
                  </a:moveTo>
                  <a:cubicBezTo>
                    <a:pt x="5" y="14"/>
                    <a:pt x="5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4"/>
                    <a:pt x="6" y="15"/>
                  </a:cubicBezTo>
                  <a:close/>
                  <a:moveTo>
                    <a:pt x="16" y="11"/>
                  </a:moveTo>
                  <a:cubicBezTo>
                    <a:pt x="15" y="12"/>
                    <a:pt x="14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11"/>
                    <a:pt x="16" y="11"/>
                  </a:cubicBezTo>
                  <a:close/>
                  <a:moveTo>
                    <a:pt x="23" y="11"/>
                  </a:moveTo>
                  <a:cubicBezTo>
                    <a:pt x="23" y="11"/>
                    <a:pt x="23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2" y="9"/>
                    <a:pt x="32" y="10"/>
                  </a:cubicBezTo>
                  <a:close/>
                  <a:moveTo>
                    <a:pt x="22" y="1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2" y="10"/>
                  </a:cubicBezTo>
                  <a:close/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75"/>
            <p:cNvSpPr>
              <a:spLocks noEditPoints="1"/>
            </p:cNvSpPr>
            <p:nvPr/>
          </p:nvSpPr>
          <p:spPr bwMode="auto">
            <a:xfrm>
              <a:off x="2257" y="1489"/>
              <a:ext cx="66" cy="227"/>
            </a:xfrm>
            <a:custGeom>
              <a:avLst/>
              <a:gdLst>
                <a:gd name="T0" fmla="*/ 3 w 66"/>
                <a:gd name="T1" fmla="*/ 174 h 227"/>
                <a:gd name="T2" fmla="*/ 0 w 66"/>
                <a:gd name="T3" fmla="*/ 171 h 227"/>
                <a:gd name="T4" fmla="*/ 0 w 66"/>
                <a:gd name="T5" fmla="*/ 169 h 227"/>
                <a:gd name="T6" fmla="*/ 31 w 66"/>
                <a:gd name="T7" fmla="*/ 0 h 227"/>
                <a:gd name="T8" fmla="*/ 41 w 66"/>
                <a:gd name="T9" fmla="*/ 0 h 227"/>
                <a:gd name="T10" fmla="*/ 66 w 66"/>
                <a:gd name="T11" fmla="*/ 169 h 227"/>
                <a:gd name="T12" fmla="*/ 25 w 66"/>
                <a:gd name="T13" fmla="*/ 227 h 227"/>
                <a:gd name="T14" fmla="*/ 3 w 66"/>
                <a:gd name="T15" fmla="*/ 174 h 227"/>
                <a:gd name="T16" fmla="*/ 3 w 66"/>
                <a:gd name="T17" fmla="*/ 174 h 227"/>
                <a:gd name="T18" fmla="*/ 13 w 66"/>
                <a:gd name="T19" fmla="*/ 169 h 227"/>
                <a:gd name="T20" fmla="*/ 28 w 66"/>
                <a:gd name="T21" fmla="*/ 206 h 227"/>
                <a:gd name="T22" fmla="*/ 56 w 66"/>
                <a:gd name="T23" fmla="*/ 166 h 227"/>
                <a:gd name="T24" fmla="*/ 36 w 66"/>
                <a:gd name="T25" fmla="*/ 33 h 227"/>
                <a:gd name="T26" fmla="*/ 10 w 66"/>
                <a:gd name="T27" fmla="*/ 169 h 227"/>
                <a:gd name="T28" fmla="*/ 13 w 66"/>
                <a:gd name="T29" fmla="*/ 169 h 227"/>
                <a:gd name="T30" fmla="*/ 13 w 66"/>
                <a:gd name="T31" fmla="*/ 16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27">
                  <a:moveTo>
                    <a:pt x="3" y="174"/>
                  </a:moveTo>
                  <a:lnTo>
                    <a:pt x="0" y="171"/>
                  </a:lnTo>
                  <a:lnTo>
                    <a:pt x="0" y="169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66" y="169"/>
                  </a:lnTo>
                  <a:lnTo>
                    <a:pt x="25" y="227"/>
                  </a:lnTo>
                  <a:lnTo>
                    <a:pt x="3" y="174"/>
                  </a:lnTo>
                  <a:lnTo>
                    <a:pt x="3" y="174"/>
                  </a:lnTo>
                  <a:close/>
                  <a:moveTo>
                    <a:pt x="13" y="169"/>
                  </a:moveTo>
                  <a:lnTo>
                    <a:pt x="28" y="206"/>
                  </a:lnTo>
                  <a:lnTo>
                    <a:pt x="56" y="166"/>
                  </a:lnTo>
                  <a:lnTo>
                    <a:pt x="36" y="33"/>
                  </a:lnTo>
                  <a:lnTo>
                    <a:pt x="10" y="169"/>
                  </a:lnTo>
                  <a:lnTo>
                    <a:pt x="13" y="169"/>
                  </a:lnTo>
                  <a:lnTo>
                    <a:pt x="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76"/>
            <p:cNvSpPr>
              <a:spLocks noEditPoints="1"/>
            </p:cNvSpPr>
            <p:nvPr/>
          </p:nvSpPr>
          <p:spPr bwMode="auto">
            <a:xfrm>
              <a:off x="2252" y="1484"/>
              <a:ext cx="76" cy="242"/>
            </a:xfrm>
            <a:custGeom>
              <a:avLst/>
              <a:gdLst>
                <a:gd name="T0" fmla="*/ 3 w 76"/>
                <a:gd name="T1" fmla="*/ 181 h 242"/>
                <a:gd name="T2" fmla="*/ 8 w 76"/>
                <a:gd name="T3" fmla="*/ 179 h 242"/>
                <a:gd name="T4" fmla="*/ 13 w 76"/>
                <a:gd name="T5" fmla="*/ 176 h 242"/>
                <a:gd name="T6" fmla="*/ 23 w 76"/>
                <a:gd name="T7" fmla="*/ 199 h 242"/>
                <a:gd name="T8" fmla="*/ 13 w 76"/>
                <a:gd name="T9" fmla="*/ 176 h 242"/>
                <a:gd name="T10" fmla="*/ 18 w 76"/>
                <a:gd name="T11" fmla="*/ 174 h 242"/>
                <a:gd name="T12" fmla="*/ 20 w 76"/>
                <a:gd name="T13" fmla="*/ 174 h 242"/>
                <a:gd name="T14" fmla="*/ 33 w 76"/>
                <a:gd name="T15" fmla="*/ 201 h 242"/>
                <a:gd name="T16" fmla="*/ 56 w 76"/>
                <a:gd name="T17" fmla="*/ 171 h 242"/>
                <a:gd name="T18" fmla="*/ 41 w 76"/>
                <a:gd name="T19" fmla="*/ 68 h 242"/>
                <a:gd name="T20" fmla="*/ 20 w 76"/>
                <a:gd name="T21" fmla="*/ 171 h 242"/>
                <a:gd name="T22" fmla="*/ 20 w 76"/>
                <a:gd name="T23" fmla="*/ 174 h 242"/>
                <a:gd name="T24" fmla="*/ 18 w 76"/>
                <a:gd name="T25" fmla="*/ 174 h 242"/>
                <a:gd name="T26" fmla="*/ 13 w 76"/>
                <a:gd name="T27" fmla="*/ 176 h 242"/>
                <a:gd name="T28" fmla="*/ 13 w 76"/>
                <a:gd name="T29" fmla="*/ 176 h 242"/>
                <a:gd name="T30" fmla="*/ 8 w 76"/>
                <a:gd name="T31" fmla="*/ 179 h 242"/>
                <a:gd name="T32" fmla="*/ 3 w 76"/>
                <a:gd name="T33" fmla="*/ 181 h 242"/>
                <a:gd name="T34" fmla="*/ 0 w 76"/>
                <a:gd name="T35" fmla="*/ 176 h 242"/>
                <a:gd name="T36" fmla="*/ 0 w 76"/>
                <a:gd name="T37" fmla="*/ 174 h 242"/>
                <a:gd name="T38" fmla="*/ 30 w 76"/>
                <a:gd name="T39" fmla="*/ 0 h 242"/>
                <a:gd name="T40" fmla="*/ 51 w 76"/>
                <a:gd name="T41" fmla="*/ 3 h 242"/>
                <a:gd name="T42" fmla="*/ 76 w 76"/>
                <a:gd name="T43" fmla="*/ 176 h 242"/>
                <a:gd name="T44" fmla="*/ 30 w 76"/>
                <a:gd name="T45" fmla="*/ 242 h 242"/>
                <a:gd name="T46" fmla="*/ 3 w 76"/>
                <a:gd name="T47" fmla="*/ 181 h 242"/>
                <a:gd name="T48" fmla="*/ 3 w 76"/>
                <a:gd name="T49" fmla="*/ 181 h 242"/>
                <a:gd name="T50" fmla="*/ 10 w 76"/>
                <a:gd name="T51" fmla="*/ 174 h 242"/>
                <a:gd name="T52" fmla="*/ 10 w 76"/>
                <a:gd name="T53" fmla="*/ 174 h 242"/>
                <a:gd name="T54" fmla="*/ 10 w 76"/>
                <a:gd name="T55" fmla="*/ 174 h 242"/>
                <a:gd name="T56" fmla="*/ 10 w 76"/>
                <a:gd name="T57" fmla="*/ 174 h 242"/>
                <a:gd name="T58" fmla="*/ 10 w 76"/>
                <a:gd name="T59" fmla="*/ 174 h 242"/>
                <a:gd name="T60" fmla="*/ 10 w 76"/>
                <a:gd name="T61" fmla="*/ 174 h 242"/>
                <a:gd name="T62" fmla="*/ 46 w 76"/>
                <a:gd name="T63" fmla="*/ 38 h 242"/>
                <a:gd name="T64" fmla="*/ 66 w 76"/>
                <a:gd name="T65" fmla="*/ 174 h 242"/>
                <a:gd name="T66" fmla="*/ 41 w 76"/>
                <a:gd name="T67" fmla="*/ 10 h 242"/>
                <a:gd name="T68" fmla="*/ 41 w 76"/>
                <a:gd name="T69" fmla="*/ 10 h 242"/>
                <a:gd name="T70" fmla="*/ 18 w 76"/>
                <a:gd name="T71" fmla="*/ 134 h 242"/>
                <a:gd name="T72" fmla="*/ 36 w 76"/>
                <a:gd name="T73" fmla="*/ 38 h 242"/>
                <a:gd name="T74" fmla="*/ 46 w 76"/>
                <a:gd name="T75" fmla="*/ 38 h 242"/>
                <a:gd name="T76" fmla="*/ 46 w 76"/>
                <a:gd name="T7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242">
                  <a:moveTo>
                    <a:pt x="3" y="181"/>
                  </a:moveTo>
                  <a:lnTo>
                    <a:pt x="8" y="179"/>
                  </a:lnTo>
                  <a:lnTo>
                    <a:pt x="13" y="176"/>
                  </a:lnTo>
                  <a:lnTo>
                    <a:pt x="23" y="199"/>
                  </a:lnTo>
                  <a:lnTo>
                    <a:pt x="13" y="176"/>
                  </a:lnTo>
                  <a:lnTo>
                    <a:pt x="18" y="174"/>
                  </a:lnTo>
                  <a:lnTo>
                    <a:pt x="20" y="174"/>
                  </a:lnTo>
                  <a:lnTo>
                    <a:pt x="33" y="201"/>
                  </a:lnTo>
                  <a:lnTo>
                    <a:pt x="56" y="171"/>
                  </a:lnTo>
                  <a:lnTo>
                    <a:pt x="41" y="68"/>
                  </a:lnTo>
                  <a:lnTo>
                    <a:pt x="20" y="171"/>
                  </a:lnTo>
                  <a:lnTo>
                    <a:pt x="20" y="174"/>
                  </a:lnTo>
                  <a:lnTo>
                    <a:pt x="18" y="174"/>
                  </a:lnTo>
                  <a:lnTo>
                    <a:pt x="13" y="176"/>
                  </a:lnTo>
                  <a:lnTo>
                    <a:pt x="13" y="176"/>
                  </a:lnTo>
                  <a:lnTo>
                    <a:pt x="8" y="179"/>
                  </a:lnTo>
                  <a:lnTo>
                    <a:pt x="3" y="181"/>
                  </a:lnTo>
                  <a:lnTo>
                    <a:pt x="0" y="176"/>
                  </a:lnTo>
                  <a:lnTo>
                    <a:pt x="0" y="174"/>
                  </a:lnTo>
                  <a:lnTo>
                    <a:pt x="30" y="0"/>
                  </a:lnTo>
                  <a:lnTo>
                    <a:pt x="51" y="3"/>
                  </a:lnTo>
                  <a:lnTo>
                    <a:pt x="76" y="176"/>
                  </a:lnTo>
                  <a:lnTo>
                    <a:pt x="30" y="242"/>
                  </a:lnTo>
                  <a:lnTo>
                    <a:pt x="3" y="181"/>
                  </a:lnTo>
                  <a:lnTo>
                    <a:pt x="3" y="181"/>
                  </a:lnTo>
                  <a:close/>
                  <a:moveTo>
                    <a:pt x="10" y="174"/>
                  </a:move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close/>
                  <a:moveTo>
                    <a:pt x="46" y="38"/>
                  </a:moveTo>
                  <a:lnTo>
                    <a:pt x="66" y="174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18" y="134"/>
                  </a:lnTo>
                  <a:lnTo>
                    <a:pt x="36" y="38"/>
                  </a:lnTo>
                  <a:lnTo>
                    <a:pt x="46" y="38"/>
                  </a:lnTo>
                  <a:lnTo>
                    <a:pt x="4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77"/>
            <p:cNvSpPr>
              <a:spLocks noEditPoints="1"/>
            </p:cNvSpPr>
            <p:nvPr/>
          </p:nvSpPr>
          <p:spPr bwMode="auto">
            <a:xfrm>
              <a:off x="2176" y="1467"/>
              <a:ext cx="205" cy="311"/>
            </a:xfrm>
            <a:custGeom>
              <a:avLst/>
              <a:gdLst>
                <a:gd name="T0" fmla="*/ 12 w 81"/>
                <a:gd name="T1" fmla="*/ 101 h 124"/>
                <a:gd name="T2" fmla="*/ 0 w 81"/>
                <a:gd name="T3" fmla="*/ 56 h 124"/>
                <a:gd name="T4" fmla="*/ 0 w 81"/>
                <a:gd name="T5" fmla="*/ 56 h 124"/>
                <a:gd name="T6" fmla="*/ 1 w 81"/>
                <a:gd name="T7" fmla="*/ 46 h 124"/>
                <a:gd name="T8" fmla="*/ 1 w 81"/>
                <a:gd name="T9" fmla="*/ 46 h 124"/>
                <a:gd name="T10" fmla="*/ 51 w 81"/>
                <a:gd name="T11" fmla="*/ 0 h 124"/>
                <a:gd name="T12" fmla="*/ 51 w 81"/>
                <a:gd name="T13" fmla="*/ 0 h 124"/>
                <a:gd name="T14" fmla="*/ 75 w 81"/>
                <a:gd name="T15" fmla="*/ 17 h 124"/>
                <a:gd name="T16" fmla="*/ 75 w 81"/>
                <a:gd name="T17" fmla="*/ 17 h 124"/>
                <a:gd name="T18" fmla="*/ 81 w 81"/>
                <a:gd name="T19" fmla="*/ 58 h 124"/>
                <a:gd name="T20" fmla="*/ 81 w 81"/>
                <a:gd name="T21" fmla="*/ 58 h 124"/>
                <a:gd name="T22" fmla="*/ 41 w 81"/>
                <a:gd name="T23" fmla="*/ 124 h 124"/>
                <a:gd name="T24" fmla="*/ 41 w 81"/>
                <a:gd name="T25" fmla="*/ 124 h 124"/>
                <a:gd name="T26" fmla="*/ 12 w 81"/>
                <a:gd name="T27" fmla="*/ 101 h 124"/>
                <a:gd name="T28" fmla="*/ 5 w 81"/>
                <a:gd name="T29" fmla="*/ 47 h 124"/>
                <a:gd name="T30" fmla="*/ 4 w 81"/>
                <a:gd name="T31" fmla="*/ 56 h 124"/>
                <a:gd name="T32" fmla="*/ 4 w 81"/>
                <a:gd name="T33" fmla="*/ 56 h 124"/>
                <a:gd name="T34" fmla="*/ 16 w 81"/>
                <a:gd name="T35" fmla="*/ 99 h 124"/>
                <a:gd name="T36" fmla="*/ 16 w 81"/>
                <a:gd name="T37" fmla="*/ 99 h 124"/>
                <a:gd name="T38" fmla="*/ 41 w 81"/>
                <a:gd name="T39" fmla="*/ 120 h 124"/>
                <a:gd name="T40" fmla="*/ 41 w 81"/>
                <a:gd name="T41" fmla="*/ 120 h 124"/>
                <a:gd name="T42" fmla="*/ 66 w 81"/>
                <a:gd name="T43" fmla="*/ 101 h 124"/>
                <a:gd name="T44" fmla="*/ 66 w 81"/>
                <a:gd name="T45" fmla="*/ 101 h 124"/>
                <a:gd name="T46" fmla="*/ 77 w 81"/>
                <a:gd name="T47" fmla="*/ 58 h 124"/>
                <a:gd name="T48" fmla="*/ 77 w 81"/>
                <a:gd name="T49" fmla="*/ 58 h 124"/>
                <a:gd name="T50" fmla="*/ 71 w 81"/>
                <a:gd name="T51" fmla="*/ 19 h 124"/>
                <a:gd name="T52" fmla="*/ 71 w 81"/>
                <a:gd name="T53" fmla="*/ 19 h 124"/>
                <a:gd name="T54" fmla="*/ 51 w 81"/>
                <a:gd name="T55" fmla="*/ 4 h 124"/>
                <a:gd name="T56" fmla="*/ 51 w 81"/>
                <a:gd name="T57" fmla="*/ 4 h 124"/>
                <a:gd name="T58" fmla="*/ 5 w 81"/>
                <a:gd name="T59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24">
                  <a:moveTo>
                    <a:pt x="12" y="101"/>
                  </a:moveTo>
                  <a:cubicBezTo>
                    <a:pt x="5" y="88"/>
                    <a:pt x="0" y="71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49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6" y="13"/>
                    <a:pt x="29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0" y="28"/>
                    <a:pt x="81" y="42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90"/>
                    <a:pt x="64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30" y="124"/>
                    <a:pt x="20" y="114"/>
                    <a:pt x="12" y="101"/>
                  </a:cubicBezTo>
                  <a:close/>
                  <a:moveTo>
                    <a:pt x="5" y="47"/>
                  </a:moveTo>
                  <a:cubicBezTo>
                    <a:pt x="4" y="50"/>
                    <a:pt x="4" y="53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71"/>
                    <a:pt x="9" y="87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112"/>
                    <a:pt x="32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50" y="120"/>
                    <a:pt x="59" y="113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3" y="89"/>
                    <a:pt x="77" y="74"/>
                    <a:pt x="77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7" y="42"/>
                    <a:pt x="76" y="28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0" y="4"/>
                    <a:pt x="10" y="15"/>
                    <a:pt x="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78"/>
            <p:cNvSpPr>
              <a:spLocks noEditPoints="1"/>
            </p:cNvSpPr>
            <p:nvPr/>
          </p:nvSpPr>
          <p:spPr bwMode="auto">
            <a:xfrm>
              <a:off x="2171" y="1462"/>
              <a:ext cx="215" cy="321"/>
            </a:xfrm>
            <a:custGeom>
              <a:avLst/>
              <a:gdLst>
                <a:gd name="T0" fmla="*/ 13 w 85"/>
                <a:gd name="T1" fmla="*/ 104 h 128"/>
                <a:gd name="T2" fmla="*/ 1 w 85"/>
                <a:gd name="T3" fmla="*/ 48 h 128"/>
                <a:gd name="T4" fmla="*/ 53 w 85"/>
                <a:gd name="T5" fmla="*/ 0 h 128"/>
                <a:gd name="T6" fmla="*/ 53 w 85"/>
                <a:gd name="T7" fmla="*/ 0 h 128"/>
                <a:gd name="T8" fmla="*/ 79 w 85"/>
                <a:gd name="T9" fmla="*/ 18 h 128"/>
                <a:gd name="T10" fmla="*/ 43 w 85"/>
                <a:gd name="T11" fmla="*/ 128 h 128"/>
                <a:gd name="T12" fmla="*/ 43 w 85"/>
                <a:gd name="T13" fmla="*/ 124 h 128"/>
                <a:gd name="T14" fmla="*/ 43 w 85"/>
                <a:gd name="T15" fmla="*/ 124 h 128"/>
                <a:gd name="T16" fmla="*/ 43 w 85"/>
                <a:gd name="T17" fmla="*/ 124 h 128"/>
                <a:gd name="T18" fmla="*/ 19 w 85"/>
                <a:gd name="T19" fmla="*/ 106 h 128"/>
                <a:gd name="T20" fmla="*/ 50 w 85"/>
                <a:gd name="T21" fmla="*/ 123 h 128"/>
                <a:gd name="T22" fmla="*/ 51 w 85"/>
                <a:gd name="T23" fmla="*/ 123 h 128"/>
                <a:gd name="T24" fmla="*/ 51 w 85"/>
                <a:gd name="T25" fmla="*/ 123 h 128"/>
                <a:gd name="T26" fmla="*/ 51 w 85"/>
                <a:gd name="T27" fmla="*/ 123 h 128"/>
                <a:gd name="T28" fmla="*/ 70 w 85"/>
                <a:gd name="T29" fmla="*/ 104 h 128"/>
                <a:gd name="T30" fmla="*/ 67 w 85"/>
                <a:gd name="T31" fmla="*/ 102 h 128"/>
                <a:gd name="T32" fmla="*/ 77 w 85"/>
                <a:gd name="T33" fmla="*/ 60 h 128"/>
                <a:gd name="T34" fmla="*/ 77 w 85"/>
                <a:gd name="T35" fmla="*/ 60 h 128"/>
                <a:gd name="T36" fmla="*/ 71 w 85"/>
                <a:gd name="T37" fmla="*/ 22 h 128"/>
                <a:gd name="T38" fmla="*/ 53 w 85"/>
                <a:gd name="T39" fmla="*/ 8 h 128"/>
                <a:gd name="T40" fmla="*/ 8 w 85"/>
                <a:gd name="T41" fmla="*/ 58 h 128"/>
                <a:gd name="T42" fmla="*/ 8 w 85"/>
                <a:gd name="T43" fmla="*/ 58 h 128"/>
                <a:gd name="T44" fmla="*/ 20 w 85"/>
                <a:gd name="T45" fmla="*/ 100 h 128"/>
                <a:gd name="T46" fmla="*/ 43 w 85"/>
                <a:gd name="T47" fmla="*/ 120 h 128"/>
                <a:gd name="T48" fmla="*/ 43 w 85"/>
                <a:gd name="T49" fmla="*/ 120 h 128"/>
                <a:gd name="T50" fmla="*/ 16 w 85"/>
                <a:gd name="T51" fmla="*/ 102 h 128"/>
                <a:gd name="T52" fmla="*/ 78 w 85"/>
                <a:gd name="T53" fmla="*/ 85 h 128"/>
                <a:gd name="T54" fmla="*/ 78 w 85"/>
                <a:gd name="T55" fmla="*/ 85 h 128"/>
                <a:gd name="T56" fmla="*/ 78 w 85"/>
                <a:gd name="T57" fmla="*/ 84 h 128"/>
                <a:gd name="T58" fmla="*/ 81 w 85"/>
                <a:gd name="T59" fmla="*/ 61 h 128"/>
                <a:gd name="T60" fmla="*/ 81 w 85"/>
                <a:gd name="T61" fmla="*/ 60 h 128"/>
                <a:gd name="T62" fmla="*/ 81 w 85"/>
                <a:gd name="T63" fmla="*/ 60 h 128"/>
                <a:gd name="T64" fmla="*/ 4 w 85"/>
                <a:gd name="T65" fmla="*/ 59 h 128"/>
                <a:gd name="T66" fmla="*/ 4 w 85"/>
                <a:gd name="T67" fmla="*/ 59 h 128"/>
                <a:gd name="T68" fmla="*/ 4 w 85"/>
                <a:gd name="T69" fmla="*/ 58 h 128"/>
                <a:gd name="T70" fmla="*/ 4 w 85"/>
                <a:gd name="T71" fmla="*/ 58 h 128"/>
                <a:gd name="T72" fmla="*/ 11 w 85"/>
                <a:gd name="T73" fmla="*/ 29 h 128"/>
                <a:gd name="T74" fmla="*/ 11 w 85"/>
                <a:gd name="T75" fmla="*/ 29 h 128"/>
                <a:gd name="T76" fmla="*/ 11 w 85"/>
                <a:gd name="T77" fmla="*/ 28 h 128"/>
                <a:gd name="T78" fmla="*/ 12 w 85"/>
                <a:gd name="T79" fmla="*/ 27 h 128"/>
                <a:gd name="T80" fmla="*/ 12 w 85"/>
                <a:gd name="T81" fmla="*/ 27 h 128"/>
                <a:gd name="T82" fmla="*/ 12 w 85"/>
                <a:gd name="T83" fmla="*/ 27 h 128"/>
                <a:gd name="T84" fmla="*/ 12 w 85"/>
                <a:gd name="T85" fmla="*/ 26 h 128"/>
                <a:gd name="T86" fmla="*/ 13 w 85"/>
                <a:gd name="T87" fmla="*/ 26 h 128"/>
                <a:gd name="T88" fmla="*/ 13 w 85"/>
                <a:gd name="T89" fmla="*/ 26 h 128"/>
                <a:gd name="T90" fmla="*/ 65 w 85"/>
                <a:gd name="T91" fmla="*/ 8 h 128"/>
                <a:gd name="T92" fmla="*/ 53 w 85"/>
                <a:gd name="T93" fmla="*/ 4 h 128"/>
                <a:gd name="T94" fmla="*/ 53 w 85"/>
                <a:gd name="T95" fmla="*/ 4 h 128"/>
                <a:gd name="T96" fmla="*/ 66 w 85"/>
                <a:gd name="T97" fmla="*/ 8 h 128"/>
                <a:gd name="T98" fmla="*/ 66 w 85"/>
                <a:gd name="T99" fmla="*/ 8 h 128"/>
                <a:gd name="T100" fmla="*/ 65 w 85"/>
                <a:gd name="T10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128">
                  <a:moveTo>
                    <a:pt x="13" y="104"/>
                  </a:moveTo>
                  <a:cubicBezTo>
                    <a:pt x="14" y="103"/>
                    <a:pt x="14" y="103"/>
                    <a:pt x="14" y="103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5" y="91"/>
                    <a:pt x="0" y="74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6" y="14"/>
                    <a:pt x="30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4" y="29"/>
                    <a:pt x="85" y="4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93"/>
                    <a:pt x="68" y="127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31" y="128"/>
                    <a:pt x="20" y="118"/>
                    <a:pt x="13" y="104"/>
                  </a:cubicBezTo>
                  <a:close/>
                  <a:moveTo>
                    <a:pt x="43" y="124"/>
                  </a:move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lose/>
                  <a:moveTo>
                    <a:pt x="42" y="124"/>
                  </a:moveTo>
                  <a:cubicBezTo>
                    <a:pt x="34" y="124"/>
                    <a:pt x="26" y="117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26" y="117"/>
                    <a:pt x="34" y="124"/>
                    <a:pt x="42" y="124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lose/>
                  <a:moveTo>
                    <a:pt x="51" y="123"/>
                  </a:move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lose/>
                  <a:moveTo>
                    <a:pt x="70" y="104"/>
                  </a:moveTo>
                  <a:cubicBezTo>
                    <a:pt x="65" y="113"/>
                    <a:pt x="58" y="120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63" y="118"/>
                    <a:pt x="73" y="103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92"/>
                    <a:pt x="73" y="98"/>
                    <a:pt x="70" y="104"/>
                  </a:cubicBezTo>
                  <a:close/>
                  <a:moveTo>
                    <a:pt x="43" y="120"/>
                  </a:moveTo>
                  <a:cubicBezTo>
                    <a:pt x="43" y="120"/>
                    <a:pt x="43" y="120"/>
                    <a:pt x="43" y="120"/>
                  </a:cubicBezTo>
                  <a:cubicBezTo>
                    <a:pt x="51" y="120"/>
                    <a:pt x="60" y="113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3" y="91"/>
                    <a:pt x="77" y="75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44"/>
                    <a:pt x="76" y="31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7" y="13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3" y="8"/>
                    <a:pt x="14" y="1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52"/>
                    <a:pt x="8" y="55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72"/>
                    <a:pt x="13" y="88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7" y="113"/>
                    <a:pt x="36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lose/>
                  <a:moveTo>
                    <a:pt x="16" y="102"/>
                  </a:move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lose/>
                  <a:moveTo>
                    <a:pt x="78" y="85"/>
                  </a:moveTo>
                  <a:cubicBezTo>
                    <a:pt x="78" y="85"/>
                    <a:pt x="78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84"/>
                  </a:move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lose/>
                  <a:moveTo>
                    <a:pt x="81" y="61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60"/>
                  </a:moveTo>
                  <a:cubicBezTo>
                    <a:pt x="81" y="46"/>
                    <a:pt x="80" y="3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0" y="33"/>
                    <a:pt x="81" y="46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lose/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lose/>
                  <a:moveTo>
                    <a:pt x="4" y="58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11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8"/>
                    <a:pt x="12" y="28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lose/>
                  <a:moveTo>
                    <a:pt x="12" y="26"/>
                  </a:move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2" y="26"/>
                    <a:pt x="12" y="26"/>
                  </a:cubicBezTo>
                  <a:close/>
                  <a:moveTo>
                    <a:pt x="13" y="26"/>
                  </a:moveTo>
                  <a:cubicBezTo>
                    <a:pt x="22" y="10"/>
                    <a:pt x="3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8" y="4"/>
                    <a:pt x="62" y="5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2" y="5"/>
                    <a:pt x="5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38" y="4"/>
                    <a:pt x="22" y="10"/>
                    <a:pt x="13" y="26"/>
                  </a:cubicBezTo>
                  <a:close/>
                  <a:moveTo>
                    <a:pt x="66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65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79"/>
            <p:cNvSpPr/>
            <p:nvPr/>
          </p:nvSpPr>
          <p:spPr bwMode="auto">
            <a:xfrm>
              <a:off x="1982" y="1349"/>
              <a:ext cx="255" cy="160"/>
            </a:xfrm>
            <a:custGeom>
              <a:avLst/>
              <a:gdLst>
                <a:gd name="T0" fmla="*/ 23 w 101"/>
                <a:gd name="T1" fmla="*/ 61 h 64"/>
                <a:gd name="T2" fmla="*/ 0 w 101"/>
                <a:gd name="T3" fmla="*/ 13 h 64"/>
                <a:gd name="T4" fmla="*/ 0 w 101"/>
                <a:gd name="T5" fmla="*/ 13 h 64"/>
                <a:gd name="T6" fmla="*/ 1 w 101"/>
                <a:gd name="T7" fmla="*/ 9 h 64"/>
                <a:gd name="T8" fmla="*/ 1 w 101"/>
                <a:gd name="T9" fmla="*/ 9 h 64"/>
                <a:gd name="T10" fmla="*/ 5 w 101"/>
                <a:gd name="T11" fmla="*/ 0 h 64"/>
                <a:gd name="T12" fmla="*/ 9 w 101"/>
                <a:gd name="T13" fmla="*/ 2 h 64"/>
                <a:gd name="T14" fmla="*/ 5 w 101"/>
                <a:gd name="T15" fmla="*/ 10 h 64"/>
                <a:gd name="T16" fmla="*/ 4 w 101"/>
                <a:gd name="T17" fmla="*/ 13 h 64"/>
                <a:gd name="T18" fmla="*/ 4 w 101"/>
                <a:gd name="T19" fmla="*/ 13 h 64"/>
                <a:gd name="T20" fmla="*/ 25 w 101"/>
                <a:gd name="T21" fmla="*/ 58 h 64"/>
                <a:gd name="T22" fmla="*/ 25 w 101"/>
                <a:gd name="T23" fmla="*/ 58 h 64"/>
                <a:gd name="T24" fmla="*/ 42 w 101"/>
                <a:gd name="T25" fmla="*/ 60 h 64"/>
                <a:gd name="T26" fmla="*/ 42 w 101"/>
                <a:gd name="T27" fmla="*/ 60 h 64"/>
                <a:gd name="T28" fmla="*/ 100 w 101"/>
                <a:gd name="T29" fmla="*/ 55 h 64"/>
                <a:gd name="T30" fmla="*/ 100 w 101"/>
                <a:gd name="T31" fmla="*/ 55 h 64"/>
                <a:gd name="T32" fmla="*/ 101 w 101"/>
                <a:gd name="T33" fmla="*/ 59 h 64"/>
                <a:gd name="T34" fmla="*/ 42 w 101"/>
                <a:gd name="T35" fmla="*/ 64 h 64"/>
                <a:gd name="T36" fmla="*/ 42 w 101"/>
                <a:gd name="T37" fmla="*/ 64 h 64"/>
                <a:gd name="T38" fmla="*/ 23 w 101"/>
                <a:gd name="T3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64">
                  <a:moveTo>
                    <a:pt x="23" y="61"/>
                  </a:moveTo>
                  <a:cubicBezTo>
                    <a:pt x="16" y="53"/>
                    <a:pt x="1" y="2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3"/>
                    <a:pt x="19" y="52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33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65" y="60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65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3" y="64"/>
                    <a:pt x="26" y="63"/>
                    <a:pt x="2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80"/>
            <p:cNvSpPr>
              <a:spLocks noEditPoints="1"/>
            </p:cNvSpPr>
            <p:nvPr/>
          </p:nvSpPr>
          <p:spPr bwMode="auto">
            <a:xfrm>
              <a:off x="1977" y="1341"/>
              <a:ext cx="265" cy="174"/>
            </a:xfrm>
            <a:custGeom>
              <a:avLst/>
              <a:gdLst>
                <a:gd name="T0" fmla="*/ 25 w 105"/>
                <a:gd name="T1" fmla="*/ 64 h 69"/>
                <a:gd name="T2" fmla="*/ 0 w 105"/>
                <a:gd name="T3" fmla="*/ 16 h 69"/>
                <a:gd name="T4" fmla="*/ 1 w 105"/>
                <a:gd name="T5" fmla="*/ 11 h 69"/>
                <a:gd name="T6" fmla="*/ 6 w 105"/>
                <a:gd name="T7" fmla="*/ 0 h 69"/>
                <a:gd name="T8" fmla="*/ 9 w 105"/>
                <a:gd name="T9" fmla="*/ 14 h 69"/>
                <a:gd name="T10" fmla="*/ 8 w 105"/>
                <a:gd name="T11" fmla="*/ 15 h 69"/>
                <a:gd name="T12" fmla="*/ 8 w 105"/>
                <a:gd name="T13" fmla="*/ 16 h 69"/>
                <a:gd name="T14" fmla="*/ 8 w 105"/>
                <a:gd name="T15" fmla="*/ 16 h 69"/>
                <a:gd name="T16" fmla="*/ 29 w 105"/>
                <a:gd name="T17" fmla="*/ 59 h 69"/>
                <a:gd name="T18" fmla="*/ 30 w 105"/>
                <a:gd name="T19" fmla="*/ 60 h 69"/>
                <a:gd name="T20" fmla="*/ 33 w 105"/>
                <a:gd name="T21" fmla="*/ 60 h 69"/>
                <a:gd name="T22" fmla="*/ 43 w 105"/>
                <a:gd name="T23" fmla="*/ 61 h 69"/>
                <a:gd name="T24" fmla="*/ 44 w 105"/>
                <a:gd name="T25" fmla="*/ 61 h 69"/>
                <a:gd name="T26" fmla="*/ 44 w 105"/>
                <a:gd name="T27" fmla="*/ 61 h 69"/>
                <a:gd name="T28" fmla="*/ 102 w 105"/>
                <a:gd name="T29" fmla="*/ 56 h 69"/>
                <a:gd name="T30" fmla="*/ 104 w 105"/>
                <a:gd name="T31" fmla="*/ 56 h 69"/>
                <a:gd name="T32" fmla="*/ 103 w 105"/>
                <a:gd name="T33" fmla="*/ 64 h 69"/>
                <a:gd name="T34" fmla="*/ 102 w 105"/>
                <a:gd name="T35" fmla="*/ 64 h 69"/>
                <a:gd name="T36" fmla="*/ 101 w 105"/>
                <a:gd name="T37" fmla="*/ 64 h 69"/>
                <a:gd name="T38" fmla="*/ 97 w 105"/>
                <a:gd name="T39" fmla="*/ 65 h 69"/>
                <a:gd name="T40" fmla="*/ 82 w 105"/>
                <a:gd name="T41" fmla="*/ 67 h 69"/>
                <a:gd name="T42" fmla="*/ 44 w 105"/>
                <a:gd name="T43" fmla="*/ 69 h 69"/>
                <a:gd name="T44" fmla="*/ 44 w 105"/>
                <a:gd name="T45" fmla="*/ 65 h 69"/>
                <a:gd name="T46" fmla="*/ 78 w 105"/>
                <a:gd name="T47" fmla="*/ 63 h 69"/>
                <a:gd name="T48" fmla="*/ 44 w 105"/>
                <a:gd name="T49" fmla="*/ 65 h 69"/>
                <a:gd name="T50" fmla="*/ 44 w 105"/>
                <a:gd name="T51" fmla="*/ 65 h 69"/>
                <a:gd name="T52" fmla="*/ 44 w 105"/>
                <a:gd name="T53" fmla="*/ 65 h 69"/>
                <a:gd name="T54" fmla="*/ 29 w 105"/>
                <a:gd name="T55" fmla="*/ 63 h 69"/>
                <a:gd name="T56" fmla="*/ 36 w 105"/>
                <a:gd name="T57" fmla="*/ 65 h 69"/>
                <a:gd name="T58" fmla="*/ 26 w 105"/>
                <a:gd name="T59" fmla="*/ 62 h 69"/>
                <a:gd name="T60" fmla="*/ 26 w 105"/>
                <a:gd name="T61" fmla="*/ 62 h 69"/>
                <a:gd name="T62" fmla="*/ 23 w 105"/>
                <a:gd name="T63" fmla="*/ 59 h 69"/>
                <a:gd name="T64" fmla="*/ 26 w 105"/>
                <a:gd name="T65" fmla="*/ 62 h 69"/>
                <a:gd name="T66" fmla="*/ 88 w 105"/>
                <a:gd name="T67" fmla="*/ 62 h 69"/>
                <a:gd name="T68" fmla="*/ 92 w 105"/>
                <a:gd name="T69" fmla="*/ 61 h 69"/>
                <a:gd name="T70" fmla="*/ 98 w 105"/>
                <a:gd name="T71" fmla="*/ 61 h 69"/>
                <a:gd name="T72" fmla="*/ 100 w 105"/>
                <a:gd name="T73" fmla="*/ 61 h 69"/>
                <a:gd name="T74" fmla="*/ 98 w 105"/>
                <a:gd name="T75" fmla="*/ 61 h 69"/>
                <a:gd name="T76" fmla="*/ 23 w 105"/>
                <a:gd name="T77" fmla="*/ 59 h 69"/>
                <a:gd name="T78" fmla="*/ 23 w 105"/>
                <a:gd name="T7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69">
                  <a:moveTo>
                    <a:pt x="23" y="65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57"/>
                    <a:pt x="1" y="3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5"/>
                    <a:pt x="23" y="55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60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61"/>
                    <a:pt x="39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67" y="61"/>
                    <a:pt x="101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0" y="65"/>
                    <a:pt x="99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3" y="65"/>
                    <a:pt x="88" y="66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0" y="68"/>
                    <a:pt x="56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5" y="69"/>
                    <a:pt x="28" y="69"/>
                    <a:pt x="23" y="65"/>
                  </a:cubicBezTo>
                  <a:close/>
                  <a:moveTo>
                    <a:pt x="44" y="65"/>
                  </a:moveTo>
                  <a:cubicBezTo>
                    <a:pt x="54" y="65"/>
                    <a:pt x="67" y="64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67" y="64"/>
                    <a:pt x="5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lose/>
                  <a:moveTo>
                    <a:pt x="36" y="65"/>
                  </a:moveTo>
                  <a:cubicBezTo>
                    <a:pt x="33" y="64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1" y="64"/>
                    <a:pt x="33" y="64"/>
                    <a:pt x="36" y="65"/>
                  </a:cubicBezTo>
                  <a:close/>
                  <a:moveTo>
                    <a:pt x="26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1"/>
                    <a:pt x="24" y="60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lose/>
                  <a:moveTo>
                    <a:pt x="88" y="62"/>
                  </a:moveTo>
                  <a:cubicBezTo>
                    <a:pt x="90" y="62"/>
                    <a:pt x="91" y="62"/>
                    <a:pt x="92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62"/>
                    <a:pt x="90" y="62"/>
                    <a:pt x="88" y="62"/>
                  </a:cubicBezTo>
                  <a:close/>
                  <a:moveTo>
                    <a:pt x="98" y="61"/>
                  </a:moveTo>
                  <a:cubicBezTo>
                    <a:pt x="99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99" y="61"/>
                    <a:pt x="98" y="61"/>
                  </a:cubicBezTo>
                  <a:close/>
                  <a:moveTo>
                    <a:pt x="23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81"/>
            <p:cNvSpPr/>
            <p:nvPr/>
          </p:nvSpPr>
          <p:spPr bwMode="auto">
            <a:xfrm>
              <a:off x="1989" y="1316"/>
              <a:ext cx="38" cy="45"/>
            </a:xfrm>
            <a:custGeom>
              <a:avLst/>
              <a:gdLst>
                <a:gd name="T0" fmla="*/ 5 w 15"/>
                <a:gd name="T1" fmla="*/ 18 h 18"/>
                <a:gd name="T2" fmla="*/ 0 w 15"/>
                <a:gd name="T3" fmla="*/ 12 h 18"/>
                <a:gd name="T4" fmla="*/ 0 w 15"/>
                <a:gd name="T5" fmla="*/ 12 h 18"/>
                <a:gd name="T6" fmla="*/ 2 w 15"/>
                <a:gd name="T7" fmla="*/ 7 h 18"/>
                <a:gd name="T8" fmla="*/ 2 w 15"/>
                <a:gd name="T9" fmla="*/ 7 h 18"/>
                <a:gd name="T10" fmla="*/ 7 w 15"/>
                <a:gd name="T11" fmla="*/ 0 h 18"/>
                <a:gd name="T12" fmla="*/ 7 w 15"/>
                <a:gd name="T13" fmla="*/ 0 h 18"/>
                <a:gd name="T14" fmla="*/ 10 w 15"/>
                <a:gd name="T15" fmla="*/ 3 h 18"/>
                <a:gd name="T16" fmla="*/ 9 w 15"/>
                <a:gd name="T17" fmla="*/ 4 h 18"/>
                <a:gd name="T18" fmla="*/ 9 w 15"/>
                <a:gd name="T19" fmla="*/ 4 h 18"/>
                <a:gd name="T20" fmla="*/ 5 w 15"/>
                <a:gd name="T21" fmla="*/ 10 h 18"/>
                <a:gd name="T22" fmla="*/ 5 w 15"/>
                <a:gd name="T23" fmla="*/ 10 h 18"/>
                <a:gd name="T24" fmla="*/ 4 w 15"/>
                <a:gd name="T25" fmla="*/ 12 h 18"/>
                <a:gd name="T26" fmla="*/ 4 w 15"/>
                <a:gd name="T27" fmla="*/ 12 h 18"/>
                <a:gd name="T28" fmla="*/ 5 w 15"/>
                <a:gd name="T29" fmla="*/ 14 h 18"/>
                <a:gd name="T30" fmla="*/ 5 w 15"/>
                <a:gd name="T31" fmla="*/ 14 h 18"/>
                <a:gd name="T32" fmla="*/ 6 w 15"/>
                <a:gd name="T33" fmla="*/ 14 h 18"/>
                <a:gd name="T34" fmla="*/ 6 w 15"/>
                <a:gd name="T35" fmla="*/ 14 h 18"/>
                <a:gd name="T36" fmla="*/ 14 w 15"/>
                <a:gd name="T37" fmla="*/ 12 h 18"/>
                <a:gd name="T38" fmla="*/ 14 w 15"/>
                <a:gd name="T39" fmla="*/ 12 h 18"/>
                <a:gd name="T40" fmla="*/ 15 w 15"/>
                <a:gd name="T41" fmla="*/ 16 h 18"/>
                <a:gd name="T42" fmla="*/ 5 w 15"/>
                <a:gd name="T43" fmla="*/ 18 h 18"/>
                <a:gd name="T44" fmla="*/ 5 w 15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4" y="18"/>
                    <a:pt x="0" y="1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7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82"/>
            <p:cNvSpPr>
              <a:spLocks noEditPoints="1"/>
            </p:cNvSpPr>
            <p:nvPr/>
          </p:nvSpPr>
          <p:spPr bwMode="auto">
            <a:xfrm>
              <a:off x="1984" y="1308"/>
              <a:ext cx="48" cy="58"/>
            </a:xfrm>
            <a:custGeom>
              <a:avLst/>
              <a:gdLst>
                <a:gd name="T0" fmla="*/ 6 w 19"/>
                <a:gd name="T1" fmla="*/ 23 h 23"/>
                <a:gd name="T2" fmla="*/ 6 w 19"/>
                <a:gd name="T3" fmla="*/ 23 h 23"/>
                <a:gd name="T4" fmla="*/ 7 w 19"/>
                <a:gd name="T5" fmla="*/ 21 h 23"/>
                <a:gd name="T6" fmla="*/ 7 w 19"/>
                <a:gd name="T7" fmla="*/ 21 h 23"/>
                <a:gd name="T8" fmla="*/ 7 w 19"/>
                <a:gd name="T9" fmla="*/ 21 h 23"/>
                <a:gd name="T10" fmla="*/ 6 w 19"/>
                <a:gd name="T11" fmla="*/ 23 h 23"/>
                <a:gd name="T12" fmla="*/ 5 w 19"/>
                <a:gd name="T13" fmla="*/ 23 h 23"/>
                <a:gd name="T14" fmla="*/ 5 w 19"/>
                <a:gd name="T15" fmla="*/ 23 h 23"/>
                <a:gd name="T16" fmla="*/ 5 w 19"/>
                <a:gd name="T17" fmla="*/ 22 h 23"/>
                <a:gd name="T18" fmla="*/ 5 w 19"/>
                <a:gd name="T19" fmla="*/ 22 h 23"/>
                <a:gd name="T20" fmla="*/ 3 w 19"/>
                <a:gd name="T21" fmla="*/ 21 h 23"/>
                <a:gd name="T22" fmla="*/ 3 w 19"/>
                <a:gd name="T23" fmla="*/ 21 h 23"/>
                <a:gd name="T24" fmla="*/ 0 w 19"/>
                <a:gd name="T25" fmla="*/ 15 h 23"/>
                <a:gd name="T26" fmla="*/ 0 w 19"/>
                <a:gd name="T27" fmla="*/ 15 h 23"/>
                <a:gd name="T28" fmla="*/ 2 w 19"/>
                <a:gd name="T29" fmla="*/ 9 h 23"/>
                <a:gd name="T30" fmla="*/ 2 w 19"/>
                <a:gd name="T31" fmla="*/ 9 h 23"/>
                <a:gd name="T32" fmla="*/ 8 w 19"/>
                <a:gd name="T33" fmla="*/ 2 h 23"/>
                <a:gd name="T34" fmla="*/ 8 w 19"/>
                <a:gd name="T35" fmla="*/ 2 h 23"/>
                <a:gd name="T36" fmla="*/ 9 w 19"/>
                <a:gd name="T37" fmla="*/ 0 h 23"/>
                <a:gd name="T38" fmla="*/ 14 w 19"/>
                <a:gd name="T39" fmla="*/ 5 h 23"/>
                <a:gd name="T40" fmla="*/ 14 w 19"/>
                <a:gd name="T41" fmla="*/ 6 h 23"/>
                <a:gd name="T42" fmla="*/ 13 w 19"/>
                <a:gd name="T43" fmla="*/ 7 h 23"/>
                <a:gd name="T44" fmla="*/ 13 w 19"/>
                <a:gd name="T45" fmla="*/ 7 h 23"/>
                <a:gd name="T46" fmla="*/ 13 w 19"/>
                <a:gd name="T47" fmla="*/ 7 h 23"/>
                <a:gd name="T48" fmla="*/ 13 w 19"/>
                <a:gd name="T49" fmla="*/ 7 h 23"/>
                <a:gd name="T50" fmla="*/ 13 w 19"/>
                <a:gd name="T51" fmla="*/ 7 h 23"/>
                <a:gd name="T52" fmla="*/ 13 w 19"/>
                <a:gd name="T53" fmla="*/ 7 h 23"/>
                <a:gd name="T54" fmla="*/ 13 w 19"/>
                <a:gd name="T55" fmla="*/ 7 h 23"/>
                <a:gd name="T56" fmla="*/ 13 w 19"/>
                <a:gd name="T57" fmla="*/ 7 h 23"/>
                <a:gd name="T58" fmla="*/ 13 w 19"/>
                <a:gd name="T59" fmla="*/ 7 h 23"/>
                <a:gd name="T60" fmla="*/ 12 w 19"/>
                <a:gd name="T61" fmla="*/ 8 h 23"/>
                <a:gd name="T62" fmla="*/ 12 w 19"/>
                <a:gd name="T63" fmla="*/ 8 h 23"/>
                <a:gd name="T64" fmla="*/ 9 w 19"/>
                <a:gd name="T65" fmla="*/ 14 h 23"/>
                <a:gd name="T66" fmla="*/ 9 w 19"/>
                <a:gd name="T67" fmla="*/ 14 h 23"/>
                <a:gd name="T68" fmla="*/ 8 w 19"/>
                <a:gd name="T69" fmla="*/ 15 h 23"/>
                <a:gd name="T70" fmla="*/ 8 w 19"/>
                <a:gd name="T71" fmla="*/ 15 h 23"/>
                <a:gd name="T72" fmla="*/ 16 w 19"/>
                <a:gd name="T73" fmla="*/ 13 h 23"/>
                <a:gd name="T74" fmla="*/ 16 w 19"/>
                <a:gd name="T75" fmla="*/ 13 h 23"/>
                <a:gd name="T76" fmla="*/ 17 w 19"/>
                <a:gd name="T77" fmla="*/ 13 h 23"/>
                <a:gd name="T78" fmla="*/ 19 w 19"/>
                <a:gd name="T79" fmla="*/ 20 h 23"/>
                <a:gd name="T80" fmla="*/ 7 w 19"/>
                <a:gd name="T81" fmla="*/ 23 h 23"/>
                <a:gd name="T82" fmla="*/ 6 w 19"/>
                <a:gd name="T83" fmla="*/ 23 h 23"/>
                <a:gd name="T84" fmla="*/ 7 w 19"/>
                <a:gd name="T85" fmla="*/ 19 h 23"/>
                <a:gd name="T86" fmla="*/ 14 w 19"/>
                <a:gd name="T87" fmla="*/ 17 h 23"/>
                <a:gd name="T88" fmla="*/ 14 w 19"/>
                <a:gd name="T89" fmla="*/ 17 h 23"/>
                <a:gd name="T90" fmla="*/ 7 w 19"/>
                <a:gd name="T91" fmla="*/ 19 h 23"/>
                <a:gd name="T92" fmla="*/ 7 w 19"/>
                <a:gd name="T93" fmla="*/ 19 h 23"/>
                <a:gd name="T94" fmla="*/ 6 w 19"/>
                <a:gd name="T95" fmla="*/ 19 h 23"/>
                <a:gd name="T96" fmla="*/ 6 w 19"/>
                <a:gd name="T97" fmla="*/ 18 h 23"/>
                <a:gd name="T98" fmla="*/ 6 w 19"/>
                <a:gd name="T99" fmla="*/ 18 h 23"/>
                <a:gd name="T100" fmla="*/ 5 w 19"/>
                <a:gd name="T101" fmla="*/ 17 h 23"/>
                <a:gd name="T102" fmla="*/ 5 w 19"/>
                <a:gd name="T103" fmla="*/ 17 h 23"/>
                <a:gd name="T104" fmla="*/ 6 w 19"/>
                <a:gd name="T105" fmla="*/ 19 h 23"/>
                <a:gd name="T106" fmla="*/ 4 w 19"/>
                <a:gd name="T107" fmla="*/ 15 h 23"/>
                <a:gd name="T108" fmla="*/ 5 w 19"/>
                <a:gd name="T109" fmla="*/ 13 h 23"/>
                <a:gd name="T110" fmla="*/ 5 w 19"/>
                <a:gd name="T111" fmla="*/ 13 h 23"/>
                <a:gd name="T112" fmla="*/ 4 w 19"/>
                <a:gd name="T113" fmla="*/ 15 h 23"/>
                <a:gd name="T114" fmla="*/ 7 w 19"/>
                <a:gd name="T115" fmla="*/ 10 h 23"/>
                <a:gd name="T116" fmla="*/ 8 w 19"/>
                <a:gd name="T117" fmla="*/ 8 h 23"/>
                <a:gd name="T118" fmla="*/ 8 w 19"/>
                <a:gd name="T119" fmla="*/ 8 h 23"/>
                <a:gd name="T120" fmla="*/ 7 w 19"/>
                <a:gd name="T12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4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0" y="11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7" y="19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lose/>
                  <a:moveTo>
                    <a:pt x="6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8"/>
                    <a:pt x="6" y="19"/>
                  </a:cubicBezTo>
                  <a:close/>
                  <a:moveTo>
                    <a:pt x="4" y="15"/>
                  </a:moveTo>
                  <a:cubicBezTo>
                    <a:pt x="4" y="14"/>
                    <a:pt x="4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4" y="15"/>
                  </a:cubicBezTo>
                  <a:close/>
                  <a:moveTo>
                    <a:pt x="7" y="10"/>
                  </a:move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83"/>
            <p:cNvSpPr/>
            <p:nvPr/>
          </p:nvSpPr>
          <p:spPr bwMode="auto">
            <a:xfrm>
              <a:off x="1979" y="1326"/>
              <a:ext cx="41" cy="38"/>
            </a:xfrm>
            <a:custGeom>
              <a:avLst/>
              <a:gdLst>
                <a:gd name="T0" fmla="*/ 0 w 41"/>
                <a:gd name="T1" fmla="*/ 20 h 38"/>
                <a:gd name="T2" fmla="*/ 8 w 41"/>
                <a:gd name="T3" fmla="*/ 13 h 38"/>
                <a:gd name="T4" fmla="*/ 18 w 41"/>
                <a:gd name="T5" fmla="*/ 23 h 38"/>
                <a:gd name="T6" fmla="*/ 33 w 41"/>
                <a:gd name="T7" fmla="*/ 0 h 38"/>
                <a:gd name="T8" fmla="*/ 33 w 41"/>
                <a:gd name="T9" fmla="*/ 0 h 38"/>
                <a:gd name="T10" fmla="*/ 41 w 41"/>
                <a:gd name="T11" fmla="*/ 8 h 38"/>
                <a:gd name="T12" fmla="*/ 18 w 41"/>
                <a:gd name="T13" fmla="*/ 38 h 38"/>
                <a:gd name="T14" fmla="*/ 0 w 41"/>
                <a:gd name="T15" fmla="*/ 20 h 38"/>
                <a:gd name="T16" fmla="*/ 0 w 41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8">
                  <a:moveTo>
                    <a:pt x="0" y="20"/>
                  </a:moveTo>
                  <a:lnTo>
                    <a:pt x="8" y="13"/>
                  </a:lnTo>
                  <a:lnTo>
                    <a:pt x="18" y="2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1" y="8"/>
                  </a:lnTo>
                  <a:lnTo>
                    <a:pt x="18" y="3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84"/>
            <p:cNvSpPr>
              <a:spLocks noEditPoints="1"/>
            </p:cNvSpPr>
            <p:nvPr/>
          </p:nvSpPr>
          <p:spPr bwMode="auto">
            <a:xfrm>
              <a:off x="1972" y="1321"/>
              <a:ext cx="55" cy="50"/>
            </a:xfrm>
            <a:custGeom>
              <a:avLst/>
              <a:gdLst>
                <a:gd name="T0" fmla="*/ 5 w 55"/>
                <a:gd name="T1" fmla="*/ 28 h 50"/>
                <a:gd name="T2" fmla="*/ 7 w 55"/>
                <a:gd name="T3" fmla="*/ 25 h 50"/>
                <a:gd name="T4" fmla="*/ 12 w 55"/>
                <a:gd name="T5" fmla="*/ 28 h 50"/>
                <a:gd name="T6" fmla="*/ 7 w 55"/>
                <a:gd name="T7" fmla="*/ 25 h 50"/>
                <a:gd name="T8" fmla="*/ 5 w 55"/>
                <a:gd name="T9" fmla="*/ 28 h 50"/>
                <a:gd name="T10" fmla="*/ 0 w 55"/>
                <a:gd name="T11" fmla="*/ 25 h 50"/>
                <a:gd name="T12" fmla="*/ 15 w 55"/>
                <a:gd name="T13" fmla="*/ 10 h 50"/>
                <a:gd name="T14" fmla="*/ 20 w 55"/>
                <a:gd name="T15" fmla="*/ 15 h 50"/>
                <a:gd name="T16" fmla="*/ 25 w 55"/>
                <a:gd name="T17" fmla="*/ 20 h 50"/>
                <a:gd name="T18" fmla="*/ 37 w 55"/>
                <a:gd name="T19" fmla="*/ 0 h 50"/>
                <a:gd name="T20" fmla="*/ 40 w 55"/>
                <a:gd name="T21" fmla="*/ 0 h 50"/>
                <a:gd name="T22" fmla="*/ 43 w 55"/>
                <a:gd name="T23" fmla="*/ 0 h 50"/>
                <a:gd name="T24" fmla="*/ 55 w 55"/>
                <a:gd name="T25" fmla="*/ 10 h 50"/>
                <a:gd name="T26" fmla="*/ 25 w 55"/>
                <a:gd name="T27" fmla="*/ 50 h 50"/>
                <a:gd name="T28" fmla="*/ 5 w 55"/>
                <a:gd name="T29" fmla="*/ 28 h 50"/>
                <a:gd name="T30" fmla="*/ 5 w 55"/>
                <a:gd name="T31" fmla="*/ 28 h 50"/>
                <a:gd name="T32" fmla="*/ 25 w 55"/>
                <a:gd name="T33" fmla="*/ 35 h 50"/>
                <a:gd name="T34" fmla="*/ 43 w 55"/>
                <a:gd name="T35" fmla="*/ 13 h 50"/>
                <a:gd name="T36" fmla="*/ 43 w 55"/>
                <a:gd name="T37" fmla="*/ 13 h 50"/>
                <a:gd name="T38" fmla="*/ 25 w 55"/>
                <a:gd name="T39" fmla="*/ 35 h 50"/>
                <a:gd name="T40" fmla="*/ 25 w 55"/>
                <a:gd name="T41" fmla="*/ 35 h 50"/>
                <a:gd name="T42" fmla="*/ 25 w 55"/>
                <a:gd name="T4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50">
                  <a:moveTo>
                    <a:pt x="5" y="28"/>
                  </a:moveTo>
                  <a:lnTo>
                    <a:pt x="7" y="25"/>
                  </a:lnTo>
                  <a:lnTo>
                    <a:pt x="12" y="28"/>
                  </a:lnTo>
                  <a:lnTo>
                    <a:pt x="7" y="25"/>
                  </a:lnTo>
                  <a:lnTo>
                    <a:pt x="5" y="28"/>
                  </a:lnTo>
                  <a:lnTo>
                    <a:pt x="0" y="25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55" y="10"/>
                  </a:lnTo>
                  <a:lnTo>
                    <a:pt x="25" y="50"/>
                  </a:lnTo>
                  <a:lnTo>
                    <a:pt x="5" y="28"/>
                  </a:lnTo>
                  <a:lnTo>
                    <a:pt x="5" y="28"/>
                  </a:lnTo>
                  <a:close/>
                  <a:moveTo>
                    <a:pt x="25" y="35"/>
                  </a:moveTo>
                  <a:lnTo>
                    <a:pt x="43" y="13"/>
                  </a:lnTo>
                  <a:lnTo>
                    <a:pt x="43" y="13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85"/>
            <p:cNvSpPr>
              <a:spLocks noEditPoints="1"/>
            </p:cNvSpPr>
            <p:nvPr/>
          </p:nvSpPr>
          <p:spPr bwMode="auto">
            <a:xfrm>
              <a:off x="2343" y="1477"/>
              <a:ext cx="240" cy="131"/>
            </a:xfrm>
            <a:custGeom>
              <a:avLst/>
              <a:gdLst>
                <a:gd name="T0" fmla="*/ 69 w 95"/>
                <a:gd name="T1" fmla="*/ 50 h 52"/>
                <a:gd name="T2" fmla="*/ 70 w 95"/>
                <a:gd name="T3" fmla="*/ 46 h 52"/>
                <a:gd name="T4" fmla="*/ 74 w 95"/>
                <a:gd name="T5" fmla="*/ 47 h 52"/>
                <a:gd name="T6" fmla="*/ 74 w 95"/>
                <a:gd name="T7" fmla="*/ 47 h 52"/>
                <a:gd name="T8" fmla="*/ 81 w 95"/>
                <a:gd name="T9" fmla="*/ 48 h 52"/>
                <a:gd name="T10" fmla="*/ 81 w 95"/>
                <a:gd name="T11" fmla="*/ 48 h 52"/>
                <a:gd name="T12" fmla="*/ 89 w 95"/>
                <a:gd name="T13" fmla="*/ 46 h 52"/>
                <a:gd name="T14" fmla="*/ 89 w 95"/>
                <a:gd name="T15" fmla="*/ 46 h 52"/>
                <a:gd name="T16" fmla="*/ 91 w 95"/>
                <a:gd name="T17" fmla="*/ 40 h 52"/>
                <a:gd name="T18" fmla="*/ 91 w 95"/>
                <a:gd name="T19" fmla="*/ 40 h 52"/>
                <a:gd name="T20" fmla="*/ 78 w 95"/>
                <a:gd name="T21" fmla="*/ 7 h 52"/>
                <a:gd name="T22" fmla="*/ 78 w 95"/>
                <a:gd name="T23" fmla="*/ 7 h 52"/>
                <a:gd name="T24" fmla="*/ 42 w 95"/>
                <a:gd name="T25" fmla="*/ 4 h 52"/>
                <a:gd name="T26" fmla="*/ 42 w 95"/>
                <a:gd name="T27" fmla="*/ 4 h 52"/>
                <a:gd name="T28" fmla="*/ 0 w 95"/>
                <a:gd name="T29" fmla="*/ 5 h 52"/>
                <a:gd name="T30" fmla="*/ 0 w 95"/>
                <a:gd name="T31" fmla="*/ 5 h 52"/>
                <a:gd name="T32" fmla="*/ 0 w 95"/>
                <a:gd name="T33" fmla="*/ 1 h 52"/>
                <a:gd name="T34" fmla="*/ 42 w 95"/>
                <a:gd name="T35" fmla="*/ 0 h 52"/>
                <a:gd name="T36" fmla="*/ 42 w 95"/>
                <a:gd name="T37" fmla="*/ 0 h 52"/>
                <a:gd name="T38" fmla="*/ 80 w 95"/>
                <a:gd name="T39" fmla="*/ 4 h 52"/>
                <a:gd name="T40" fmla="*/ 80 w 95"/>
                <a:gd name="T41" fmla="*/ 4 h 52"/>
                <a:gd name="T42" fmla="*/ 95 w 95"/>
                <a:gd name="T43" fmla="*/ 40 h 52"/>
                <a:gd name="T44" fmla="*/ 95 w 95"/>
                <a:gd name="T45" fmla="*/ 40 h 52"/>
                <a:gd name="T46" fmla="*/ 91 w 95"/>
                <a:gd name="T47" fmla="*/ 50 h 52"/>
                <a:gd name="T48" fmla="*/ 91 w 95"/>
                <a:gd name="T49" fmla="*/ 50 h 52"/>
                <a:gd name="T50" fmla="*/ 81 w 95"/>
                <a:gd name="T51" fmla="*/ 52 h 52"/>
                <a:gd name="T52" fmla="*/ 81 w 95"/>
                <a:gd name="T53" fmla="*/ 52 h 52"/>
                <a:gd name="T54" fmla="*/ 69 w 95"/>
                <a:gd name="T55" fmla="*/ 50 h 52"/>
                <a:gd name="T56" fmla="*/ 0 w 95"/>
                <a:gd name="T57" fmla="*/ 5 h 52"/>
                <a:gd name="T58" fmla="*/ 0 w 95"/>
                <a:gd name="T59" fmla="*/ 5 h 52"/>
                <a:gd name="T60" fmla="*/ 0 w 95"/>
                <a:gd name="T61" fmla="*/ 5 h 52"/>
                <a:gd name="T62" fmla="*/ 0 w 95"/>
                <a:gd name="T63" fmla="*/ 5 h 52"/>
                <a:gd name="T64" fmla="*/ 0 w 95"/>
                <a:gd name="T6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52">
                  <a:moveTo>
                    <a:pt x="69" y="50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2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6" y="47"/>
                    <a:pt x="78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4" y="48"/>
                    <a:pt x="87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6"/>
                    <a:pt x="91" y="44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29"/>
                    <a:pt x="84" y="11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5" y="5"/>
                    <a:pt x="58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22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9" y="0"/>
                    <a:pt x="74" y="1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9" y="10"/>
                    <a:pt x="95" y="28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44"/>
                    <a:pt x="94" y="48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88" y="51"/>
                    <a:pt x="84" y="52"/>
                    <a:pt x="81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5" y="52"/>
                    <a:pt x="69" y="50"/>
                    <a:pt x="69" y="50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6"/>
            <p:cNvSpPr>
              <a:spLocks noEditPoints="1"/>
            </p:cNvSpPr>
            <p:nvPr/>
          </p:nvSpPr>
          <p:spPr bwMode="auto">
            <a:xfrm>
              <a:off x="2336" y="1472"/>
              <a:ext cx="252" cy="141"/>
            </a:xfrm>
            <a:custGeom>
              <a:avLst/>
              <a:gdLst>
                <a:gd name="T0" fmla="*/ 70 w 100"/>
                <a:gd name="T1" fmla="*/ 52 h 56"/>
                <a:gd name="T2" fmla="*/ 72 w 100"/>
                <a:gd name="T3" fmla="*/ 47 h 56"/>
                <a:gd name="T4" fmla="*/ 74 w 100"/>
                <a:gd name="T5" fmla="*/ 46 h 56"/>
                <a:gd name="T6" fmla="*/ 74 w 100"/>
                <a:gd name="T7" fmla="*/ 46 h 56"/>
                <a:gd name="T8" fmla="*/ 77 w 100"/>
                <a:gd name="T9" fmla="*/ 47 h 56"/>
                <a:gd name="T10" fmla="*/ 84 w 100"/>
                <a:gd name="T11" fmla="*/ 48 h 56"/>
                <a:gd name="T12" fmla="*/ 91 w 100"/>
                <a:gd name="T13" fmla="*/ 47 h 56"/>
                <a:gd name="T14" fmla="*/ 92 w 100"/>
                <a:gd name="T15" fmla="*/ 42 h 56"/>
                <a:gd name="T16" fmla="*/ 92 w 100"/>
                <a:gd name="T17" fmla="*/ 42 h 56"/>
                <a:gd name="T18" fmla="*/ 80 w 100"/>
                <a:gd name="T19" fmla="*/ 11 h 56"/>
                <a:gd name="T20" fmla="*/ 68 w 100"/>
                <a:gd name="T21" fmla="*/ 9 h 56"/>
                <a:gd name="T22" fmla="*/ 45 w 100"/>
                <a:gd name="T23" fmla="*/ 8 h 56"/>
                <a:gd name="T24" fmla="*/ 3 w 100"/>
                <a:gd name="T25" fmla="*/ 9 h 56"/>
                <a:gd name="T26" fmla="*/ 3 w 100"/>
                <a:gd name="T27" fmla="*/ 1 h 56"/>
                <a:gd name="T28" fmla="*/ 3 w 100"/>
                <a:gd name="T29" fmla="*/ 1 h 56"/>
                <a:gd name="T30" fmla="*/ 6 w 100"/>
                <a:gd name="T31" fmla="*/ 1 h 56"/>
                <a:gd name="T32" fmla="*/ 45 w 100"/>
                <a:gd name="T33" fmla="*/ 0 h 56"/>
                <a:gd name="T34" fmla="*/ 84 w 100"/>
                <a:gd name="T35" fmla="*/ 4 h 56"/>
                <a:gd name="T36" fmla="*/ 94 w 100"/>
                <a:gd name="T37" fmla="*/ 54 h 56"/>
                <a:gd name="T38" fmla="*/ 84 w 100"/>
                <a:gd name="T39" fmla="*/ 56 h 56"/>
                <a:gd name="T40" fmla="*/ 72 w 100"/>
                <a:gd name="T41" fmla="*/ 52 h 56"/>
                <a:gd name="T42" fmla="*/ 72 w 100"/>
                <a:gd name="T43" fmla="*/ 54 h 56"/>
                <a:gd name="T44" fmla="*/ 84 w 100"/>
                <a:gd name="T45" fmla="*/ 52 h 56"/>
                <a:gd name="T46" fmla="*/ 84 w 100"/>
                <a:gd name="T47" fmla="*/ 52 h 56"/>
                <a:gd name="T48" fmla="*/ 93 w 100"/>
                <a:gd name="T49" fmla="*/ 50 h 56"/>
                <a:gd name="T50" fmla="*/ 93 w 100"/>
                <a:gd name="T51" fmla="*/ 50 h 56"/>
                <a:gd name="T52" fmla="*/ 76 w 100"/>
                <a:gd name="T53" fmla="*/ 51 h 56"/>
                <a:gd name="T54" fmla="*/ 75 w 100"/>
                <a:gd name="T55" fmla="*/ 51 h 56"/>
                <a:gd name="T56" fmla="*/ 73 w 100"/>
                <a:gd name="T57" fmla="*/ 50 h 56"/>
                <a:gd name="T58" fmla="*/ 73 w 100"/>
                <a:gd name="T59" fmla="*/ 50 h 56"/>
                <a:gd name="T60" fmla="*/ 73 w 100"/>
                <a:gd name="T61" fmla="*/ 50 h 56"/>
                <a:gd name="T62" fmla="*/ 73 w 100"/>
                <a:gd name="T63" fmla="*/ 50 h 56"/>
                <a:gd name="T64" fmla="*/ 93 w 100"/>
                <a:gd name="T65" fmla="*/ 50 h 56"/>
                <a:gd name="T66" fmla="*/ 93 w 100"/>
                <a:gd name="T67" fmla="*/ 50 h 56"/>
                <a:gd name="T68" fmla="*/ 71 w 100"/>
                <a:gd name="T69" fmla="*/ 49 h 56"/>
                <a:gd name="T70" fmla="*/ 95 w 100"/>
                <a:gd name="T71" fmla="*/ 47 h 56"/>
                <a:gd name="T72" fmla="*/ 96 w 100"/>
                <a:gd name="T73" fmla="*/ 45 h 56"/>
                <a:gd name="T74" fmla="*/ 96 w 100"/>
                <a:gd name="T75" fmla="*/ 40 h 56"/>
                <a:gd name="T76" fmla="*/ 82 w 100"/>
                <a:gd name="T77" fmla="*/ 8 h 56"/>
                <a:gd name="T78" fmla="*/ 3 w 100"/>
                <a:gd name="T79" fmla="*/ 9 h 56"/>
                <a:gd name="T80" fmla="*/ 69 w 100"/>
                <a:gd name="T81" fmla="*/ 5 h 56"/>
                <a:gd name="T82" fmla="*/ 63 w 100"/>
                <a:gd name="T83" fmla="*/ 5 h 56"/>
                <a:gd name="T84" fmla="*/ 5 w 100"/>
                <a:gd name="T85" fmla="*/ 5 h 56"/>
                <a:gd name="T86" fmla="*/ 5 w 100"/>
                <a:gd name="T87" fmla="*/ 5 h 56"/>
                <a:gd name="T88" fmla="*/ 8 w 100"/>
                <a:gd name="T89" fmla="*/ 5 h 56"/>
                <a:gd name="T90" fmla="*/ 8 w 100"/>
                <a:gd name="T9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" h="56">
                  <a:moveTo>
                    <a:pt x="72" y="54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8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7"/>
                    <a:pt x="74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6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82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9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7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2" y="45"/>
                    <a:pt x="92" y="44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2"/>
                    <a:pt x="85" y="13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4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2" y="8"/>
                    <a:pt x="55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5" y="8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1"/>
                    <a:pt x="12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4" y="1"/>
                    <a:pt x="3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7" y="1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94" y="11"/>
                    <a:pt x="99" y="29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6"/>
                    <a:pt x="99" y="51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1" y="55"/>
                    <a:pt x="87" y="56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8" y="56"/>
                    <a:pt x="73" y="54"/>
                    <a:pt x="72" y="54"/>
                  </a:cubicBezTo>
                  <a:close/>
                  <a:moveTo>
                    <a:pt x="72" y="54"/>
                  </a:moveTo>
                  <a:cubicBezTo>
                    <a:pt x="72" y="52"/>
                    <a:pt x="72" y="52"/>
                    <a:pt x="72" y="52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2" y="54"/>
                    <a:pt x="72" y="54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7" y="52"/>
                    <a:pt x="90" y="51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0" y="51"/>
                    <a:pt x="87" y="52"/>
                    <a:pt x="84" y="52"/>
                  </a:cubicBezTo>
                  <a:close/>
                  <a:moveTo>
                    <a:pt x="80" y="52"/>
                  </a:moveTo>
                  <a:cubicBezTo>
                    <a:pt x="79" y="51"/>
                    <a:pt x="77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8" y="51"/>
                    <a:pt x="80" y="52"/>
                  </a:cubicBezTo>
                  <a:close/>
                  <a:moveTo>
                    <a:pt x="73" y="50"/>
                  </a:move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lose/>
                  <a:moveTo>
                    <a:pt x="93" y="50"/>
                  </a:move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72" y="50"/>
                  </a:moveTo>
                  <a:cubicBezTo>
                    <a:pt x="72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2" y="49"/>
                    <a:pt x="72" y="50"/>
                  </a:cubicBezTo>
                  <a:close/>
                  <a:moveTo>
                    <a:pt x="95" y="47"/>
                  </a:moveTo>
                  <a:cubicBezTo>
                    <a:pt x="95" y="48"/>
                    <a:pt x="95" y="48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8"/>
                    <a:pt x="95" y="47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6"/>
                    <a:pt x="95" y="47"/>
                    <a:pt x="95" y="47"/>
                  </a:cubicBezTo>
                  <a:close/>
                  <a:moveTo>
                    <a:pt x="96" y="40"/>
                  </a:moveTo>
                  <a:cubicBezTo>
                    <a:pt x="95" y="29"/>
                    <a:pt x="89" y="12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9" y="12"/>
                    <a:pt x="95" y="29"/>
                    <a:pt x="96" y="40"/>
                  </a:cubicBezTo>
                  <a:close/>
                  <a:moveTo>
                    <a:pt x="3" y="9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69" y="5"/>
                  </a:moveTo>
                  <a:cubicBezTo>
                    <a:pt x="71" y="5"/>
                    <a:pt x="73" y="5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2" y="5"/>
                    <a:pt x="68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5"/>
                    <a:pt x="67" y="5"/>
                    <a:pt x="69" y="5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  <a:moveTo>
                    <a:pt x="8" y="5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87"/>
            <p:cNvSpPr/>
            <p:nvPr/>
          </p:nvSpPr>
          <p:spPr bwMode="auto">
            <a:xfrm>
              <a:off x="2523" y="1597"/>
              <a:ext cx="40" cy="18"/>
            </a:xfrm>
            <a:custGeom>
              <a:avLst/>
              <a:gdLst>
                <a:gd name="T0" fmla="*/ 0 w 40"/>
                <a:gd name="T1" fmla="*/ 11 h 18"/>
                <a:gd name="T2" fmla="*/ 38 w 40"/>
                <a:gd name="T3" fmla="*/ 0 h 18"/>
                <a:gd name="T4" fmla="*/ 40 w 40"/>
                <a:gd name="T5" fmla="*/ 11 h 18"/>
                <a:gd name="T6" fmla="*/ 2 w 40"/>
                <a:gd name="T7" fmla="*/ 18 h 18"/>
                <a:gd name="T8" fmla="*/ 0 w 40"/>
                <a:gd name="T9" fmla="*/ 11 h 18"/>
                <a:gd name="T10" fmla="*/ 0 w 40"/>
                <a:gd name="T11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8">
                  <a:moveTo>
                    <a:pt x="0" y="11"/>
                  </a:moveTo>
                  <a:lnTo>
                    <a:pt x="38" y="0"/>
                  </a:lnTo>
                  <a:lnTo>
                    <a:pt x="40" y="11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88"/>
            <p:cNvSpPr>
              <a:spLocks noEditPoints="1"/>
            </p:cNvSpPr>
            <p:nvPr/>
          </p:nvSpPr>
          <p:spPr bwMode="auto">
            <a:xfrm>
              <a:off x="2518" y="1590"/>
              <a:ext cx="50" cy="33"/>
            </a:xfrm>
            <a:custGeom>
              <a:avLst/>
              <a:gdLst>
                <a:gd name="T0" fmla="*/ 2 w 50"/>
                <a:gd name="T1" fmla="*/ 28 h 33"/>
                <a:gd name="T2" fmla="*/ 0 w 50"/>
                <a:gd name="T3" fmla="*/ 18 h 33"/>
                <a:gd name="T4" fmla="*/ 5 w 50"/>
                <a:gd name="T5" fmla="*/ 18 h 33"/>
                <a:gd name="T6" fmla="*/ 7 w 50"/>
                <a:gd name="T7" fmla="*/ 20 h 33"/>
                <a:gd name="T8" fmla="*/ 5 w 50"/>
                <a:gd name="T9" fmla="*/ 18 h 33"/>
                <a:gd name="T10" fmla="*/ 0 w 50"/>
                <a:gd name="T11" fmla="*/ 18 h 33"/>
                <a:gd name="T12" fmla="*/ 0 w 50"/>
                <a:gd name="T13" fmla="*/ 12 h 33"/>
                <a:gd name="T14" fmla="*/ 45 w 50"/>
                <a:gd name="T15" fmla="*/ 0 h 33"/>
                <a:gd name="T16" fmla="*/ 50 w 50"/>
                <a:gd name="T17" fmla="*/ 20 h 33"/>
                <a:gd name="T18" fmla="*/ 5 w 50"/>
                <a:gd name="T19" fmla="*/ 33 h 33"/>
                <a:gd name="T20" fmla="*/ 2 w 50"/>
                <a:gd name="T21" fmla="*/ 28 h 33"/>
                <a:gd name="T22" fmla="*/ 2 w 50"/>
                <a:gd name="T23" fmla="*/ 28 h 33"/>
                <a:gd name="T24" fmla="*/ 12 w 50"/>
                <a:gd name="T25" fmla="*/ 20 h 33"/>
                <a:gd name="T26" fmla="*/ 37 w 50"/>
                <a:gd name="T27" fmla="*/ 12 h 33"/>
                <a:gd name="T28" fmla="*/ 37 w 50"/>
                <a:gd name="T29" fmla="*/ 12 h 33"/>
                <a:gd name="T30" fmla="*/ 12 w 50"/>
                <a:gd name="T31" fmla="*/ 20 h 33"/>
                <a:gd name="T32" fmla="*/ 12 w 50"/>
                <a:gd name="T3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33">
                  <a:moveTo>
                    <a:pt x="2" y="2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5" y="0"/>
                  </a:lnTo>
                  <a:lnTo>
                    <a:pt x="50" y="20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2" y="28"/>
                  </a:lnTo>
                  <a:close/>
                  <a:moveTo>
                    <a:pt x="12" y="20"/>
                  </a:moveTo>
                  <a:lnTo>
                    <a:pt x="37" y="12"/>
                  </a:lnTo>
                  <a:lnTo>
                    <a:pt x="37" y="12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89"/>
            <p:cNvSpPr/>
            <p:nvPr/>
          </p:nvSpPr>
          <p:spPr bwMode="auto">
            <a:xfrm>
              <a:off x="2548" y="1595"/>
              <a:ext cx="20" cy="20"/>
            </a:xfrm>
            <a:custGeom>
              <a:avLst/>
              <a:gdLst>
                <a:gd name="T0" fmla="*/ 0 w 20"/>
                <a:gd name="T1" fmla="*/ 13 h 20"/>
                <a:gd name="T2" fmla="*/ 15 w 20"/>
                <a:gd name="T3" fmla="*/ 0 h 20"/>
                <a:gd name="T4" fmla="*/ 20 w 20"/>
                <a:gd name="T5" fmla="*/ 7 h 20"/>
                <a:gd name="T6" fmla="*/ 7 w 20"/>
                <a:gd name="T7" fmla="*/ 20 h 20"/>
                <a:gd name="T8" fmla="*/ 0 w 20"/>
                <a:gd name="T9" fmla="*/ 13 h 20"/>
                <a:gd name="T10" fmla="*/ 0 w 20"/>
                <a:gd name="T1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0" y="13"/>
                  </a:moveTo>
                  <a:lnTo>
                    <a:pt x="15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90"/>
            <p:cNvSpPr/>
            <p:nvPr/>
          </p:nvSpPr>
          <p:spPr bwMode="auto">
            <a:xfrm>
              <a:off x="2540" y="1590"/>
              <a:ext cx="36" cy="33"/>
            </a:xfrm>
            <a:custGeom>
              <a:avLst/>
              <a:gdLst>
                <a:gd name="T0" fmla="*/ 5 w 36"/>
                <a:gd name="T1" fmla="*/ 20 h 33"/>
                <a:gd name="T2" fmla="*/ 8 w 36"/>
                <a:gd name="T3" fmla="*/ 18 h 33"/>
                <a:gd name="T4" fmla="*/ 10 w 36"/>
                <a:gd name="T5" fmla="*/ 20 h 33"/>
                <a:gd name="T6" fmla="*/ 8 w 36"/>
                <a:gd name="T7" fmla="*/ 18 h 33"/>
                <a:gd name="T8" fmla="*/ 5 w 36"/>
                <a:gd name="T9" fmla="*/ 20 h 33"/>
                <a:gd name="T10" fmla="*/ 0 w 36"/>
                <a:gd name="T11" fmla="*/ 18 h 33"/>
                <a:gd name="T12" fmla="*/ 23 w 36"/>
                <a:gd name="T13" fmla="*/ 0 h 33"/>
                <a:gd name="T14" fmla="*/ 36 w 36"/>
                <a:gd name="T15" fmla="*/ 15 h 33"/>
                <a:gd name="T16" fmla="*/ 13 w 36"/>
                <a:gd name="T17" fmla="*/ 33 h 33"/>
                <a:gd name="T18" fmla="*/ 5 w 36"/>
                <a:gd name="T19" fmla="*/ 20 h 33"/>
                <a:gd name="T20" fmla="*/ 5 w 36"/>
                <a:gd name="T2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5" y="20"/>
                  </a:moveTo>
                  <a:lnTo>
                    <a:pt x="8" y="18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36" y="15"/>
                  </a:lnTo>
                  <a:lnTo>
                    <a:pt x="13" y="33"/>
                  </a:lnTo>
                  <a:lnTo>
                    <a:pt x="5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91"/>
            <p:cNvSpPr/>
            <p:nvPr/>
          </p:nvSpPr>
          <p:spPr bwMode="auto">
            <a:xfrm>
              <a:off x="2002" y="1723"/>
              <a:ext cx="237" cy="204"/>
            </a:xfrm>
            <a:custGeom>
              <a:avLst/>
              <a:gdLst>
                <a:gd name="T0" fmla="*/ 0 w 94"/>
                <a:gd name="T1" fmla="*/ 77 h 81"/>
                <a:gd name="T2" fmla="*/ 24 w 94"/>
                <a:gd name="T3" fmla="*/ 77 h 81"/>
                <a:gd name="T4" fmla="*/ 28 w 94"/>
                <a:gd name="T5" fmla="*/ 45 h 81"/>
                <a:gd name="T6" fmla="*/ 28 w 94"/>
                <a:gd name="T7" fmla="*/ 45 h 81"/>
                <a:gd name="T8" fmla="*/ 38 w 94"/>
                <a:gd name="T9" fmla="*/ 4 h 81"/>
                <a:gd name="T10" fmla="*/ 38 w 94"/>
                <a:gd name="T11" fmla="*/ 4 h 81"/>
                <a:gd name="T12" fmla="*/ 50 w 94"/>
                <a:gd name="T13" fmla="*/ 0 h 81"/>
                <a:gd name="T14" fmla="*/ 50 w 94"/>
                <a:gd name="T15" fmla="*/ 0 h 81"/>
                <a:gd name="T16" fmla="*/ 94 w 94"/>
                <a:gd name="T17" fmla="*/ 10 h 81"/>
                <a:gd name="T18" fmla="*/ 94 w 94"/>
                <a:gd name="T19" fmla="*/ 10 h 81"/>
                <a:gd name="T20" fmla="*/ 94 w 94"/>
                <a:gd name="T21" fmla="*/ 10 h 81"/>
                <a:gd name="T22" fmla="*/ 92 w 94"/>
                <a:gd name="T23" fmla="*/ 13 h 81"/>
                <a:gd name="T24" fmla="*/ 77 w 94"/>
                <a:gd name="T25" fmla="*/ 9 h 81"/>
                <a:gd name="T26" fmla="*/ 77 w 94"/>
                <a:gd name="T27" fmla="*/ 9 h 81"/>
                <a:gd name="T28" fmla="*/ 50 w 94"/>
                <a:gd name="T29" fmla="*/ 4 h 81"/>
                <a:gd name="T30" fmla="*/ 50 w 94"/>
                <a:gd name="T31" fmla="*/ 4 h 81"/>
                <a:gd name="T32" fmla="*/ 42 w 94"/>
                <a:gd name="T33" fmla="*/ 7 h 81"/>
                <a:gd name="T34" fmla="*/ 42 w 94"/>
                <a:gd name="T35" fmla="*/ 7 h 81"/>
                <a:gd name="T36" fmla="*/ 32 w 94"/>
                <a:gd name="T37" fmla="*/ 46 h 81"/>
                <a:gd name="T38" fmla="*/ 32 w 94"/>
                <a:gd name="T39" fmla="*/ 46 h 81"/>
                <a:gd name="T40" fmla="*/ 27 w 94"/>
                <a:gd name="T41" fmla="*/ 79 h 81"/>
                <a:gd name="T42" fmla="*/ 27 w 94"/>
                <a:gd name="T43" fmla="*/ 79 h 81"/>
                <a:gd name="T44" fmla="*/ 27 w 94"/>
                <a:gd name="T45" fmla="*/ 81 h 81"/>
                <a:gd name="T46" fmla="*/ 0 w 94"/>
                <a:gd name="T47" fmla="*/ 81 h 81"/>
                <a:gd name="T48" fmla="*/ 0 w 94"/>
                <a:gd name="T4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81">
                  <a:moveTo>
                    <a:pt x="0" y="77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24" y="73"/>
                    <a:pt x="26" y="59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28"/>
                    <a:pt x="35" y="10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1"/>
                    <a:pt x="45" y="1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"/>
                    <a:pt x="93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85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68" y="7"/>
                    <a:pt x="57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5" y="4"/>
                    <a:pt x="42" y="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9" y="10"/>
                    <a:pt x="35" y="29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29" y="63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7"/>
                    <a:pt x="0" y="77"/>
                    <a:pt x="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92"/>
            <p:cNvSpPr>
              <a:spLocks noEditPoints="1"/>
            </p:cNvSpPr>
            <p:nvPr/>
          </p:nvSpPr>
          <p:spPr bwMode="auto">
            <a:xfrm>
              <a:off x="1997" y="1718"/>
              <a:ext cx="248" cy="214"/>
            </a:xfrm>
            <a:custGeom>
              <a:avLst/>
              <a:gdLst>
                <a:gd name="T0" fmla="*/ 0 w 98"/>
                <a:gd name="T1" fmla="*/ 79 h 85"/>
                <a:gd name="T2" fmla="*/ 24 w 98"/>
                <a:gd name="T3" fmla="*/ 77 h 85"/>
                <a:gd name="T4" fmla="*/ 28 w 98"/>
                <a:gd name="T5" fmla="*/ 47 h 85"/>
                <a:gd name="T6" fmla="*/ 39 w 98"/>
                <a:gd name="T7" fmla="*/ 5 h 85"/>
                <a:gd name="T8" fmla="*/ 52 w 98"/>
                <a:gd name="T9" fmla="*/ 0 h 85"/>
                <a:gd name="T10" fmla="*/ 96 w 98"/>
                <a:gd name="T11" fmla="*/ 10 h 85"/>
                <a:gd name="T12" fmla="*/ 98 w 98"/>
                <a:gd name="T13" fmla="*/ 12 h 85"/>
                <a:gd name="T14" fmla="*/ 96 w 98"/>
                <a:gd name="T15" fmla="*/ 17 h 85"/>
                <a:gd name="T16" fmla="*/ 94 w 98"/>
                <a:gd name="T17" fmla="*/ 17 h 85"/>
                <a:gd name="T18" fmla="*/ 94 w 98"/>
                <a:gd name="T19" fmla="*/ 17 h 85"/>
                <a:gd name="T20" fmla="*/ 94 w 98"/>
                <a:gd name="T21" fmla="*/ 17 h 85"/>
                <a:gd name="T22" fmla="*/ 93 w 98"/>
                <a:gd name="T23" fmla="*/ 17 h 85"/>
                <a:gd name="T24" fmla="*/ 93 w 98"/>
                <a:gd name="T25" fmla="*/ 17 h 85"/>
                <a:gd name="T26" fmla="*/ 89 w 98"/>
                <a:gd name="T27" fmla="*/ 16 h 85"/>
                <a:gd name="T28" fmla="*/ 78 w 98"/>
                <a:gd name="T29" fmla="*/ 13 h 85"/>
                <a:gd name="T30" fmla="*/ 52 w 98"/>
                <a:gd name="T31" fmla="*/ 8 h 85"/>
                <a:gd name="T32" fmla="*/ 52 w 98"/>
                <a:gd name="T33" fmla="*/ 8 h 85"/>
                <a:gd name="T34" fmla="*/ 51 w 98"/>
                <a:gd name="T35" fmla="*/ 8 h 85"/>
                <a:gd name="T36" fmla="*/ 45 w 98"/>
                <a:gd name="T37" fmla="*/ 10 h 85"/>
                <a:gd name="T38" fmla="*/ 45 w 98"/>
                <a:gd name="T39" fmla="*/ 10 h 85"/>
                <a:gd name="T40" fmla="*/ 41 w 98"/>
                <a:gd name="T41" fmla="*/ 24 h 85"/>
                <a:gd name="T42" fmla="*/ 36 w 98"/>
                <a:gd name="T43" fmla="*/ 48 h 85"/>
                <a:gd name="T44" fmla="*/ 31 w 98"/>
                <a:gd name="T45" fmla="*/ 82 h 85"/>
                <a:gd name="T46" fmla="*/ 0 w 98"/>
                <a:gd name="T47" fmla="*/ 85 h 85"/>
                <a:gd name="T48" fmla="*/ 28 w 98"/>
                <a:gd name="T49" fmla="*/ 79 h 85"/>
                <a:gd name="T50" fmla="*/ 27 w 98"/>
                <a:gd name="T51" fmla="*/ 81 h 85"/>
                <a:gd name="T52" fmla="*/ 27 w 98"/>
                <a:gd name="T53" fmla="*/ 81 h 85"/>
                <a:gd name="T54" fmla="*/ 27 w 98"/>
                <a:gd name="T55" fmla="*/ 80 h 85"/>
                <a:gd name="T56" fmla="*/ 28 w 98"/>
                <a:gd name="T57" fmla="*/ 78 h 85"/>
                <a:gd name="T58" fmla="*/ 29 w 98"/>
                <a:gd name="T59" fmla="*/ 71 h 85"/>
                <a:gd name="T60" fmla="*/ 30 w 98"/>
                <a:gd name="T61" fmla="*/ 62 h 85"/>
                <a:gd name="T62" fmla="*/ 36 w 98"/>
                <a:gd name="T63" fmla="*/ 27 h 85"/>
                <a:gd name="T64" fmla="*/ 37 w 98"/>
                <a:gd name="T65" fmla="*/ 23 h 85"/>
                <a:gd name="T66" fmla="*/ 39 w 98"/>
                <a:gd name="T67" fmla="*/ 14 h 85"/>
                <a:gd name="T68" fmla="*/ 79 w 98"/>
                <a:gd name="T69" fmla="*/ 9 h 85"/>
                <a:gd name="T70" fmla="*/ 93 w 98"/>
                <a:gd name="T71" fmla="*/ 13 h 85"/>
                <a:gd name="T72" fmla="*/ 90 w 98"/>
                <a:gd name="T73" fmla="*/ 12 h 85"/>
                <a:gd name="T74" fmla="*/ 79 w 98"/>
                <a:gd name="T75" fmla="*/ 9 h 85"/>
                <a:gd name="T76" fmla="*/ 66 w 98"/>
                <a:gd name="T77" fmla="*/ 6 h 85"/>
                <a:gd name="T78" fmla="*/ 79 w 98"/>
                <a:gd name="T79" fmla="*/ 9 h 85"/>
                <a:gd name="T80" fmla="*/ 42 w 98"/>
                <a:gd name="T81" fmla="*/ 8 h 85"/>
                <a:gd name="T82" fmla="*/ 42 w 98"/>
                <a:gd name="T83" fmla="*/ 7 h 85"/>
                <a:gd name="T84" fmla="*/ 42 w 98"/>
                <a:gd name="T85" fmla="*/ 7 h 85"/>
                <a:gd name="T86" fmla="*/ 44 w 98"/>
                <a:gd name="T87" fmla="*/ 6 h 85"/>
                <a:gd name="T88" fmla="*/ 47 w 98"/>
                <a:gd name="T89" fmla="*/ 5 h 85"/>
                <a:gd name="T90" fmla="*/ 51 w 98"/>
                <a:gd name="T91" fmla="*/ 4 h 85"/>
                <a:gd name="T92" fmla="*/ 52 w 98"/>
                <a:gd name="T93" fmla="*/ 4 h 85"/>
                <a:gd name="T94" fmla="*/ 55 w 98"/>
                <a:gd name="T95" fmla="*/ 5 h 85"/>
                <a:gd name="T96" fmla="*/ 52 w 98"/>
                <a:gd name="T97" fmla="*/ 4 h 85"/>
                <a:gd name="T98" fmla="*/ 52 w 98"/>
                <a:gd name="T99" fmla="*/ 4 h 85"/>
                <a:gd name="T100" fmla="*/ 52 w 98"/>
                <a:gd name="T101" fmla="*/ 4 h 85"/>
                <a:gd name="T102" fmla="*/ 52 w 98"/>
                <a:gd name="T10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" h="85">
                  <a:moveTo>
                    <a:pt x="0" y="83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5" y="71"/>
                    <a:pt x="26" y="60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30"/>
                    <a:pt x="35" y="12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2" y="1"/>
                    <a:pt x="47" y="1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8" y="1"/>
                    <a:pt x="94" y="9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1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6" y="15"/>
                    <a:pt x="83" y="14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0" y="11"/>
                    <a:pt x="59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8" y="8"/>
                    <a:pt x="46" y="9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3" y="17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31"/>
                    <a:pt x="38" y="40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3" y="66"/>
                    <a:pt x="31" y="81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28" y="79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8" y="80"/>
                    <a:pt x="28" y="79"/>
                    <a:pt x="28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7"/>
                    <a:pt x="28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68"/>
                    <a:pt x="30" y="65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70"/>
                    <a:pt x="28" y="76"/>
                    <a:pt x="28" y="79"/>
                  </a:cubicBezTo>
                  <a:close/>
                  <a:moveTo>
                    <a:pt x="36" y="27"/>
                  </a:moveTo>
                  <a:cubicBezTo>
                    <a:pt x="36" y="26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19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17"/>
                    <a:pt x="37" y="22"/>
                    <a:pt x="36" y="27"/>
                  </a:cubicBezTo>
                  <a:close/>
                  <a:moveTo>
                    <a:pt x="79" y="9"/>
                  </a:moveTo>
                  <a:cubicBezTo>
                    <a:pt x="85" y="11"/>
                    <a:pt x="90" y="12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1" y="12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8" y="11"/>
                    <a:pt x="84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5" y="8"/>
                    <a:pt x="71" y="7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71" y="7"/>
                    <a:pt x="75" y="8"/>
                    <a:pt x="79" y="9"/>
                  </a:cubicBezTo>
                  <a:close/>
                  <a:moveTo>
                    <a:pt x="42" y="7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7"/>
                    <a:pt x="43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7"/>
                    <a:pt x="42" y="7"/>
                  </a:cubicBezTo>
                  <a:close/>
                  <a:moveTo>
                    <a:pt x="47" y="5"/>
                  </a:moveTo>
                  <a:cubicBezTo>
                    <a:pt x="48" y="5"/>
                    <a:pt x="50" y="5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5"/>
                    <a:pt x="48" y="5"/>
                    <a:pt x="47" y="5"/>
                  </a:cubicBezTo>
                  <a:close/>
                  <a:moveTo>
                    <a:pt x="52" y="4"/>
                  </a:moveTo>
                  <a:cubicBezTo>
                    <a:pt x="53" y="4"/>
                    <a:pt x="54" y="4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3"/>
            <p:cNvSpPr/>
            <p:nvPr/>
          </p:nvSpPr>
          <p:spPr bwMode="auto">
            <a:xfrm>
              <a:off x="2255" y="1771"/>
              <a:ext cx="129" cy="392"/>
            </a:xfrm>
            <a:custGeom>
              <a:avLst/>
              <a:gdLst>
                <a:gd name="T0" fmla="*/ 2 w 51"/>
                <a:gd name="T1" fmla="*/ 154 h 156"/>
                <a:gd name="T2" fmla="*/ 1 w 51"/>
                <a:gd name="T3" fmla="*/ 151 h 156"/>
                <a:gd name="T4" fmla="*/ 1 w 51"/>
                <a:gd name="T5" fmla="*/ 151 h 156"/>
                <a:gd name="T6" fmla="*/ 7 w 51"/>
                <a:gd name="T7" fmla="*/ 137 h 156"/>
                <a:gd name="T8" fmla="*/ 7 w 51"/>
                <a:gd name="T9" fmla="*/ 137 h 156"/>
                <a:gd name="T10" fmla="*/ 22 w 51"/>
                <a:gd name="T11" fmla="*/ 115 h 156"/>
                <a:gd name="T12" fmla="*/ 22 w 51"/>
                <a:gd name="T13" fmla="*/ 115 h 156"/>
                <a:gd name="T14" fmla="*/ 47 w 51"/>
                <a:gd name="T15" fmla="*/ 79 h 156"/>
                <a:gd name="T16" fmla="*/ 47 w 51"/>
                <a:gd name="T17" fmla="*/ 79 h 156"/>
                <a:gd name="T18" fmla="*/ 47 w 51"/>
                <a:gd name="T19" fmla="*/ 76 h 156"/>
                <a:gd name="T20" fmla="*/ 47 w 51"/>
                <a:gd name="T21" fmla="*/ 76 h 156"/>
                <a:gd name="T22" fmla="*/ 32 w 51"/>
                <a:gd name="T23" fmla="*/ 33 h 156"/>
                <a:gd name="T24" fmla="*/ 32 w 51"/>
                <a:gd name="T25" fmla="*/ 33 h 156"/>
                <a:gd name="T26" fmla="*/ 17 w 51"/>
                <a:gd name="T27" fmla="*/ 2 h 156"/>
                <a:gd name="T28" fmla="*/ 17 w 51"/>
                <a:gd name="T29" fmla="*/ 2 h 156"/>
                <a:gd name="T30" fmla="*/ 21 w 51"/>
                <a:gd name="T31" fmla="*/ 0 h 156"/>
                <a:gd name="T32" fmla="*/ 51 w 51"/>
                <a:gd name="T33" fmla="*/ 76 h 156"/>
                <a:gd name="T34" fmla="*/ 51 w 51"/>
                <a:gd name="T35" fmla="*/ 76 h 156"/>
                <a:gd name="T36" fmla="*/ 50 w 51"/>
                <a:gd name="T37" fmla="*/ 81 h 156"/>
                <a:gd name="T38" fmla="*/ 50 w 51"/>
                <a:gd name="T39" fmla="*/ 81 h 156"/>
                <a:gd name="T40" fmla="*/ 11 w 51"/>
                <a:gd name="T41" fmla="*/ 139 h 156"/>
                <a:gd name="T42" fmla="*/ 11 w 51"/>
                <a:gd name="T43" fmla="*/ 139 h 156"/>
                <a:gd name="T44" fmla="*/ 5 w 51"/>
                <a:gd name="T45" fmla="*/ 151 h 156"/>
                <a:gd name="T46" fmla="*/ 5 w 51"/>
                <a:gd name="T47" fmla="*/ 151 h 156"/>
                <a:gd name="T48" fmla="*/ 21 w 51"/>
                <a:gd name="T49" fmla="*/ 152 h 156"/>
                <a:gd name="T50" fmla="*/ 21 w 51"/>
                <a:gd name="T51" fmla="*/ 152 h 156"/>
                <a:gd name="T52" fmla="*/ 31 w 51"/>
                <a:gd name="T53" fmla="*/ 152 h 156"/>
                <a:gd name="T54" fmla="*/ 31 w 51"/>
                <a:gd name="T55" fmla="*/ 152 h 156"/>
                <a:gd name="T56" fmla="*/ 31 w 51"/>
                <a:gd name="T57" fmla="*/ 156 h 156"/>
                <a:gd name="T58" fmla="*/ 21 w 51"/>
                <a:gd name="T59" fmla="*/ 156 h 156"/>
                <a:gd name="T60" fmla="*/ 21 w 51"/>
                <a:gd name="T61" fmla="*/ 156 h 156"/>
                <a:gd name="T62" fmla="*/ 2 w 51"/>
                <a:gd name="T63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56">
                  <a:moveTo>
                    <a:pt x="2" y="154"/>
                  </a:moveTo>
                  <a:cubicBezTo>
                    <a:pt x="1" y="154"/>
                    <a:pt x="0" y="152"/>
                    <a:pt x="1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48"/>
                    <a:pt x="3" y="144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11" y="131"/>
                    <a:pt x="16" y="123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2" y="100"/>
                    <a:pt x="44" y="84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8"/>
                    <a:pt x="47" y="78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8"/>
                    <a:pt x="40" y="49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5" y="16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51" y="58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8"/>
                    <a:pt x="51" y="79"/>
                    <a:pt x="5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6" y="89"/>
                    <a:pt x="22" y="120"/>
                    <a:pt x="11" y="139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7" y="145"/>
                    <a:pt x="5" y="149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8" y="152"/>
                    <a:pt x="15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6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26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4" y="156"/>
                    <a:pt x="6" y="156"/>
                    <a:pt x="2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94"/>
            <p:cNvSpPr>
              <a:spLocks noEditPoints="1"/>
            </p:cNvSpPr>
            <p:nvPr/>
          </p:nvSpPr>
          <p:spPr bwMode="auto">
            <a:xfrm>
              <a:off x="2252" y="1763"/>
              <a:ext cx="137" cy="405"/>
            </a:xfrm>
            <a:custGeom>
              <a:avLst/>
              <a:gdLst>
                <a:gd name="T0" fmla="*/ 3 w 54"/>
                <a:gd name="T1" fmla="*/ 157 h 161"/>
                <a:gd name="T2" fmla="*/ 0 w 54"/>
                <a:gd name="T3" fmla="*/ 155 h 161"/>
                <a:gd name="T4" fmla="*/ 0 w 54"/>
                <a:gd name="T5" fmla="*/ 154 h 161"/>
                <a:gd name="T6" fmla="*/ 7 w 54"/>
                <a:gd name="T7" fmla="*/ 139 h 161"/>
                <a:gd name="T8" fmla="*/ 21 w 54"/>
                <a:gd name="T9" fmla="*/ 117 h 161"/>
                <a:gd name="T10" fmla="*/ 46 w 54"/>
                <a:gd name="T11" fmla="*/ 81 h 161"/>
                <a:gd name="T12" fmla="*/ 46 w 54"/>
                <a:gd name="T13" fmla="*/ 79 h 161"/>
                <a:gd name="T14" fmla="*/ 46 w 54"/>
                <a:gd name="T15" fmla="*/ 79 h 161"/>
                <a:gd name="T16" fmla="*/ 46 w 54"/>
                <a:gd name="T17" fmla="*/ 79 h 161"/>
                <a:gd name="T18" fmla="*/ 46 w 54"/>
                <a:gd name="T19" fmla="*/ 79 h 161"/>
                <a:gd name="T20" fmla="*/ 31 w 54"/>
                <a:gd name="T21" fmla="*/ 37 h 161"/>
                <a:gd name="T22" fmla="*/ 17 w 54"/>
                <a:gd name="T23" fmla="*/ 6 h 161"/>
                <a:gd name="T24" fmla="*/ 17 w 54"/>
                <a:gd name="T25" fmla="*/ 6 h 161"/>
                <a:gd name="T26" fmla="*/ 24 w 54"/>
                <a:gd name="T27" fmla="*/ 0 h 161"/>
                <a:gd name="T28" fmla="*/ 24 w 54"/>
                <a:gd name="T29" fmla="*/ 3 h 161"/>
                <a:gd name="T30" fmla="*/ 25 w 54"/>
                <a:gd name="T31" fmla="*/ 5 h 161"/>
                <a:gd name="T32" fmla="*/ 28 w 54"/>
                <a:gd name="T33" fmla="*/ 12 h 161"/>
                <a:gd name="T34" fmla="*/ 39 w 54"/>
                <a:gd name="T35" fmla="*/ 34 h 161"/>
                <a:gd name="T36" fmla="*/ 54 w 54"/>
                <a:gd name="T37" fmla="*/ 79 h 161"/>
                <a:gd name="T38" fmla="*/ 53 w 54"/>
                <a:gd name="T39" fmla="*/ 85 h 161"/>
                <a:gd name="T40" fmla="*/ 13 w 54"/>
                <a:gd name="T41" fmla="*/ 143 h 161"/>
                <a:gd name="T42" fmla="*/ 8 w 54"/>
                <a:gd name="T43" fmla="*/ 152 h 161"/>
                <a:gd name="T44" fmla="*/ 21 w 54"/>
                <a:gd name="T45" fmla="*/ 153 h 161"/>
                <a:gd name="T46" fmla="*/ 22 w 54"/>
                <a:gd name="T47" fmla="*/ 153 h 161"/>
                <a:gd name="T48" fmla="*/ 32 w 54"/>
                <a:gd name="T49" fmla="*/ 153 h 161"/>
                <a:gd name="T50" fmla="*/ 34 w 54"/>
                <a:gd name="T51" fmla="*/ 153 h 161"/>
                <a:gd name="T52" fmla="*/ 32 w 54"/>
                <a:gd name="T53" fmla="*/ 161 h 161"/>
                <a:gd name="T54" fmla="*/ 22 w 54"/>
                <a:gd name="T55" fmla="*/ 161 h 161"/>
                <a:gd name="T56" fmla="*/ 22 w 54"/>
                <a:gd name="T57" fmla="*/ 157 h 161"/>
                <a:gd name="T58" fmla="*/ 30 w 54"/>
                <a:gd name="T59" fmla="*/ 157 h 161"/>
                <a:gd name="T60" fmla="*/ 22 w 54"/>
                <a:gd name="T61" fmla="*/ 157 h 161"/>
                <a:gd name="T62" fmla="*/ 22 w 54"/>
                <a:gd name="T63" fmla="*/ 157 h 161"/>
                <a:gd name="T64" fmla="*/ 7 w 54"/>
                <a:gd name="T65" fmla="*/ 156 h 161"/>
                <a:gd name="T66" fmla="*/ 17 w 54"/>
                <a:gd name="T67" fmla="*/ 157 h 161"/>
                <a:gd name="T68" fmla="*/ 6 w 54"/>
                <a:gd name="T69" fmla="*/ 148 h 161"/>
                <a:gd name="T70" fmla="*/ 4 w 54"/>
                <a:gd name="T71" fmla="*/ 152 h 161"/>
                <a:gd name="T72" fmla="*/ 10 w 54"/>
                <a:gd name="T73" fmla="*/ 141 h 161"/>
                <a:gd name="T74" fmla="*/ 10 w 54"/>
                <a:gd name="T75" fmla="*/ 141 h 161"/>
                <a:gd name="T76" fmla="*/ 17 w 54"/>
                <a:gd name="T77" fmla="*/ 130 h 161"/>
                <a:gd name="T78" fmla="*/ 10 w 54"/>
                <a:gd name="T79" fmla="*/ 141 h 161"/>
                <a:gd name="T80" fmla="*/ 18 w 54"/>
                <a:gd name="T81" fmla="*/ 129 h 161"/>
                <a:gd name="T82" fmla="*/ 17 w 54"/>
                <a:gd name="T83" fmla="*/ 130 h 161"/>
                <a:gd name="T84" fmla="*/ 20 w 54"/>
                <a:gd name="T85" fmla="*/ 125 h 161"/>
                <a:gd name="T86" fmla="*/ 20 w 54"/>
                <a:gd name="T87" fmla="*/ 125 h 161"/>
                <a:gd name="T88" fmla="*/ 24 w 54"/>
                <a:gd name="T89" fmla="*/ 119 h 161"/>
                <a:gd name="T90" fmla="*/ 21 w 54"/>
                <a:gd name="T91" fmla="*/ 125 h 161"/>
                <a:gd name="T92" fmla="*/ 49 w 54"/>
                <a:gd name="T93" fmla="*/ 83 h 161"/>
                <a:gd name="T94" fmla="*/ 50 w 54"/>
                <a:gd name="T95" fmla="*/ 80 h 161"/>
                <a:gd name="T96" fmla="*/ 50 w 54"/>
                <a:gd name="T97" fmla="*/ 80 h 161"/>
                <a:gd name="T98" fmla="*/ 35 w 54"/>
                <a:gd name="T99" fmla="*/ 35 h 161"/>
                <a:gd name="T100" fmla="*/ 50 w 54"/>
                <a:gd name="T101" fmla="*/ 79 h 161"/>
                <a:gd name="T102" fmla="*/ 50 w 54"/>
                <a:gd name="T103" fmla="*/ 79 h 161"/>
                <a:gd name="T104" fmla="*/ 33 w 54"/>
                <a:gd name="T10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" h="161">
                  <a:moveTo>
                    <a:pt x="3" y="159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0" y="158"/>
                    <a:pt x="0" y="156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0"/>
                    <a:pt x="3" y="146"/>
                    <a:pt x="7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10" y="133"/>
                    <a:pt x="16" y="125"/>
                    <a:pt x="21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32" y="101"/>
                    <a:pt x="43" y="85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0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2"/>
                    <a:pt x="39" y="53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4" y="21"/>
                    <a:pt x="17" y="8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4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7"/>
                    <a:pt x="27" y="9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7"/>
                    <a:pt x="35" y="25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6" y="50"/>
                    <a:pt x="54" y="69"/>
                    <a:pt x="54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81"/>
                    <a:pt x="54" y="83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8" y="93"/>
                    <a:pt x="25" y="125"/>
                    <a:pt x="13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1" y="147"/>
                    <a:pt x="9" y="150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1" y="153"/>
                    <a:pt x="17" y="153"/>
                    <a:pt x="21" y="153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1" y="153"/>
                    <a:pt x="21" y="153"/>
                    <a:pt x="22" y="153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7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27" y="161"/>
                    <a:pt x="22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15" y="161"/>
                    <a:pt x="7" y="161"/>
                    <a:pt x="3" y="159"/>
                  </a:cubicBezTo>
                  <a:close/>
                  <a:moveTo>
                    <a:pt x="22" y="157"/>
                  </a:moveTo>
                  <a:cubicBezTo>
                    <a:pt x="25" y="157"/>
                    <a:pt x="28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28" y="157"/>
                    <a:pt x="25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lose/>
                  <a:moveTo>
                    <a:pt x="17" y="157"/>
                  </a:moveTo>
                  <a:cubicBezTo>
                    <a:pt x="13" y="157"/>
                    <a:pt x="9" y="157"/>
                    <a:pt x="7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9" y="157"/>
                    <a:pt x="13" y="157"/>
                    <a:pt x="17" y="157"/>
                  </a:cubicBezTo>
                  <a:close/>
                  <a:moveTo>
                    <a:pt x="4" y="152"/>
                  </a:moveTo>
                  <a:cubicBezTo>
                    <a:pt x="4" y="151"/>
                    <a:pt x="5" y="150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0"/>
                    <a:pt x="4" y="151"/>
                    <a:pt x="4" y="152"/>
                  </a:cubicBezTo>
                  <a:close/>
                  <a:moveTo>
                    <a:pt x="10" y="141"/>
                  </a:move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38"/>
                    <a:pt x="15" y="134"/>
                    <a:pt x="17" y="130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4"/>
                    <a:pt x="12" y="138"/>
                    <a:pt x="10" y="141"/>
                  </a:cubicBezTo>
                  <a:close/>
                  <a:moveTo>
                    <a:pt x="17" y="130"/>
                  </a:moveTo>
                  <a:cubicBezTo>
                    <a:pt x="17" y="130"/>
                    <a:pt x="18" y="129"/>
                    <a:pt x="18" y="129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8" y="129"/>
                    <a:pt x="17" y="130"/>
                    <a:pt x="17" y="130"/>
                  </a:cubicBezTo>
                  <a:close/>
                  <a:moveTo>
                    <a:pt x="20" y="125"/>
                  </a:move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lose/>
                  <a:moveTo>
                    <a:pt x="49" y="83"/>
                  </a:moveTo>
                  <a:cubicBezTo>
                    <a:pt x="47" y="88"/>
                    <a:pt x="35" y="104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1"/>
                    <a:pt x="22" y="123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32" y="108"/>
                    <a:pt x="46" y="88"/>
                    <a:pt x="49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1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2"/>
                    <a:pt x="49" y="83"/>
                  </a:cubicBezTo>
                  <a:close/>
                  <a:moveTo>
                    <a:pt x="35" y="35"/>
                  </a:moveTo>
                  <a:cubicBezTo>
                    <a:pt x="43" y="52"/>
                    <a:pt x="50" y="70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0"/>
                    <a:pt x="41" y="49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3"/>
                    <a:pt x="35" y="34"/>
                    <a:pt x="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01" name="直接连接符 300"/>
          <p:cNvCxnSpPr/>
          <p:nvPr/>
        </p:nvCxnSpPr>
        <p:spPr>
          <a:xfrm>
            <a:off x="2903040" y="6443166"/>
            <a:ext cx="6733678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reeform 26"/>
          <p:cNvSpPr>
            <a:spLocks noEditPoints="1"/>
          </p:cNvSpPr>
          <p:nvPr/>
        </p:nvSpPr>
        <p:spPr bwMode="auto">
          <a:xfrm rot="21063611">
            <a:off x="664039" y="1791719"/>
            <a:ext cx="1320487" cy="645185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rgbClr val="FF3E3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30"/>
          <p:cNvSpPr>
            <a:spLocks noEditPoints="1"/>
          </p:cNvSpPr>
          <p:nvPr/>
        </p:nvSpPr>
        <p:spPr bwMode="auto">
          <a:xfrm>
            <a:off x="10804994" y="1844988"/>
            <a:ext cx="665610" cy="64441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76AA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298"/>
          <p:cNvSpPr>
            <a:spLocks noEditPoints="1"/>
          </p:cNvSpPr>
          <p:nvPr/>
        </p:nvSpPr>
        <p:spPr bwMode="auto">
          <a:xfrm>
            <a:off x="7854731" y="4106754"/>
            <a:ext cx="401939" cy="403919"/>
          </a:xfrm>
          <a:custGeom>
            <a:avLst/>
            <a:gdLst>
              <a:gd name="T0" fmla="*/ 14 w 62"/>
              <a:gd name="T1" fmla="*/ 46 h 62"/>
              <a:gd name="T2" fmla="*/ 0 w 62"/>
              <a:gd name="T3" fmla="*/ 22 h 62"/>
              <a:gd name="T4" fmla="*/ 8 w 62"/>
              <a:gd name="T5" fmla="*/ 2 h 62"/>
              <a:gd name="T6" fmla="*/ 9 w 62"/>
              <a:gd name="T7" fmla="*/ 2 h 62"/>
              <a:gd name="T8" fmla="*/ 17 w 62"/>
              <a:gd name="T9" fmla="*/ 0 h 62"/>
              <a:gd name="T10" fmla="*/ 39 w 62"/>
              <a:gd name="T11" fmla="*/ 15 h 62"/>
              <a:gd name="T12" fmla="*/ 42 w 62"/>
              <a:gd name="T13" fmla="*/ 18 h 62"/>
              <a:gd name="T14" fmla="*/ 44 w 62"/>
              <a:gd name="T15" fmla="*/ 12 h 62"/>
              <a:gd name="T16" fmla="*/ 51 w 62"/>
              <a:gd name="T17" fmla="*/ 6 h 62"/>
              <a:gd name="T18" fmla="*/ 58 w 62"/>
              <a:gd name="T19" fmla="*/ 12 h 62"/>
              <a:gd name="T20" fmla="*/ 61 w 62"/>
              <a:gd name="T21" fmla="*/ 16 h 62"/>
              <a:gd name="T22" fmla="*/ 61 w 62"/>
              <a:gd name="T23" fmla="*/ 16 h 62"/>
              <a:gd name="T24" fmla="*/ 62 w 62"/>
              <a:gd name="T25" fmla="*/ 24 h 62"/>
              <a:gd name="T26" fmla="*/ 52 w 62"/>
              <a:gd name="T27" fmla="*/ 60 h 62"/>
              <a:gd name="T28" fmla="*/ 51 w 62"/>
              <a:gd name="T29" fmla="*/ 62 h 62"/>
              <a:gd name="T30" fmla="*/ 21 w 62"/>
              <a:gd name="T31" fmla="*/ 44 h 62"/>
              <a:gd name="T32" fmla="*/ 27 w 62"/>
              <a:gd name="T33" fmla="*/ 48 h 62"/>
              <a:gd name="T34" fmla="*/ 47 w 62"/>
              <a:gd name="T35" fmla="*/ 55 h 62"/>
              <a:gd name="T36" fmla="*/ 50 w 62"/>
              <a:gd name="T37" fmla="*/ 47 h 62"/>
              <a:gd name="T38" fmla="*/ 55 w 62"/>
              <a:gd name="T39" fmla="*/ 24 h 62"/>
              <a:gd name="T40" fmla="*/ 55 w 62"/>
              <a:gd name="T41" fmla="*/ 18 h 62"/>
              <a:gd name="T42" fmla="*/ 53 w 62"/>
              <a:gd name="T43" fmla="*/ 16 h 62"/>
              <a:gd name="T44" fmla="*/ 51 w 62"/>
              <a:gd name="T45" fmla="*/ 13 h 62"/>
              <a:gd name="T46" fmla="*/ 50 w 62"/>
              <a:gd name="T47" fmla="*/ 15 h 62"/>
              <a:gd name="T48" fmla="*/ 47 w 62"/>
              <a:gd name="T49" fmla="*/ 30 h 62"/>
              <a:gd name="T50" fmla="*/ 39 w 62"/>
              <a:gd name="T51" fmla="*/ 27 h 62"/>
              <a:gd name="T52" fmla="*/ 34 w 62"/>
              <a:gd name="T53" fmla="*/ 18 h 62"/>
              <a:gd name="T54" fmla="*/ 17 w 62"/>
              <a:gd name="T55" fmla="*/ 7 h 62"/>
              <a:gd name="T56" fmla="*/ 12 w 62"/>
              <a:gd name="T57" fmla="*/ 8 h 62"/>
              <a:gd name="T58" fmla="*/ 12 w 62"/>
              <a:gd name="T59" fmla="*/ 8 h 62"/>
              <a:gd name="T60" fmla="*/ 10 w 62"/>
              <a:gd name="T61" fmla="*/ 11 h 62"/>
              <a:gd name="T62" fmla="*/ 7 w 62"/>
              <a:gd name="T63" fmla="*/ 22 h 62"/>
              <a:gd name="T64" fmla="*/ 19 w 62"/>
              <a:gd name="T65" fmla="*/ 41 h 62"/>
              <a:gd name="T66" fmla="*/ 19 w 62"/>
              <a:gd name="T67" fmla="*/ 41 h 62"/>
              <a:gd name="T68" fmla="*/ 19 w 62"/>
              <a:gd name="T69" fmla="*/ 41 h 62"/>
              <a:gd name="T70" fmla="*/ 21 w 62"/>
              <a:gd name="T71" fmla="*/ 44 h 62"/>
              <a:gd name="T72" fmla="*/ 47 w 62"/>
              <a:gd name="T73" fmla="*/ 28 h 62"/>
              <a:gd name="T74" fmla="*/ 51 w 62"/>
              <a:gd name="T75" fmla="*/ 13 h 62"/>
              <a:gd name="T76" fmla="*/ 51 w 62"/>
              <a:gd name="T77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62">
                <a:moveTo>
                  <a:pt x="49" y="62"/>
                </a:moveTo>
                <a:cubicBezTo>
                  <a:pt x="30" y="62"/>
                  <a:pt x="16" y="48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4" y="38"/>
                  <a:pt x="0" y="29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10"/>
                  <a:pt x="8" y="3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2" y="1"/>
                  <a:pt x="14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7" y="0"/>
                  <a:pt x="35" y="8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6"/>
                  <a:pt x="41" y="17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6"/>
                  <a:pt x="43" y="14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9"/>
                  <a:pt x="47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5" y="6"/>
                  <a:pt x="57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60" y="14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7"/>
                  <a:pt x="61" y="17"/>
                  <a:pt x="61" y="17"/>
                </a:cubicBezTo>
                <a:cubicBezTo>
                  <a:pt x="61" y="19"/>
                  <a:pt x="62" y="21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42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2"/>
                  <a:pt x="49" y="62"/>
                  <a:pt x="49" y="62"/>
                </a:cubicBezTo>
                <a:close/>
                <a:moveTo>
                  <a:pt x="21" y="44"/>
                </a:moveTo>
                <a:cubicBezTo>
                  <a:pt x="23" y="45"/>
                  <a:pt x="25" y="47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52"/>
                  <a:pt x="39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8" y="54"/>
                  <a:pt x="49" y="50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3" y="40"/>
                  <a:pt x="55" y="3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5" y="22"/>
                  <a:pt x="55" y="20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8"/>
                  <a:pt x="54" y="17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4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0" y="14"/>
                  <a:pt x="5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9" y="17"/>
                  <a:pt x="48" y="22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0" y="31"/>
                  <a:pt x="40" y="31"/>
                  <a:pt x="40" y="31"/>
                </a:cubicBezTo>
                <a:cubicBezTo>
                  <a:pt x="40" y="31"/>
                  <a:pt x="40" y="29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5"/>
                  <a:pt x="36" y="21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0" y="12"/>
                  <a:pt x="24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5" y="7"/>
                  <a:pt x="14" y="7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10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8" y="14"/>
                  <a:pt x="7" y="17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7"/>
                  <a:pt x="9" y="34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20" y="42"/>
                  <a:pt x="21" y="44"/>
                </a:cubicBezTo>
                <a:close/>
                <a:moveTo>
                  <a:pt x="44" y="29"/>
                </a:moveTo>
                <a:cubicBezTo>
                  <a:pt x="47" y="28"/>
                  <a:pt x="47" y="28"/>
                  <a:pt x="47" y="28"/>
                </a:cubicBezTo>
                <a:cubicBezTo>
                  <a:pt x="44" y="29"/>
                  <a:pt x="44" y="29"/>
                  <a:pt x="44" y="29"/>
                </a:cubicBezTo>
                <a:close/>
                <a:moveTo>
                  <a:pt x="51" y="13"/>
                </a:move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5">
            <a:extLst>
              <a:ext uri="{FF2B5EF4-FFF2-40B4-BE49-F238E27FC236}">
                <a16:creationId xmlns:a16="http://schemas.microsoft.com/office/drawing/2014/main" id="{0B334F35-E94D-4F53-92BD-9F23D4E1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727" y="1564925"/>
            <a:ext cx="926654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3800" b="1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  <a:ea typeface="標楷體" panose="03000509000000000000" pitchFamily="65" charset="-120"/>
              </a:rPr>
              <a:t>Thanks</a:t>
            </a:r>
            <a:endParaRPr lang="zh-CN" altLang="en-US" sz="13800" b="1" dirty="0">
              <a:solidFill>
                <a:schemeClr val="accent1">
                  <a:lumMod val="75000"/>
                </a:schemeClr>
              </a:solidFill>
              <a:latin typeface="Jokerman" panose="04090605060D06020702" pitchFamily="8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92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97"/>
          <p:cNvSpPr>
            <a:spLocks noEditPoints="1"/>
          </p:cNvSpPr>
          <p:nvPr/>
        </p:nvSpPr>
        <p:spPr bwMode="auto">
          <a:xfrm>
            <a:off x="1803460" y="2552919"/>
            <a:ext cx="3198112" cy="1576929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28073" y="3134853"/>
            <a:ext cx="277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rgbClr val="2E2E2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r>
              <a:rPr lang="en-US" altLang="zh-CN" sz="2400" b="1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</a:t>
            </a:r>
            <a:r>
              <a:rPr lang="en-US" altLang="zh-CN" b="1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contents</a:t>
            </a:r>
            <a:endParaRPr lang="zh-CN" altLang="en-US" sz="9600" b="1" dirty="0">
              <a:solidFill>
                <a:srgbClr val="2E2E2E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Group 55"/>
          <p:cNvGrpSpPr>
            <a:grpSpLocks noChangeAspect="1"/>
          </p:cNvGrpSpPr>
          <p:nvPr/>
        </p:nvGrpSpPr>
        <p:grpSpPr bwMode="auto">
          <a:xfrm>
            <a:off x="304431" y="2216904"/>
            <a:ext cx="1491827" cy="2190914"/>
            <a:chOff x="1190" y="1507"/>
            <a:chExt cx="1131" cy="16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1406" y="1599"/>
              <a:ext cx="447" cy="438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10">
                  <a:moveTo>
                    <a:pt x="0" y="55"/>
                  </a:moveTo>
                  <a:cubicBezTo>
                    <a:pt x="0" y="24"/>
                    <a:pt x="2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7" y="0"/>
                    <a:pt x="112" y="24"/>
                    <a:pt x="112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2" y="85"/>
                    <a:pt x="87" y="110"/>
                    <a:pt x="56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25" y="110"/>
                    <a:pt x="0" y="85"/>
                    <a:pt x="0" y="55"/>
                  </a:cubicBezTo>
                  <a:close/>
                  <a:moveTo>
                    <a:pt x="4" y="55"/>
                  </a:moveTo>
                  <a:cubicBezTo>
                    <a:pt x="4" y="83"/>
                    <a:pt x="27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85" y="106"/>
                    <a:pt x="108" y="83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26"/>
                    <a:pt x="85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7" y="4"/>
                    <a:pt x="4" y="26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7"/>
            <p:cNvSpPr>
              <a:spLocks noEditPoints="1"/>
            </p:cNvSpPr>
            <p:nvPr/>
          </p:nvSpPr>
          <p:spPr bwMode="auto">
            <a:xfrm>
              <a:off x="1398" y="1591"/>
              <a:ext cx="463" cy="454"/>
            </a:xfrm>
            <a:custGeom>
              <a:avLst/>
              <a:gdLst>
                <a:gd name="T0" fmla="*/ 0 w 116"/>
                <a:gd name="T1" fmla="*/ 57 h 114"/>
                <a:gd name="T2" fmla="*/ 58 w 116"/>
                <a:gd name="T3" fmla="*/ 0 h 114"/>
                <a:gd name="T4" fmla="*/ 58 w 116"/>
                <a:gd name="T5" fmla="*/ 0 h 114"/>
                <a:gd name="T6" fmla="*/ 116 w 116"/>
                <a:gd name="T7" fmla="*/ 57 h 114"/>
                <a:gd name="T8" fmla="*/ 116 w 116"/>
                <a:gd name="T9" fmla="*/ 57 h 114"/>
                <a:gd name="T10" fmla="*/ 58 w 116"/>
                <a:gd name="T11" fmla="*/ 114 h 114"/>
                <a:gd name="T12" fmla="*/ 58 w 116"/>
                <a:gd name="T13" fmla="*/ 114 h 114"/>
                <a:gd name="T14" fmla="*/ 0 w 116"/>
                <a:gd name="T15" fmla="*/ 57 h 114"/>
                <a:gd name="T16" fmla="*/ 58 w 116"/>
                <a:gd name="T17" fmla="*/ 110 h 114"/>
                <a:gd name="T18" fmla="*/ 62 w 116"/>
                <a:gd name="T19" fmla="*/ 109 h 114"/>
                <a:gd name="T20" fmla="*/ 62 w 116"/>
                <a:gd name="T21" fmla="*/ 109 h 114"/>
                <a:gd name="T22" fmla="*/ 58 w 116"/>
                <a:gd name="T23" fmla="*/ 110 h 114"/>
                <a:gd name="T24" fmla="*/ 58 w 116"/>
                <a:gd name="T25" fmla="*/ 110 h 114"/>
                <a:gd name="T26" fmla="*/ 54 w 116"/>
                <a:gd name="T27" fmla="*/ 109 h 114"/>
                <a:gd name="T28" fmla="*/ 54 w 116"/>
                <a:gd name="T29" fmla="*/ 109 h 114"/>
                <a:gd name="T30" fmla="*/ 58 w 116"/>
                <a:gd name="T31" fmla="*/ 110 h 114"/>
                <a:gd name="T32" fmla="*/ 58 w 116"/>
                <a:gd name="T33" fmla="*/ 106 h 114"/>
                <a:gd name="T34" fmla="*/ 108 w 116"/>
                <a:gd name="T35" fmla="*/ 57 h 114"/>
                <a:gd name="T36" fmla="*/ 108 w 116"/>
                <a:gd name="T37" fmla="*/ 57 h 114"/>
                <a:gd name="T38" fmla="*/ 58 w 116"/>
                <a:gd name="T39" fmla="*/ 8 h 114"/>
                <a:gd name="T40" fmla="*/ 58 w 116"/>
                <a:gd name="T41" fmla="*/ 8 h 114"/>
                <a:gd name="T42" fmla="*/ 8 w 116"/>
                <a:gd name="T43" fmla="*/ 57 h 114"/>
                <a:gd name="T44" fmla="*/ 8 w 116"/>
                <a:gd name="T45" fmla="*/ 57 h 114"/>
                <a:gd name="T46" fmla="*/ 58 w 116"/>
                <a:gd name="T47" fmla="*/ 106 h 114"/>
                <a:gd name="T48" fmla="*/ 4 w 116"/>
                <a:gd name="T49" fmla="*/ 57 h 114"/>
                <a:gd name="T50" fmla="*/ 19 w 116"/>
                <a:gd name="T51" fmla="*/ 93 h 114"/>
                <a:gd name="T52" fmla="*/ 19 w 116"/>
                <a:gd name="T53" fmla="*/ 93 h 114"/>
                <a:gd name="T54" fmla="*/ 4 w 116"/>
                <a:gd name="T55" fmla="*/ 57 h 114"/>
                <a:gd name="T56" fmla="*/ 4 w 116"/>
                <a:gd name="T57" fmla="*/ 57 h 114"/>
                <a:gd name="T58" fmla="*/ 99 w 116"/>
                <a:gd name="T59" fmla="*/ 91 h 114"/>
                <a:gd name="T60" fmla="*/ 112 w 116"/>
                <a:gd name="T61" fmla="*/ 57 h 114"/>
                <a:gd name="T62" fmla="*/ 112 w 116"/>
                <a:gd name="T63" fmla="*/ 57 h 114"/>
                <a:gd name="T64" fmla="*/ 99 w 116"/>
                <a:gd name="T65" fmla="*/ 91 h 114"/>
                <a:gd name="T66" fmla="*/ 112 w 116"/>
                <a:gd name="T67" fmla="*/ 57 h 114"/>
                <a:gd name="T68" fmla="*/ 97 w 116"/>
                <a:gd name="T69" fmla="*/ 20 h 114"/>
                <a:gd name="T70" fmla="*/ 97 w 116"/>
                <a:gd name="T71" fmla="*/ 20 h 114"/>
                <a:gd name="T72" fmla="*/ 112 w 116"/>
                <a:gd name="T73" fmla="*/ 57 h 114"/>
                <a:gd name="T74" fmla="*/ 4 w 116"/>
                <a:gd name="T75" fmla="*/ 57 h 114"/>
                <a:gd name="T76" fmla="*/ 20 w 116"/>
                <a:gd name="T77" fmla="*/ 19 h 114"/>
                <a:gd name="T78" fmla="*/ 20 w 116"/>
                <a:gd name="T79" fmla="*/ 19 h 114"/>
                <a:gd name="T80" fmla="*/ 4 w 116"/>
                <a:gd name="T8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14">
                  <a:moveTo>
                    <a:pt x="0" y="57"/>
                  </a:moveTo>
                  <a:cubicBezTo>
                    <a:pt x="0" y="25"/>
                    <a:pt x="26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90" y="0"/>
                    <a:pt x="116" y="25"/>
                    <a:pt x="116" y="57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88"/>
                    <a:pt x="90" y="114"/>
                    <a:pt x="58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26" y="114"/>
                    <a:pt x="0" y="88"/>
                    <a:pt x="0" y="57"/>
                  </a:cubicBezTo>
                  <a:close/>
                  <a:moveTo>
                    <a:pt x="58" y="110"/>
                  </a:moveTo>
                  <a:cubicBezTo>
                    <a:pt x="59" y="110"/>
                    <a:pt x="61" y="110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1" y="110"/>
                    <a:pt x="59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110"/>
                    <a:pt x="55" y="110"/>
                    <a:pt x="54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0"/>
                    <a:pt x="57" y="110"/>
                    <a:pt x="58" y="110"/>
                  </a:cubicBezTo>
                  <a:close/>
                  <a:moveTo>
                    <a:pt x="58" y="106"/>
                  </a:moveTo>
                  <a:cubicBezTo>
                    <a:pt x="85" y="106"/>
                    <a:pt x="108" y="84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30"/>
                    <a:pt x="85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30" y="8"/>
                    <a:pt x="8" y="30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84"/>
                    <a:pt x="30" y="106"/>
                    <a:pt x="58" y="106"/>
                  </a:cubicBezTo>
                  <a:close/>
                  <a:moveTo>
                    <a:pt x="4" y="57"/>
                  </a:moveTo>
                  <a:cubicBezTo>
                    <a:pt x="4" y="71"/>
                    <a:pt x="10" y="84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0" y="84"/>
                    <a:pt x="4" y="71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lose/>
                  <a:moveTo>
                    <a:pt x="99" y="91"/>
                  </a:moveTo>
                  <a:cubicBezTo>
                    <a:pt x="107" y="82"/>
                    <a:pt x="112" y="70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70"/>
                    <a:pt x="107" y="82"/>
                    <a:pt x="99" y="91"/>
                  </a:cubicBezTo>
                  <a:close/>
                  <a:moveTo>
                    <a:pt x="112" y="57"/>
                  </a:moveTo>
                  <a:cubicBezTo>
                    <a:pt x="112" y="43"/>
                    <a:pt x="106" y="3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106" y="30"/>
                    <a:pt x="112" y="43"/>
                    <a:pt x="112" y="57"/>
                  </a:cubicBezTo>
                  <a:close/>
                  <a:moveTo>
                    <a:pt x="4" y="57"/>
                  </a:moveTo>
                  <a:cubicBezTo>
                    <a:pt x="4" y="42"/>
                    <a:pt x="10" y="2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0" y="29"/>
                    <a:pt x="4" y="42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8"/>
            <p:cNvSpPr/>
            <p:nvPr/>
          </p:nvSpPr>
          <p:spPr bwMode="auto">
            <a:xfrm>
              <a:off x="1482" y="1766"/>
              <a:ext cx="12" cy="16"/>
            </a:xfrm>
            <a:custGeom>
              <a:avLst/>
              <a:gdLst>
                <a:gd name="T0" fmla="*/ 0 w 12"/>
                <a:gd name="T1" fmla="*/ 16 h 16"/>
                <a:gd name="T2" fmla="*/ 0 w 12"/>
                <a:gd name="T3" fmla="*/ 0 h 16"/>
                <a:gd name="T4" fmla="*/ 12 w 12"/>
                <a:gd name="T5" fmla="*/ 0 h 16"/>
                <a:gd name="T6" fmla="*/ 12 w 12"/>
                <a:gd name="T7" fmla="*/ 16 h 16"/>
                <a:gd name="T8" fmla="*/ 0 w 12"/>
                <a:gd name="T9" fmla="*/ 16 h 16"/>
                <a:gd name="T10" fmla="*/ 0 w 1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6">
                  <a:moveTo>
                    <a:pt x="0" y="1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9"/>
            <p:cNvSpPr/>
            <p:nvPr/>
          </p:nvSpPr>
          <p:spPr bwMode="auto">
            <a:xfrm>
              <a:off x="1474" y="1758"/>
              <a:ext cx="28" cy="32"/>
            </a:xfrm>
            <a:custGeom>
              <a:avLst/>
              <a:gdLst>
                <a:gd name="T0" fmla="*/ 20 w 28"/>
                <a:gd name="T1" fmla="*/ 32 h 32"/>
                <a:gd name="T2" fmla="*/ 8 w 28"/>
                <a:gd name="T3" fmla="*/ 32 h 32"/>
                <a:gd name="T4" fmla="*/ 8 w 28"/>
                <a:gd name="T5" fmla="*/ 24 h 32"/>
                <a:gd name="T6" fmla="*/ 16 w 28"/>
                <a:gd name="T7" fmla="*/ 24 h 32"/>
                <a:gd name="T8" fmla="*/ 8 w 28"/>
                <a:gd name="T9" fmla="*/ 24 h 32"/>
                <a:gd name="T10" fmla="*/ 8 w 28"/>
                <a:gd name="T11" fmla="*/ 32 h 32"/>
                <a:gd name="T12" fmla="*/ 0 w 28"/>
                <a:gd name="T13" fmla="*/ 32 h 32"/>
                <a:gd name="T14" fmla="*/ 0 w 28"/>
                <a:gd name="T15" fmla="*/ 0 h 32"/>
                <a:gd name="T16" fmla="*/ 8 w 28"/>
                <a:gd name="T17" fmla="*/ 0 h 32"/>
                <a:gd name="T18" fmla="*/ 28 w 28"/>
                <a:gd name="T19" fmla="*/ 0 h 32"/>
                <a:gd name="T20" fmla="*/ 28 w 28"/>
                <a:gd name="T21" fmla="*/ 32 h 32"/>
                <a:gd name="T22" fmla="*/ 20 w 28"/>
                <a:gd name="T23" fmla="*/ 32 h 32"/>
                <a:gd name="T24" fmla="*/ 20 w 28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32">
                  <a:moveTo>
                    <a:pt x="20" y="32"/>
                  </a:moveTo>
                  <a:lnTo>
                    <a:pt x="8" y="32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8" y="0"/>
                  </a:lnTo>
                  <a:lnTo>
                    <a:pt x="28" y="0"/>
                  </a:lnTo>
                  <a:lnTo>
                    <a:pt x="28" y="32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0"/>
            <p:cNvSpPr/>
            <p:nvPr/>
          </p:nvSpPr>
          <p:spPr bwMode="auto">
            <a:xfrm>
              <a:off x="1382" y="1870"/>
              <a:ext cx="44" cy="35"/>
            </a:xfrm>
            <a:custGeom>
              <a:avLst/>
              <a:gdLst>
                <a:gd name="T0" fmla="*/ 0 w 44"/>
                <a:gd name="T1" fmla="*/ 23 h 35"/>
                <a:gd name="T2" fmla="*/ 36 w 44"/>
                <a:gd name="T3" fmla="*/ 0 h 35"/>
                <a:gd name="T4" fmla="*/ 44 w 44"/>
                <a:gd name="T5" fmla="*/ 12 h 35"/>
                <a:gd name="T6" fmla="*/ 12 w 44"/>
                <a:gd name="T7" fmla="*/ 35 h 35"/>
                <a:gd name="T8" fmla="*/ 0 w 44"/>
                <a:gd name="T9" fmla="*/ 23 h 35"/>
                <a:gd name="T10" fmla="*/ 0 w 44"/>
                <a:gd name="T11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5">
                  <a:moveTo>
                    <a:pt x="0" y="23"/>
                  </a:moveTo>
                  <a:lnTo>
                    <a:pt x="36" y="0"/>
                  </a:lnTo>
                  <a:lnTo>
                    <a:pt x="44" y="12"/>
                  </a:lnTo>
                  <a:lnTo>
                    <a:pt x="12" y="35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1"/>
            <p:cNvSpPr/>
            <p:nvPr/>
          </p:nvSpPr>
          <p:spPr bwMode="auto">
            <a:xfrm>
              <a:off x="1374" y="1858"/>
              <a:ext cx="64" cy="59"/>
            </a:xfrm>
            <a:custGeom>
              <a:avLst/>
              <a:gdLst>
                <a:gd name="T0" fmla="*/ 4 w 64"/>
                <a:gd name="T1" fmla="*/ 39 h 59"/>
                <a:gd name="T2" fmla="*/ 8 w 64"/>
                <a:gd name="T3" fmla="*/ 35 h 59"/>
                <a:gd name="T4" fmla="*/ 12 w 64"/>
                <a:gd name="T5" fmla="*/ 43 h 59"/>
                <a:gd name="T6" fmla="*/ 8 w 64"/>
                <a:gd name="T7" fmla="*/ 35 h 59"/>
                <a:gd name="T8" fmla="*/ 4 w 64"/>
                <a:gd name="T9" fmla="*/ 39 h 59"/>
                <a:gd name="T10" fmla="*/ 0 w 64"/>
                <a:gd name="T11" fmla="*/ 32 h 59"/>
                <a:gd name="T12" fmla="*/ 48 w 64"/>
                <a:gd name="T13" fmla="*/ 0 h 59"/>
                <a:gd name="T14" fmla="*/ 64 w 64"/>
                <a:gd name="T15" fmla="*/ 28 h 59"/>
                <a:gd name="T16" fmla="*/ 16 w 64"/>
                <a:gd name="T17" fmla="*/ 59 h 59"/>
                <a:gd name="T18" fmla="*/ 4 w 64"/>
                <a:gd name="T19" fmla="*/ 39 h 59"/>
                <a:gd name="T20" fmla="*/ 4 w 64"/>
                <a:gd name="T2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9">
                  <a:moveTo>
                    <a:pt x="4" y="39"/>
                  </a:moveTo>
                  <a:lnTo>
                    <a:pt x="8" y="35"/>
                  </a:lnTo>
                  <a:lnTo>
                    <a:pt x="12" y="43"/>
                  </a:lnTo>
                  <a:lnTo>
                    <a:pt x="8" y="35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48" y="0"/>
                  </a:lnTo>
                  <a:lnTo>
                    <a:pt x="64" y="28"/>
                  </a:lnTo>
                  <a:lnTo>
                    <a:pt x="16" y="59"/>
                  </a:lnTo>
                  <a:lnTo>
                    <a:pt x="4" y="39"/>
                  </a:lnTo>
                  <a:lnTo>
                    <a:pt x="4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2"/>
            <p:cNvSpPr/>
            <p:nvPr/>
          </p:nvSpPr>
          <p:spPr bwMode="auto">
            <a:xfrm>
              <a:off x="1454" y="1882"/>
              <a:ext cx="224" cy="139"/>
            </a:xfrm>
            <a:custGeom>
              <a:avLst/>
              <a:gdLst>
                <a:gd name="T0" fmla="*/ 23 w 56"/>
                <a:gd name="T1" fmla="*/ 31 h 35"/>
                <a:gd name="T2" fmla="*/ 52 w 56"/>
                <a:gd name="T3" fmla="*/ 17 h 35"/>
                <a:gd name="T4" fmla="*/ 51 w 56"/>
                <a:gd name="T5" fmla="*/ 16 h 35"/>
                <a:gd name="T6" fmla="*/ 51 w 56"/>
                <a:gd name="T7" fmla="*/ 16 h 35"/>
                <a:gd name="T8" fmla="*/ 47 w 56"/>
                <a:gd name="T9" fmla="*/ 10 h 35"/>
                <a:gd name="T10" fmla="*/ 47 w 56"/>
                <a:gd name="T11" fmla="*/ 10 h 35"/>
                <a:gd name="T12" fmla="*/ 28 w 56"/>
                <a:gd name="T13" fmla="*/ 4 h 35"/>
                <a:gd name="T14" fmla="*/ 28 w 56"/>
                <a:gd name="T15" fmla="*/ 4 h 35"/>
                <a:gd name="T16" fmla="*/ 27 w 56"/>
                <a:gd name="T17" fmla="*/ 4 h 35"/>
                <a:gd name="T18" fmla="*/ 27 w 56"/>
                <a:gd name="T19" fmla="*/ 4 h 35"/>
                <a:gd name="T20" fmla="*/ 14 w 56"/>
                <a:gd name="T21" fmla="*/ 11 h 35"/>
                <a:gd name="T22" fmla="*/ 14 w 56"/>
                <a:gd name="T23" fmla="*/ 11 h 35"/>
                <a:gd name="T24" fmla="*/ 2 w 56"/>
                <a:gd name="T25" fmla="*/ 17 h 35"/>
                <a:gd name="T26" fmla="*/ 2 w 56"/>
                <a:gd name="T27" fmla="*/ 17 h 35"/>
                <a:gd name="T28" fmla="*/ 0 w 56"/>
                <a:gd name="T29" fmla="*/ 14 h 35"/>
                <a:gd name="T30" fmla="*/ 12 w 56"/>
                <a:gd name="T31" fmla="*/ 7 h 35"/>
                <a:gd name="T32" fmla="*/ 12 w 56"/>
                <a:gd name="T33" fmla="*/ 7 h 35"/>
                <a:gd name="T34" fmla="*/ 27 w 56"/>
                <a:gd name="T35" fmla="*/ 0 h 35"/>
                <a:gd name="T36" fmla="*/ 27 w 56"/>
                <a:gd name="T37" fmla="*/ 0 h 35"/>
                <a:gd name="T38" fmla="*/ 28 w 56"/>
                <a:gd name="T39" fmla="*/ 0 h 35"/>
                <a:gd name="T40" fmla="*/ 28 w 56"/>
                <a:gd name="T41" fmla="*/ 0 h 35"/>
                <a:gd name="T42" fmla="*/ 50 w 56"/>
                <a:gd name="T43" fmla="*/ 7 h 35"/>
                <a:gd name="T44" fmla="*/ 50 w 56"/>
                <a:gd name="T45" fmla="*/ 7 h 35"/>
                <a:gd name="T46" fmla="*/ 56 w 56"/>
                <a:gd name="T47" fmla="*/ 18 h 35"/>
                <a:gd name="T48" fmla="*/ 56 w 56"/>
                <a:gd name="T49" fmla="*/ 18 h 35"/>
                <a:gd name="T50" fmla="*/ 56 w 56"/>
                <a:gd name="T51" fmla="*/ 19 h 35"/>
                <a:gd name="T52" fmla="*/ 25 w 56"/>
                <a:gd name="T53" fmla="*/ 35 h 35"/>
                <a:gd name="T54" fmla="*/ 23 w 56"/>
                <a:gd name="T5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35">
                  <a:moveTo>
                    <a:pt x="23" y="31"/>
                  </a:move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4"/>
                    <a:pt x="49" y="12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7"/>
                    <a:pt x="31" y="3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0" y="7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8" y="14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6" y="11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4"/>
                    <a:pt x="2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45" y="3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5" y="12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3" y="31"/>
                    <a:pt x="23" y="31"/>
                    <a:pt x="2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3"/>
            <p:cNvSpPr>
              <a:spLocks noEditPoints="1"/>
            </p:cNvSpPr>
            <p:nvPr/>
          </p:nvSpPr>
          <p:spPr bwMode="auto">
            <a:xfrm>
              <a:off x="1442" y="1874"/>
              <a:ext cx="248" cy="155"/>
            </a:xfrm>
            <a:custGeom>
              <a:avLst/>
              <a:gdLst>
                <a:gd name="T0" fmla="*/ 26 w 62"/>
                <a:gd name="T1" fmla="*/ 33 h 39"/>
                <a:gd name="T2" fmla="*/ 26 w 62"/>
                <a:gd name="T3" fmla="*/ 33 h 39"/>
                <a:gd name="T4" fmla="*/ 23 w 62"/>
                <a:gd name="T5" fmla="*/ 32 h 39"/>
                <a:gd name="T6" fmla="*/ 49 w 62"/>
                <a:gd name="T7" fmla="*/ 13 h 39"/>
                <a:gd name="T8" fmla="*/ 31 w 62"/>
                <a:gd name="T9" fmla="*/ 8 h 39"/>
                <a:gd name="T10" fmla="*/ 31 w 62"/>
                <a:gd name="T11" fmla="*/ 8 h 39"/>
                <a:gd name="T12" fmla="*/ 31 w 62"/>
                <a:gd name="T13" fmla="*/ 8 h 39"/>
                <a:gd name="T14" fmla="*/ 31 w 62"/>
                <a:gd name="T15" fmla="*/ 8 h 39"/>
                <a:gd name="T16" fmla="*/ 30 w 62"/>
                <a:gd name="T17" fmla="*/ 8 h 39"/>
                <a:gd name="T18" fmla="*/ 26 w 62"/>
                <a:gd name="T19" fmla="*/ 10 h 39"/>
                <a:gd name="T20" fmla="*/ 18 w 62"/>
                <a:gd name="T21" fmla="*/ 14 h 39"/>
                <a:gd name="T22" fmla="*/ 6 w 62"/>
                <a:gd name="T23" fmla="*/ 21 h 39"/>
                <a:gd name="T24" fmla="*/ 4 w 62"/>
                <a:gd name="T25" fmla="*/ 22 h 39"/>
                <a:gd name="T26" fmla="*/ 2 w 62"/>
                <a:gd name="T27" fmla="*/ 14 h 39"/>
                <a:gd name="T28" fmla="*/ 3 w 62"/>
                <a:gd name="T29" fmla="*/ 14 h 39"/>
                <a:gd name="T30" fmla="*/ 6 w 62"/>
                <a:gd name="T31" fmla="*/ 12 h 39"/>
                <a:gd name="T32" fmla="*/ 14 w 62"/>
                <a:gd name="T33" fmla="*/ 7 h 39"/>
                <a:gd name="T34" fmla="*/ 30 w 62"/>
                <a:gd name="T35" fmla="*/ 0 h 39"/>
                <a:gd name="T36" fmla="*/ 31 w 62"/>
                <a:gd name="T37" fmla="*/ 0 h 39"/>
                <a:gd name="T38" fmla="*/ 55 w 62"/>
                <a:gd name="T39" fmla="*/ 8 h 39"/>
                <a:gd name="T40" fmla="*/ 61 w 62"/>
                <a:gd name="T41" fmla="*/ 19 h 39"/>
                <a:gd name="T42" fmla="*/ 62 w 62"/>
                <a:gd name="T43" fmla="*/ 23 h 39"/>
                <a:gd name="T44" fmla="*/ 24 w 62"/>
                <a:gd name="T45" fmla="*/ 34 h 39"/>
                <a:gd name="T46" fmla="*/ 57 w 62"/>
                <a:gd name="T47" fmla="*/ 20 h 39"/>
                <a:gd name="T48" fmla="*/ 57 w 62"/>
                <a:gd name="T49" fmla="*/ 20 h 39"/>
                <a:gd name="T50" fmla="*/ 56 w 62"/>
                <a:gd name="T51" fmla="*/ 17 h 39"/>
                <a:gd name="T52" fmla="*/ 56 w 62"/>
                <a:gd name="T53" fmla="*/ 19 h 39"/>
                <a:gd name="T54" fmla="*/ 56 w 62"/>
                <a:gd name="T55" fmla="*/ 17 h 39"/>
                <a:gd name="T56" fmla="*/ 52 w 62"/>
                <a:gd name="T57" fmla="*/ 11 h 39"/>
                <a:gd name="T58" fmla="*/ 56 w 62"/>
                <a:gd name="T59" fmla="*/ 17 h 39"/>
                <a:gd name="T60" fmla="*/ 2 w 62"/>
                <a:gd name="T61" fmla="*/ 14 h 39"/>
                <a:gd name="T62" fmla="*/ 52 w 62"/>
                <a:gd name="T63" fmla="*/ 11 h 39"/>
                <a:gd name="T64" fmla="*/ 52 w 62"/>
                <a:gd name="T65" fmla="*/ 11 h 39"/>
                <a:gd name="T66" fmla="*/ 23 w 62"/>
                <a:gd name="T67" fmla="*/ 7 h 39"/>
                <a:gd name="T68" fmla="*/ 28 w 62"/>
                <a:gd name="T69" fmla="*/ 5 h 39"/>
                <a:gd name="T70" fmla="*/ 39 w 62"/>
                <a:gd name="T71" fmla="*/ 5 h 39"/>
                <a:gd name="T72" fmla="*/ 32 w 62"/>
                <a:gd name="T73" fmla="*/ 4 h 39"/>
                <a:gd name="T74" fmla="*/ 28 w 62"/>
                <a:gd name="T75" fmla="*/ 4 h 39"/>
                <a:gd name="T76" fmla="*/ 28 w 62"/>
                <a:gd name="T77" fmla="*/ 4 h 39"/>
                <a:gd name="T78" fmla="*/ 30 w 62"/>
                <a:gd name="T79" fmla="*/ 4 h 39"/>
                <a:gd name="T80" fmla="*/ 30 w 62"/>
                <a:gd name="T81" fmla="*/ 4 h 39"/>
                <a:gd name="T82" fmla="*/ 30 w 62"/>
                <a:gd name="T83" fmla="*/ 4 h 39"/>
                <a:gd name="T84" fmla="*/ 30 w 62"/>
                <a:gd name="T85" fmla="*/ 4 h 39"/>
                <a:gd name="T86" fmla="*/ 30 w 62"/>
                <a:gd name="T87" fmla="*/ 4 h 39"/>
                <a:gd name="T88" fmla="*/ 30 w 62"/>
                <a:gd name="T89" fmla="*/ 4 h 39"/>
                <a:gd name="T90" fmla="*/ 30 w 62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39">
                  <a:moveTo>
                    <a:pt x="24" y="34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0" y="15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2"/>
                    <a:pt x="34" y="7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8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4" y="11"/>
                    <a:pt x="21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2" y="17"/>
                    <a:pt x="7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5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1"/>
                    <a:pt x="11" y="9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0" y="4"/>
                    <a:pt x="26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9" y="12"/>
                    <a:pt x="61" y="18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9" y="34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29" y="34"/>
                    <a:pt x="29" y="34"/>
                    <a:pt x="29" y="34"/>
                  </a:cubicBezTo>
                  <a:close/>
                  <a:moveTo>
                    <a:pt x="56" y="17"/>
                  </a:moveTo>
                  <a:cubicBezTo>
                    <a:pt x="56" y="18"/>
                    <a:pt x="56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6" y="18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5" y="15"/>
                    <a:pt x="54" y="13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52" y="11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lose/>
                  <a:moveTo>
                    <a:pt x="23" y="7"/>
                  </a:moveTo>
                  <a:cubicBezTo>
                    <a:pt x="25" y="6"/>
                    <a:pt x="27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6" y="5"/>
                    <a:pt x="25" y="6"/>
                    <a:pt x="23" y="7"/>
                  </a:cubicBezTo>
                  <a:close/>
                  <a:moveTo>
                    <a:pt x="39" y="5"/>
                  </a:moveTo>
                  <a:cubicBezTo>
                    <a:pt x="36" y="4"/>
                    <a:pt x="34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6" y="4"/>
                    <a:pt x="39" y="5"/>
                  </a:cubicBezTo>
                  <a:close/>
                  <a:moveTo>
                    <a:pt x="28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lose/>
                  <a:moveTo>
                    <a:pt x="30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4"/>
            <p:cNvSpPr/>
            <p:nvPr/>
          </p:nvSpPr>
          <p:spPr bwMode="auto">
            <a:xfrm>
              <a:off x="1490" y="1941"/>
              <a:ext cx="104" cy="68"/>
            </a:xfrm>
            <a:custGeom>
              <a:avLst/>
              <a:gdLst>
                <a:gd name="T0" fmla="*/ 12 w 26"/>
                <a:gd name="T1" fmla="*/ 11 h 17"/>
                <a:gd name="T2" fmla="*/ 12 w 26"/>
                <a:gd name="T3" fmla="*/ 10 h 17"/>
                <a:gd name="T4" fmla="*/ 12 w 26"/>
                <a:gd name="T5" fmla="*/ 10 h 17"/>
                <a:gd name="T6" fmla="*/ 12 w 26"/>
                <a:gd name="T7" fmla="*/ 8 h 17"/>
                <a:gd name="T8" fmla="*/ 12 w 26"/>
                <a:gd name="T9" fmla="*/ 8 h 17"/>
                <a:gd name="T10" fmla="*/ 10 w 26"/>
                <a:gd name="T11" fmla="*/ 5 h 17"/>
                <a:gd name="T12" fmla="*/ 10 w 26"/>
                <a:gd name="T13" fmla="*/ 5 h 17"/>
                <a:gd name="T14" fmla="*/ 8 w 26"/>
                <a:gd name="T15" fmla="*/ 4 h 17"/>
                <a:gd name="T16" fmla="*/ 8 w 26"/>
                <a:gd name="T17" fmla="*/ 4 h 17"/>
                <a:gd name="T18" fmla="*/ 5 w 26"/>
                <a:gd name="T19" fmla="*/ 6 h 17"/>
                <a:gd name="T20" fmla="*/ 5 w 26"/>
                <a:gd name="T21" fmla="*/ 6 h 17"/>
                <a:gd name="T22" fmla="*/ 3 w 26"/>
                <a:gd name="T23" fmla="*/ 8 h 17"/>
                <a:gd name="T24" fmla="*/ 3 w 26"/>
                <a:gd name="T25" fmla="*/ 8 h 17"/>
                <a:gd name="T26" fmla="*/ 0 w 26"/>
                <a:gd name="T27" fmla="*/ 6 h 17"/>
                <a:gd name="T28" fmla="*/ 8 w 26"/>
                <a:gd name="T29" fmla="*/ 0 h 17"/>
                <a:gd name="T30" fmla="*/ 8 w 26"/>
                <a:gd name="T31" fmla="*/ 0 h 17"/>
                <a:gd name="T32" fmla="*/ 12 w 26"/>
                <a:gd name="T33" fmla="*/ 2 h 17"/>
                <a:gd name="T34" fmla="*/ 12 w 26"/>
                <a:gd name="T35" fmla="*/ 2 h 17"/>
                <a:gd name="T36" fmla="*/ 15 w 26"/>
                <a:gd name="T37" fmla="*/ 4 h 17"/>
                <a:gd name="T38" fmla="*/ 15 w 26"/>
                <a:gd name="T39" fmla="*/ 4 h 17"/>
                <a:gd name="T40" fmla="*/ 16 w 26"/>
                <a:gd name="T41" fmla="*/ 4 h 17"/>
                <a:gd name="T42" fmla="*/ 16 w 26"/>
                <a:gd name="T43" fmla="*/ 4 h 17"/>
                <a:gd name="T44" fmla="*/ 19 w 26"/>
                <a:gd name="T45" fmla="*/ 4 h 17"/>
                <a:gd name="T46" fmla="*/ 19 w 26"/>
                <a:gd name="T47" fmla="*/ 4 h 17"/>
                <a:gd name="T48" fmla="*/ 25 w 26"/>
                <a:gd name="T49" fmla="*/ 13 h 17"/>
                <a:gd name="T50" fmla="*/ 25 w 26"/>
                <a:gd name="T51" fmla="*/ 13 h 17"/>
                <a:gd name="T52" fmla="*/ 25 w 26"/>
                <a:gd name="T53" fmla="*/ 14 h 17"/>
                <a:gd name="T54" fmla="*/ 25 w 26"/>
                <a:gd name="T55" fmla="*/ 14 h 17"/>
                <a:gd name="T56" fmla="*/ 21 w 26"/>
                <a:gd name="T57" fmla="*/ 14 h 17"/>
                <a:gd name="T58" fmla="*/ 21 w 26"/>
                <a:gd name="T59" fmla="*/ 13 h 17"/>
                <a:gd name="T60" fmla="*/ 21 w 26"/>
                <a:gd name="T61" fmla="*/ 13 h 17"/>
                <a:gd name="T62" fmla="*/ 18 w 26"/>
                <a:gd name="T63" fmla="*/ 8 h 17"/>
                <a:gd name="T64" fmla="*/ 18 w 26"/>
                <a:gd name="T65" fmla="*/ 8 h 17"/>
                <a:gd name="T66" fmla="*/ 16 w 26"/>
                <a:gd name="T67" fmla="*/ 8 h 17"/>
                <a:gd name="T68" fmla="*/ 16 w 26"/>
                <a:gd name="T69" fmla="*/ 8 h 17"/>
                <a:gd name="T70" fmla="*/ 16 w 26"/>
                <a:gd name="T71" fmla="*/ 8 h 17"/>
                <a:gd name="T72" fmla="*/ 16 w 26"/>
                <a:gd name="T73" fmla="*/ 8 h 17"/>
                <a:gd name="T74" fmla="*/ 16 w 26"/>
                <a:gd name="T75" fmla="*/ 9 h 17"/>
                <a:gd name="T76" fmla="*/ 16 w 26"/>
                <a:gd name="T77" fmla="*/ 9 h 17"/>
                <a:gd name="T78" fmla="*/ 15 w 26"/>
                <a:gd name="T79" fmla="*/ 12 h 17"/>
                <a:gd name="T80" fmla="*/ 15 w 26"/>
                <a:gd name="T81" fmla="*/ 12 h 17"/>
                <a:gd name="T82" fmla="*/ 12 w 26"/>
                <a:gd name="T83" fmla="*/ 17 h 17"/>
                <a:gd name="T84" fmla="*/ 12 w 26"/>
                <a:gd name="T8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7">
                  <a:moveTo>
                    <a:pt x="12" y="11"/>
                  </a:move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1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5" y="7"/>
                    <a:pt x="26" y="12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5"/>
            <p:cNvSpPr>
              <a:spLocks noEditPoints="1"/>
            </p:cNvSpPr>
            <p:nvPr/>
          </p:nvSpPr>
          <p:spPr bwMode="auto">
            <a:xfrm>
              <a:off x="1470" y="1933"/>
              <a:ext cx="128" cy="100"/>
            </a:xfrm>
            <a:custGeom>
              <a:avLst/>
              <a:gdLst>
                <a:gd name="T0" fmla="*/ 15 w 32"/>
                <a:gd name="T1" fmla="*/ 12 h 25"/>
                <a:gd name="T2" fmla="*/ 15 w 32"/>
                <a:gd name="T3" fmla="*/ 10 h 25"/>
                <a:gd name="T4" fmla="*/ 13 w 32"/>
                <a:gd name="T5" fmla="*/ 8 h 25"/>
                <a:gd name="T6" fmla="*/ 13 w 32"/>
                <a:gd name="T7" fmla="*/ 8 h 25"/>
                <a:gd name="T8" fmla="*/ 13 w 32"/>
                <a:gd name="T9" fmla="*/ 8 h 25"/>
                <a:gd name="T10" fmla="*/ 13 w 32"/>
                <a:gd name="T11" fmla="*/ 8 h 25"/>
                <a:gd name="T12" fmla="*/ 12 w 32"/>
                <a:gd name="T13" fmla="*/ 8 h 25"/>
                <a:gd name="T14" fmla="*/ 11 w 32"/>
                <a:gd name="T15" fmla="*/ 9 h 25"/>
                <a:gd name="T16" fmla="*/ 10 w 32"/>
                <a:gd name="T17" fmla="*/ 11 h 25"/>
                <a:gd name="T18" fmla="*/ 0 w 32"/>
                <a:gd name="T19" fmla="*/ 7 h 25"/>
                <a:gd name="T20" fmla="*/ 4 w 32"/>
                <a:gd name="T21" fmla="*/ 6 h 25"/>
                <a:gd name="T22" fmla="*/ 6 w 32"/>
                <a:gd name="T23" fmla="*/ 4 h 25"/>
                <a:gd name="T24" fmla="*/ 13 w 32"/>
                <a:gd name="T25" fmla="*/ 0 h 25"/>
                <a:gd name="T26" fmla="*/ 13 w 32"/>
                <a:gd name="T27" fmla="*/ 0 h 25"/>
                <a:gd name="T28" fmla="*/ 19 w 32"/>
                <a:gd name="T29" fmla="*/ 2 h 25"/>
                <a:gd name="T30" fmla="*/ 20 w 32"/>
                <a:gd name="T31" fmla="*/ 4 h 25"/>
                <a:gd name="T32" fmla="*/ 21 w 32"/>
                <a:gd name="T33" fmla="*/ 4 h 25"/>
                <a:gd name="T34" fmla="*/ 21 w 32"/>
                <a:gd name="T35" fmla="*/ 4 h 25"/>
                <a:gd name="T36" fmla="*/ 22 w 32"/>
                <a:gd name="T37" fmla="*/ 4 h 25"/>
                <a:gd name="T38" fmla="*/ 25 w 32"/>
                <a:gd name="T39" fmla="*/ 5 h 25"/>
                <a:gd name="T40" fmla="*/ 32 w 32"/>
                <a:gd name="T41" fmla="*/ 15 h 25"/>
                <a:gd name="T42" fmla="*/ 32 w 32"/>
                <a:gd name="T43" fmla="*/ 15 h 25"/>
                <a:gd name="T44" fmla="*/ 32 w 32"/>
                <a:gd name="T45" fmla="*/ 16 h 25"/>
                <a:gd name="T46" fmla="*/ 32 w 32"/>
                <a:gd name="T47" fmla="*/ 18 h 25"/>
                <a:gd name="T48" fmla="*/ 25 w 32"/>
                <a:gd name="T49" fmla="*/ 17 h 25"/>
                <a:gd name="T50" fmla="*/ 25 w 32"/>
                <a:gd name="T51" fmla="*/ 17 h 25"/>
                <a:gd name="T52" fmla="*/ 25 w 32"/>
                <a:gd name="T53" fmla="*/ 17 h 25"/>
                <a:gd name="T54" fmla="*/ 24 w 32"/>
                <a:gd name="T55" fmla="*/ 15 h 25"/>
                <a:gd name="T56" fmla="*/ 24 w 32"/>
                <a:gd name="T57" fmla="*/ 15 h 25"/>
                <a:gd name="T58" fmla="*/ 23 w 32"/>
                <a:gd name="T59" fmla="*/ 12 h 25"/>
                <a:gd name="T60" fmla="*/ 22 w 32"/>
                <a:gd name="T61" fmla="*/ 15 h 25"/>
                <a:gd name="T62" fmla="*/ 15 w 32"/>
                <a:gd name="T63" fmla="*/ 13 h 25"/>
                <a:gd name="T64" fmla="*/ 27 w 32"/>
                <a:gd name="T65" fmla="*/ 11 h 25"/>
                <a:gd name="T66" fmla="*/ 28 w 32"/>
                <a:gd name="T67" fmla="*/ 14 h 25"/>
                <a:gd name="T68" fmla="*/ 28 w 32"/>
                <a:gd name="T69" fmla="*/ 14 h 25"/>
                <a:gd name="T70" fmla="*/ 19 w 32"/>
                <a:gd name="T71" fmla="*/ 10 h 25"/>
                <a:gd name="T72" fmla="*/ 19 w 32"/>
                <a:gd name="T73" fmla="*/ 12 h 25"/>
                <a:gd name="T74" fmla="*/ 19 w 32"/>
                <a:gd name="T75" fmla="*/ 12 h 25"/>
                <a:gd name="T76" fmla="*/ 17 w 32"/>
                <a:gd name="T77" fmla="*/ 13 h 25"/>
                <a:gd name="T78" fmla="*/ 19 w 32"/>
                <a:gd name="T79" fmla="*/ 11 h 25"/>
                <a:gd name="T80" fmla="*/ 19 w 32"/>
                <a:gd name="T81" fmla="*/ 10 h 25"/>
                <a:gd name="T82" fmla="*/ 19 w 32"/>
                <a:gd name="T83" fmla="*/ 10 h 25"/>
                <a:gd name="T84" fmla="*/ 20 w 32"/>
                <a:gd name="T85" fmla="*/ 8 h 25"/>
                <a:gd name="T86" fmla="*/ 19 w 32"/>
                <a:gd name="T87" fmla="*/ 9 h 25"/>
                <a:gd name="T88" fmla="*/ 19 w 32"/>
                <a:gd name="T89" fmla="*/ 9 h 25"/>
                <a:gd name="T90" fmla="*/ 23 w 32"/>
                <a:gd name="T91" fmla="*/ 8 h 25"/>
                <a:gd name="T92" fmla="*/ 21 w 32"/>
                <a:gd name="T93" fmla="*/ 8 h 25"/>
                <a:gd name="T94" fmla="*/ 21 w 32"/>
                <a:gd name="T95" fmla="*/ 8 h 25"/>
                <a:gd name="T96" fmla="*/ 21 w 32"/>
                <a:gd name="T97" fmla="*/ 8 h 25"/>
                <a:gd name="T98" fmla="*/ 21 w 32"/>
                <a:gd name="T99" fmla="*/ 8 h 25"/>
                <a:gd name="T100" fmla="*/ 21 w 32"/>
                <a:gd name="T101" fmla="*/ 8 h 25"/>
                <a:gd name="T102" fmla="*/ 21 w 32"/>
                <a:gd name="T103" fmla="*/ 8 h 25"/>
                <a:gd name="T104" fmla="*/ 8 w 32"/>
                <a:gd name="T105" fmla="*/ 7 h 25"/>
                <a:gd name="T106" fmla="*/ 8 w 32"/>
                <a:gd name="T107" fmla="*/ 7 h 25"/>
                <a:gd name="T108" fmla="*/ 10 w 32"/>
                <a:gd name="T109" fmla="*/ 5 h 25"/>
                <a:gd name="T110" fmla="*/ 8 w 32"/>
                <a:gd name="T111" fmla="*/ 7 h 25"/>
                <a:gd name="T112" fmla="*/ 18 w 32"/>
                <a:gd name="T113" fmla="*/ 7 h 25"/>
                <a:gd name="T114" fmla="*/ 16 w 32"/>
                <a:gd name="T115" fmla="*/ 5 h 25"/>
                <a:gd name="T116" fmla="*/ 14 w 32"/>
                <a:gd name="T117" fmla="*/ 4 h 25"/>
                <a:gd name="T118" fmla="*/ 16 w 32"/>
                <a:gd name="T119" fmla="*/ 5 h 25"/>
                <a:gd name="T120" fmla="*/ 13 w 32"/>
                <a:gd name="T121" fmla="*/ 4 h 25"/>
                <a:gd name="T122" fmla="*/ 13 w 32"/>
                <a:gd name="T123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" h="25">
                  <a:moveTo>
                    <a:pt x="15" y="13"/>
                  </a:moveTo>
                  <a:cubicBezTo>
                    <a:pt x="15" y="13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4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1" y="7"/>
                    <a:pt x="32" y="13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4" y="16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4" y="13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13"/>
                    <a:pt x="15" y="13"/>
                    <a:pt x="15" y="13"/>
                  </a:cubicBezTo>
                  <a:close/>
                  <a:moveTo>
                    <a:pt x="28" y="14"/>
                  </a:moveTo>
                  <a:cubicBezTo>
                    <a:pt x="28" y="13"/>
                    <a:pt x="28" y="12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3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lose/>
                  <a:moveTo>
                    <a:pt x="19" y="9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9"/>
                    <a:pt x="19" y="9"/>
                  </a:cubicBezTo>
                  <a:close/>
                  <a:moveTo>
                    <a:pt x="21" y="8"/>
                  </a:moveTo>
                  <a:cubicBezTo>
                    <a:pt x="22" y="8"/>
                    <a:pt x="2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6"/>
                    <a:pt x="9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16" y="5"/>
                  </a:moveTo>
                  <a:cubicBezTo>
                    <a:pt x="17" y="6"/>
                    <a:pt x="17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5"/>
                    <a:pt x="16" y="5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6"/>
            <p:cNvSpPr/>
            <p:nvPr/>
          </p:nvSpPr>
          <p:spPr bwMode="auto">
            <a:xfrm>
              <a:off x="1370" y="1519"/>
              <a:ext cx="140" cy="120"/>
            </a:xfrm>
            <a:custGeom>
              <a:avLst/>
              <a:gdLst>
                <a:gd name="T0" fmla="*/ 3 w 35"/>
                <a:gd name="T1" fmla="*/ 14 h 30"/>
                <a:gd name="T2" fmla="*/ 0 w 35"/>
                <a:gd name="T3" fmla="*/ 8 h 30"/>
                <a:gd name="T4" fmla="*/ 0 w 35"/>
                <a:gd name="T5" fmla="*/ 8 h 30"/>
                <a:gd name="T6" fmla="*/ 9 w 35"/>
                <a:gd name="T7" fmla="*/ 1 h 30"/>
                <a:gd name="T8" fmla="*/ 9 w 35"/>
                <a:gd name="T9" fmla="*/ 1 h 30"/>
                <a:gd name="T10" fmla="*/ 17 w 35"/>
                <a:gd name="T11" fmla="*/ 0 h 30"/>
                <a:gd name="T12" fmla="*/ 17 w 35"/>
                <a:gd name="T13" fmla="*/ 0 h 30"/>
                <a:gd name="T14" fmla="*/ 17 w 35"/>
                <a:gd name="T15" fmla="*/ 0 h 30"/>
                <a:gd name="T16" fmla="*/ 17 w 35"/>
                <a:gd name="T17" fmla="*/ 4 h 30"/>
                <a:gd name="T18" fmla="*/ 12 w 35"/>
                <a:gd name="T19" fmla="*/ 4 h 30"/>
                <a:gd name="T20" fmla="*/ 12 w 35"/>
                <a:gd name="T21" fmla="*/ 4 h 30"/>
                <a:gd name="T22" fmla="*/ 5 w 35"/>
                <a:gd name="T23" fmla="*/ 7 h 30"/>
                <a:gd name="T24" fmla="*/ 5 w 35"/>
                <a:gd name="T25" fmla="*/ 7 h 30"/>
                <a:gd name="T26" fmla="*/ 4 w 35"/>
                <a:gd name="T27" fmla="*/ 8 h 30"/>
                <a:gd name="T28" fmla="*/ 4 w 35"/>
                <a:gd name="T29" fmla="*/ 8 h 30"/>
                <a:gd name="T30" fmla="*/ 6 w 35"/>
                <a:gd name="T31" fmla="*/ 11 h 30"/>
                <a:gd name="T32" fmla="*/ 6 w 35"/>
                <a:gd name="T33" fmla="*/ 11 h 30"/>
                <a:gd name="T34" fmla="*/ 35 w 35"/>
                <a:gd name="T35" fmla="*/ 27 h 30"/>
                <a:gd name="T36" fmla="*/ 35 w 35"/>
                <a:gd name="T37" fmla="*/ 27 h 30"/>
                <a:gd name="T38" fmla="*/ 34 w 35"/>
                <a:gd name="T39" fmla="*/ 30 h 30"/>
                <a:gd name="T40" fmla="*/ 3 w 35"/>
                <a:gd name="T4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0">
                  <a:moveTo>
                    <a:pt x="3" y="14"/>
                  </a:moveTo>
                  <a:cubicBezTo>
                    <a:pt x="1" y="12"/>
                    <a:pt x="0" y="10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3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5"/>
                    <a:pt x="7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3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4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6" y="20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15" y="24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7"/>
            <p:cNvSpPr>
              <a:spLocks noEditPoints="1"/>
            </p:cNvSpPr>
            <p:nvPr/>
          </p:nvSpPr>
          <p:spPr bwMode="auto">
            <a:xfrm>
              <a:off x="1362" y="1507"/>
              <a:ext cx="160" cy="144"/>
            </a:xfrm>
            <a:custGeom>
              <a:avLst/>
              <a:gdLst>
                <a:gd name="T0" fmla="*/ 35 w 40"/>
                <a:gd name="T1" fmla="*/ 35 h 36"/>
                <a:gd name="T2" fmla="*/ 34 w 40"/>
                <a:gd name="T3" fmla="*/ 35 h 36"/>
                <a:gd name="T4" fmla="*/ 32 w 40"/>
                <a:gd name="T5" fmla="*/ 34 h 36"/>
                <a:gd name="T6" fmla="*/ 24 w 40"/>
                <a:gd name="T7" fmla="*/ 31 h 36"/>
                <a:gd name="T8" fmla="*/ 4 w 40"/>
                <a:gd name="T9" fmla="*/ 19 h 36"/>
                <a:gd name="T10" fmla="*/ 4 w 40"/>
                <a:gd name="T11" fmla="*/ 19 h 36"/>
                <a:gd name="T12" fmla="*/ 0 w 40"/>
                <a:gd name="T13" fmla="*/ 11 h 36"/>
                <a:gd name="T14" fmla="*/ 10 w 40"/>
                <a:gd name="T15" fmla="*/ 2 h 36"/>
                <a:gd name="T16" fmla="*/ 18 w 40"/>
                <a:gd name="T17" fmla="*/ 1 h 36"/>
                <a:gd name="T18" fmla="*/ 21 w 40"/>
                <a:gd name="T19" fmla="*/ 3 h 36"/>
                <a:gd name="T20" fmla="*/ 20 w 40"/>
                <a:gd name="T21" fmla="*/ 8 h 36"/>
                <a:gd name="T22" fmla="*/ 20 w 40"/>
                <a:gd name="T23" fmla="*/ 9 h 36"/>
                <a:gd name="T24" fmla="*/ 19 w 40"/>
                <a:gd name="T25" fmla="*/ 9 h 36"/>
                <a:gd name="T26" fmla="*/ 19 w 40"/>
                <a:gd name="T27" fmla="*/ 9 h 36"/>
                <a:gd name="T28" fmla="*/ 19 w 40"/>
                <a:gd name="T29" fmla="*/ 9 h 36"/>
                <a:gd name="T30" fmla="*/ 19 w 40"/>
                <a:gd name="T31" fmla="*/ 9 h 36"/>
                <a:gd name="T32" fmla="*/ 18 w 40"/>
                <a:gd name="T33" fmla="*/ 9 h 36"/>
                <a:gd name="T34" fmla="*/ 15 w 40"/>
                <a:gd name="T35" fmla="*/ 9 h 36"/>
                <a:gd name="T36" fmla="*/ 8 w 40"/>
                <a:gd name="T37" fmla="*/ 11 h 36"/>
                <a:gd name="T38" fmla="*/ 8 w 40"/>
                <a:gd name="T39" fmla="*/ 11 h 36"/>
                <a:gd name="T40" fmla="*/ 9 w 40"/>
                <a:gd name="T41" fmla="*/ 13 h 36"/>
                <a:gd name="T42" fmla="*/ 38 w 40"/>
                <a:gd name="T43" fmla="*/ 28 h 36"/>
                <a:gd name="T44" fmla="*/ 40 w 40"/>
                <a:gd name="T45" fmla="*/ 28 h 36"/>
                <a:gd name="T46" fmla="*/ 35 w 40"/>
                <a:gd name="T47" fmla="*/ 35 h 36"/>
                <a:gd name="T48" fmla="*/ 33 w 40"/>
                <a:gd name="T49" fmla="*/ 30 h 36"/>
                <a:gd name="T50" fmla="*/ 26 w 40"/>
                <a:gd name="T51" fmla="*/ 27 h 36"/>
                <a:gd name="T52" fmla="*/ 20 w 40"/>
                <a:gd name="T53" fmla="*/ 24 h 36"/>
                <a:gd name="T54" fmla="*/ 35 w 40"/>
                <a:gd name="T55" fmla="*/ 31 h 36"/>
                <a:gd name="T56" fmla="*/ 5 w 40"/>
                <a:gd name="T57" fmla="*/ 14 h 36"/>
                <a:gd name="T58" fmla="*/ 6 w 40"/>
                <a:gd name="T59" fmla="*/ 16 h 36"/>
                <a:gd name="T60" fmla="*/ 4 w 40"/>
                <a:gd name="T61" fmla="*/ 12 h 36"/>
                <a:gd name="T62" fmla="*/ 4 w 40"/>
                <a:gd name="T63" fmla="*/ 12 h 36"/>
                <a:gd name="T64" fmla="*/ 4 w 40"/>
                <a:gd name="T65" fmla="*/ 12 h 36"/>
                <a:gd name="T66" fmla="*/ 4 w 40"/>
                <a:gd name="T67" fmla="*/ 11 h 36"/>
                <a:gd name="T68" fmla="*/ 6 w 40"/>
                <a:gd name="T69" fmla="*/ 8 h 36"/>
                <a:gd name="T70" fmla="*/ 8 w 40"/>
                <a:gd name="T71" fmla="*/ 7 h 36"/>
                <a:gd name="T72" fmla="*/ 4 w 40"/>
                <a:gd name="T73" fmla="*/ 11 h 36"/>
                <a:gd name="T74" fmla="*/ 11 w 40"/>
                <a:gd name="T75" fmla="*/ 6 h 36"/>
                <a:gd name="T76" fmla="*/ 14 w 40"/>
                <a:gd name="T77" fmla="*/ 5 h 36"/>
                <a:gd name="T78" fmla="*/ 17 w 40"/>
                <a:gd name="T79" fmla="*/ 5 h 36"/>
                <a:gd name="T80" fmla="*/ 17 w 40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36">
                  <a:moveTo>
                    <a:pt x="35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3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0" y="33"/>
                    <a:pt x="27" y="32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8"/>
                    <a:pt x="10" y="24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7"/>
                    <a:pt x="0" y="14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7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4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6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2" y="10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8" y="20"/>
                    <a:pt x="35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35" y="31"/>
                  </a:move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0"/>
                    <a:pt x="29" y="28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4" y="26"/>
                    <a:pt x="22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27"/>
                    <a:pt x="32" y="30"/>
                    <a:pt x="35" y="31"/>
                  </a:cubicBezTo>
                  <a:close/>
                  <a:moveTo>
                    <a:pt x="6" y="16"/>
                  </a:moveTo>
                  <a:cubicBezTo>
                    <a:pt x="6" y="15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6" y="15"/>
                    <a:pt x="6" y="16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8"/>
                    <a:pt x="4" y="9"/>
                    <a:pt x="4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5"/>
                    <a:pt x="13" y="5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8"/>
            <p:cNvSpPr/>
            <p:nvPr/>
          </p:nvSpPr>
          <p:spPr bwMode="auto">
            <a:xfrm>
              <a:off x="1490" y="1519"/>
              <a:ext cx="60" cy="96"/>
            </a:xfrm>
            <a:custGeom>
              <a:avLst/>
              <a:gdLst>
                <a:gd name="T0" fmla="*/ 3 w 15"/>
                <a:gd name="T1" fmla="*/ 12 h 24"/>
                <a:gd name="T2" fmla="*/ 0 w 15"/>
                <a:gd name="T3" fmla="*/ 6 h 24"/>
                <a:gd name="T4" fmla="*/ 0 w 15"/>
                <a:gd name="T5" fmla="*/ 6 h 24"/>
                <a:gd name="T6" fmla="*/ 5 w 15"/>
                <a:gd name="T7" fmla="*/ 0 h 24"/>
                <a:gd name="T8" fmla="*/ 5 w 15"/>
                <a:gd name="T9" fmla="*/ 0 h 24"/>
                <a:gd name="T10" fmla="*/ 11 w 15"/>
                <a:gd name="T11" fmla="*/ 0 h 24"/>
                <a:gd name="T12" fmla="*/ 11 w 15"/>
                <a:gd name="T13" fmla="*/ 0 h 24"/>
                <a:gd name="T14" fmla="*/ 13 w 15"/>
                <a:gd name="T15" fmla="*/ 0 h 24"/>
                <a:gd name="T16" fmla="*/ 13 w 15"/>
                <a:gd name="T17" fmla="*/ 0 h 24"/>
                <a:gd name="T18" fmla="*/ 12 w 15"/>
                <a:gd name="T19" fmla="*/ 4 h 24"/>
                <a:gd name="T20" fmla="*/ 11 w 15"/>
                <a:gd name="T21" fmla="*/ 4 h 24"/>
                <a:gd name="T22" fmla="*/ 11 w 15"/>
                <a:gd name="T23" fmla="*/ 4 h 24"/>
                <a:gd name="T24" fmla="*/ 6 w 15"/>
                <a:gd name="T25" fmla="*/ 4 h 24"/>
                <a:gd name="T26" fmla="*/ 6 w 15"/>
                <a:gd name="T27" fmla="*/ 4 h 24"/>
                <a:gd name="T28" fmla="*/ 4 w 15"/>
                <a:gd name="T29" fmla="*/ 6 h 24"/>
                <a:gd name="T30" fmla="*/ 4 w 15"/>
                <a:gd name="T31" fmla="*/ 6 h 24"/>
                <a:gd name="T32" fmla="*/ 6 w 15"/>
                <a:gd name="T33" fmla="*/ 10 h 24"/>
                <a:gd name="T34" fmla="*/ 6 w 15"/>
                <a:gd name="T35" fmla="*/ 10 h 24"/>
                <a:gd name="T36" fmla="*/ 13 w 15"/>
                <a:gd name="T37" fmla="*/ 18 h 24"/>
                <a:gd name="T38" fmla="*/ 13 w 15"/>
                <a:gd name="T39" fmla="*/ 18 h 24"/>
                <a:gd name="T40" fmla="*/ 15 w 15"/>
                <a:gd name="T41" fmla="*/ 20 h 24"/>
                <a:gd name="T42" fmla="*/ 15 w 15"/>
                <a:gd name="T43" fmla="*/ 20 h 24"/>
                <a:gd name="T44" fmla="*/ 15 w 15"/>
                <a:gd name="T45" fmla="*/ 20 h 24"/>
                <a:gd name="T46" fmla="*/ 15 w 15"/>
                <a:gd name="T47" fmla="*/ 20 h 24"/>
                <a:gd name="T48" fmla="*/ 15 w 15"/>
                <a:gd name="T49" fmla="*/ 21 h 24"/>
                <a:gd name="T50" fmla="*/ 15 w 15"/>
                <a:gd name="T51" fmla="*/ 24 h 24"/>
                <a:gd name="T52" fmla="*/ 3 w 15"/>
                <a:gd name="T5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24">
                  <a:moveTo>
                    <a:pt x="3" y="12"/>
                  </a:moveTo>
                  <a:cubicBezTo>
                    <a:pt x="1" y="10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8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4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19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3"/>
                    <a:pt x="11" y="23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69"/>
            <p:cNvSpPr>
              <a:spLocks noEditPoints="1"/>
            </p:cNvSpPr>
            <p:nvPr/>
          </p:nvSpPr>
          <p:spPr bwMode="auto">
            <a:xfrm>
              <a:off x="1482" y="1511"/>
              <a:ext cx="80" cy="112"/>
            </a:xfrm>
            <a:custGeom>
              <a:avLst/>
              <a:gdLst>
                <a:gd name="T0" fmla="*/ 3 w 20"/>
                <a:gd name="T1" fmla="*/ 15 h 28"/>
                <a:gd name="T2" fmla="*/ 5 w 20"/>
                <a:gd name="T3" fmla="*/ 14 h 28"/>
                <a:gd name="T4" fmla="*/ 0 w 20"/>
                <a:gd name="T5" fmla="*/ 8 h 28"/>
                <a:gd name="T6" fmla="*/ 0 w 20"/>
                <a:gd name="T7" fmla="*/ 8 h 28"/>
                <a:gd name="T8" fmla="*/ 6 w 20"/>
                <a:gd name="T9" fmla="*/ 0 h 28"/>
                <a:gd name="T10" fmla="*/ 13 w 20"/>
                <a:gd name="T11" fmla="*/ 0 h 28"/>
                <a:gd name="T12" fmla="*/ 15 w 20"/>
                <a:gd name="T13" fmla="*/ 0 h 28"/>
                <a:gd name="T14" fmla="*/ 15 w 20"/>
                <a:gd name="T15" fmla="*/ 0 h 28"/>
                <a:gd name="T16" fmla="*/ 16 w 20"/>
                <a:gd name="T17" fmla="*/ 8 h 28"/>
                <a:gd name="T18" fmla="*/ 13 w 20"/>
                <a:gd name="T19" fmla="*/ 8 h 28"/>
                <a:gd name="T20" fmla="*/ 13 w 20"/>
                <a:gd name="T21" fmla="*/ 8 h 28"/>
                <a:gd name="T22" fmla="*/ 9 w 20"/>
                <a:gd name="T23" fmla="*/ 8 h 28"/>
                <a:gd name="T24" fmla="*/ 8 w 20"/>
                <a:gd name="T25" fmla="*/ 8 h 28"/>
                <a:gd name="T26" fmla="*/ 9 w 20"/>
                <a:gd name="T27" fmla="*/ 8 h 28"/>
                <a:gd name="T28" fmla="*/ 10 w 20"/>
                <a:gd name="T29" fmla="*/ 10 h 28"/>
                <a:gd name="T30" fmla="*/ 17 w 20"/>
                <a:gd name="T31" fmla="*/ 19 h 28"/>
                <a:gd name="T32" fmla="*/ 18 w 20"/>
                <a:gd name="T33" fmla="*/ 20 h 28"/>
                <a:gd name="T34" fmla="*/ 19 w 20"/>
                <a:gd name="T35" fmla="*/ 22 h 28"/>
                <a:gd name="T36" fmla="*/ 18 w 20"/>
                <a:gd name="T37" fmla="*/ 28 h 28"/>
                <a:gd name="T38" fmla="*/ 15 w 20"/>
                <a:gd name="T39" fmla="*/ 22 h 28"/>
                <a:gd name="T40" fmla="*/ 14 w 20"/>
                <a:gd name="T41" fmla="*/ 21 h 28"/>
                <a:gd name="T42" fmla="*/ 13 w 20"/>
                <a:gd name="T43" fmla="*/ 21 h 28"/>
                <a:gd name="T44" fmla="*/ 15 w 20"/>
                <a:gd name="T45" fmla="*/ 22 h 28"/>
                <a:gd name="T46" fmla="*/ 6 w 20"/>
                <a:gd name="T47" fmla="*/ 12 h 28"/>
                <a:gd name="T48" fmla="*/ 7 w 20"/>
                <a:gd name="T49" fmla="*/ 13 h 28"/>
                <a:gd name="T50" fmla="*/ 4 w 20"/>
                <a:gd name="T51" fmla="*/ 7 h 28"/>
                <a:gd name="T52" fmla="*/ 4 w 20"/>
                <a:gd name="T53" fmla="*/ 8 h 28"/>
                <a:gd name="T54" fmla="*/ 4 w 20"/>
                <a:gd name="T55" fmla="*/ 8 h 28"/>
                <a:gd name="T56" fmla="*/ 6 w 20"/>
                <a:gd name="T57" fmla="*/ 5 h 28"/>
                <a:gd name="T58" fmla="*/ 4 w 20"/>
                <a:gd name="T59" fmla="*/ 7 h 28"/>
                <a:gd name="T60" fmla="*/ 7 w 20"/>
                <a:gd name="T61" fmla="*/ 4 h 28"/>
                <a:gd name="T62" fmla="*/ 7 w 20"/>
                <a:gd name="T63" fmla="*/ 4 h 28"/>
                <a:gd name="T64" fmla="*/ 8 w 20"/>
                <a:gd name="T65" fmla="*/ 4 h 28"/>
                <a:gd name="T66" fmla="*/ 7 w 20"/>
                <a:gd name="T6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8">
                  <a:moveTo>
                    <a:pt x="16" y="27"/>
                  </a:moveTo>
                  <a:cubicBezTo>
                    <a:pt x="14" y="27"/>
                    <a:pt x="11" y="2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3"/>
                    <a:pt x="0" y="10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5"/>
                    <a:pt x="15" y="17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27"/>
                    <a:pt x="16" y="27"/>
                    <a:pt x="16" y="27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4" y="22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5" y="22"/>
                    <a:pt x="15" y="22"/>
                  </a:cubicBezTo>
                  <a:close/>
                  <a:moveTo>
                    <a:pt x="7" y="13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7" y="13"/>
                  </a:cubicBezTo>
                  <a:close/>
                  <a:moveTo>
                    <a:pt x="4" y="8"/>
                  </a:moveTo>
                  <a:cubicBezTo>
                    <a:pt x="4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  <a:moveTo>
                    <a:pt x="4" y="7"/>
                  </a:moveTo>
                  <a:cubicBezTo>
                    <a:pt x="5" y="6"/>
                    <a:pt x="5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6"/>
                    <a:pt x="4" y="7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1662" y="2025"/>
              <a:ext cx="16" cy="28"/>
            </a:xfrm>
            <a:custGeom>
              <a:avLst/>
              <a:gdLst>
                <a:gd name="T0" fmla="*/ 0 w 16"/>
                <a:gd name="T1" fmla="*/ 28 h 28"/>
                <a:gd name="T2" fmla="*/ 0 w 16"/>
                <a:gd name="T3" fmla="*/ 0 h 28"/>
                <a:gd name="T4" fmla="*/ 16 w 16"/>
                <a:gd name="T5" fmla="*/ 0 h 28"/>
                <a:gd name="T6" fmla="*/ 16 w 16"/>
                <a:gd name="T7" fmla="*/ 28 h 28"/>
                <a:gd name="T8" fmla="*/ 0 w 16"/>
                <a:gd name="T9" fmla="*/ 28 h 28"/>
                <a:gd name="T10" fmla="*/ 0 w 16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8">
                  <a:moveTo>
                    <a:pt x="0" y="2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1"/>
            <p:cNvSpPr>
              <a:spLocks noEditPoints="1"/>
            </p:cNvSpPr>
            <p:nvPr/>
          </p:nvSpPr>
          <p:spPr bwMode="auto">
            <a:xfrm>
              <a:off x="1654" y="2017"/>
              <a:ext cx="32" cy="44"/>
            </a:xfrm>
            <a:custGeom>
              <a:avLst/>
              <a:gdLst>
                <a:gd name="T0" fmla="*/ 24 w 32"/>
                <a:gd name="T1" fmla="*/ 44 h 44"/>
                <a:gd name="T2" fmla="*/ 8 w 32"/>
                <a:gd name="T3" fmla="*/ 44 h 44"/>
                <a:gd name="T4" fmla="*/ 8 w 32"/>
                <a:gd name="T5" fmla="*/ 36 h 44"/>
                <a:gd name="T6" fmla="*/ 16 w 32"/>
                <a:gd name="T7" fmla="*/ 36 h 44"/>
                <a:gd name="T8" fmla="*/ 8 w 32"/>
                <a:gd name="T9" fmla="*/ 36 h 44"/>
                <a:gd name="T10" fmla="*/ 8 w 32"/>
                <a:gd name="T11" fmla="*/ 44 h 44"/>
                <a:gd name="T12" fmla="*/ 0 w 32"/>
                <a:gd name="T13" fmla="*/ 44 h 44"/>
                <a:gd name="T14" fmla="*/ 0 w 32"/>
                <a:gd name="T15" fmla="*/ 0 h 44"/>
                <a:gd name="T16" fmla="*/ 32 w 32"/>
                <a:gd name="T17" fmla="*/ 0 h 44"/>
                <a:gd name="T18" fmla="*/ 32 w 32"/>
                <a:gd name="T19" fmla="*/ 44 h 44"/>
                <a:gd name="T20" fmla="*/ 24 w 32"/>
                <a:gd name="T21" fmla="*/ 44 h 44"/>
                <a:gd name="T22" fmla="*/ 24 w 32"/>
                <a:gd name="T23" fmla="*/ 44 h 44"/>
                <a:gd name="T24" fmla="*/ 16 w 32"/>
                <a:gd name="T25" fmla="*/ 28 h 44"/>
                <a:gd name="T26" fmla="*/ 16 w 32"/>
                <a:gd name="T27" fmla="*/ 16 h 44"/>
                <a:gd name="T28" fmla="*/ 16 w 32"/>
                <a:gd name="T29" fmla="*/ 28 h 44"/>
                <a:gd name="T30" fmla="*/ 16 w 32"/>
                <a:gd name="T31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44">
                  <a:moveTo>
                    <a:pt x="24" y="44"/>
                  </a:moveTo>
                  <a:lnTo>
                    <a:pt x="8" y="44"/>
                  </a:lnTo>
                  <a:lnTo>
                    <a:pt x="8" y="36"/>
                  </a:lnTo>
                  <a:lnTo>
                    <a:pt x="16" y="36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4"/>
                  </a:lnTo>
                  <a:close/>
                  <a:moveTo>
                    <a:pt x="16" y="28"/>
                  </a:moveTo>
                  <a:lnTo>
                    <a:pt x="16" y="16"/>
                  </a:lnTo>
                  <a:lnTo>
                    <a:pt x="16" y="28"/>
                  </a:lnTo>
                  <a:lnTo>
                    <a:pt x="1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2"/>
            <p:cNvSpPr/>
            <p:nvPr/>
          </p:nvSpPr>
          <p:spPr bwMode="auto">
            <a:xfrm>
              <a:off x="1542" y="2045"/>
              <a:ext cx="387" cy="522"/>
            </a:xfrm>
            <a:custGeom>
              <a:avLst/>
              <a:gdLst>
                <a:gd name="T0" fmla="*/ 0 w 97"/>
                <a:gd name="T1" fmla="*/ 65 h 131"/>
                <a:gd name="T2" fmla="*/ 7 w 97"/>
                <a:gd name="T3" fmla="*/ 22 h 131"/>
                <a:gd name="T4" fmla="*/ 7 w 97"/>
                <a:gd name="T5" fmla="*/ 22 h 131"/>
                <a:gd name="T6" fmla="*/ 32 w 97"/>
                <a:gd name="T7" fmla="*/ 0 h 131"/>
                <a:gd name="T8" fmla="*/ 32 w 97"/>
                <a:gd name="T9" fmla="*/ 0 h 131"/>
                <a:gd name="T10" fmla="*/ 95 w 97"/>
                <a:gd name="T11" fmla="*/ 54 h 131"/>
                <a:gd name="T12" fmla="*/ 95 w 97"/>
                <a:gd name="T13" fmla="*/ 54 h 131"/>
                <a:gd name="T14" fmla="*/ 93 w 97"/>
                <a:gd name="T15" fmla="*/ 54 h 131"/>
                <a:gd name="T16" fmla="*/ 91 w 97"/>
                <a:gd name="T17" fmla="*/ 55 h 131"/>
                <a:gd name="T18" fmla="*/ 32 w 97"/>
                <a:gd name="T19" fmla="*/ 4 h 131"/>
                <a:gd name="T20" fmla="*/ 32 w 97"/>
                <a:gd name="T21" fmla="*/ 4 h 131"/>
                <a:gd name="T22" fmla="*/ 10 w 97"/>
                <a:gd name="T23" fmla="*/ 23 h 131"/>
                <a:gd name="T24" fmla="*/ 10 w 97"/>
                <a:gd name="T25" fmla="*/ 23 h 131"/>
                <a:gd name="T26" fmla="*/ 4 w 97"/>
                <a:gd name="T27" fmla="*/ 65 h 131"/>
                <a:gd name="T28" fmla="*/ 4 w 97"/>
                <a:gd name="T29" fmla="*/ 65 h 131"/>
                <a:gd name="T30" fmla="*/ 24 w 97"/>
                <a:gd name="T31" fmla="*/ 107 h 131"/>
                <a:gd name="T32" fmla="*/ 24 w 97"/>
                <a:gd name="T33" fmla="*/ 107 h 131"/>
                <a:gd name="T34" fmla="*/ 59 w 97"/>
                <a:gd name="T35" fmla="*/ 127 h 131"/>
                <a:gd name="T36" fmla="*/ 59 w 97"/>
                <a:gd name="T37" fmla="*/ 127 h 131"/>
                <a:gd name="T38" fmla="*/ 83 w 97"/>
                <a:gd name="T39" fmla="*/ 109 h 131"/>
                <a:gd name="T40" fmla="*/ 83 w 97"/>
                <a:gd name="T41" fmla="*/ 109 h 131"/>
                <a:gd name="T42" fmla="*/ 93 w 97"/>
                <a:gd name="T43" fmla="*/ 71 h 131"/>
                <a:gd name="T44" fmla="*/ 93 w 97"/>
                <a:gd name="T45" fmla="*/ 71 h 131"/>
                <a:gd name="T46" fmla="*/ 91 w 97"/>
                <a:gd name="T47" fmla="*/ 55 h 131"/>
                <a:gd name="T48" fmla="*/ 91 w 97"/>
                <a:gd name="T49" fmla="*/ 55 h 131"/>
                <a:gd name="T50" fmla="*/ 93 w 97"/>
                <a:gd name="T51" fmla="*/ 54 h 131"/>
                <a:gd name="T52" fmla="*/ 95 w 97"/>
                <a:gd name="T53" fmla="*/ 54 h 131"/>
                <a:gd name="T54" fmla="*/ 97 w 97"/>
                <a:gd name="T55" fmla="*/ 71 h 131"/>
                <a:gd name="T56" fmla="*/ 97 w 97"/>
                <a:gd name="T57" fmla="*/ 71 h 131"/>
                <a:gd name="T58" fmla="*/ 59 w 97"/>
                <a:gd name="T59" fmla="*/ 131 h 131"/>
                <a:gd name="T60" fmla="*/ 59 w 97"/>
                <a:gd name="T61" fmla="*/ 131 h 131"/>
                <a:gd name="T62" fmla="*/ 0 w 97"/>
                <a:gd name="T63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31">
                  <a:moveTo>
                    <a:pt x="0" y="65"/>
                  </a:moveTo>
                  <a:cubicBezTo>
                    <a:pt x="0" y="50"/>
                    <a:pt x="2" y="34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1" y="9"/>
                    <a:pt x="20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6" y="0"/>
                    <a:pt x="85" y="24"/>
                    <a:pt x="95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2" y="27"/>
                    <a:pt x="53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2" y="4"/>
                    <a:pt x="15" y="11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6" y="35"/>
                    <a:pt x="4" y="50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80"/>
                    <a:pt x="12" y="95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35" y="119"/>
                    <a:pt x="49" y="127"/>
                    <a:pt x="59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68" y="127"/>
                    <a:pt x="76" y="120"/>
                    <a:pt x="83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89" y="98"/>
                    <a:pt x="93" y="84"/>
                    <a:pt x="93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5"/>
                    <a:pt x="92" y="60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6" y="59"/>
                    <a:pt x="97" y="65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99"/>
                    <a:pt x="80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35" y="130"/>
                    <a:pt x="0" y="97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3"/>
            <p:cNvSpPr>
              <a:spLocks noEditPoints="1"/>
            </p:cNvSpPr>
            <p:nvPr/>
          </p:nvSpPr>
          <p:spPr bwMode="auto">
            <a:xfrm>
              <a:off x="1534" y="2037"/>
              <a:ext cx="403" cy="538"/>
            </a:xfrm>
            <a:custGeom>
              <a:avLst/>
              <a:gdLst>
                <a:gd name="T0" fmla="*/ 2 w 101"/>
                <a:gd name="T1" fmla="*/ 67 h 135"/>
                <a:gd name="T2" fmla="*/ 7 w 101"/>
                <a:gd name="T3" fmla="*/ 23 h 135"/>
                <a:gd name="T4" fmla="*/ 34 w 101"/>
                <a:gd name="T5" fmla="*/ 0 h 135"/>
                <a:gd name="T6" fmla="*/ 34 w 101"/>
                <a:gd name="T7" fmla="*/ 0 h 135"/>
                <a:gd name="T8" fmla="*/ 34 w 101"/>
                <a:gd name="T9" fmla="*/ 0 h 135"/>
                <a:gd name="T10" fmla="*/ 98 w 101"/>
                <a:gd name="T11" fmla="*/ 53 h 135"/>
                <a:gd name="T12" fmla="*/ 98 w 101"/>
                <a:gd name="T13" fmla="*/ 55 h 135"/>
                <a:gd name="T14" fmla="*/ 99 w 101"/>
                <a:gd name="T15" fmla="*/ 55 h 135"/>
                <a:gd name="T16" fmla="*/ 99 w 101"/>
                <a:gd name="T17" fmla="*/ 57 h 135"/>
                <a:gd name="T18" fmla="*/ 101 w 101"/>
                <a:gd name="T19" fmla="*/ 73 h 135"/>
                <a:gd name="T20" fmla="*/ 61 w 101"/>
                <a:gd name="T21" fmla="*/ 135 h 135"/>
                <a:gd name="T22" fmla="*/ 61 w 101"/>
                <a:gd name="T23" fmla="*/ 131 h 135"/>
                <a:gd name="T24" fmla="*/ 93 w 101"/>
                <a:gd name="T25" fmla="*/ 97 h 135"/>
                <a:gd name="T26" fmla="*/ 86 w 101"/>
                <a:gd name="T27" fmla="*/ 112 h 135"/>
                <a:gd name="T28" fmla="*/ 62 w 101"/>
                <a:gd name="T29" fmla="*/ 131 h 135"/>
                <a:gd name="T30" fmla="*/ 61 w 101"/>
                <a:gd name="T31" fmla="*/ 131 h 135"/>
                <a:gd name="T32" fmla="*/ 61 w 101"/>
                <a:gd name="T33" fmla="*/ 131 h 135"/>
                <a:gd name="T34" fmla="*/ 61 w 101"/>
                <a:gd name="T35" fmla="*/ 131 h 135"/>
                <a:gd name="T36" fmla="*/ 24 w 101"/>
                <a:gd name="T37" fmla="*/ 110 h 135"/>
                <a:gd name="T38" fmla="*/ 14 w 101"/>
                <a:gd name="T39" fmla="*/ 97 h 135"/>
                <a:gd name="T40" fmla="*/ 61 w 101"/>
                <a:gd name="T41" fmla="*/ 131 h 135"/>
                <a:gd name="T42" fmla="*/ 61 w 101"/>
                <a:gd name="T43" fmla="*/ 127 h 135"/>
                <a:gd name="T44" fmla="*/ 62 w 101"/>
                <a:gd name="T45" fmla="*/ 127 h 135"/>
                <a:gd name="T46" fmla="*/ 83 w 101"/>
                <a:gd name="T47" fmla="*/ 110 h 135"/>
                <a:gd name="T48" fmla="*/ 93 w 101"/>
                <a:gd name="T49" fmla="*/ 73 h 135"/>
                <a:gd name="T50" fmla="*/ 93 w 101"/>
                <a:gd name="T51" fmla="*/ 73 h 135"/>
                <a:gd name="T52" fmla="*/ 91 w 101"/>
                <a:gd name="T53" fmla="*/ 58 h 135"/>
                <a:gd name="T54" fmla="*/ 91 w 101"/>
                <a:gd name="T55" fmla="*/ 57 h 135"/>
                <a:gd name="T56" fmla="*/ 34 w 101"/>
                <a:gd name="T57" fmla="*/ 8 h 135"/>
                <a:gd name="T58" fmla="*/ 34 w 101"/>
                <a:gd name="T59" fmla="*/ 8 h 135"/>
                <a:gd name="T60" fmla="*/ 14 w 101"/>
                <a:gd name="T61" fmla="*/ 26 h 135"/>
                <a:gd name="T62" fmla="*/ 8 w 101"/>
                <a:gd name="T63" fmla="*/ 67 h 135"/>
                <a:gd name="T64" fmla="*/ 8 w 101"/>
                <a:gd name="T65" fmla="*/ 68 h 135"/>
                <a:gd name="T66" fmla="*/ 27 w 101"/>
                <a:gd name="T67" fmla="*/ 108 h 135"/>
                <a:gd name="T68" fmla="*/ 61 w 101"/>
                <a:gd name="T69" fmla="*/ 127 h 135"/>
                <a:gd name="T70" fmla="*/ 93 w 101"/>
                <a:gd name="T71" fmla="*/ 97 h 135"/>
                <a:gd name="T72" fmla="*/ 93 w 101"/>
                <a:gd name="T73" fmla="*/ 97 h 135"/>
                <a:gd name="T74" fmla="*/ 93 w 101"/>
                <a:gd name="T75" fmla="*/ 96 h 135"/>
                <a:gd name="T76" fmla="*/ 93 w 101"/>
                <a:gd name="T77" fmla="*/ 96 h 135"/>
                <a:gd name="T78" fmla="*/ 97 w 101"/>
                <a:gd name="T79" fmla="*/ 72 h 135"/>
                <a:gd name="T80" fmla="*/ 95 w 101"/>
                <a:gd name="T81" fmla="*/ 58 h 135"/>
                <a:gd name="T82" fmla="*/ 97 w 101"/>
                <a:gd name="T83" fmla="*/ 72 h 135"/>
                <a:gd name="T84" fmla="*/ 65 w 101"/>
                <a:gd name="T85" fmla="*/ 16 h 135"/>
                <a:gd name="T86" fmla="*/ 92 w 101"/>
                <a:gd name="T87" fmla="*/ 50 h 135"/>
                <a:gd name="T88" fmla="*/ 6 w 101"/>
                <a:gd name="T89" fmla="*/ 41 h 135"/>
                <a:gd name="T90" fmla="*/ 6 w 101"/>
                <a:gd name="T91" fmla="*/ 41 h 135"/>
                <a:gd name="T92" fmla="*/ 6 w 101"/>
                <a:gd name="T93" fmla="*/ 40 h 135"/>
                <a:gd name="T94" fmla="*/ 10 w 101"/>
                <a:gd name="T95" fmla="*/ 24 h 135"/>
                <a:gd name="T96" fmla="*/ 34 w 101"/>
                <a:gd name="T97" fmla="*/ 4 h 135"/>
                <a:gd name="T98" fmla="*/ 34 w 101"/>
                <a:gd name="T99" fmla="*/ 4 h 135"/>
                <a:gd name="T100" fmla="*/ 10 w 101"/>
                <a:gd name="T101" fmla="*/ 24 h 135"/>
                <a:gd name="T102" fmla="*/ 65 w 101"/>
                <a:gd name="T103" fmla="*/ 15 h 135"/>
                <a:gd name="T104" fmla="*/ 65 w 101"/>
                <a:gd name="T105" fmla="*/ 16 h 135"/>
                <a:gd name="T106" fmla="*/ 64 w 101"/>
                <a:gd name="T107" fmla="*/ 15 h 135"/>
                <a:gd name="T108" fmla="*/ 65 w 101"/>
                <a:gd name="T109" fmla="*/ 15 h 135"/>
                <a:gd name="T110" fmla="*/ 64 w 101"/>
                <a:gd name="T111" fmla="*/ 15 h 135"/>
                <a:gd name="T112" fmla="*/ 64 w 101"/>
                <a:gd name="T113" fmla="*/ 15 h 135"/>
                <a:gd name="T114" fmla="*/ 64 w 101"/>
                <a:gd name="T115" fmla="*/ 15 h 135"/>
                <a:gd name="T116" fmla="*/ 64 w 101"/>
                <a:gd name="T117" fmla="*/ 1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35">
                  <a:moveTo>
                    <a:pt x="0" y="67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52"/>
                    <a:pt x="2" y="36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2" y="10"/>
                    <a:pt x="2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9" y="0"/>
                    <a:pt x="88" y="24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9" y="55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62"/>
                    <a:pt x="101" y="67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102"/>
                    <a:pt x="85" y="134"/>
                    <a:pt x="61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36" y="134"/>
                    <a:pt x="1" y="101"/>
                    <a:pt x="0" y="67"/>
                  </a:cubicBezTo>
                  <a:close/>
                  <a:moveTo>
                    <a:pt x="61" y="131"/>
                  </a:moveTo>
                  <a:cubicBezTo>
                    <a:pt x="75" y="131"/>
                    <a:pt x="87" y="116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103"/>
                    <a:pt x="89" y="108"/>
                    <a:pt x="8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0" y="123"/>
                    <a:pt x="71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50" y="131"/>
                    <a:pt x="36" y="122"/>
                    <a:pt x="24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0" y="106"/>
                    <a:pt x="17" y="102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26" y="116"/>
                    <a:pt x="46" y="131"/>
                    <a:pt x="61" y="131"/>
                  </a:cubicBezTo>
                  <a:close/>
                  <a:moveTo>
                    <a:pt x="61" y="127"/>
                  </a:moveTo>
                  <a:cubicBezTo>
                    <a:pt x="61" y="127"/>
                    <a:pt x="61" y="127"/>
                    <a:pt x="61" y="127"/>
                  </a:cubicBezTo>
                  <a:cubicBezTo>
                    <a:pt x="61" y="127"/>
                    <a:pt x="61" y="127"/>
                    <a:pt x="61" y="127"/>
                  </a:cubicBezTo>
                  <a:cubicBezTo>
                    <a:pt x="61" y="127"/>
                    <a:pt x="61" y="127"/>
                    <a:pt x="62" y="127"/>
                  </a:cubicBezTo>
                  <a:cubicBezTo>
                    <a:pt x="62" y="127"/>
                    <a:pt x="62" y="127"/>
                    <a:pt x="62" y="127"/>
                  </a:cubicBezTo>
                  <a:cubicBezTo>
                    <a:pt x="69" y="127"/>
                    <a:pt x="77" y="120"/>
                    <a:pt x="83" y="11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9" y="100"/>
                    <a:pt x="93" y="86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67"/>
                    <a:pt x="92" y="62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82" y="30"/>
                    <a:pt x="5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5" y="8"/>
                    <a:pt x="19" y="14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7"/>
                    <a:pt x="8" y="52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16" y="96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38" y="119"/>
                    <a:pt x="52" y="127"/>
                    <a:pt x="61" y="127"/>
                  </a:cubicBezTo>
                  <a:cubicBezTo>
                    <a:pt x="61" y="127"/>
                    <a:pt x="61" y="127"/>
                    <a:pt x="61" y="127"/>
                  </a:cubicBezTo>
                  <a:cubicBezTo>
                    <a:pt x="61" y="127"/>
                    <a:pt x="61" y="127"/>
                    <a:pt x="61" y="127"/>
                  </a:cubicBezTo>
                  <a:close/>
                  <a:moveTo>
                    <a:pt x="93" y="97"/>
                  </a:moveTo>
                  <a:cubicBezTo>
                    <a:pt x="93" y="97"/>
                    <a:pt x="93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lose/>
                  <a:moveTo>
                    <a:pt x="93" y="96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6"/>
                    <a:pt x="93" y="96"/>
                    <a:pt x="93" y="96"/>
                  </a:cubicBezTo>
                  <a:close/>
                  <a:moveTo>
                    <a:pt x="97" y="72"/>
                  </a:moveTo>
                  <a:cubicBezTo>
                    <a:pt x="97" y="67"/>
                    <a:pt x="96" y="63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6" y="63"/>
                    <a:pt x="97" y="67"/>
                    <a:pt x="97" y="72"/>
                  </a:cubicBezTo>
                  <a:close/>
                  <a:moveTo>
                    <a:pt x="92" y="50"/>
                  </a:moveTo>
                  <a:cubicBezTo>
                    <a:pt x="86" y="36"/>
                    <a:pt x="76" y="24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6" y="24"/>
                    <a:pt x="86" y="36"/>
                    <a:pt x="92" y="50"/>
                  </a:cubicBezTo>
                  <a:close/>
                  <a:moveTo>
                    <a:pt x="6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lose/>
                  <a:moveTo>
                    <a:pt x="10" y="24"/>
                  </a:moveTo>
                  <a:cubicBezTo>
                    <a:pt x="9" y="29"/>
                    <a:pt x="7" y="35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" y="35"/>
                    <a:pt x="9" y="29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12"/>
                    <a:pt x="23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3" y="4"/>
                    <a:pt x="15" y="12"/>
                    <a:pt x="10" y="24"/>
                  </a:cubicBezTo>
                  <a:close/>
                  <a:moveTo>
                    <a:pt x="65" y="16"/>
                  </a:moveTo>
                  <a:cubicBezTo>
                    <a:pt x="65" y="16"/>
                    <a:pt x="65" y="16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6"/>
                    <a:pt x="65" y="16"/>
                    <a:pt x="65" y="16"/>
                  </a:cubicBezTo>
                  <a:close/>
                  <a:moveTo>
                    <a:pt x="65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5" y="15"/>
                  </a:cubicBezTo>
                  <a:close/>
                  <a:moveTo>
                    <a:pt x="64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lose/>
                  <a:moveTo>
                    <a:pt x="64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4"/>
            <p:cNvSpPr/>
            <p:nvPr/>
          </p:nvSpPr>
          <p:spPr bwMode="auto">
            <a:xfrm>
              <a:off x="1598" y="2037"/>
              <a:ext cx="128" cy="107"/>
            </a:xfrm>
            <a:custGeom>
              <a:avLst/>
              <a:gdLst>
                <a:gd name="T0" fmla="*/ 0 w 128"/>
                <a:gd name="T1" fmla="*/ 48 h 107"/>
                <a:gd name="T2" fmla="*/ 16 w 128"/>
                <a:gd name="T3" fmla="*/ 40 h 107"/>
                <a:gd name="T4" fmla="*/ 32 w 128"/>
                <a:gd name="T5" fmla="*/ 72 h 107"/>
                <a:gd name="T6" fmla="*/ 72 w 128"/>
                <a:gd name="T7" fmla="*/ 0 h 107"/>
                <a:gd name="T8" fmla="*/ 108 w 128"/>
                <a:gd name="T9" fmla="*/ 52 h 107"/>
                <a:gd name="T10" fmla="*/ 112 w 128"/>
                <a:gd name="T11" fmla="*/ 24 h 107"/>
                <a:gd name="T12" fmla="*/ 128 w 128"/>
                <a:gd name="T13" fmla="*/ 28 h 107"/>
                <a:gd name="T14" fmla="*/ 116 w 128"/>
                <a:gd name="T15" fmla="*/ 91 h 107"/>
                <a:gd name="T16" fmla="*/ 72 w 128"/>
                <a:gd name="T17" fmla="*/ 32 h 107"/>
                <a:gd name="T18" fmla="*/ 32 w 128"/>
                <a:gd name="T19" fmla="*/ 107 h 107"/>
                <a:gd name="T20" fmla="*/ 0 w 128"/>
                <a:gd name="T21" fmla="*/ 48 h 107"/>
                <a:gd name="T22" fmla="*/ 0 w 128"/>
                <a:gd name="T23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07">
                  <a:moveTo>
                    <a:pt x="0" y="48"/>
                  </a:moveTo>
                  <a:lnTo>
                    <a:pt x="16" y="40"/>
                  </a:lnTo>
                  <a:lnTo>
                    <a:pt x="32" y="72"/>
                  </a:lnTo>
                  <a:lnTo>
                    <a:pt x="72" y="0"/>
                  </a:lnTo>
                  <a:lnTo>
                    <a:pt x="108" y="52"/>
                  </a:lnTo>
                  <a:lnTo>
                    <a:pt x="112" y="24"/>
                  </a:lnTo>
                  <a:lnTo>
                    <a:pt x="128" y="28"/>
                  </a:lnTo>
                  <a:lnTo>
                    <a:pt x="116" y="91"/>
                  </a:lnTo>
                  <a:lnTo>
                    <a:pt x="72" y="32"/>
                  </a:lnTo>
                  <a:lnTo>
                    <a:pt x="32" y="107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5"/>
            <p:cNvSpPr>
              <a:spLocks noEditPoints="1"/>
            </p:cNvSpPr>
            <p:nvPr/>
          </p:nvSpPr>
          <p:spPr bwMode="auto">
            <a:xfrm>
              <a:off x="1590" y="2021"/>
              <a:ext cx="148" cy="139"/>
            </a:xfrm>
            <a:custGeom>
              <a:avLst/>
              <a:gdLst>
                <a:gd name="T0" fmla="*/ 0 w 148"/>
                <a:gd name="T1" fmla="*/ 68 h 139"/>
                <a:gd name="T2" fmla="*/ 8 w 148"/>
                <a:gd name="T3" fmla="*/ 64 h 139"/>
                <a:gd name="T4" fmla="*/ 12 w 148"/>
                <a:gd name="T5" fmla="*/ 72 h 139"/>
                <a:gd name="T6" fmla="*/ 8 w 148"/>
                <a:gd name="T7" fmla="*/ 64 h 139"/>
                <a:gd name="T8" fmla="*/ 0 w 148"/>
                <a:gd name="T9" fmla="*/ 68 h 139"/>
                <a:gd name="T10" fmla="*/ 0 w 148"/>
                <a:gd name="T11" fmla="*/ 64 h 139"/>
                <a:gd name="T12" fmla="*/ 28 w 148"/>
                <a:gd name="T13" fmla="*/ 48 h 139"/>
                <a:gd name="T14" fmla="*/ 40 w 148"/>
                <a:gd name="T15" fmla="*/ 72 h 139"/>
                <a:gd name="T16" fmla="*/ 80 w 148"/>
                <a:gd name="T17" fmla="*/ 0 h 139"/>
                <a:gd name="T18" fmla="*/ 112 w 148"/>
                <a:gd name="T19" fmla="*/ 48 h 139"/>
                <a:gd name="T20" fmla="*/ 116 w 148"/>
                <a:gd name="T21" fmla="*/ 28 h 139"/>
                <a:gd name="T22" fmla="*/ 148 w 148"/>
                <a:gd name="T23" fmla="*/ 36 h 139"/>
                <a:gd name="T24" fmla="*/ 128 w 148"/>
                <a:gd name="T25" fmla="*/ 127 h 139"/>
                <a:gd name="T26" fmla="*/ 80 w 148"/>
                <a:gd name="T27" fmla="*/ 64 h 139"/>
                <a:gd name="T28" fmla="*/ 40 w 148"/>
                <a:gd name="T29" fmla="*/ 139 h 139"/>
                <a:gd name="T30" fmla="*/ 0 w 148"/>
                <a:gd name="T31" fmla="*/ 68 h 139"/>
                <a:gd name="T32" fmla="*/ 0 w 148"/>
                <a:gd name="T33" fmla="*/ 68 h 139"/>
                <a:gd name="T34" fmla="*/ 40 w 148"/>
                <a:gd name="T35" fmla="*/ 104 h 139"/>
                <a:gd name="T36" fmla="*/ 80 w 148"/>
                <a:gd name="T37" fmla="*/ 32 h 139"/>
                <a:gd name="T38" fmla="*/ 120 w 148"/>
                <a:gd name="T39" fmla="*/ 88 h 139"/>
                <a:gd name="T40" fmla="*/ 128 w 148"/>
                <a:gd name="T41" fmla="*/ 48 h 139"/>
                <a:gd name="T42" fmla="*/ 120 w 148"/>
                <a:gd name="T43" fmla="*/ 88 h 139"/>
                <a:gd name="T44" fmla="*/ 80 w 148"/>
                <a:gd name="T45" fmla="*/ 32 h 139"/>
                <a:gd name="T46" fmla="*/ 40 w 148"/>
                <a:gd name="T47" fmla="*/ 104 h 139"/>
                <a:gd name="T48" fmla="*/ 40 w 148"/>
                <a:gd name="T49" fmla="*/ 10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39">
                  <a:moveTo>
                    <a:pt x="0" y="68"/>
                  </a:moveTo>
                  <a:lnTo>
                    <a:pt x="8" y="64"/>
                  </a:lnTo>
                  <a:lnTo>
                    <a:pt x="12" y="72"/>
                  </a:lnTo>
                  <a:lnTo>
                    <a:pt x="8" y="64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28" y="48"/>
                  </a:lnTo>
                  <a:lnTo>
                    <a:pt x="40" y="72"/>
                  </a:lnTo>
                  <a:lnTo>
                    <a:pt x="80" y="0"/>
                  </a:lnTo>
                  <a:lnTo>
                    <a:pt x="112" y="48"/>
                  </a:lnTo>
                  <a:lnTo>
                    <a:pt x="116" y="28"/>
                  </a:lnTo>
                  <a:lnTo>
                    <a:pt x="148" y="36"/>
                  </a:lnTo>
                  <a:lnTo>
                    <a:pt x="128" y="127"/>
                  </a:lnTo>
                  <a:lnTo>
                    <a:pt x="80" y="64"/>
                  </a:lnTo>
                  <a:lnTo>
                    <a:pt x="40" y="139"/>
                  </a:lnTo>
                  <a:lnTo>
                    <a:pt x="0" y="68"/>
                  </a:lnTo>
                  <a:lnTo>
                    <a:pt x="0" y="68"/>
                  </a:lnTo>
                  <a:close/>
                  <a:moveTo>
                    <a:pt x="40" y="104"/>
                  </a:moveTo>
                  <a:lnTo>
                    <a:pt x="80" y="32"/>
                  </a:lnTo>
                  <a:lnTo>
                    <a:pt x="120" y="88"/>
                  </a:lnTo>
                  <a:lnTo>
                    <a:pt x="128" y="48"/>
                  </a:lnTo>
                  <a:lnTo>
                    <a:pt x="120" y="88"/>
                  </a:lnTo>
                  <a:lnTo>
                    <a:pt x="80" y="32"/>
                  </a:lnTo>
                  <a:lnTo>
                    <a:pt x="40" y="104"/>
                  </a:lnTo>
                  <a:lnTo>
                    <a:pt x="4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6"/>
            <p:cNvSpPr/>
            <p:nvPr/>
          </p:nvSpPr>
          <p:spPr bwMode="auto">
            <a:xfrm>
              <a:off x="1718" y="1870"/>
              <a:ext cx="503" cy="191"/>
            </a:xfrm>
            <a:custGeom>
              <a:avLst/>
              <a:gdLst>
                <a:gd name="T0" fmla="*/ 0 w 503"/>
                <a:gd name="T1" fmla="*/ 175 h 191"/>
                <a:gd name="T2" fmla="*/ 499 w 503"/>
                <a:gd name="T3" fmla="*/ 0 h 191"/>
                <a:gd name="T4" fmla="*/ 503 w 503"/>
                <a:gd name="T5" fmla="*/ 16 h 191"/>
                <a:gd name="T6" fmla="*/ 4 w 503"/>
                <a:gd name="T7" fmla="*/ 191 h 191"/>
                <a:gd name="T8" fmla="*/ 0 w 503"/>
                <a:gd name="T9" fmla="*/ 175 h 191"/>
                <a:gd name="T10" fmla="*/ 0 w 503"/>
                <a:gd name="T11" fmla="*/ 17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191">
                  <a:moveTo>
                    <a:pt x="0" y="175"/>
                  </a:moveTo>
                  <a:lnTo>
                    <a:pt x="499" y="0"/>
                  </a:lnTo>
                  <a:lnTo>
                    <a:pt x="503" y="16"/>
                  </a:lnTo>
                  <a:lnTo>
                    <a:pt x="4" y="191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7"/>
            <p:cNvSpPr>
              <a:spLocks noEditPoints="1"/>
            </p:cNvSpPr>
            <p:nvPr/>
          </p:nvSpPr>
          <p:spPr bwMode="auto">
            <a:xfrm>
              <a:off x="1706" y="1858"/>
              <a:ext cx="527" cy="211"/>
            </a:xfrm>
            <a:custGeom>
              <a:avLst/>
              <a:gdLst>
                <a:gd name="T0" fmla="*/ 8 w 527"/>
                <a:gd name="T1" fmla="*/ 207 h 211"/>
                <a:gd name="T2" fmla="*/ 4 w 527"/>
                <a:gd name="T3" fmla="*/ 191 h 211"/>
                <a:gd name="T4" fmla="*/ 12 w 527"/>
                <a:gd name="T5" fmla="*/ 187 h 211"/>
                <a:gd name="T6" fmla="*/ 12 w 527"/>
                <a:gd name="T7" fmla="*/ 195 h 211"/>
                <a:gd name="T8" fmla="*/ 12 w 527"/>
                <a:gd name="T9" fmla="*/ 187 h 211"/>
                <a:gd name="T10" fmla="*/ 4 w 527"/>
                <a:gd name="T11" fmla="*/ 191 h 211"/>
                <a:gd name="T12" fmla="*/ 0 w 527"/>
                <a:gd name="T13" fmla="*/ 183 h 211"/>
                <a:gd name="T14" fmla="*/ 515 w 527"/>
                <a:gd name="T15" fmla="*/ 0 h 211"/>
                <a:gd name="T16" fmla="*/ 527 w 527"/>
                <a:gd name="T17" fmla="*/ 32 h 211"/>
                <a:gd name="T18" fmla="*/ 12 w 527"/>
                <a:gd name="T19" fmla="*/ 211 h 211"/>
                <a:gd name="T20" fmla="*/ 8 w 527"/>
                <a:gd name="T21" fmla="*/ 207 h 211"/>
                <a:gd name="T22" fmla="*/ 8 w 527"/>
                <a:gd name="T23" fmla="*/ 207 h 211"/>
                <a:gd name="T24" fmla="*/ 20 w 527"/>
                <a:gd name="T25" fmla="*/ 191 h 211"/>
                <a:gd name="T26" fmla="*/ 507 w 527"/>
                <a:gd name="T27" fmla="*/ 20 h 211"/>
                <a:gd name="T28" fmla="*/ 507 w 527"/>
                <a:gd name="T29" fmla="*/ 20 h 211"/>
                <a:gd name="T30" fmla="*/ 20 w 527"/>
                <a:gd name="T31" fmla="*/ 191 h 211"/>
                <a:gd name="T32" fmla="*/ 20 w 527"/>
                <a:gd name="T33" fmla="*/ 191 h 211"/>
                <a:gd name="T34" fmla="*/ 20 w 527"/>
                <a:gd name="T35" fmla="*/ 19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7" h="211">
                  <a:moveTo>
                    <a:pt x="8" y="207"/>
                  </a:moveTo>
                  <a:lnTo>
                    <a:pt x="4" y="191"/>
                  </a:lnTo>
                  <a:lnTo>
                    <a:pt x="12" y="187"/>
                  </a:lnTo>
                  <a:lnTo>
                    <a:pt x="12" y="195"/>
                  </a:lnTo>
                  <a:lnTo>
                    <a:pt x="12" y="187"/>
                  </a:lnTo>
                  <a:lnTo>
                    <a:pt x="4" y="191"/>
                  </a:lnTo>
                  <a:lnTo>
                    <a:pt x="0" y="183"/>
                  </a:lnTo>
                  <a:lnTo>
                    <a:pt x="515" y="0"/>
                  </a:lnTo>
                  <a:lnTo>
                    <a:pt x="527" y="32"/>
                  </a:lnTo>
                  <a:lnTo>
                    <a:pt x="12" y="211"/>
                  </a:lnTo>
                  <a:lnTo>
                    <a:pt x="8" y="207"/>
                  </a:lnTo>
                  <a:lnTo>
                    <a:pt x="8" y="207"/>
                  </a:lnTo>
                  <a:close/>
                  <a:moveTo>
                    <a:pt x="20" y="191"/>
                  </a:moveTo>
                  <a:lnTo>
                    <a:pt x="507" y="20"/>
                  </a:lnTo>
                  <a:lnTo>
                    <a:pt x="507" y="20"/>
                  </a:lnTo>
                  <a:lnTo>
                    <a:pt x="20" y="191"/>
                  </a:lnTo>
                  <a:lnTo>
                    <a:pt x="20" y="191"/>
                  </a:lnTo>
                  <a:lnTo>
                    <a:pt x="20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8"/>
            <p:cNvSpPr/>
            <p:nvPr/>
          </p:nvSpPr>
          <p:spPr bwMode="auto">
            <a:xfrm>
              <a:off x="1202" y="2121"/>
              <a:ext cx="380" cy="286"/>
            </a:xfrm>
            <a:custGeom>
              <a:avLst/>
              <a:gdLst>
                <a:gd name="T0" fmla="*/ 0 w 380"/>
                <a:gd name="T1" fmla="*/ 270 h 286"/>
                <a:gd name="T2" fmla="*/ 372 w 380"/>
                <a:gd name="T3" fmla="*/ 0 h 286"/>
                <a:gd name="T4" fmla="*/ 380 w 380"/>
                <a:gd name="T5" fmla="*/ 11 h 286"/>
                <a:gd name="T6" fmla="*/ 12 w 380"/>
                <a:gd name="T7" fmla="*/ 286 h 286"/>
                <a:gd name="T8" fmla="*/ 0 w 380"/>
                <a:gd name="T9" fmla="*/ 270 h 286"/>
                <a:gd name="T10" fmla="*/ 0 w 380"/>
                <a:gd name="T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286">
                  <a:moveTo>
                    <a:pt x="0" y="270"/>
                  </a:moveTo>
                  <a:lnTo>
                    <a:pt x="372" y="0"/>
                  </a:lnTo>
                  <a:lnTo>
                    <a:pt x="380" y="11"/>
                  </a:lnTo>
                  <a:lnTo>
                    <a:pt x="12" y="286"/>
                  </a:lnTo>
                  <a:lnTo>
                    <a:pt x="0" y="27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79"/>
            <p:cNvSpPr>
              <a:spLocks noEditPoints="1"/>
            </p:cNvSpPr>
            <p:nvPr/>
          </p:nvSpPr>
          <p:spPr bwMode="auto">
            <a:xfrm>
              <a:off x="1190" y="2109"/>
              <a:ext cx="404" cy="306"/>
            </a:xfrm>
            <a:custGeom>
              <a:avLst/>
              <a:gdLst>
                <a:gd name="T0" fmla="*/ 8 w 404"/>
                <a:gd name="T1" fmla="*/ 286 h 306"/>
                <a:gd name="T2" fmla="*/ 12 w 404"/>
                <a:gd name="T3" fmla="*/ 282 h 306"/>
                <a:gd name="T4" fmla="*/ 16 w 404"/>
                <a:gd name="T5" fmla="*/ 290 h 306"/>
                <a:gd name="T6" fmla="*/ 12 w 404"/>
                <a:gd name="T7" fmla="*/ 282 h 306"/>
                <a:gd name="T8" fmla="*/ 8 w 404"/>
                <a:gd name="T9" fmla="*/ 286 h 306"/>
                <a:gd name="T10" fmla="*/ 0 w 404"/>
                <a:gd name="T11" fmla="*/ 282 h 306"/>
                <a:gd name="T12" fmla="*/ 384 w 404"/>
                <a:gd name="T13" fmla="*/ 0 h 306"/>
                <a:gd name="T14" fmla="*/ 404 w 404"/>
                <a:gd name="T15" fmla="*/ 23 h 306"/>
                <a:gd name="T16" fmla="*/ 20 w 404"/>
                <a:gd name="T17" fmla="*/ 306 h 306"/>
                <a:gd name="T18" fmla="*/ 8 w 404"/>
                <a:gd name="T19" fmla="*/ 286 h 306"/>
                <a:gd name="T20" fmla="*/ 8 w 404"/>
                <a:gd name="T21" fmla="*/ 286 h 306"/>
                <a:gd name="T22" fmla="*/ 24 w 404"/>
                <a:gd name="T23" fmla="*/ 286 h 306"/>
                <a:gd name="T24" fmla="*/ 384 w 404"/>
                <a:gd name="T25" fmla="*/ 23 h 306"/>
                <a:gd name="T26" fmla="*/ 24 w 404"/>
                <a:gd name="T27" fmla="*/ 286 h 306"/>
                <a:gd name="T28" fmla="*/ 24 w 404"/>
                <a:gd name="T29" fmla="*/ 286 h 306"/>
                <a:gd name="T30" fmla="*/ 24 w 404"/>
                <a:gd name="T31" fmla="*/ 28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4" h="306">
                  <a:moveTo>
                    <a:pt x="8" y="286"/>
                  </a:moveTo>
                  <a:lnTo>
                    <a:pt x="12" y="282"/>
                  </a:lnTo>
                  <a:lnTo>
                    <a:pt x="16" y="290"/>
                  </a:lnTo>
                  <a:lnTo>
                    <a:pt x="12" y="282"/>
                  </a:lnTo>
                  <a:lnTo>
                    <a:pt x="8" y="286"/>
                  </a:lnTo>
                  <a:lnTo>
                    <a:pt x="0" y="282"/>
                  </a:lnTo>
                  <a:lnTo>
                    <a:pt x="384" y="0"/>
                  </a:lnTo>
                  <a:lnTo>
                    <a:pt x="404" y="23"/>
                  </a:lnTo>
                  <a:lnTo>
                    <a:pt x="20" y="306"/>
                  </a:lnTo>
                  <a:lnTo>
                    <a:pt x="8" y="286"/>
                  </a:lnTo>
                  <a:lnTo>
                    <a:pt x="8" y="286"/>
                  </a:lnTo>
                  <a:close/>
                  <a:moveTo>
                    <a:pt x="24" y="286"/>
                  </a:moveTo>
                  <a:lnTo>
                    <a:pt x="384" y="23"/>
                  </a:lnTo>
                  <a:lnTo>
                    <a:pt x="24" y="286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0"/>
            <p:cNvSpPr>
              <a:spLocks noEditPoints="1"/>
            </p:cNvSpPr>
            <p:nvPr/>
          </p:nvSpPr>
          <p:spPr bwMode="auto">
            <a:xfrm>
              <a:off x="1270" y="2340"/>
              <a:ext cx="20" cy="47"/>
            </a:xfrm>
            <a:custGeom>
              <a:avLst/>
              <a:gdLst>
                <a:gd name="T0" fmla="*/ 0 w 5"/>
                <a:gd name="T1" fmla="*/ 5 h 12"/>
                <a:gd name="T2" fmla="*/ 0 w 5"/>
                <a:gd name="T3" fmla="*/ 2 h 12"/>
                <a:gd name="T4" fmla="*/ 0 w 5"/>
                <a:gd name="T5" fmla="*/ 2 h 12"/>
                <a:gd name="T6" fmla="*/ 0 w 5"/>
                <a:gd name="T7" fmla="*/ 2 h 12"/>
                <a:gd name="T8" fmla="*/ 0 w 5"/>
                <a:gd name="T9" fmla="*/ 2 h 12"/>
                <a:gd name="T10" fmla="*/ 1 w 5"/>
                <a:gd name="T11" fmla="*/ 0 h 12"/>
                <a:gd name="T12" fmla="*/ 1 w 5"/>
                <a:gd name="T13" fmla="*/ 0 h 12"/>
                <a:gd name="T14" fmla="*/ 2 w 5"/>
                <a:gd name="T15" fmla="*/ 0 h 12"/>
                <a:gd name="T16" fmla="*/ 2 w 5"/>
                <a:gd name="T17" fmla="*/ 0 h 12"/>
                <a:gd name="T18" fmla="*/ 4 w 5"/>
                <a:gd name="T19" fmla="*/ 1 h 12"/>
                <a:gd name="T20" fmla="*/ 4 w 5"/>
                <a:gd name="T21" fmla="*/ 1 h 12"/>
                <a:gd name="T22" fmla="*/ 4 w 5"/>
                <a:gd name="T23" fmla="*/ 2 h 12"/>
                <a:gd name="T24" fmla="*/ 4 w 5"/>
                <a:gd name="T25" fmla="*/ 2 h 12"/>
                <a:gd name="T26" fmla="*/ 4 w 5"/>
                <a:gd name="T27" fmla="*/ 5 h 12"/>
                <a:gd name="T28" fmla="*/ 4 w 5"/>
                <a:gd name="T29" fmla="*/ 5 h 12"/>
                <a:gd name="T30" fmla="*/ 5 w 5"/>
                <a:gd name="T31" fmla="*/ 9 h 12"/>
                <a:gd name="T32" fmla="*/ 5 w 5"/>
                <a:gd name="T33" fmla="*/ 9 h 12"/>
                <a:gd name="T34" fmla="*/ 2 w 5"/>
                <a:gd name="T35" fmla="*/ 12 h 12"/>
                <a:gd name="T36" fmla="*/ 0 w 5"/>
                <a:gd name="T37" fmla="*/ 5 h 12"/>
                <a:gd name="T38" fmla="*/ 4 w 5"/>
                <a:gd name="T39" fmla="*/ 3 h 12"/>
                <a:gd name="T40" fmla="*/ 2 w 5"/>
                <a:gd name="T41" fmla="*/ 2 h 12"/>
                <a:gd name="T42" fmla="*/ 4 w 5"/>
                <a:gd name="T43" fmla="*/ 3 h 12"/>
                <a:gd name="T44" fmla="*/ 2 w 5"/>
                <a:gd name="T45" fmla="*/ 2 h 12"/>
                <a:gd name="T46" fmla="*/ 2 w 5"/>
                <a:gd name="T47" fmla="*/ 2 h 12"/>
                <a:gd name="T48" fmla="*/ 2 w 5"/>
                <a:gd name="T49" fmla="*/ 2 h 12"/>
                <a:gd name="T50" fmla="*/ 2 w 5"/>
                <a:gd name="T5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12">
                  <a:moveTo>
                    <a:pt x="0" y="5"/>
                  </a:move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0"/>
                    <a:pt x="0" y="7"/>
                    <a:pt x="0" y="5"/>
                  </a:cubicBezTo>
                  <a:close/>
                  <a:moveTo>
                    <a:pt x="4" y="3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1"/>
            <p:cNvSpPr>
              <a:spLocks noEditPoints="1"/>
            </p:cNvSpPr>
            <p:nvPr/>
          </p:nvSpPr>
          <p:spPr bwMode="auto">
            <a:xfrm>
              <a:off x="1262" y="2332"/>
              <a:ext cx="40" cy="67"/>
            </a:xfrm>
            <a:custGeom>
              <a:avLst/>
              <a:gdLst>
                <a:gd name="T0" fmla="*/ 3 w 10"/>
                <a:gd name="T1" fmla="*/ 15 h 17"/>
                <a:gd name="T2" fmla="*/ 0 w 10"/>
                <a:gd name="T3" fmla="*/ 7 h 17"/>
                <a:gd name="T4" fmla="*/ 0 w 10"/>
                <a:gd name="T5" fmla="*/ 7 h 17"/>
                <a:gd name="T6" fmla="*/ 2 w 10"/>
                <a:gd name="T7" fmla="*/ 7 h 17"/>
                <a:gd name="T8" fmla="*/ 0 w 10"/>
                <a:gd name="T9" fmla="*/ 7 h 17"/>
                <a:gd name="T10" fmla="*/ 0 w 10"/>
                <a:gd name="T11" fmla="*/ 4 h 17"/>
                <a:gd name="T12" fmla="*/ 0 w 10"/>
                <a:gd name="T13" fmla="*/ 4 h 17"/>
                <a:gd name="T14" fmla="*/ 0 w 10"/>
                <a:gd name="T15" fmla="*/ 4 h 17"/>
                <a:gd name="T16" fmla="*/ 0 w 10"/>
                <a:gd name="T17" fmla="*/ 4 h 17"/>
                <a:gd name="T18" fmla="*/ 1 w 10"/>
                <a:gd name="T19" fmla="*/ 1 h 17"/>
                <a:gd name="T20" fmla="*/ 1 w 10"/>
                <a:gd name="T21" fmla="*/ 1 h 17"/>
                <a:gd name="T22" fmla="*/ 4 w 10"/>
                <a:gd name="T23" fmla="*/ 0 h 17"/>
                <a:gd name="T24" fmla="*/ 4 w 10"/>
                <a:gd name="T25" fmla="*/ 0 h 17"/>
                <a:gd name="T26" fmla="*/ 8 w 10"/>
                <a:gd name="T27" fmla="*/ 3 h 17"/>
                <a:gd name="T28" fmla="*/ 8 w 10"/>
                <a:gd name="T29" fmla="*/ 3 h 17"/>
                <a:gd name="T30" fmla="*/ 8 w 10"/>
                <a:gd name="T31" fmla="*/ 4 h 17"/>
                <a:gd name="T32" fmla="*/ 8 w 10"/>
                <a:gd name="T33" fmla="*/ 4 h 17"/>
                <a:gd name="T34" fmla="*/ 8 w 10"/>
                <a:gd name="T35" fmla="*/ 4 h 17"/>
                <a:gd name="T36" fmla="*/ 8 w 10"/>
                <a:gd name="T37" fmla="*/ 4 h 17"/>
                <a:gd name="T38" fmla="*/ 8 w 10"/>
                <a:gd name="T39" fmla="*/ 8 h 17"/>
                <a:gd name="T40" fmla="*/ 8 w 10"/>
                <a:gd name="T41" fmla="*/ 8 h 17"/>
                <a:gd name="T42" fmla="*/ 8 w 10"/>
                <a:gd name="T43" fmla="*/ 8 h 17"/>
                <a:gd name="T44" fmla="*/ 8 w 10"/>
                <a:gd name="T45" fmla="*/ 9 h 17"/>
                <a:gd name="T46" fmla="*/ 8 w 10"/>
                <a:gd name="T47" fmla="*/ 9 h 17"/>
                <a:gd name="T48" fmla="*/ 8 w 10"/>
                <a:gd name="T49" fmla="*/ 9 h 17"/>
                <a:gd name="T50" fmla="*/ 10 w 10"/>
                <a:gd name="T51" fmla="*/ 11 h 17"/>
                <a:gd name="T52" fmla="*/ 4 w 10"/>
                <a:gd name="T53" fmla="*/ 17 h 17"/>
                <a:gd name="T54" fmla="*/ 3 w 10"/>
                <a:gd name="T55" fmla="*/ 15 h 17"/>
                <a:gd name="T56" fmla="*/ 4 w 10"/>
                <a:gd name="T57" fmla="*/ 9 h 17"/>
                <a:gd name="T58" fmla="*/ 4 w 10"/>
                <a:gd name="T59" fmla="*/ 8 h 17"/>
                <a:gd name="T60" fmla="*/ 4 w 10"/>
                <a:gd name="T61" fmla="*/ 8 h 17"/>
                <a:gd name="T62" fmla="*/ 4 w 10"/>
                <a:gd name="T63" fmla="*/ 9 h 17"/>
                <a:gd name="T64" fmla="*/ 4 w 10"/>
                <a:gd name="T65" fmla="*/ 7 h 17"/>
                <a:gd name="T66" fmla="*/ 4 w 10"/>
                <a:gd name="T67" fmla="*/ 6 h 17"/>
                <a:gd name="T68" fmla="*/ 4 w 10"/>
                <a:gd name="T69" fmla="*/ 6 h 17"/>
                <a:gd name="T70" fmla="*/ 4 w 10"/>
                <a:gd name="T71" fmla="*/ 6 h 17"/>
                <a:gd name="T72" fmla="*/ 4 w 10"/>
                <a:gd name="T73" fmla="*/ 7 h 17"/>
                <a:gd name="T74" fmla="*/ 6 w 10"/>
                <a:gd name="T75" fmla="*/ 5 h 17"/>
                <a:gd name="T76" fmla="*/ 7 w 10"/>
                <a:gd name="T77" fmla="*/ 4 h 17"/>
                <a:gd name="T78" fmla="*/ 6 w 10"/>
                <a:gd name="T79" fmla="*/ 5 h 17"/>
                <a:gd name="T80" fmla="*/ 6 w 10"/>
                <a:gd name="T81" fmla="*/ 5 h 17"/>
                <a:gd name="T82" fmla="*/ 7 w 10"/>
                <a:gd name="T83" fmla="*/ 4 h 17"/>
                <a:gd name="T84" fmla="*/ 6 w 10"/>
                <a:gd name="T8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" h="17">
                  <a:moveTo>
                    <a:pt x="3" y="15"/>
                  </a:moveTo>
                  <a:cubicBezTo>
                    <a:pt x="0" y="13"/>
                    <a:pt x="0" y="9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6" y="5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6" y="5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2"/>
            <p:cNvSpPr>
              <a:spLocks noEditPoints="1"/>
            </p:cNvSpPr>
            <p:nvPr/>
          </p:nvSpPr>
          <p:spPr bwMode="auto">
            <a:xfrm>
              <a:off x="1654" y="2065"/>
              <a:ext cx="104" cy="374"/>
            </a:xfrm>
            <a:custGeom>
              <a:avLst/>
              <a:gdLst>
                <a:gd name="T0" fmla="*/ 24 w 104"/>
                <a:gd name="T1" fmla="*/ 287 h 374"/>
                <a:gd name="T2" fmla="*/ 32 w 104"/>
                <a:gd name="T3" fmla="*/ 283 h 374"/>
                <a:gd name="T4" fmla="*/ 40 w 104"/>
                <a:gd name="T5" fmla="*/ 283 h 374"/>
                <a:gd name="T6" fmla="*/ 32 w 104"/>
                <a:gd name="T7" fmla="*/ 283 h 374"/>
                <a:gd name="T8" fmla="*/ 24 w 104"/>
                <a:gd name="T9" fmla="*/ 287 h 374"/>
                <a:gd name="T10" fmla="*/ 24 w 104"/>
                <a:gd name="T11" fmla="*/ 287 h 374"/>
                <a:gd name="T12" fmla="*/ 0 w 104"/>
                <a:gd name="T13" fmla="*/ 0 h 374"/>
                <a:gd name="T14" fmla="*/ 16 w 104"/>
                <a:gd name="T15" fmla="*/ 0 h 374"/>
                <a:gd name="T16" fmla="*/ 104 w 104"/>
                <a:gd name="T17" fmla="*/ 283 h 374"/>
                <a:gd name="T18" fmla="*/ 104 w 104"/>
                <a:gd name="T19" fmla="*/ 374 h 374"/>
                <a:gd name="T20" fmla="*/ 24 w 104"/>
                <a:gd name="T21" fmla="*/ 287 h 374"/>
                <a:gd name="T22" fmla="*/ 24 w 104"/>
                <a:gd name="T23" fmla="*/ 287 h 374"/>
                <a:gd name="T24" fmla="*/ 88 w 104"/>
                <a:gd name="T25" fmla="*/ 330 h 374"/>
                <a:gd name="T26" fmla="*/ 88 w 104"/>
                <a:gd name="T27" fmla="*/ 283 h 374"/>
                <a:gd name="T28" fmla="*/ 24 w 104"/>
                <a:gd name="T29" fmla="*/ 75 h 374"/>
                <a:gd name="T30" fmla="*/ 40 w 104"/>
                <a:gd name="T31" fmla="*/ 279 h 374"/>
                <a:gd name="T32" fmla="*/ 88 w 104"/>
                <a:gd name="T33" fmla="*/ 330 h 374"/>
                <a:gd name="T34" fmla="*/ 88 w 104"/>
                <a:gd name="T35" fmla="*/ 33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374">
                  <a:moveTo>
                    <a:pt x="24" y="287"/>
                  </a:moveTo>
                  <a:lnTo>
                    <a:pt x="32" y="283"/>
                  </a:lnTo>
                  <a:lnTo>
                    <a:pt x="40" y="283"/>
                  </a:lnTo>
                  <a:lnTo>
                    <a:pt x="32" y="283"/>
                  </a:lnTo>
                  <a:lnTo>
                    <a:pt x="24" y="287"/>
                  </a:lnTo>
                  <a:lnTo>
                    <a:pt x="24" y="28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04" y="283"/>
                  </a:lnTo>
                  <a:lnTo>
                    <a:pt x="104" y="374"/>
                  </a:lnTo>
                  <a:lnTo>
                    <a:pt x="24" y="287"/>
                  </a:lnTo>
                  <a:lnTo>
                    <a:pt x="24" y="287"/>
                  </a:lnTo>
                  <a:close/>
                  <a:moveTo>
                    <a:pt x="88" y="330"/>
                  </a:moveTo>
                  <a:lnTo>
                    <a:pt x="88" y="283"/>
                  </a:lnTo>
                  <a:lnTo>
                    <a:pt x="24" y="75"/>
                  </a:lnTo>
                  <a:lnTo>
                    <a:pt x="40" y="279"/>
                  </a:lnTo>
                  <a:lnTo>
                    <a:pt x="88" y="330"/>
                  </a:lnTo>
                  <a:lnTo>
                    <a:pt x="88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3"/>
            <p:cNvSpPr>
              <a:spLocks noEditPoints="1"/>
            </p:cNvSpPr>
            <p:nvPr/>
          </p:nvSpPr>
          <p:spPr bwMode="auto">
            <a:xfrm>
              <a:off x="1646" y="2053"/>
              <a:ext cx="120" cy="406"/>
            </a:xfrm>
            <a:custGeom>
              <a:avLst/>
              <a:gdLst>
                <a:gd name="T0" fmla="*/ 28 w 120"/>
                <a:gd name="T1" fmla="*/ 306 h 406"/>
                <a:gd name="T2" fmla="*/ 24 w 120"/>
                <a:gd name="T3" fmla="*/ 303 h 406"/>
                <a:gd name="T4" fmla="*/ 24 w 120"/>
                <a:gd name="T5" fmla="*/ 303 h 406"/>
                <a:gd name="T6" fmla="*/ 24 w 120"/>
                <a:gd name="T7" fmla="*/ 299 h 406"/>
                <a:gd name="T8" fmla="*/ 24 w 120"/>
                <a:gd name="T9" fmla="*/ 299 h 406"/>
                <a:gd name="T10" fmla="*/ 0 w 120"/>
                <a:gd name="T11" fmla="*/ 8 h 406"/>
                <a:gd name="T12" fmla="*/ 28 w 120"/>
                <a:gd name="T13" fmla="*/ 0 h 406"/>
                <a:gd name="T14" fmla="*/ 120 w 120"/>
                <a:gd name="T15" fmla="*/ 291 h 406"/>
                <a:gd name="T16" fmla="*/ 120 w 120"/>
                <a:gd name="T17" fmla="*/ 406 h 406"/>
                <a:gd name="T18" fmla="*/ 28 w 120"/>
                <a:gd name="T19" fmla="*/ 306 h 406"/>
                <a:gd name="T20" fmla="*/ 28 w 120"/>
                <a:gd name="T21" fmla="*/ 306 h 406"/>
                <a:gd name="T22" fmla="*/ 104 w 120"/>
                <a:gd name="T23" fmla="*/ 362 h 406"/>
                <a:gd name="T24" fmla="*/ 104 w 120"/>
                <a:gd name="T25" fmla="*/ 295 h 406"/>
                <a:gd name="T26" fmla="*/ 104 w 120"/>
                <a:gd name="T27" fmla="*/ 342 h 406"/>
                <a:gd name="T28" fmla="*/ 104 w 120"/>
                <a:gd name="T29" fmla="*/ 362 h 406"/>
                <a:gd name="T30" fmla="*/ 48 w 120"/>
                <a:gd name="T31" fmla="*/ 303 h 406"/>
                <a:gd name="T32" fmla="*/ 48 w 120"/>
                <a:gd name="T33" fmla="*/ 303 h 406"/>
                <a:gd name="T34" fmla="*/ 104 w 120"/>
                <a:gd name="T35" fmla="*/ 362 h 406"/>
                <a:gd name="T36" fmla="*/ 104 w 120"/>
                <a:gd name="T37" fmla="*/ 362 h 406"/>
                <a:gd name="T38" fmla="*/ 96 w 120"/>
                <a:gd name="T39" fmla="*/ 342 h 406"/>
                <a:gd name="T40" fmla="*/ 100 w 120"/>
                <a:gd name="T41" fmla="*/ 338 h 406"/>
                <a:gd name="T42" fmla="*/ 96 w 120"/>
                <a:gd name="T43" fmla="*/ 342 h 406"/>
                <a:gd name="T44" fmla="*/ 96 w 120"/>
                <a:gd name="T45" fmla="*/ 342 h 406"/>
                <a:gd name="T46" fmla="*/ 56 w 120"/>
                <a:gd name="T47" fmla="*/ 287 h 406"/>
                <a:gd name="T48" fmla="*/ 88 w 120"/>
                <a:gd name="T49" fmla="*/ 322 h 406"/>
                <a:gd name="T50" fmla="*/ 88 w 120"/>
                <a:gd name="T51" fmla="*/ 295 h 406"/>
                <a:gd name="T52" fmla="*/ 44 w 120"/>
                <a:gd name="T53" fmla="*/ 159 h 406"/>
                <a:gd name="T54" fmla="*/ 56 w 120"/>
                <a:gd name="T55" fmla="*/ 287 h 406"/>
                <a:gd name="T56" fmla="*/ 56 w 120"/>
                <a:gd name="T57" fmla="*/ 287 h 406"/>
                <a:gd name="T58" fmla="*/ 40 w 120"/>
                <a:gd name="T59" fmla="*/ 287 h 406"/>
                <a:gd name="T60" fmla="*/ 40 w 120"/>
                <a:gd name="T61" fmla="*/ 275 h 406"/>
                <a:gd name="T62" fmla="*/ 40 w 120"/>
                <a:gd name="T63" fmla="*/ 287 h 406"/>
                <a:gd name="T64" fmla="*/ 40 w 120"/>
                <a:gd name="T65" fmla="*/ 287 h 406"/>
                <a:gd name="T66" fmla="*/ 16 w 120"/>
                <a:gd name="T67" fmla="*/ 20 h 406"/>
                <a:gd name="T68" fmla="*/ 24 w 120"/>
                <a:gd name="T69" fmla="*/ 87 h 406"/>
                <a:gd name="T70" fmla="*/ 40 w 120"/>
                <a:gd name="T71" fmla="*/ 83 h 406"/>
                <a:gd name="T72" fmla="*/ 20 w 120"/>
                <a:gd name="T73" fmla="*/ 20 h 406"/>
                <a:gd name="T74" fmla="*/ 16 w 120"/>
                <a:gd name="T75" fmla="*/ 20 h 406"/>
                <a:gd name="T76" fmla="*/ 16 w 120"/>
                <a:gd name="T77" fmla="*/ 2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406">
                  <a:moveTo>
                    <a:pt x="28" y="306"/>
                  </a:moveTo>
                  <a:lnTo>
                    <a:pt x="24" y="303"/>
                  </a:lnTo>
                  <a:lnTo>
                    <a:pt x="24" y="303"/>
                  </a:lnTo>
                  <a:lnTo>
                    <a:pt x="24" y="299"/>
                  </a:lnTo>
                  <a:lnTo>
                    <a:pt x="24" y="299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20" y="291"/>
                  </a:lnTo>
                  <a:lnTo>
                    <a:pt x="120" y="406"/>
                  </a:lnTo>
                  <a:lnTo>
                    <a:pt x="28" y="306"/>
                  </a:lnTo>
                  <a:lnTo>
                    <a:pt x="28" y="306"/>
                  </a:lnTo>
                  <a:close/>
                  <a:moveTo>
                    <a:pt x="104" y="362"/>
                  </a:moveTo>
                  <a:lnTo>
                    <a:pt x="104" y="295"/>
                  </a:lnTo>
                  <a:lnTo>
                    <a:pt x="104" y="342"/>
                  </a:lnTo>
                  <a:lnTo>
                    <a:pt x="104" y="362"/>
                  </a:lnTo>
                  <a:lnTo>
                    <a:pt x="48" y="303"/>
                  </a:lnTo>
                  <a:lnTo>
                    <a:pt x="48" y="303"/>
                  </a:lnTo>
                  <a:lnTo>
                    <a:pt x="104" y="362"/>
                  </a:lnTo>
                  <a:lnTo>
                    <a:pt x="104" y="362"/>
                  </a:lnTo>
                  <a:close/>
                  <a:moveTo>
                    <a:pt x="96" y="342"/>
                  </a:moveTo>
                  <a:lnTo>
                    <a:pt x="100" y="338"/>
                  </a:lnTo>
                  <a:lnTo>
                    <a:pt x="96" y="342"/>
                  </a:lnTo>
                  <a:lnTo>
                    <a:pt x="96" y="342"/>
                  </a:lnTo>
                  <a:close/>
                  <a:moveTo>
                    <a:pt x="56" y="287"/>
                  </a:moveTo>
                  <a:lnTo>
                    <a:pt x="88" y="322"/>
                  </a:lnTo>
                  <a:lnTo>
                    <a:pt x="88" y="295"/>
                  </a:lnTo>
                  <a:lnTo>
                    <a:pt x="44" y="159"/>
                  </a:lnTo>
                  <a:lnTo>
                    <a:pt x="56" y="287"/>
                  </a:lnTo>
                  <a:lnTo>
                    <a:pt x="56" y="287"/>
                  </a:lnTo>
                  <a:close/>
                  <a:moveTo>
                    <a:pt x="40" y="287"/>
                  </a:moveTo>
                  <a:lnTo>
                    <a:pt x="40" y="275"/>
                  </a:lnTo>
                  <a:lnTo>
                    <a:pt x="40" y="287"/>
                  </a:lnTo>
                  <a:lnTo>
                    <a:pt x="40" y="287"/>
                  </a:lnTo>
                  <a:close/>
                  <a:moveTo>
                    <a:pt x="16" y="20"/>
                  </a:moveTo>
                  <a:lnTo>
                    <a:pt x="24" y="87"/>
                  </a:lnTo>
                  <a:lnTo>
                    <a:pt x="40" y="83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84"/>
            <p:cNvSpPr/>
            <p:nvPr/>
          </p:nvSpPr>
          <p:spPr bwMode="auto">
            <a:xfrm>
              <a:off x="1662" y="2559"/>
              <a:ext cx="84" cy="601"/>
            </a:xfrm>
            <a:custGeom>
              <a:avLst/>
              <a:gdLst>
                <a:gd name="T0" fmla="*/ 0 w 21"/>
                <a:gd name="T1" fmla="*/ 147 h 151"/>
                <a:gd name="T2" fmla="*/ 16 w 21"/>
                <a:gd name="T3" fmla="*/ 143 h 151"/>
                <a:gd name="T4" fmla="*/ 9 w 21"/>
                <a:gd name="T5" fmla="*/ 96 h 151"/>
                <a:gd name="T6" fmla="*/ 9 w 21"/>
                <a:gd name="T7" fmla="*/ 96 h 151"/>
                <a:gd name="T8" fmla="*/ 3 w 21"/>
                <a:gd name="T9" fmla="*/ 3 h 151"/>
                <a:gd name="T10" fmla="*/ 3 w 21"/>
                <a:gd name="T11" fmla="*/ 3 h 151"/>
                <a:gd name="T12" fmla="*/ 3 w 21"/>
                <a:gd name="T13" fmla="*/ 0 h 151"/>
                <a:gd name="T14" fmla="*/ 3 w 21"/>
                <a:gd name="T15" fmla="*/ 0 h 151"/>
                <a:gd name="T16" fmla="*/ 3 w 21"/>
                <a:gd name="T17" fmla="*/ 0 h 151"/>
                <a:gd name="T18" fmla="*/ 7 w 21"/>
                <a:gd name="T19" fmla="*/ 0 h 151"/>
                <a:gd name="T20" fmla="*/ 7 w 21"/>
                <a:gd name="T21" fmla="*/ 3 h 151"/>
                <a:gd name="T22" fmla="*/ 7 w 21"/>
                <a:gd name="T23" fmla="*/ 3 h 151"/>
                <a:gd name="T24" fmla="*/ 13 w 21"/>
                <a:gd name="T25" fmla="*/ 94 h 151"/>
                <a:gd name="T26" fmla="*/ 13 w 21"/>
                <a:gd name="T27" fmla="*/ 94 h 151"/>
                <a:gd name="T28" fmla="*/ 20 w 21"/>
                <a:gd name="T29" fmla="*/ 145 h 151"/>
                <a:gd name="T30" fmla="*/ 20 w 21"/>
                <a:gd name="T31" fmla="*/ 145 h 151"/>
                <a:gd name="T32" fmla="*/ 21 w 21"/>
                <a:gd name="T33" fmla="*/ 146 h 151"/>
                <a:gd name="T34" fmla="*/ 1 w 21"/>
                <a:gd name="T35" fmla="*/ 151 h 151"/>
                <a:gd name="T36" fmla="*/ 0 w 21"/>
                <a:gd name="T37" fmla="*/ 14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151">
                  <a:moveTo>
                    <a:pt x="0" y="147"/>
                  </a:moveTo>
                  <a:cubicBezTo>
                    <a:pt x="16" y="143"/>
                    <a:pt x="16" y="143"/>
                    <a:pt x="16" y="143"/>
                  </a:cubicBezTo>
                  <a:cubicBezTo>
                    <a:pt x="16" y="137"/>
                    <a:pt x="15" y="116"/>
                    <a:pt x="9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3" y="74"/>
                    <a:pt x="3" y="17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7"/>
                    <a:pt x="7" y="7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20" y="119"/>
                    <a:pt x="20" y="144"/>
                    <a:pt x="20" y="145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147"/>
                    <a:pt x="0" y="147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85"/>
            <p:cNvSpPr>
              <a:spLocks noEditPoints="1"/>
            </p:cNvSpPr>
            <p:nvPr/>
          </p:nvSpPr>
          <p:spPr bwMode="auto">
            <a:xfrm>
              <a:off x="1650" y="2551"/>
              <a:ext cx="104" cy="617"/>
            </a:xfrm>
            <a:custGeom>
              <a:avLst/>
              <a:gdLst>
                <a:gd name="T0" fmla="*/ 2 w 26"/>
                <a:gd name="T1" fmla="*/ 153 h 155"/>
                <a:gd name="T2" fmla="*/ 1 w 26"/>
                <a:gd name="T3" fmla="*/ 149 h 155"/>
                <a:gd name="T4" fmla="*/ 3 w 26"/>
                <a:gd name="T5" fmla="*/ 149 h 155"/>
                <a:gd name="T6" fmla="*/ 3 w 26"/>
                <a:gd name="T7" fmla="*/ 151 h 155"/>
                <a:gd name="T8" fmla="*/ 3 w 26"/>
                <a:gd name="T9" fmla="*/ 149 h 155"/>
                <a:gd name="T10" fmla="*/ 1 w 26"/>
                <a:gd name="T11" fmla="*/ 149 h 155"/>
                <a:gd name="T12" fmla="*/ 0 w 26"/>
                <a:gd name="T13" fmla="*/ 147 h 155"/>
                <a:gd name="T14" fmla="*/ 17 w 26"/>
                <a:gd name="T15" fmla="*/ 143 h 155"/>
                <a:gd name="T16" fmla="*/ 10 w 26"/>
                <a:gd name="T17" fmla="*/ 98 h 155"/>
                <a:gd name="T18" fmla="*/ 10 w 26"/>
                <a:gd name="T19" fmla="*/ 98 h 155"/>
                <a:gd name="T20" fmla="*/ 4 w 26"/>
                <a:gd name="T21" fmla="*/ 5 h 155"/>
                <a:gd name="T22" fmla="*/ 4 w 26"/>
                <a:gd name="T23" fmla="*/ 5 h 155"/>
                <a:gd name="T24" fmla="*/ 4 w 26"/>
                <a:gd name="T25" fmla="*/ 4 h 155"/>
                <a:gd name="T26" fmla="*/ 4 w 26"/>
                <a:gd name="T27" fmla="*/ 4 h 155"/>
                <a:gd name="T28" fmla="*/ 4 w 26"/>
                <a:gd name="T29" fmla="*/ 2 h 155"/>
                <a:gd name="T30" fmla="*/ 4 w 26"/>
                <a:gd name="T31" fmla="*/ 2 h 155"/>
                <a:gd name="T32" fmla="*/ 4 w 26"/>
                <a:gd name="T33" fmla="*/ 1 h 155"/>
                <a:gd name="T34" fmla="*/ 4 w 26"/>
                <a:gd name="T35" fmla="*/ 1 h 155"/>
                <a:gd name="T36" fmla="*/ 6 w 26"/>
                <a:gd name="T37" fmla="*/ 0 h 155"/>
                <a:gd name="T38" fmla="*/ 6 w 26"/>
                <a:gd name="T39" fmla="*/ 0 h 155"/>
                <a:gd name="T40" fmla="*/ 6 w 26"/>
                <a:gd name="T41" fmla="*/ 0 h 155"/>
                <a:gd name="T42" fmla="*/ 6 w 26"/>
                <a:gd name="T43" fmla="*/ 0 h 155"/>
                <a:gd name="T44" fmla="*/ 12 w 26"/>
                <a:gd name="T45" fmla="*/ 0 h 155"/>
                <a:gd name="T46" fmla="*/ 12 w 26"/>
                <a:gd name="T47" fmla="*/ 2 h 155"/>
                <a:gd name="T48" fmla="*/ 12 w 26"/>
                <a:gd name="T49" fmla="*/ 5 h 155"/>
                <a:gd name="T50" fmla="*/ 12 w 26"/>
                <a:gd name="T51" fmla="*/ 5 h 155"/>
                <a:gd name="T52" fmla="*/ 12 w 26"/>
                <a:gd name="T53" fmla="*/ 6 h 155"/>
                <a:gd name="T54" fmla="*/ 12 w 26"/>
                <a:gd name="T55" fmla="*/ 6 h 155"/>
                <a:gd name="T56" fmla="*/ 18 w 26"/>
                <a:gd name="T57" fmla="*/ 96 h 155"/>
                <a:gd name="T58" fmla="*/ 18 w 26"/>
                <a:gd name="T59" fmla="*/ 96 h 155"/>
                <a:gd name="T60" fmla="*/ 25 w 26"/>
                <a:gd name="T61" fmla="*/ 146 h 155"/>
                <a:gd name="T62" fmla="*/ 25 w 26"/>
                <a:gd name="T63" fmla="*/ 146 h 155"/>
                <a:gd name="T64" fmla="*/ 26 w 26"/>
                <a:gd name="T65" fmla="*/ 150 h 155"/>
                <a:gd name="T66" fmla="*/ 2 w 26"/>
                <a:gd name="T67" fmla="*/ 155 h 155"/>
                <a:gd name="T68" fmla="*/ 2 w 26"/>
                <a:gd name="T69" fmla="*/ 153 h 155"/>
                <a:gd name="T70" fmla="*/ 5 w 26"/>
                <a:gd name="T71" fmla="*/ 150 h 155"/>
                <a:gd name="T72" fmla="*/ 21 w 26"/>
                <a:gd name="T73" fmla="*/ 147 h 155"/>
                <a:gd name="T74" fmla="*/ 21 w 26"/>
                <a:gd name="T75" fmla="*/ 147 h 155"/>
                <a:gd name="T76" fmla="*/ 21 w 26"/>
                <a:gd name="T77" fmla="*/ 147 h 155"/>
                <a:gd name="T78" fmla="*/ 5 w 26"/>
                <a:gd name="T79" fmla="*/ 150 h 155"/>
                <a:gd name="T80" fmla="*/ 5 w 26"/>
                <a:gd name="T81" fmla="*/ 150 h 155"/>
                <a:gd name="T82" fmla="*/ 21 w 26"/>
                <a:gd name="T83" fmla="*/ 145 h 155"/>
                <a:gd name="T84" fmla="*/ 21 w 26"/>
                <a:gd name="T85" fmla="*/ 146 h 155"/>
                <a:gd name="T86" fmla="*/ 17 w 26"/>
                <a:gd name="T87" fmla="*/ 110 h 155"/>
                <a:gd name="T88" fmla="*/ 17 w 26"/>
                <a:gd name="T89" fmla="*/ 110 h 155"/>
                <a:gd name="T90" fmla="*/ 21 w 26"/>
                <a:gd name="T91" fmla="*/ 145 h 155"/>
                <a:gd name="T92" fmla="*/ 17 w 26"/>
                <a:gd name="T93" fmla="*/ 110 h 155"/>
                <a:gd name="T94" fmla="*/ 17 w 26"/>
                <a:gd name="T95" fmla="*/ 110 h 155"/>
                <a:gd name="T96" fmla="*/ 17 w 26"/>
                <a:gd name="T97" fmla="*/ 110 h 155"/>
                <a:gd name="T98" fmla="*/ 17 w 26"/>
                <a:gd name="T99" fmla="*/ 110 h 155"/>
                <a:gd name="T100" fmla="*/ 8 w 26"/>
                <a:gd name="T101" fmla="*/ 4 h 155"/>
                <a:gd name="T102" fmla="*/ 8 w 26"/>
                <a:gd name="T103" fmla="*/ 5 h 155"/>
                <a:gd name="T104" fmla="*/ 8 w 26"/>
                <a:gd name="T105" fmla="*/ 5 h 155"/>
                <a:gd name="T106" fmla="*/ 8 w 26"/>
                <a:gd name="T107" fmla="*/ 4 h 155"/>
                <a:gd name="T108" fmla="*/ 8 w 26"/>
                <a:gd name="T109" fmla="*/ 4 h 155"/>
                <a:gd name="T110" fmla="*/ 8 w 26"/>
                <a:gd name="T111" fmla="*/ 4 h 155"/>
                <a:gd name="T112" fmla="*/ 8 w 26"/>
                <a:gd name="T113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" h="155">
                  <a:moveTo>
                    <a:pt x="2" y="153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7" y="136"/>
                    <a:pt x="15" y="116"/>
                    <a:pt x="10" y="98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4" y="76"/>
                    <a:pt x="4" y="19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1"/>
                    <a:pt x="12" y="77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25" y="121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3"/>
                    <a:pt x="2" y="153"/>
                    <a:pt x="2" y="153"/>
                  </a:cubicBezTo>
                  <a:close/>
                  <a:moveTo>
                    <a:pt x="5" y="150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lose/>
                  <a:moveTo>
                    <a:pt x="21" y="145"/>
                  </a:moveTo>
                  <a:cubicBezTo>
                    <a:pt x="21" y="146"/>
                    <a:pt x="21" y="146"/>
                    <a:pt x="21" y="146"/>
                  </a:cubicBezTo>
                  <a:cubicBezTo>
                    <a:pt x="21" y="143"/>
                    <a:pt x="21" y="128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20" y="126"/>
                    <a:pt x="21" y="140"/>
                    <a:pt x="21" y="145"/>
                  </a:cubicBezTo>
                  <a:close/>
                  <a:moveTo>
                    <a:pt x="17" y="110"/>
                  </a:moveTo>
                  <a:cubicBezTo>
                    <a:pt x="17" y="110"/>
                    <a:pt x="17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86"/>
            <p:cNvSpPr/>
            <p:nvPr/>
          </p:nvSpPr>
          <p:spPr bwMode="auto">
            <a:xfrm>
              <a:off x="1865" y="2379"/>
              <a:ext cx="444" cy="160"/>
            </a:xfrm>
            <a:custGeom>
              <a:avLst/>
              <a:gdLst>
                <a:gd name="T0" fmla="*/ 87 w 111"/>
                <a:gd name="T1" fmla="*/ 38 h 40"/>
                <a:gd name="T2" fmla="*/ 79 w 111"/>
                <a:gd name="T3" fmla="*/ 27 h 40"/>
                <a:gd name="T4" fmla="*/ 79 w 111"/>
                <a:gd name="T5" fmla="*/ 27 h 40"/>
                <a:gd name="T6" fmla="*/ 58 w 111"/>
                <a:gd name="T7" fmla="*/ 7 h 40"/>
                <a:gd name="T8" fmla="*/ 58 w 111"/>
                <a:gd name="T9" fmla="*/ 7 h 40"/>
                <a:gd name="T10" fmla="*/ 49 w 111"/>
                <a:gd name="T11" fmla="*/ 4 h 40"/>
                <a:gd name="T12" fmla="*/ 49 w 111"/>
                <a:gd name="T13" fmla="*/ 4 h 40"/>
                <a:gd name="T14" fmla="*/ 19 w 111"/>
                <a:gd name="T15" fmla="*/ 15 h 40"/>
                <a:gd name="T16" fmla="*/ 19 w 111"/>
                <a:gd name="T17" fmla="*/ 15 h 40"/>
                <a:gd name="T18" fmla="*/ 2 w 111"/>
                <a:gd name="T19" fmla="*/ 25 h 40"/>
                <a:gd name="T20" fmla="*/ 2 w 111"/>
                <a:gd name="T21" fmla="*/ 25 h 40"/>
                <a:gd name="T22" fmla="*/ 0 w 111"/>
                <a:gd name="T23" fmla="*/ 22 h 40"/>
                <a:gd name="T24" fmla="*/ 49 w 111"/>
                <a:gd name="T25" fmla="*/ 0 h 40"/>
                <a:gd name="T26" fmla="*/ 49 w 111"/>
                <a:gd name="T27" fmla="*/ 0 h 40"/>
                <a:gd name="T28" fmla="*/ 60 w 111"/>
                <a:gd name="T29" fmla="*/ 3 h 40"/>
                <a:gd name="T30" fmla="*/ 60 w 111"/>
                <a:gd name="T31" fmla="*/ 3 h 40"/>
                <a:gd name="T32" fmla="*/ 89 w 111"/>
                <a:gd name="T33" fmla="*/ 35 h 40"/>
                <a:gd name="T34" fmla="*/ 89 w 111"/>
                <a:gd name="T35" fmla="*/ 35 h 40"/>
                <a:gd name="T36" fmla="*/ 109 w 111"/>
                <a:gd name="T37" fmla="*/ 25 h 40"/>
                <a:gd name="T38" fmla="*/ 111 w 111"/>
                <a:gd name="T39" fmla="*/ 29 h 40"/>
                <a:gd name="T40" fmla="*/ 88 w 111"/>
                <a:gd name="T41" fmla="*/ 40 h 40"/>
                <a:gd name="T42" fmla="*/ 87 w 111"/>
                <a:gd name="T43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40">
                  <a:moveTo>
                    <a:pt x="87" y="38"/>
                  </a:moveTo>
                  <a:cubicBezTo>
                    <a:pt x="87" y="38"/>
                    <a:pt x="84" y="33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4" y="21"/>
                    <a:pt x="67" y="13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5"/>
                    <a:pt x="53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0" y="4"/>
                    <a:pt x="28" y="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9" y="20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2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0"/>
                    <a:pt x="57" y="1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76" y="14"/>
                    <a:pt x="86" y="30"/>
                    <a:pt x="89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38"/>
                    <a:pt x="87" y="38"/>
                    <a:pt x="8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87"/>
            <p:cNvSpPr>
              <a:spLocks noEditPoints="1"/>
            </p:cNvSpPr>
            <p:nvPr/>
          </p:nvSpPr>
          <p:spPr bwMode="auto">
            <a:xfrm>
              <a:off x="1849" y="2371"/>
              <a:ext cx="472" cy="176"/>
            </a:xfrm>
            <a:custGeom>
              <a:avLst/>
              <a:gdLst>
                <a:gd name="T0" fmla="*/ 89 w 118"/>
                <a:gd name="T1" fmla="*/ 41 h 44"/>
                <a:gd name="T2" fmla="*/ 89 w 118"/>
                <a:gd name="T3" fmla="*/ 41 h 44"/>
                <a:gd name="T4" fmla="*/ 89 w 118"/>
                <a:gd name="T5" fmla="*/ 41 h 44"/>
                <a:gd name="T6" fmla="*/ 89 w 118"/>
                <a:gd name="T7" fmla="*/ 40 h 44"/>
                <a:gd name="T8" fmla="*/ 87 w 118"/>
                <a:gd name="T9" fmla="*/ 38 h 44"/>
                <a:gd name="T10" fmla="*/ 81 w 118"/>
                <a:gd name="T11" fmla="*/ 30 h 44"/>
                <a:gd name="T12" fmla="*/ 61 w 118"/>
                <a:gd name="T13" fmla="*/ 10 h 44"/>
                <a:gd name="T14" fmla="*/ 53 w 118"/>
                <a:gd name="T15" fmla="*/ 8 h 44"/>
                <a:gd name="T16" fmla="*/ 24 w 118"/>
                <a:gd name="T17" fmla="*/ 18 h 44"/>
                <a:gd name="T18" fmla="*/ 8 w 118"/>
                <a:gd name="T19" fmla="*/ 29 h 44"/>
                <a:gd name="T20" fmla="*/ 7 w 118"/>
                <a:gd name="T21" fmla="*/ 29 h 44"/>
                <a:gd name="T22" fmla="*/ 6 w 118"/>
                <a:gd name="T23" fmla="*/ 30 h 44"/>
                <a:gd name="T24" fmla="*/ 3 w 118"/>
                <a:gd name="T25" fmla="*/ 22 h 44"/>
                <a:gd name="T26" fmla="*/ 4 w 118"/>
                <a:gd name="T27" fmla="*/ 22 h 44"/>
                <a:gd name="T28" fmla="*/ 8 w 118"/>
                <a:gd name="T29" fmla="*/ 19 h 44"/>
                <a:gd name="T30" fmla="*/ 20 w 118"/>
                <a:gd name="T31" fmla="*/ 11 h 44"/>
                <a:gd name="T32" fmla="*/ 53 w 118"/>
                <a:gd name="T33" fmla="*/ 0 h 44"/>
                <a:gd name="T34" fmla="*/ 66 w 118"/>
                <a:gd name="T35" fmla="*/ 4 h 44"/>
                <a:gd name="T36" fmla="*/ 94 w 118"/>
                <a:gd name="T37" fmla="*/ 34 h 44"/>
                <a:gd name="T38" fmla="*/ 118 w 118"/>
                <a:gd name="T39" fmla="*/ 32 h 44"/>
                <a:gd name="T40" fmla="*/ 90 w 118"/>
                <a:gd name="T41" fmla="*/ 43 h 44"/>
                <a:gd name="T42" fmla="*/ 89 w 118"/>
                <a:gd name="T43" fmla="*/ 41 h 44"/>
                <a:gd name="T44" fmla="*/ 91 w 118"/>
                <a:gd name="T45" fmla="*/ 40 h 44"/>
                <a:gd name="T46" fmla="*/ 91 w 118"/>
                <a:gd name="T47" fmla="*/ 40 h 44"/>
                <a:gd name="T48" fmla="*/ 91 w 118"/>
                <a:gd name="T49" fmla="*/ 40 h 44"/>
                <a:gd name="T50" fmla="*/ 112 w 118"/>
                <a:gd name="T51" fmla="*/ 30 h 44"/>
                <a:gd name="T52" fmla="*/ 92 w 118"/>
                <a:gd name="T53" fmla="*/ 38 h 44"/>
                <a:gd name="T54" fmla="*/ 81 w 118"/>
                <a:gd name="T55" fmla="*/ 23 h 44"/>
                <a:gd name="T56" fmla="*/ 85 w 118"/>
                <a:gd name="T57" fmla="*/ 28 h 44"/>
                <a:gd name="T58" fmla="*/ 92 w 118"/>
                <a:gd name="T59" fmla="*/ 39 h 44"/>
                <a:gd name="T60" fmla="*/ 93 w 118"/>
                <a:gd name="T61" fmla="*/ 39 h 44"/>
                <a:gd name="T62" fmla="*/ 93 w 118"/>
                <a:gd name="T63" fmla="*/ 39 h 44"/>
                <a:gd name="T64" fmla="*/ 93 w 118"/>
                <a:gd name="T65" fmla="*/ 39 h 44"/>
                <a:gd name="T66" fmla="*/ 7 w 118"/>
                <a:gd name="T67" fmla="*/ 25 h 44"/>
                <a:gd name="T68" fmla="*/ 7 w 118"/>
                <a:gd name="T69" fmla="*/ 25 h 44"/>
                <a:gd name="T70" fmla="*/ 8 w 118"/>
                <a:gd name="T71" fmla="*/ 23 h 44"/>
                <a:gd name="T72" fmla="*/ 10 w 118"/>
                <a:gd name="T73" fmla="*/ 22 h 44"/>
                <a:gd name="T74" fmla="*/ 19 w 118"/>
                <a:gd name="T75" fmla="*/ 17 h 44"/>
                <a:gd name="T76" fmla="*/ 81 w 118"/>
                <a:gd name="T77" fmla="*/ 23 h 44"/>
                <a:gd name="T78" fmla="*/ 80 w 118"/>
                <a:gd name="T79" fmla="*/ 23 h 44"/>
                <a:gd name="T80" fmla="*/ 80 w 118"/>
                <a:gd name="T81" fmla="*/ 22 h 44"/>
                <a:gd name="T82" fmla="*/ 80 w 118"/>
                <a:gd name="T83" fmla="*/ 22 h 44"/>
                <a:gd name="T84" fmla="*/ 59 w 118"/>
                <a:gd name="T85" fmla="*/ 5 h 44"/>
                <a:gd name="T86" fmla="*/ 53 w 118"/>
                <a:gd name="T87" fmla="*/ 4 h 44"/>
                <a:gd name="T88" fmla="*/ 53 w 118"/>
                <a:gd name="T89" fmla="*/ 4 h 44"/>
                <a:gd name="T90" fmla="*/ 53 w 118"/>
                <a:gd name="T91" fmla="*/ 4 h 44"/>
                <a:gd name="T92" fmla="*/ 53 w 118"/>
                <a:gd name="T9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44">
                  <a:moveTo>
                    <a:pt x="90" y="43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0"/>
                    <a:pt x="88" y="39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6"/>
                    <a:pt x="84" y="33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24"/>
                    <a:pt x="69" y="16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9" y="9"/>
                    <a:pt x="56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4" y="8"/>
                    <a:pt x="33" y="13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15" y="24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6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17"/>
                    <a:pt x="15" y="14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0" y="6"/>
                    <a:pt x="4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7" y="0"/>
                    <a:pt x="62" y="1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80" y="14"/>
                    <a:pt x="90" y="28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3"/>
                    <a:pt x="90" y="43"/>
                    <a:pt x="90" y="43"/>
                  </a:cubicBezTo>
                  <a:close/>
                  <a:moveTo>
                    <a:pt x="91" y="40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1" y="40"/>
                  </a:moveTo>
                  <a:cubicBezTo>
                    <a:pt x="92" y="38"/>
                    <a:pt x="92" y="38"/>
                    <a:pt x="92" y="38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3" y="39"/>
                  </a:moveTo>
                  <a:cubicBezTo>
                    <a:pt x="112" y="30"/>
                    <a:pt x="112" y="30"/>
                    <a:pt x="112" y="30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0" y="35"/>
                    <a:pt x="86" y="29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5"/>
                    <a:pt x="83" y="26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9" y="33"/>
                    <a:pt x="92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lose/>
                  <a:moveTo>
                    <a:pt x="8" y="23"/>
                  </a:moveTo>
                  <a:cubicBezTo>
                    <a:pt x="9" y="23"/>
                    <a:pt x="9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1"/>
                    <a:pt x="15" y="19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19"/>
                    <a:pt x="11" y="22"/>
                    <a:pt x="8" y="23"/>
                  </a:cubicBezTo>
                  <a:close/>
                  <a:moveTo>
                    <a:pt x="81" y="23"/>
                  </a:moveTo>
                  <a:cubicBezTo>
                    <a:pt x="81" y="23"/>
                    <a:pt x="81" y="23"/>
                    <a:pt x="80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lose/>
                  <a:moveTo>
                    <a:pt x="80" y="22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lose/>
                  <a:moveTo>
                    <a:pt x="59" y="5"/>
                  </a:moveTo>
                  <a:cubicBezTo>
                    <a:pt x="57" y="4"/>
                    <a:pt x="55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7" y="4"/>
                    <a:pt x="59" y="5"/>
                  </a:cubicBezTo>
                  <a:close/>
                  <a:moveTo>
                    <a:pt x="53" y="4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88"/>
            <p:cNvSpPr/>
            <p:nvPr/>
          </p:nvSpPr>
          <p:spPr bwMode="auto">
            <a:xfrm>
              <a:off x="2193" y="1822"/>
              <a:ext cx="100" cy="68"/>
            </a:xfrm>
            <a:custGeom>
              <a:avLst/>
              <a:gdLst>
                <a:gd name="T0" fmla="*/ 0 w 100"/>
                <a:gd name="T1" fmla="*/ 68 h 68"/>
                <a:gd name="T2" fmla="*/ 32 w 100"/>
                <a:gd name="T3" fmla="*/ 0 h 68"/>
                <a:gd name="T4" fmla="*/ 48 w 100"/>
                <a:gd name="T5" fmla="*/ 8 h 68"/>
                <a:gd name="T6" fmla="*/ 28 w 100"/>
                <a:gd name="T7" fmla="*/ 52 h 68"/>
                <a:gd name="T8" fmla="*/ 100 w 100"/>
                <a:gd name="T9" fmla="*/ 52 h 68"/>
                <a:gd name="T10" fmla="*/ 100 w 100"/>
                <a:gd name="T11" fmla="*/ 68 h 68"/>
                <a:gd name="T12" fmla="*/ 0 w 100"/>
                <a:gd name="T13" fmla="*/ 68 h 68"/>
                <a:gd name="T14" fmla="*/ 0 w 100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68">
                  <a:moveTo>
                    <a:pt x="0" y="68"/>
                  </a:moveTo>
                  <a:lnTo>
                    <a:pt x="32" y="0"/>
                  </a:lnTo>
                  <a:lnTo>
                    <a:pt x="48" y="8"/>
                  </a:lnTo>
                  <a:lnTo>
                    <a:pt x="28" y="52"/>
                  </a:lnTo>
                  <a:lnTo>
                    <a:pt x="100" y="52"/>
                  </a:lnTo>
                  <a:lnTo>
                    <a:pt x="100" y="68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89"/>
            <p:cNvSpPr/>
            <p:nvPr/>
          </p:nvSpPr>
          <p:spPr bwMode="auto">
            <a:xfrm>
              <a:off x="2181" y="1810"/>
              <a:ext cx="120" cy="87"/>
            </a:xfrm>
            <a:custGeom>
              <a:avLst/>
              <a:gdLst>
                <a:gd name="T0" fmla="*/ 12 w 120"/>
                <a:gd name="T1" fmla="*/ 87 h 87"/>
                <a:gd name="T2" fmla="*/ 12 w 120"/>
                <a:gd name="T3" fmla="*/ 80 h 87"/>
                <a:gd name="T4" fmla="*/ 20 w 120"/>
                <a:gd name="T5" fmla="*/ 83 h 87"/>
                <a:gd name="T6" fmla="*/ 12 w 120"/>
                <a:gd name="T7" fmla="*/ 80 h 87"/>
                <a:gd name="T8" fmla="*/ 12 w 120"/>
                <a:gd name="T9" fmla="*/ 87 h 87"/>
                <a:gd name="T10" fmla="*/ 0 w 120"/>
                <a:gd name="T11" fmla="*/ 87 h 87"/>
                <a:gd name="T12" fmla="*/ 40 w 120"/>
                <a:gd name="T13" fmla="*/ 0 h 87"/>
                <a:gd name="T14" fmla="*/ 68 w 120"/>
                <a:gd name="T15" fmla="*/ 16 h 87"/>
                <a:gd name="T16" fmla="*/ 52 w 120"/>
                <a:gd name="T17" fmla="*/ 56 h 87"/>
                <a:gd name="T18" fmla="*/ 120 w 120"/>
                <a:gd name="T19" fmla="*/ 56 h 87"/>
                <a:gd name="T20" fmla="*/ 120 w 120"/>
                <a:gd name="T21" fmla="*/ 87 h 87"/>
                <a:gd name="T22" fmla="*/ 12 w 120"/>
                <a:gd name="T23" fmla="*/ 87 h 87"/>
                <a:gd name="T24" fmla="*/ 12 w 120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87">
                  <a:moveTo>
                    <a:pt x="12" y="87"/>
                  </a:moveTo>
                  <a:lnTo>
                    <a:pt x="12" y="80"/>
                  </a:lnTo>
                  <a:lnTo>
                    <a:pt x="20" y="83"/>
                  </a:lnTo>
                  <a:lnTo>
                    <a:pt x="12" y="80"/>
                  </a:lnTo>
                  <a:lnTo>
                    <a:pt x="12" y="87"/>
                  </a:lnTo>
                  <a:lnTo>
                    <a:pt x="0" y="87"/>
                  </a:lnTo>
                  <a:lnTo>
                    <a:pt x="40" y="0"/>
                  </a:lnTo>
                  <a:lnTo>
                    <a:pt x="68" y="16"/>
                  </a:lnTo>
                  <a:lnTo>
                    <a:pt x="52" y="56"/>
                  </a:lnTo>
                  <a:lnTo>
                    <a:pt x="120" y="56"/>
                  </a:lnTo>
                  <a:lnTo>
                    <a:pt x="120" y="87"/>
                  </a:lnTo>
                  <a:lnTo>
                    <a:pt x="12" y="87"/>
                  </a:lnTo>
                  <a:lnTo>
                    <a:pt x="12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0"/>
            <p:cNvSpPr/>
            <p:nvPr/>
          </p:nvSpPr>
          <p:spPr bwMode="auto">
            <a:xfrm>
              <a:off x="2205" y="1846"/>
              <a:ext cx="64" cy="44"/>
            </a:xfrm>
            <a:custGeom>
              <a:avLst/>
              <a:gdLst>
                <a:gd name="T0" fmla="*/ 0 w 64"/>
                <a:gd name="T1" fmla="*/ 28 h 44"/>
                <a:gd name="T2" fmla="*/ 60 w 64"/>
                <a:gd name="T3" fmla="*/ 0 h 44"/>
                <a:gd name="T4" fmla="*/ 64 w 64"/>
                <a:gd name="T5" fmla="*/ 16 h 44"/>
                <a:gd name="T6" fmla="*/ 4 w 64"/>
                <a:gd name="T7" fmla="*/ 44 h 44"/>
                <a:gd name="T8" fmla="*/ 0 w 64"/>
                <a:gd name="T9" fmla="*/ 28 h 44"/>
                <a:gd name="T10" fmla="*/ 0 w 64"/>
                <a:gd name="T11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44">
                  <a:moveTo>
                    <a:pt x="0" y="28"/>
                  </a:moveTo>
                  <a:lnTo>
                    <a:pt x="60" y="0"/>
                  </a:lnTo>
                  <a:lnTo>
                    <a:pt x="64" y="16"/>
                  </a:lnTo>
                  <a:lnTo>
                    <a:pt x="4" y="4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1"/>
            <p:cNvSpPr/>
            <p:nvPr/>
          </p:nvSpPr>
          <p:spPr bwMode="auto">
            <a:xfrm>
              <a:off x="2193" y="1834"/>
              <a:ext cx="88" cy="63"/>
            </a:xfrm>
            <a:custGeom>
              <a:avLst/>
              <a:gdLst>
                <a:gd name="T0" fmla="*/ 4 w 88"/>
                <a:gd name="T1" fmla="*/ 44 h 63"/>
                <a:gd name="T2" fmla="*/ 12 w 88"/>
                <a:gd name="T3" fmla="*/ 40 h 63"/>
                <a:gd name="T4" fmla="*/ 16 w 88"/>
                <a:gd name="T5" fmla="*/ 48 h 63"/>
                <a:gd name="T6" fmla="*/ 12 w 88"/>
                <a:gd name="T7" fmla="*/ 40 h 63"/>
                <a:gd name="T8" fmla="*/ 4 w 88"/>
                <a:gd name="T9" fmla="*/ 44 h 63"/>
                <a:gd name="T10" fmla="*/ 0 w 88"/>
                <a:gd name="T11" fmla="*/ 36 h 63"/>
                <a:gd name="T12" fmla="*/ 76 w 88"/>
                <a:gd name="T13" fmla="*/ 0 h 63"/>
                <a:gd name="T14" fmla="*/ 88 w 88"/>
                <a:gd name="T15" fmla="*/ 32 h 63"/>
                <a:gd name="T16" fmla="*/ 16 w 88"/>
                <a:gd name="T17" fmla="*/ 63 h 63"/>
                <a:gd name="T18" fmla="*/ 4 w 88"/>
                <a:gd name="T19" fmla="*/ 44 h 63"/>
                <a:gd name="T20" fmla="*/ 4 w 88"/>
                <a:gd name="T21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3">
                  <a:moveTo>
                    <a:pt x="4" y="44"/>
                  </a:moveTo>
                  <a:lnTo>
                    <a:pt x="12" y="40"/>
                  </a:lnTo>
                  <a:lnTo>
                    <a:pt x="16" y="48"/>
                  </a:lnTo>
                  <a:lnTo>
                    <a:pt x="12" y="4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76" y="0"/>
                  </a:lnTo>
                  <a:lnTo>
                    <a:pt x="88" y="32"/>
                  </a:lnTo>
                  <a:lnTo>
                    <a:pt x="16" y="63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4121B5-0EFF-498A-839A-ADC79F37E8E0}"/>
              </a:ext>
            </a:extLst>
          </p:cNvPr>
          <p:cNvGrpSpPr/>
          <p:nvPr/>
        </p:nvGrpSpPr>
        <p:grpSpPr>
          <a:xfrm>
            <a:off x="6248040" y="1304491"/>
            <a:ext cx="4837807" cy="682683"/>
            <a:chOff x="6248040" y="1304491"/>
            <a:chExt cx="4837807" cy="682683"/>
          </a:xfrm>
        </p:grpSpPr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21A863C6-C99A-400A-B660-33ED695D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2453" y="1383925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14" name="任意多边形 5">
              <a:extLst>
                <a:ext uri="{FF2B5EF4-FFF2-40B4-BE49-F238E27FC236}">
                  <a16:creationId xmlns:a16="http://schemas.microsoft.com/office/drawing/2014/main" id="{F026F26C-E297-45FA-9EBD-6D756D7D4D5F}"/>
                </a:ext>
              </a:extLst>
            </p:cNvPr>
            <p:cNvSpPr/>
            <p:nvPr/>
          </p:nvSpPr>
          <p:spPr>
            <a:xfrm>
              <a:off x="6248040" y="1669798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15" name="文本框 6">
              <a:extLst>
                <a:ext uri="{FF2B5EF4-FFF2-40B4-BE49-F238E27FC236}">
                  <a16:creationId xmlns:a16="http://schemas.microsoft.com/office/drawing/2014/main" id="{50C42D71-DAB1-4D7C-AB4D-1AB68F5CAB30}"/>
                </a:ext>
              </a:extLst>
            </p:cNvPr>
            <p:cNvSpPr txBox="1"/>
            <p:nvPr/>
          </p:nvSpPr>
          <p:spPr>
            <a:xfrm>
              <a:off x="6784488" y="1304491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研究動機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0CE7B682-2A56-46B3-9DFC-92DC6E4585AF}"/>
              </a:ext>
            </a:extLst>
          </p:cNvPr>
          <p:cNvGrpSpPr/>
          <p:nvPr/>
        </p:nvGrpSpPr>
        <p:grpSpPr>
          <a:xfrm>
            <a:off x="6248040" y="2263396"/>
            <a:ext cx="4837807" cy="692110"/>
            <a:chOff x="6831242" y="3426951"/>
            <a:chExt cx="4837807" cy="692110"/>
          </a:xfrm>
        </p:grpSpPr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2843FD13-984C-475E-A370-6BB35AE6A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5655" y="3506385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76AA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23" name="任意多边形 8">
              <a:extLst>
                <a:ext uri="{FF2B5EF4-FFF2-40B4-BE49-F238E27FC236}">
                  <a16:creationId xmlns:a16="http://schemas.microsoft.com/office/drawing/2014/main" id="{05468C84-96E2-4A82-9601-60D259CA8E9D}"/>
                </a:ext>
              </a:extLst>
            </p:cNvPr>
            <p:cNvSpPr/>
            <p:nvPr/>
          </p:nvSpPr>
          <p:spPr>
            <a:xfrm>
              <a:off x="6831242" y="3801685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24" name="文本框 9">
              <a:extLst>
                <a:ext uri="{FF2B5EF4-FFF2-40B4-BE49-F238E27FC236}">
                  <a16:creationId xmlns:a16="http://schemas.microsoft.com/office/drawing/2014/main" id="{63E753D8-AF96-47D9-AAAE-9A59D3A45B16}"/>
                </a:ext>
              </a:extLst>
            </p:cNvPr>
            <p:cNvSpPr txBox="1"/>
            <p:nvPr/>
          </p:nvSpPr>
          <p:spPr>
            <a:xfrm>
              <a:off x="7367690" y="3426951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67CC63A0-D676-49A7-9F78-F37D083A0D09}"/>
              </a:ext>
            </a:extLst>
          </p:cNvPr>
          <p:cNvGrpSpPr/>
          <p:nvPr/>
        </p:nvGrpSpPr>
        <p:grpSpPr>
          <a:xfrm>
            <a:off x="6248040" y="3231728"/>
            <a:ext cx="4837807" cy="682683"/>
            <a:chOff x="6842231" y="2008316"/>
            <a:chExt cx="4837807" cy="682683"/>
          </a:xfrm>
        </p:grpSpPr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456D1AE3-6071-436B-80E7-3CC98A30B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6644" y="208775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20" name="任意多边形 5">
              <a:extLst>
                <a:ext uri="{FF2B5EF4-FFF2-40B4-BE49-F238E27FC236}">
                  <a16:creationId xmlns:a16="http://schemas.microsoft.com/office/drawing/2014/main" id="{EE4CDF6B-7B0B-4923-93C4-7D518BE457B9}"/>
                </a:ext>
              </a:extLst>
            </p:cNvPr>
            <p:cNvSpPr/>
            <p:nvPr/>
          </p:nvSpPr>
          <p:spPr>
            <a:xfrm>
              <a:off x="6842231" y="2373623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21" name="文本框 6">
              <a:extLst>
                <a:ext uri="{FF2B5EF4-FFF2-40B4-BE49-F238E27FC236}">
                  <a16:creationId xmlns:a16="http://schemas.microsoft.com/office/drawing/2014/main" id="{CC9ED29C-54C3-47EB-A500-2AD5361D98EC}"/>
                </a:ext>
              </a:extLst>
            </p:cNvPr>
            <p:cNvSpPr txBox="1"/>
            <p:nvPr/>
          </p:nvSpPr>
          <p:spPr>
            <a:xfrm>
              <a:off x="7378679" y="2008316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資料處理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C26BB99F-DCE4-44B1-8CC5-5DDFF5321711}"/>
              </a:ext>
            </a:extLst>
          </p:cNvPr>
          <p:cNvGrpSpPr/>
          <p:nvPr/>
        </p:nvGrpSpPr>
        <p:grpSpPr>
          <a:xfrm>
            <a:off x="6248040" y="4190633"/>
            <a:ext cx="4837807" cy="692110"/>
            <a:chOff x="6831242" y="3426951"/>
            <a:chExt cx="4837807" cy="692110"/>
          </a:xfrm>
        </p:grpSpPr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33C2932C-DDF4-4B2B-9BB8-7EFF7A002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5655" y="3506385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76AA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32" name="任意多边形 8">
              <a:extLst>
                <a:ext uri="{FF2B5EF4-FFF2-40B4-BE49-F238E27FC236}">
                  <a16:creationId xmlns:a16="http://schemas.microsoft.com/office/drawing/2014/main" id="{4B609700-35B1-4788-B8C2-037661F856CE}"/>
                </a:ext>
              </a:extLst>
            </p:cNvPr>
            <p:cNvSpPr/>
            <p:nvPr/>
          </p:nvSpPr>
          <p:spPr>
            <a:xfrm>
              <a:off x="6831242" y="3801685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3" name="文本框 9">
              <a:extLst>
                <a:ext uri="{FF2B5EF4-FFF2-40B4-BE49-F238E27FC236}">
                  <a16:creationId xmlns:a16="http://schemas.microsoft.com/office/drawing/2014/main" id="{CA2DAD9A-DE0C-42BB-A9E3-343F70166A3D}"/>
                </a:ext>
              </a:extLst>
            </p:cNvPr>
            <p:cNvSpPr txBox="1"/>
            <p:nvPr/>
          </p:nvSpPr>
          <p:spPr>
            <a:xfrm>
              <a:off x="7367690" y="3426951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視覺化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C8D6375B-DCB4-47B8-BA83-1420148BECCD}"/>
              </a:ext>
            </a:extLst>
          </p:cNvPr>
          <p:cNvGrpSpPr/>
          <p:nvPr/>
        </p:nvGrpSpPr>
        <p:grpSpPr>
          <a:xfrm>
            <a:off x="6248040" y="5158966"/>
            <a:ext cx="4837807" cy="682683"/>
            <a:chOff x="6842231" y="2008316"/>
            <a:chExt cx="4837807" cy="682683"/>
          </a:xfrm>
        </p:grpSpPr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2F23222A-57A3-48FE-A79C-AEE825B5F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6644" y="208775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129" name="任意多边形 5">
              <a:extLst>
                <a:ext uri="{FF2B5EF4-FFF2-40B4-BE49-F238E27FC236}">
                  <a16:creationId xmlns:a16="http://schemas.microsoft.com/office/drawing/2014/main" id="{5F4C66B8-EB4A-4772-8E8D-9D4AC89E1138}"/>
                </a:ext>
              </a:extLst>
            </p:cNvPr>
            <p:cNvSpPr/>
            <p:nvPr/>
          </p:nvSpPr>
          <p:spPr>
            <a:xfrm>
              <a:off x="6842231" y="2373623"/>
              <a:ext cx="3975213" cy="31737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0" name="文本框 6">
              <a:extLst>
                <a:ext uri="{FF2B5EF4-FFF2-40B4-BE49-F238E27FC236}">
                  <a16:creationId xmlns:a16="http://schemas.microsoft.com/office/drawing/2014/main" id="{D0380D97-6DF6-4FC9-9773-3C96407AEA81}"/>
                </a:ext>
              </a:extLst>
            </p:cNvPr>
            <p:cNvSpPr txBox="1"/>
            <p:nvPr/>
          </p:nvSpPr>
          <p:spPr>
            <a:xfrm>
              <a:off x="7378679" y="2008316"/>
              <a:ext cx="313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價值與結論</a:t>
              </a:r>
              <a:endPara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76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48245" y="3806379"/>
            <a:ext cx="1239797" cy="2834478"/>
            <a:chOff x="1299" y="1572"/>
            <a:chExt cx="538" cy="1230"/>
          </a:xfrm>
          <a:solidFill>
            <a:srgbClr val="FF3E3E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349" y="1577"/>
              <a:ext cx="325" cy="363"/>
            </a:xfrm>
            <a:custGeom>
              <a:avLst/>
              <a:gdLst>
                <a:gd name="T0" fmla="*/ 0 w 136"/>
                <a:gd name="T1" fmla="*/ 76 h 153"/>
                <a:gd name="T2" fmla="*/ 68 w 136"/>
                <a:gd name="T3" fmla="*/ 0 h 153"/>
                <a:gd name="T4" fmla="*/ 68 w 136"/>
                <a:gd name="T5" fmla="*/ 0 h 153"/>
                <a:gd name="T6" fmla="*/ 136 w 136"/>
                <a:gd name="T7" fmla="*/ 76 h 153"/>
                <a:gd name="T8" fmla="*/ 136 w 136"/>
                <a:gd name="T9" fmla="*/ 76 h 153"/>
                <a:gd name="T10" fmla="*/ 136 w 136"/>
                <a:gd name="T11" fmla="*/ 76 h 153"/>
                <a:gd name="T12" fmla="*/ 68 w 136"/>
                <a:gd name="T13" fmla="*/ 153 h 153"/>
                <a:gd name="T14" fmla="*/ 68 w 136"/>
                <a:gd name="T15" fmla="*/ 153 h 153"/>
                <a:gd name="T16" fmla="*/ 0 w 136"/>
                <a:gd name="T17" fmla="*/ 76 h 153"/>
                <a:gd name="T18" fmla="*/ 4 w 136"/>
                <a:gd name="T19" fmla="*/ 76 h 153"/>
                <a:gd name="T20" fmla="*/ 68 w 136"/>
                <a:gd name="T21" fmla="*/ 148 h 153"/>
                <a:gd name="T22" fmla="*/ 68 w 136"/>
                <a:gd name="T23" fmla="*/ 148 h 153"/>
                <a:gd name="T24" fmla="*/ 131 w 136"/>
                <a:gd name="T25" fmla="*/ 76 h 153"/>
                <a:gd name="T26" fmla="*/ 131 w 136"/>
                <a:gd name="T27" fmla="*/ 76 h 153"/>
                <a:gd name="T28" fmla="*/ 68 w 136"/>
                <a:gd name="T29" fmla="*/ 5 h 153"/>
                <a:gd name="T30" fmla="*/ 68 w 136"/>
                <a:gd name="T31" fmla="*/ 5 h 153"/>
                <a:gd name="T32" fmla="*/ 4 w 136"/>
                <a:gd name="T33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53">
                  <a:moveTo>
                    <a:pt x="0" y="76"/>
                  </a:moveTo>
                  <a:cubicBezTo>
                    <a:pt x="0" y="34"/>
                    <a:pt x="30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6" y="0"/>
                    <a:pt x="136" y="34"/>
                    <a:pt x="136" y="76"/>
                  </a:cubicBezTo>
                  <a:cubicBezTo>
                    <a:pt x="136" y="76"/>
                    <a:pt x="136" y="76"/>
                    <a:pt x="136" y="76"/>
                  </a:cubicBezTo>
                  <a:cubicBezTo>
                    <a:pt x="136" y="76"/>
                    <a:pt x="136" y="76"/>
                    <a:pt x="136" y="76"/>
                  </a:cubicBezTo>
                  <a:cubicBezTo>
                    <a:pt x="136" y="118"/>
                    <a:pt x="106" y="153"/>
                    <a:pt x="68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30" y="153"/>
                    <a:pt x="0" y="118"/>
                    <a:pt x="0" y="76"/>
                  </a:cubicBezTo>
                  <a:close/>
                  <a:moveTo>
                    <a:pt x="4" y="76"/>
                  </a:moveTo>
                  <a:cubicBezTo>
                    <a:pt x="4" y="116"/>
                    <a:pt x="33" y="148"/>
                    <a:pt x="68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103" y="148"/>
                    <a:pt x="131" y="116"/>
                    <a:pt x="131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1" y="37"/>
                    <a:pt x="103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33" y="5"/>
                    <a:pt x="4" y="37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344" y="1572"/>
              <a:ext cx="335" cy="373"/>
            </a:xfrm>
            <a:custGeom>
              <a:avLst/>
              <a:gdLst>
                <a:gd name="T0" fmla="*/ 0 w 140"/>
                <a:gd name="T1" fmla="*/ 78 h 157"/>
                <a:gd name="T2" fmla="*/ 2 w 140"/>
                <a:gd name="T3" fmla="*/ 78 h 157"/>
                <a:gd name="T4" fmla="*/ 0 w 140"/>
                <a:gd name="T5" fmla="*/ 78 h 157"/>
                <a:gd name="T6" fmla="*/ 70 w 140"/>
                <a:gd name="T7" fmla="*/ 0 h 157"/>
                <a:gd name="T8" fmla="*/ 70 w 140"/>
                <a:gd name="T9" fmla="*/ 0 h 157"/>
                <a:gd name="T10" fmla="*/ 140 w 140"/>
                <a:gd name="T11" fmla="*/ 78 h 157"/>
                <a:gd name="T12" fmla="*/ 140 w 140"/>
                <a:gd name="T13" fmla="*/ 78 h 157"/>
                <a:gd name="T14" fmla="*/ 140 w 140"/>
                <a:gd name="T15" fmla="*/ 80 h 157"/>
                <a:gd name="T16" fmla="*/ 140 w 140"/>
                <a:gd name="T17" fmla="*/ 80 h 157"/>
                <a:gd name="T18" fmla="*/ 70 w 140"/>
                <a:gd name="T19" fmla="*/ 157 h 157"/>
                <a:gd name="T20" fmla="*/ 70 w 140"/>
                <a:gd name="T21" fmla="*/ 157 h 157"/>
                <a:gd name="T22" fmla="*/ 0 w 140"/>
                <a:gd name="T23" fmla="*/ 78 h 157"/>
                <a:gd name="T24" fmla="*/ 70 w 140"/>
                <a:gd name="T25" fmla="*/ 153 h 157"/>
                <a:gd name="T26" fmla="*/ 136 w 140"/>
                <a:gd name="T27" fmla="*/ 78 h 157"/>
                <a:gd name="T28" fmla="*/ 136 w 140"/>
                <a:gd name="T29" fmla="*/ 78 h 157"/>
                <a:gd name="T30" fmla="*/ 136 w 140"/>
                <a:gd name="T31" fmla="*/ 77 h 157"/>
                <a:gd name="T32" fmla="*/ 70 w 140"/>
                <a:gd name="T33" fmla="*/ 4 h 157"/>
                <a:gd name="T34" fmla="*/ 70 w 140"/>
                <a:gd name="T35" fmla="*/ 4 h 157"/>
                <a:gd name="T36" fmla="*/ 4 w 140"/>
                <a:gd name="T37" fmla="*/ 78 h 157"/>
                <a:gd name="T38" fmla="*/ 4 w 140"/>
                <a:gd name="T39" fmla="*/ 78 h 157"/>
                <a:gd name="T40" fmla="*/ 70 w 140"/>
                <a:gd name="T41" fmla="*/ 153 h 157"/>
                <a:gd name="T42" fmla="*/ 4 w 140"/>
                <a:gd name="T43" fmla="*/ 78 h 157"/>
                <a:gd name="T44" fmla="*/ 6 w 140"/>
                <a:gd name="T45" fmla="*/ 78 h 157"/>
                <a:gd name="T46" fmla="*/ 4 w 140"/>
                <a:gd name="T47" fmla="*/ 78 h 157"/>
                <a:gd name="T48" fmla="*/ 70 w 140"/>
                <a:gd name="T49" fmla="*/ 5 h 157"/>
                <a:gd name="T50" fmla="*/ 70 w 140"/>
                <a:gd name="T51" fmla="*/ 5 h 157"/>
                <a:gd name="T52" fmla="*/ 135 w 140"/>
                <a:gd name="T53" fmla="*/ 78 h 157"/>
                <a:gd name="T54" fmla="*/ 135 w 140"/>
                <a:gd name="T55" fmla="*/ 78 h 157"/>
                <a:gd name="T56" fmla="*/ 70 w 140"/>
                <a:gd name="T57" fmla="*/ 152 h 157"/>
                <a:gd name="T58" fmla="*/ 70 w 140"/>
                <a:gd name="T59" fmla="*/ 152 h 157"/>
                <a:gd name="T60" fmla="*/ 4 w 140"/>
                <a:gd name="T61" fmla="*/ 78 h 157"/>
                <a:gd name="T62" fmla="*/ 70 w 140"/>
                <a:gd name="T63" fmla="*/ 148 h 157"/>
                <a:gd name="T64" fmla="*/ 131 w 140"/>
                <a:gd name="T65" fmla="*/ 78 h 157"/>
                <a:gd name="T66" fmla="*/ 131 w 140"/>
                <a:gd name="T67" fmla="*/ 78 h 157"/>
                <a:gd name="T68" fmla="*/ 70 w 140"/>
                <a:gd name="T69" fmla="*/ 9 h 157"/>
                <a:gd name="T70" fmla="*/ 70 w 140"/>
                <a:gd name="T71" fmla="*/ 9 h 157"/>
                <a:gd name="T72" fmla="*/ 8 w 140"/>
                <a:gd name="T73" fmla="*/ 78 h 157"/>
                <a:gd name="T74" fmla="*/ 8 w 140"/>
                <a:gd name="T75" fmla="*/ 78 h 157"/>
                <a:gd name="T76" fmla="*/ 70 w 140"/>
                <a:gd name="T77" fmla="*/ 14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57">
                  <a:moveTo>
                    <a:pt x="0" y="78"/>
                  </a:moveTo>
                  <a:cubicBezTo>
                    <a:pt x="2" y="78"/>
                    <a:pt x="2" y="78"/>
                    <a:pt x="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0" y="35"/>
                    <a:pt x="140" y="78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39" y="122"/>
                    <a:pt x="108" y="157"/>
                    <a:pt x="70" y="157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31" y="157"/>
                    <a:pt x="0" y="121"/>
                    <a:pt x="0" y="78"/>
                  </a:cubicBezTo>
                  <a:close/>
                  <a:moveTo>
                    <a:pt x="70" y="153"/>
                  </a:moveTo>
                  <a:cubicBezTo>
                    <a:pt x="106" y="153"/>
                    <a:pt x="136" y="119"/>
                    <a:pt x="136" y="78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5" y="37"/>
                    <a:pt x="106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3" y="4"/>
                    <a:pt x="4" y="37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119"/>
                    <a:pt x="33" y="153"/>
                    <a:pt x="70" y="153"/>
                  </a:cubicBezTo>
                  <a:close/>
                  <a:moveTo>
                    <a:pt x="4" y="78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38"/>
                    <a:pt x="34" y="5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106" y="5"/>
                    <a:pt x="135" y="38"/>
                    <a:pt x="135" y="78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5" y="119"/>
                    <a:pt x="106" y="152"/>
                    <a:pt x="70" y="152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34" y="152"/>
                    <a:pt x="4" y="119"/>
                    <a:pt x="4" y="78"/>
                  </a:cubicBezTo>
                  <a:close/>
                  <a:moveTo>
                    <a:pt x="70" y="148"/>
                  </a:moveTo>
                  <a:cubicBezTo>
                    <a:pt x="103" y="148"/>
                    <a:pt x="131" y="117"/>
                    <a:pt x="131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40"/>
                    <a:pt x="103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36" y="9"/>
                    <a:pt x="8" y="39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117"/>
                    <a:pt x="36" y="148"/>
                    <a:pt x="7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414" y="1650"/>
              <a:ext cx="31" cy="12"/>
            </a:xfrm>
            <a:custGeom>
              <a:avLst/>
              <a:gdLst>
                <a:gd name="T0" fmla="*/ 3 w 13"/>
                <a:gd name="T1" fmla="*/ 5 h 5"/>
                <a:gd name="T2" fmla="*/ 0 w 13"/>
                <a:gd name="T3" fmla="*/ 2 h 5"/>
                <a:gd name="T4" fmla="*/ 0 w 13"/>
                <a:gd name="T5" fmla="*/ 2 h 5"/>
                <a:gd name="T6" fmla="*/ 3 w 13"/>
                <a:gd name="T7" fmla="*/ 0 h 5"/>
                <a:gd name="T8" fmla="*/ 3 w 13"/>
                <a:gd name="T9" fmla="*/ 0 h 5"/>
                <a:gd name="T10" fmla="*/ 10 w 13"/>
                <a:gd name="T11" fmla="*/ 0 h 5"/>
                <a:gd name="T12" fmla="*/ 13 w 13"/>
                <a:gd name="T13" fmla="*/ 2 h 5"/>
                <a:gd name="T14" fmla="*/ 13 w 13"/>
                <a:gd name="T15" fmla="*/ 2 h 5"/>
                <a:gd name="T16" fmla="*/ 10 w 13"/>
                <a:gd name="T17" fmla="*/ 5 h 5"/>
                <a:gd name="T18" fmla="*/ 10 w 13"/>
                <a:gd name="T19" fmla="*/ 5 h 5"/>
                <a:gd name="T20" fmla="*/ 3 w 13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3" y="5"/>
                  </a:move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3" y="5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409" y="1646"/>
              <a:ext cx="41" cy="21"/>
            </a:xfrm>
            <a:custGeom>
              <a:avLst/>
              <a:gdLst>
                <a:gd name="T0" fmla="*/ 5 w 17"/>
                <a:gd name="T1" fmla="*/ 9 h 9"/>
                <a:gd name="T2" fmla="*/ 5 w 17"/>
                <a:gd name="T3" fmla="*/ 7 h 9"/>
                <a:gd name="T4" fmla="*/ 5 w 17"/>
                <a:gd name="T5" fmla="*/ 5 h 9"/>
                <a:gd name="T6" fmla="*/ 12 w 17"/>
                <a:gd name="T7" fmla="*/ 5 h 9"/>
                <a:gd name="T8" fmla="*/ 13 w 17"/>
                <a:gd name="T9" fmla="*/ 4 h 9"/>
                <a:gd name="T10" fmla="*/ 13 w 17"/>
                <a:gd name="T11" fmla="*/ 4 h 9"/>
                <a:gd name="T12" fmla="*/ 12 w 17"/>
                <a:gd name="T13" fmla="*/ 4 h 9"/>
                <a:gd name="T14" fmla="*/ 12 w 17"/>
                <a:gd name="T15" fmla="*/ 4 h 9"/>
                <a:gd name="T16" fmla="*/ 5 w 17"/>
                <a:gd name="T17" fmla="*/ 4 h 9"/>
                <a:gd name="T18" fmla="*/ 4 w 17"/>
                <a:gd name="T19" fmla="*/ 4 h 9"/>
                <a:gd name="T20" fmla="*/ 4 w 17"/>
                <a:gd name="T21" fmla="*/ 4 h 9"/>
                <a:gd name="T22" fmla="*/ 5 w 17"/>
                <a:gd name="T23" fmla="*/ 5 h 9"/>
                <a:gd name="T24" fmla="*/ 5 w 17"/>
                <a:gd name="T25" fmla="*/ 5 h 9"/>
                <a:gd name="T26" fmla="*/ 5 w 17"/>
                <a:gd name="T27" fmla="*/ 7 h 9"/>
                <a:gd name="T28" fmla="*/ 5 w 17"/>
                <a:gd name="T29" fmla="*/ 9 h 9"/>
                <a:gd name="T30" fmla="*/ 0 w 17"/>
                <a:gd name="T31" fmla="*/ 4 h 9"/>
                <a:gd name="T32" fmla="*/ 0 w 17"/>
                <a:gd name="T33" fmla="*/ 4 h 9"/>
                <a:gd name="T34" fmla="*/ 5 w 17"/>
                <a:gd name="T35" fmla="*/ 0 h 9"/>
                <a:gd name="T36" fmla="*/ 5 w 17"/>
                <a:gd name="T37" fmla="*/ 0 h 9"/>
                <a:gd name="T38" fmla="*/ 12 w 17"/>
                <a:gd name="T39" fmla="*/ 0 h 9"/>
                <a:gd name="T40" fmla="*/ 17 w 17"/>
                <a:gd name="T41" fmla="*/ 4 h 9"/>
                <a:gd name="T42" fmla="*/ 17 w 17"/>
                <a:gd name="T43" fmla="*/ 4 h 9"/>
                <a:gd name="T44" fmla="*/ 12 w 17"/>
                <a:gd name="T45" fmla="*/ 9 h 9"/>
                <a:gd name="T46" fmla="*/ 12 w 17"/>
                <a:gd name="T47" fmla="*/ 9 h 9"/>
                <a:gd name="T48" fmla="*/ 5 w 17"/>
                <a:gd name="T4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9">
                  <a:moveTo>
                    <a:pt x="5" y="9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7"/>
                    <a:pt x="15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550" y="1627"/>
              <a:ext cx="22" cy="9"/>
            </a:xfrm>
            <a:custGeom>
              <a:avLst/>
              <a:gdLst>
                <a:gd name="T0" fmla="*/ 3 w 9"/>
                <a:gd name="T1" fmla="*/ 4 h 4"/>
                <a:gd name="T2" fmla="*/ 0 w 9"/>
                <a:gd name="T3" fmla="*/ 2 h 4"/>
                <a:gd name="T4" fmla="*/ 0 w 9"/>
                <a:gd name="T5" fmla="*/ 2 h 4"/>
                <a:gd name="T6" fmla="*/ 3 w 9"/>
                <a:gd name="T7" fmla="*/ 0 h 4"/>
                <a:gd name="T8" fmla="*/ 3 w 9"/>
                <a:gd name="T9" fmla="*/ 0 h 4"/>
                <a:gd name="T10" fmla="*/ 6 w 9"/>
                <a:gd name="T11" fmla="*/ 0 h 4"/>
                <a:gd name="T12" fmla="*/ 9 w 9"/>
                <a:gd name="T13" fmla="*/ 2 h 4"/>
                <a:gd name="T14" fmla="*/ 9 w 9"/>
                <a:gd name="T15" fmla="*/ 2 h 4"/>
                <a:gd name="T16" fmla="*/ 6 w 9"/>
                <a:gd name="T17" fmla="*/ 4 h 4"/>
                <a:gd name="T18" fmla="*/ 6 w 9"/>
                <a:gd name="T19" fmla="*/ 4 h 4"/>
                <a:gd name="T20" fmla="*/ 3 w 9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3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545" y="1622"/>
              <a:ext cx="31" cy="19"/>
            </a:xfrm>
            <a:custGeom>
              <a:avLst/>
              <a:gdLst>
                <a:gd name="T0" fmla="*/ 5 w 13"/>
                <a:gd name="T1" fmla="*/ 8 h 8"/>
                <a:gd name="T2" fmla="*/ 5 w 13"/>
                <a:gd name="T3" fmla="*/ 6 h 8"/>
                <a:gd name="T4" fmla="*/ 5 w 13"/>
                <a:gd name="T5" fmla="*/ 4 h 8"/>
                <a:gd name="T6" fmla="*/ 8 w 13"/>
                <a:gd name="T7" fmla="*/ 4 h 8"/>
                <a:gd name="T8" fmla="*/ 9 w 13"/>
                <a:gd name="T9" fmla="*/ 4 h 8"/>
                <a:gd name="T10" fmla="*/ 9 w 13"/>
                <a:gd name="T11" fmla="*/ 4 h 8"/>
                <a:gd name="T12" fmla="*/ 8 w 13"/>
                <a:gd name="T13" fmla="*/ 4 h 8"/>
                <a:gd name="T14" fmla="*/ 8 w 13"/>
                <a:gd name="T15" fmla="*/ 4 h 8"/>
                <a:gd name="T16" fmla="*/ 5 w 13"/>
                <a:gd name="T17" fmla="*/ 4 h 8"/>
                <a:gd name="T18" fmla="*/ 4 w 13"/>
                <a:gd name="T19" fmla="*/ 4 h 8"/>
                <a:gd name="T20" fmla="*/ 4 w 13"/>
                <a:gd name="T21" fmla="*/ 4 h 8"/>
                <a:gd name="T22" fmla="*/ 5 w 13"/>
                <a:gd name="T23" fmla="*/ 4 h 8"/>
                <a:gd name="T24" fmla="*/ 5 w 13"/>
                <a:gd name="T25" fmla="*/ 4 h 8"/>
                <a:gd name="T26" fmla="*/ 5 w 13"/>
                <a:gd name="T27" fmla="*/ 6 h 8"/>
                <a:gd name="T28" fmla="*/ 5 w 13"/>
                <a:gd name="T29" fmla="*/ 8 h 8"/>
                <a:gd name="T30" fmla="*/ 0 w 13"/>
                <a:gd name="T31" fmla="*/ 4 h 8"/>
                <a:gd name="T32" fmla="*/ 0 w 13"/>
                <a:gd name="T33" fmla="*/ 4 h 8"/>
                <a:gd name="T34" fmla="*/ 5 w 13"/>
                <a:gd name="T35" fmla="*/ 0 h 8"/>
                <a:gd name="T36" fmla="*/ 5 w 13"/>
                <a:gd name="T37" fmla="*/ 0 h 8"/>
                <a:gd name="T38" fmla="*/ 8 w 13"/>
                <a:gd name="T39" fmla="*/ 0 h 8"/>
                <a:gd name="T40" fmla="*/ 13 w 13"/>
                <a:gd name="T41" fmla="*/ 4 h 8"/>
                <a:gd name="T42" fmla="*/ 13 w 13"/>
                <a:gd name="T43" fmla="*/ 4 h 8"/>
                <a:gd name="T44" fmla="*/ 8 w 13"/>
                <a:gd name="T45" fmla="*/ 8 h 8"/>
                <a:gd name="T46" fmla="*/ 8 w 13"/>
                <a:gd name="T47" fmla="*/ 8 h 8"/>
                <a:gd name="T48" fmla="*/ 5 w 13"/>
                <a:gd name="T4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8">
                  <a:moveTo>
                    <a:pt x="5" y="8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6"/>
                    <a:pt x="11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5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392" y="1684"/>
              <a:ext cx="187" cy="90"/>
            </a:xfrm>
            <a:custGeom>
              <a:avLst/>
              <a:gdLst>
                <a:gd name="T0" fmla="*/ 1 w 78"/>
                <a:gd name="T1" fmla="*/ 23 h 38"/>
                <a:gd name="T2" fmla="*/ 0 w 78"/>
                <a:gd name="T3" fmla="*/ 20 h 38"/>
                <a:gd name="T4" fmla="*/ 0 w 78"/>
                <a:gd name="T5" fmla="*/ 20 h 38"/>
                <a:gd name="T6" fmla="*/ 4 w 78"/>
                <a:gd name="T7" fmla="*/ 19 h 38"/>
                <a:gd name="T8" fmla="*/ 4 w 78"/>
                <a:gd name="T9" fmla="*/ 19 h 38"/>
                <a:gd name="T10" fmla="*/ 14 w 78"/>
                <a:gd name="T11" fmla="*/ 26 h 38"/>
                <a:gd name="T12" fmla="*/ 14 w 78"/>
                <a:gd name="T13" fmla="*/ 26 h 38"/>
                <a:gd name="T14" fmla="*/ 35 w 78"/>
                <a:gd name="T15" fmla="*/ 33 h 38"/>
                <a:gd name="T16" fmla="*/ 35 w 78"/>
                <a:gd name="T17" fmla="*/ 33 h 38"/>
                <a:gd name="T18" fmla="*/ 58 w 78"/>
                <a:gd name="T19" fmla="*/ 20 h 38"/>
                <a:gd name="T20" fmla="*/ 58 w 78"/>
                <a:gd name="T21" fmla="*/ 20 h 38"/>
                <a:gd name="T22" fmla="*/ 73 w 78"/>
                <a:gd name="T23" fmla="*/ 2 h 38"/>
                <a:gd name="T24" fmla="*/ 73 w 78"/>
                <a:gd name="T25" fmla="*/ 2 h 38"/>
                <a:gd name="T26" fmla="*/ 74 w 78"/>
                <a:gd name="T27" fmla="*/ 2 h 38"/>
                <a:gd name="T28" fmla="*/ 74 w 78"/>
                <a:gd name="T29" fmla="*/ 2 h 38"/>
                <a:gd name="T30" fmla="*/ 76 w 78"/>
                <a:gd name="T31" fmla="*/ 0 h 38"/>
                <a:gd name="T32" fmla="*/ 76 w 78"/>
                <a:gd name="T33" fmla="*/ 0 h 38"/>
                <a:gd name="T34" fmla="*/ 78 w 78"/>
                <a:gd name="T35" fmla="*/ 3 h 38"/>
                <a:gd name="T36" fmla="*/ 78 w 78"/>
                <a:gd name="T37" fmla="*/ 3 h 38"/>
                <a:gd name="T38" fmla="*/ 73 w 78"/>
                <a:gd name="T39" fmla="*/ 11 h 38"/>
                <a:gd name="T40" fmla="*/ 73 w 78"/>
                <a:gd name="T41" fmla="*/ 11 h 38"/>
                <a:gd name="T42" fmla="*/ 62 w 78"/>
                <a:gd name="T43" fmla="*/ 22 h 38"/>
                <a:gd name="T44" fmla="*/ 62 w 78"/>
                <a:gd name="T45" fmla="*/ 22 h 38"/>
                <a:gd name="T46" fmla="*/ 35 w 78"/>
                <a:gd name="T47" fmla="*/ 38 h 38"/>
                <a:gd name="T48" fmla="*/ 35 w 78"/>
                <a:gd name="T49" fmla="*/ 38 h 38"/>
                <a:gd name="T50" fmla="*/ 1 w 78"/>
                <a:gd name="T5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38">
                  <a:moveTo>
                    <a:pt x="1" y="23"/>
                  </a:move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8" y="23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0" y="30"/>
                    <a:pt x="28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40" y="33"/>
                    <a:pt x="50" y="27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5" y="13"/>
                    <a:pt x="72" y="5"/>
                    <a:pt x="73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1"/>
                    <a:pt x="75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78" y="1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5"/>
                    <a:pt x="76" y="7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14"/>
                    <a:pt x="67" y="18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4" y="30"/>
                    <a:pt x="44" y="37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18" y="37"/>
                    <a:pt x="1" y="23"/>
                    <a:pt x="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387" y="1679"/>
              <a:ext cx="197" cy="100"/>
            </a:xfrm>
            <a:custGeom>
              <a:avLst/>
              <a:gdLst>
                <a:gd name="T0" fmla="*/ 2 w 82"/>
                <a:gd name="T1" fmla="*/ 27 h 42"/>
                <a:gd name="T2" fmla="*/ 0 w 82"/>
                <a:gd name="T3" fmla="*/ 23 h 42"/>
                <a:gd name="T4" fmla="*/ 1 w 82"/>
                <a:gd name="T5" fmla="*/ 21 h 42"/>
                <a:gd name="T6" fmla="*/ 4 w 82"/>
                <a:gd name="T7" fmla="*/ 19 h 42"/>
                <a:gd name="T8" fmla="*/ 7 w 82"/>
                <a:gd name="T9" fmla="*/ 20 h 42"/>
                <a:gd name="T10" fmla="*/ 7 w 82"/>
                <a:gd name="T11" fmla="*/ 20 h 42"/>
                <a:gd name="T12" fmla="*/ 7 w 82"/>
                <a:gd name="T13" fmla="*/ 20 h 42"/>
                <a:gd name="T14" fmla="*/ 7 w 82"/>
                <a:gd name="T15" fmla="*/ 20 h 42"/>
                <a:gd name="T16" fmla="*/ 7 w 82"/>
                <a:gd name="T17" fmla="*/ 20 h 42"/>
                <a:gd name="T18" fmla="*/ 7 w 82"/>
                <a:gd name="T19" fmla="*/ 20 h 42"/>
                <a:gd name="T20" fmla="*/ 7 w 82"/>
                <a:gd name="T21" fmla="*/ 20 h 42"/>
                <a:gd name="T22" fmla="*/ 7 w 82"/>
                <a:gd name="T23" fmla="*/ 20 h 42"/>
                <a:gd name="T24" fmla="*/ 8 w 82"/>
                <a:gd name="T25" fmla="*/ 20 h 42"/>
                <a:gd name="T26" fmla="*/ 10 w 82"/>
                <a:gd name="T27" fmla="*/ 22 h 42"/>
                <a:gd name="T28" fmla="*/ 17 w 82"/>
                <a:gd name="T29" fmla="*/ 26 h 42"/>
                <a:gd name="T30" fmla="*/ 36 w 82"/>
                <a:gd name="T31" fmla="*/ 33 h 42"/>
                <a:gd name="T32" fmla="*/ 37 w 82"/>
                <a:gd name="T33" fmla="*/ 33 h 42"/>
                <a:gd name="T34" fmla="*/ 37 w 82"/>
                <a:gd name="T35" fmla="*/ 33 h 42"/>
                <a:gd name="T36" fmla="*/ 37 w 82"/>
                <a:gd name="T37" fmla="*/ 33 h 42"/>
                <a:gd name="T38" fmla="*/ 37 w 82"/>
                <a:gd name="T39" fmla="*/ 33 h 42"/>
                <a:gd name="T40" fmla="*/ 58 w 82"/>
                <a:gd name="T41" fmla="*/ 21 h 42"/>
                <a:gd name="T42" fmla="*/ 74 w 82"/>
                <a:gd name="T43" fmla="*/ 3 h 42"/>
                <a:gd name="T44" fmla="*/ 74 w 82"/>
                <a:gd name="T45" fmla="*/ 3 h 42"/>
                <a:gd name="T46" fmla="*/ 78 w 82"/>
                <a:gd name="T47" fmla="*/ 0 h 42"/>
                <a:gd name="T48" fmla="*/ 79 w 82"/>
                <a:gd name="T49" fmla="*/ 0 h 42"/>
                <a:gd name="T50" fmla="*/ 82 w 82"/>
                <a:gd name="T51" fmla="*/ 4 h 42"/>
                <a:gd name="T52" fmla="*/ 82 w 82"/>
                <a:gd name="T53" fmla="*/ 5 h 42"/>
                <a:gd name="T54" fmla="*/ 77 w 82"/>
                <a:gd name="T55" fmla="*/ 14 h 42"/>
                <a:gd name="T56" fmla="*/ 66 w 82"/>
                <a:gd name="T57" fmla="*/ 26 h 42"/>
                <a:gd name="T58" fmla="*/ 37 w 82"/>
                <a:gd name="T59" fmla="*/ 42 h 42"/>
                <a:gd name="T60" fmla="*/ 4 w 82"/>
                <a:gd name="T61" fmla="*/ 24 h 42"/>
                <a:gd name="T62" fmla="*/ 4 w 82"/>
                <a:gd name="T63" fmla="*/ 24 h 42"/>
                <a:gd name="T64" fmla="*/ 5 w 82"/>
                <a:gd name="T65" fmla="*/ 24 h 42"/>
                <a:gd name="T66" fmla="*/ 7 w 82"/>
                <a:gd name="T67" fmla="*/ 26 h 42"/>
                <a:gd name="T68" fmla="*/ 15 w 82"/>
                <a:gd name="T69" fmla="*/ 31 h 42"/>
                <a:gd name="T70" fmla="*/ 37 w 82"/>
                <a:gd name="T71" fmla="*/ 38 h 42"/>
                <a:gd name="T72" fmla="*/ 63 w 82"/>
                <a:gd name="T73" fmla="*/ 23 h 42"/>
                <a:gd name="T74" fmla="*/ 74 w 82"/>
                <a:gd name="T75" fmla="*/ 12 h 42"/>
                <a:gd name="T76" fmla="*/ 78 w 82"/>
                <a:gd name="T77" fmla="*/ 5 h 42"/>
                <a:gd name="T78" fmla="*/ 78 w 82"/>
                <a:gd name="T79" fmla="*/ 4 h 42"/>
                <a:gd name="T80" fmla="*/ 78 w 82"/>
                <a:gd name="T81" fmla="*/ 4 h 42"/>
                <a:gd name="T82" fmla="*/ 78 w 82"/>
                <a:gd name="T83" fmla="*/ 4 h 42"/>
                <a:gd name="T84" fmla="*/ 77 w 82"/>
                <a:gd name="T85" fmla="*/ 5 h 42"/>
                <a:gd name="T86" fmla="*/ 77 w 82"/>
                <a:gd name="T87" fmla="*/ 5 h 42"/>
                <a:gd name="T88" fmla="*/ 61 w 82"/>
                <a:gd name="T89" fmla="*/ 24 h 42"/>
                <a:gd name="T90" fmla="*/ 37 w 82"/>
                <a:gd name="T91" fmla="*/ 37 h 42"/>
                <a:gd name="T92" fmla="*/ 37 w 82"/>
                <a:gd name="T93" fmla="*/ 37 h 42"/>
                <a:gd name="T94" fmla="*/ 36 w 82"/>
                <a:gd name="T95" fmla="*/ 37 h 42"/>
                <a:gd name="T96" fmla="*/ 15 w 82"/>
                <a:gd name="T97" fmla="*/ 30 h 42"/>
                <a:gd name="T98" fmla="*/ 8 w 82"/>
                <a:gd name="T99" fmla="*/ 25 h 42"/>
                <a:gd name="T100" fmla="*/ 5 w 82"/>
                <a:gd name="T101" fmla="*/ 23 h 42"/>
                <a:gd name="T102" fmla="*/ 4 w 82"/>
                <a:gd name="T103" fmla="*/ 23 h 42"/>
                <a:gd name="T104" fmla="*/ 4 w 82"/>
                <a:gd name="T105" fmla="*/ 23 h 42"/>
                <a:gd name="T106" fmla="*/ 4 w 82"/>
                <a:gd name="T107" fmla="*/ 23 h 42"/>
                <a:gd name="T108" fmla="*/ 4 w 82"/>
                <a:gd name="T109" fmla="*/ 24 h 42"/>
                <a:gd name="T110" fmla="*/ 2 w 82"/>
                <a:gd name="T111" fmla="*/ 27 h 42"/>
                <a:gd name="T112" fmla="*/ 4 w 82"/>
                <a:gd name="T113" fmla="*/ 24 h 42"/>
                <a:gd name="T114" fmla="*/ 2 w 82"/>
                <a:gd name="T115" fmla="*/ 27 h 42"/>
                <a:gd name="T116" fmla="*/ 5 w 82"/>
                <a:gd name="T117" fmla="*/ 23 h 42"/>
                <a:gd name="T118" fmla="*/ 5 w 82"/>
                <a:gd name="T119" fmla="*/ 23 h 42"/>
                <a:gd name="T120" fmla="*/ 5 w 82"/>
                <a:gd name="T121" fmla="*/ 23 h 42"/>
                <a:gd name="T122" fmla="*/ 4 w 82"/>
                <a:gd name="T123" fmla="*/ 22 h 42"/>
                <a:gd name="T124" fmla="*/ 4 w 82"/>
                <a:gd name="T125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42">
                  <a:moveTo>
                    <a:pt x="2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6"/>
                    <a:pt x="0" y="25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3"/>
                    <a:pt x="14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3" y="30"/>
                    <a:pt x="30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1" y="33"/>
                    <a:pt x="51" y="27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6" y="14"/>
                    <a:pt x="73" y="6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6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2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8"/>
                    <a:pt x="80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4" y="18"/>
                    <a:pt x="70" y="22"/>
                    <a:pt x="66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57" y="33"/>
                    <a:pt x="47" y="41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20" y="41"/>
                    <a:pt x="4" y="29"/>
                    <a:pt x="2" y="27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6" y="25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11" y="29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34"/>
                    <a:pt x="29" y="38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44" y="38"/>
                    <a:pt x="55" y="30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7" y="19"/>
                    <a:pt x="71" y="15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6" y="8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6" y="9"/>
                    <a:pt x="69" y="16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53" y="31"/>
                    <a:pt x="44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29" y="37"/>
                    <a:pt x="21" y="33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2" y="28"/>
                    <a:pt x="10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2" y="27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lose/>
                  <a:moveTo>
                    <a:pt x="5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lose/>
                  <a:moveTo>
                    <a:pt x="4" y="23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555" y="1674"/>
              <a:ext cx="40" cy="22"/>
            </a:xfrm>
            <a:custGeom>
              <a:avLst/>
              <a:gdLst>
                <a:gd name="T0" fmla="*/ 13 w 17"/>
                <a:gd name="T1" fmla="*/ 9 h 9"/>
                <a:gd name="T2" fmla="*/ 2 w 17"/>
                <a:gd name="T3" fmla="*/ 5 h 9"/>
                <a:gd name="T4" fmla="*/ 0 w 17"/>
                <a:gd name="T5" fmla="*/ 2 h 9"/>
                <a:gd name="T6" fmla="*/ 0 w 17"/>
                <a:gd name="T7" fmla="*/ 2 h 9"/>
                <a:gd name="T8" fmla="*/ 3 w 17"/>
                <a:gd name="T9" fmla="*/ 0 h 9"/>
                <a:gd name="T10" fmla="*/ 3 w 17"/>
                <a:gd name="T11" fmla="*/ 0 h 9"/>
                <a:gd name="T12" fmla="*/ 15 w 17"/>
                <a:gd name="T13" fmla="*/ 4 h 9"/>
                <a:gd name="T14" fmla="*/ 16 w 17"/>
                <a:gd name="T15" fmla="*/ 7 h 9"/>
                <a:gd name="T16" fmla="*/ 16 w 17"/>
                <a:gd name="T17" fmla="*/ 7 h 9"/>
                <a:gd name="T18" fmla="*/ 14 w 17"/>
                <a:gd name="T19" fmla="*/ 9 h 9"/>
                <a:gd name="T20" fmla="*/ 14 w 17"/>
                <a:gd name="T21" fmla="*/ 9 h 9"/>
                <a:gd name="T22" fmla="*/ 13 w 17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550" y="1669"/>
              <a:ext cx="48" cy="31"/>
            </a:xfrm>
            <a:custGeom>
              <a:avLst/>
              <a:gdLst>
                <a:gd name="T0" fmla="*/ 16 w 20"/>
                <a:gd name="T1" fmla="*/ 13 h 13"/>
                <a:gd name="T2" fmla="*/ 15 w 20"/>
                <a:gd name="T3" fmla="*/ 13 h 13"/>
                <a:gd name="T4" fmla="*/ 15 w 20"/>
                <a:gd name="T5" fmla="*/ 13 h 13"/>
                <a:gd name="T6" fmla="*/ 15 w 20"/>
                <a:gd name="T7" fmla="*/ 13 h 13"/>
                <a:gd name="T8" fmla="*/ 3 w 20"/>
                <a:gd name="T9" fmla="*/ 9 h 13"/>
                <a:gd name="T10" fmla="*/ 0 w 20"/>
                <a:gd name="T11" fmla="*/ 5 h 13"/>
                <a:gd name="T12" fmla="*/ 0 w 20"/>
                <a:gd name="T13" fmla="*/ 5 h 13"/>
                <a:gd name="T14" fmla="*/ 0 w 20"/>
                <a:gd name="T15" fmla="*/ 3 h 13"/>
                <a:gd name="T16" fmla="*/ 0 w 20"/>
                <a:gd name="T17" fmla="*/ 3 h 13"/>
                <a:gd name="T18" fmla="*/ 4 w 20"/>
                <a:gd name="T19" fmla="*/ 0 h 13"/>
                <a:gd name="T20" fmla="*/ 4 w 20"/>
                <a:gd name="T21" fmla="*/ 0 h 13"/>
                <a:gd name="T22" fmla="*/ 6 w 20"/>
                <a:gd name="T23" fmla="*/ 1 h 13"/>
                <a:gd name="T24" fmla="*/ 6 w 20"/>
                <a:gd name="T25" fmla="*/ 1 h 13"/>
                <a:gd name="T26" fmla="*/ 17 w 20"/>
                <a:gd name="T27" fmla="*/ 4 h 13"/>
                <a:gd name="T28" fmla="*/ 20 w 20"/>
                <a:gd name="T29" fmla="*/ 8 h 13"/>
                <a:gd name="T30" fmla="*/ 20 w 20"/>
                <a:gd name="T31" fmla="*/ 8 h 13"/>
                <a:gd name="T32" fmla="*/ 20 w 20"/>
                <a:gd name="T33" fmla="*/ 10 h 13"/>
                <a:gd name="T34" fmla="*/ 20 w 20"/>
                <a:gd name="T35" fmla="*/ 10 h 13"/>
                <a:gd name="T36" fmla="*/ 16 w 20"/>
                <a:gd name="T37" fmla="*/ 13 h 13"/>
                <a:gd name="T38" fmla="*/ 16 w 20"/>
                <a:gd name="T39" fmla="*/ 13 h 13"/>
                <a:gd name="T40" fmla="*/ 16 w 20"/>
                <a:gd name="T41" fmla="*/ 13 h 13"/>
                <a:gd name="T42" fmla="*/ 4 w 20"/>
                <a:gd name="T43" fmla="*/ 5 h 13"/>
                <a:gd name="T44" fmla="*/ 4 w 20"/>
                <a:gd name="T45" fmla="*/ 5 h 13"/>
                <a:gd name="T46" fmla="*/ 4 w 20"/>
                <a:gd name="T47" fmla="*/ 5 h 13"/>
                <a:gd name="T48" fmla="*/ 16 w 20"/>
                <a:gd name="T49" fmla="*/ 9 h 13"/>
                <a:gd name="T50" fmla="*/ 15 w 20"/>
                <a:gd name="T51" fmla="*/ 11 h 13"/>
                <a:gd name="T52" fmla="*/ 16 w 20"/>
                <a:gd name="T53" fmla="*/ 9 h 13"/>
                <a:gd name="T54" fmla="*/ 16 w 20"/>
                <a:gd name="T55" fmla="*/ 9 h 13"/>
                <a:gd name="T56" fmla="*/ 16 w 20"/>
                <a:gd name="T57" fmla="*/ 9 h 13"/>
                <a:gd name="T58" fmla="*/ 16 w 20"/>
                <a:gd name="T59" fmla="*/ 9 h 13"/>
                <a:gd name="T60" fmla="*/ 16 w 20"/>
                <a:gd name="T61" fmla="*/ 8 h 13"/>
                <a:gd name="T62" fmla="*/ 16 w 20"/>
                <a:gd name="T63" fmla="*/ 8 h 13"/>
                <a:gd name="T64" fmla="*/ 16 w 20"/>
                <a:gd name="T65" fmla="*/ 8 h 13"/>
                <a:gd name="T66" fmla="*/ 16 w 20"/>
                <a:gd name="T67" fmla="*/ 8 h 13"/>
                <a:gd name="T68" fmla="*/ 5 w 20"/>
                <a:gd name="T69" fmla="*/ 4 h 13"/>
                <a:gd name="T70" fmla="*/ 4 w 20"/>
                <a:gd name="T71" fmla="*/ 4 h 13"/>
                <a:gd name="T72" fmla="*/ 4 w 20"/>
                <a:gd name="T73" fmla="*/ 5 h 13"/>
                <a:gd name="T74" fmla="*/ 4 w 20"/>
                <a:gd name="T75" fmla="*/ 5 h 13"/>
                <a:gd name="T76" fmla="*/ 4 w 20"/>
                <a:gd name="T7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13">
                  <a:moveTo>
                    <a:pt x="16" y="13"/>
                  </a:moveTo>
                  <a:cubicBezTo>
                    <a:pt x="16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1392" y="1710"/>
              <a:ext cx="24" cy="40"/>
            </a:xfrm>
            <a:custGeom>
              <a:avLst/>
              <a:gdLst>
                <a:gd name="T0" fmla="*/ 1 w 10"/>
                <a:gd name="T1" fmla="*/ 17 h 17"/>
                <a:gd name="T2" fmla="*/ 0 w 10"/>
                <a:gd name="T3" fmla="*/ 14 h 17"/>
                <a:gd name="T4" fmla="*/ 0 w 10"/>
                <a:gd name="T5" fmla="*/ 14 h 17"/>
                <a:gd name="T6" fmla="*/ 6 w 10"/>
                <a:gd name="T7" fmla="*/ 2 h 17"/>
                <a:gd name="T8" fmla="*/ 9 w 10"/>
                <a:gd name="T9" fmla="*/ 1 h 17"/>
                <a:gd name="T10" fmla="*/ 9 w 10"/>
                <a:gd name="T11" fmla="*/ 1 h 17"/>
                <a:gd name="T12" fmla="*/ 10 w 10"/>
                <a:gd name="T13" fmla="*/ 4 h 17"/>
                <a:gd name="T14" fmla="*/ 10 w 10"/>
                <a:gd name="T15" fmla="*/ 4 h 17"/>
                <a:gd name="T16" fmla="*/ 4 w 10"/>
                <a:gd name="T17" fmla="*/ 16 h 17"/>
                <a:gd name="T18" fmla="*/ 2 w 10"/>
                <a:gd name="T19" fmla="*/ 17 h 17"/>
                <a:gd name="T20" fmla="*/ 2 w 10"/>
                <a:gd name="T21" fmla="*/ 17 h 17"/>
                <a:gd name="T22" fmla="*/ 1 w 1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1" y="17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3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387" y="1707"/>
              <a:ext cx="34" cy="48"/>
            </a:xfrm>
            <a:custGeom>
              <a:avLst/>
              <a:gdLst>
                <a:gd name="T0" fmla="*/ 2 w 14"/>
                <a:gd name="T1" fmla="*/ 19 h 20"/>
                <a:gd name="T2" fmla="*/ 2 w 14"/>
                <a:gd name="T3" fmla="*/ 19 h 20"/>
                <a:gd name="T4" fmla="*/ 0 w 14"/>
                <a:gd name="T5" fmla="*/ 16 h 20"/>
                <a:gd name="T6" fmla="*/ 0 w 14"/>
                <a:gd name="T7" fmla="*/ 16 h 20"/>
                <a:gd name="T8" fmla="*/ 0 w 14"/>
                <a:gd name="T9" fmla="*/ 14 h 20"/>
                <a:gd name="T10" fmla="*/ 0 w 14"/>
                <a:gd name="T11" fmla="*/ 14 h 20"/>
                <a:gd name="T12" fmla="*/ 6 w 14"/>
                <a:gd name="T13" fmla="*/ 2 h 20"/>
                <a:gd name="T14" fmla="*/ 10 w 14"/>
                <a:gd name="T15" fmla="*/ 0 h 20"/>
                <a:gd name="T16" fmla="*/ 10 w 14"/>
                <a:gd name="T17" fmla="*/ 0 h 20"/>
                <a:gd name="T18" fmla="*/ 12 w 14"/>
                <a:gd name="T19" fmla="*/ 0 h 20"/>
                <a:gd name="T20" fmla="*/ 12 w 14"/>
                <a:gd name="T21" fmla="*/ 0 h 20"/>
                <a:gd name="T22" fmla="*/ 14 w 14"/>
                <a:gd name="T23" fmla="*/ 4 h 20"/>
                <a:gd name="T24" fmla="*/ 14 w 14"/>
                <a:gd name="T25" fmla="*/ 4 h 20"/>
                <a:gd name="T26" fmla="*/ 14 w 14"/>
                <a:gd name="T27" fmla="*/ 6 h 20"/>
                <a:gd name="T28" fmla="*/ 14 w 14"/>
                <a:gd name="T29" fmla="*/ 6 h 20"/>
                <a:gd name="T30" fmla="*/ 8 w 14"/>
                <a:gd name="T31" fmla="*/ 17 h 20"/>
                <a:gd name="T32" fmla="*/ 4 w 14"/>
                <a:gd name="T33" fmla="*/ 20 h 20"/>
                <a:gd name="T34" fmla="*/ 4 w 14"/>
                <a:gd name="T35" fmla="*/ 20 h 20"/>
                <a:gd name="T36" fmla="*/ 2 w 14"/>
                <a:gd name="T37" fmla="*/ 19 h 20"/>
                <a:gd name="T38" fmla="*/ 9 w 14"/>
                <a:gd name="T39" fmla="*/ 4 h 20"/>
                <a:gd name="T40" fmla="*/ 4 w 14"/>
                <a:gd name="T41" fmla="*/ 15 h 20"/>
                <a:gd name="T42" fmla="*/ 4 w 14"/>
                <a:gd name="T43" fmla="*/ 16 h 20"/>
                <a:gd name="T44" fmla="*/ 4 w 14"/>
                <a:gd name="T45" fmla="*/ 16 h 20"/>
                <a:gd name="T46" fmla="*/ 4 w 14"/>
                <a:gd name="T47" fmla="*/ 16 h 20"/>
                <a:gd name="T48" fmla="*/ 3 w 14"/>
                <a:gd name="T49" fmla="*/ 18 h 20"/>
                <a:gd name="T50" fmla="*/ 4 w 14"/>
                <a:gd name="T51" fmla="*/ 16 h 20"/>
                <a:gd name="T52" fmla="*/ 4 w 14"/>
                <a:gd name="T53" fmla="*/ 16 h 20"/>
                <a:gd name="T54" fmla="*/ 4 w 14"/>
                <a:gd name="T55" fmla="*/ 16 h 20"/>
                <a:gd name="T56" fmla="*/ 5 w 14"/>
                <a:gd name="T57" fmla="*/ 16 h 20"/>
                <a:gd name="T58" fmla="*/ 5 w 14"/>
                <a:gd name="T59" fmla="*/ 16 h 20"/>
                <a:gd name="T60" fmla="*/ 10 w 14"/>
                <a:gd name="T61" fmla="*/ 4 h 20"/>
                <a:gd name="T62" fmla="*/ 10 w 14"/>
                <a:gd name="T63" fmla="*/ 4 h 20"/>
                <a:gd name="T64" fmla="*/ 10 w 14"/>
                <a:gd name="T65" fmla="*/ 4 h 20"/>
                <a:gd name="T66" fmla="*/ 10 w 14"/>
                <a:gd name="T67" fmla="*/ 4 h 20"/>
                <a:gd name="T68" fmla="*/ 10 w 14"/>
                <a:gd name="T69" fmla="*/ 4 h 20"/>
                <a:gd name="T70" fmla="*/ 10 w 14"/>
                <a:gd name="T71" fmla="*/ 4 h 20"/>
                <a:gd name="T72" fmla="*/ 10 w 14"/>
                <a:gd name="T73" fmla="*/ 4 h 20"/>
                <a:gd name="T74" fmla="*/ 9 w 14"/>
                <a:gd name="T7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20">
                  <a:moveTo>
                    <a:pt x="2" y="1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4" y="2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9"/>
                    <a:pt x="6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3" y="20"/>
                    <a:pt x="2" y="19"/>
                  </a:cubicBezTo>
                  <a:close/>
                  <a:moveTo>
                    <a:pt x="9" y="4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497" y="1928"/>
              <a:ext cx="12" cy="57"/>
            </a:xfrm>
            <a:custGeom>
              <a:avLst/>
              <a:gdLst>
                <a:gd name="T0" fmla="*/ 0 w 5"/>
                <a:gd name="T1" fmla="*/ 21 h 24"/>
                <a:gd name="T2" fmla="*/ 0 w 5"/>
                <a:gd name="T3" fmla="*/ 2 h 24"/>
                <a:gd name="T4" fmla="*/ 3 w 5"/>
                <a:gd name="T5" fmla="*/ 0 h 24"/>
                <a:gd name="T6" fmla="*/ 3 w 5"/>
                <a:gd name="T7" fmla="*/ 0 h 24"/>
                <a:gd name="T8" fmla="*/ 5 w 5"/>
                <a:gd name="T9" fmla="*/ 2 h 24"/>
                <a:gd name="T10" fmla="*/ 5 w 5"/>
                <a:gd name="T11" fmla="*/ 2 h 24"/>
                <a:gd name="T12" fmla="*/ 5 w 5"/>
                <a:gd name="T13" fmla="*/ 21 h 24"/>
                <a:gd name="T14" fmla="*/ 3 w 5"/>
                <a:gd name="T15" fmla="*/ 24 h 24"/>
                <a:gd name="T16" fmla="*/ 3 w 5"/>
                <a:gd name="T17" fmla="*/ 24 h 24"/>
                <a:gd name="T18" fmla="*/ 0 w 5"/>
                <a:gd name="T1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24">
                  <a:moveTo>
                    <a:pt x="0" y="2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4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2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1493" y="1924"/>
              <a:ext cx="21" cy="66"/>
            </a:xfrm>
            <a:custGeom>
              <a:avLst/>
              <a:gdLst>
                <a:gd name="T0" fmla="*/ 0 w 9"/>
                <a:gd name="T1" fmla="*/ 23 h 28"/>
                <a:gd name="T2" fmla="*/ 0 w 9"/>
                <a:gd name="T3" fmla="*/ 4 h 28"/>
                <a:gd name="T4" fmla="*/ 5 w 9"/>
                <a:gd name="T5" fmla="*/ 0 h 28"/>
                <a:gd name="T6" fmla="*/ 5 w 9"/>
                <a:gd name="T7" fmla="*/ 0 h 28"/>
                <a:gd name="T8" fmla="*/ 9 w 9"/>
                <a:gd name="T9" fmla="*/ 4 h 28"/>
                <a:gd name="T10" fmla="*/ 9 w 9"/>
                <a:gd name="T11" fmla="*/ 4 h 28"/>
                <a:gd name="T12" fmla="*/ 9 w 9"/>
                <a:gd name="T13" fmla="*/ 23 h 28"/>
                <a:gd name="T14" fmla="*/ 5 w 9"/>
                <a:gd name="T15" fmla="*/ 28 h 28"/>
                <a:gd name="T16" fmla="*/ 5 w 9"/>
                <a:gd name="T17" fmla="*/ 28 h 28"/>
                <a:gd name="T18" fmla="*/ 0 w 9"/>
                <a:gd name="T19" fmla="*/ 23 h 28"/>
                <a:gd name="T20" fmla="*/ 4 w 9"/>
                <a:gd name="T21" fmla="*/ 23 h 28"/>
                <a:gd name="T22" fmla="*/ 5 w 9"/>
                <a:gd name="T23" fmla="*/ 24 h 28"/>
                <a:gd name="T24" fmla="*/ 5 w 9"/>
                <a:gd name="T25" fmla="*/ 24 h 28"/>
                <a:gd name="T26" fmla="*/ 5 w 9"/>
                <a:gd name="T27" fmla="*/ 23 h 28"/>
                <a:gd name="T28" fmla="*/ 5 w 9"/>
                <a:gd name="T29" fmla="*/ 23 h 28"/>
                <a:gd name="T30" fmla="*/ 5 w 9"/>
                <a:gd name="T31" fmla="*/ 4 h 28"/>
                <a:gd name="T32" fmla="*/ 5 w 9"/>
                <a:gd name="T33" fmla="*/ 4 h 28"/>
                <a:gd name="T34" fmla="*/ 5 w 9"/>
                <a:gd name="T35" fmla="*/ 4 h 28"/>
                <a:gd name="T36" fmla="*/ 4 w 9"/>
                <a:gd name="T37" fmla="*/ 4 h 28"/>
                <a:gd name="T38" fmla="*/ 4 w 9"/>
                <a:gd name="T39" fmla="*/ 4 h 28"/>
                <a:gd name="T40" fmla="*/ 4 w 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28">
                  <a:moveTo>
                    <a:pt x="0" y="2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7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lose/>
                  <a:moveTo>
                    <a:pt x="4" y="23"/>
                  </a:moveTo>
                  <a:cubicBezTo>
                    <a:pt x="4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3"/>
                    <a:pt x="4" y="23"/>
                    <a:pt x="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392" y="1964"/>
              <a:ext cx="227" cy="354"/>
            </a:xfrm>
            <a:custGeom>
              <a:avLst/>
              <a:gdLst>
                <a:gd name="T0" fmla="*/ 14 w 95"/>
                <a:gd name="T1" fmla="*/ 117 h 149"/>
                <a:gd name="T2" fmla="*/ 0 w 95"/>
                <a:gd name="T3" fmla="*/ 56 h 149"/>
                <a:gd name="T4" fmla="*/ 0 w 95"/>
                <a:gd name="T5" fmla="*/ 56 h 149"/>
                <a:gd name="T6" fmla="*/ 15 w 95"/>
                <a:gd name="T7" fmla="*/ 12 h 149"/>
                <a:gd name="T8" fmla="*/ 15 w 95"/>
                <a:gd name="T9" fmla="*/ 12 h 149"/>
                <a:gd name="T10" fmla="*/ 49 w 95"/>
                <a:gd name="T11" fmla="*/ 0 h 149"/>
                <a:gd name="T12" fmla="*/ 49 w 95"/>
                <a:gd name="T13" fmla="*/ 0 h 149"/>
                <a:gd name="T14" fmla="*/ 82 w 95"/>
                <a:gd name="T15" fmla="*/ 12 h 149"/>
                <a:gd name="T16" fmla="*/ 82 w 95"/>
                <a:gd name="T17" fmla="*/ 12 h 149"/>
                <a:gd name="T18" fmla="*/ 95 w 95"/>
                <a:gd name="T19" fmla="*/ 56 h 149"/>
                <a:gd name="T20" fmla="*/ 95 w 95"/>
                <a:gd name="T21" fmla="*/ 56 h 149"/>
                <a:gd name="T22" fmla="*/ 82 w 95"/>
                <a:gd name="T23" fmla="*/ 117 h 149"/>
                <a:gd name="T24" fmla="*/ 82 w 95"/>
                <a:gd name="T25" fmla="*/ 117 h 149"/>
                <a:gd name="T26" fmla="*/ 49 w 95"/>
                <a:gd name="T27" fmla="*/ 149 h 149"/>
                <a:gd name="T28" fmla="*/ 49 w 95"/>
                <a:gd name="T29" fmla="*/ 149 h 149"/>
                <a:gd name="T30" fmla="*/ 14 w 95"/>
                <a:gd name="T31" fmla="*/ 117 h 149"/>
                <a:gd name="T32" fmla="*/ 78 w 95"/>
                <a:gd name="T33" fmla="*/ 115 h 149"/>
                <a:gd name="T34" fmla="*/ 91 w 95"/>
                <a:gd name="T35" fmla="*/ 56 h 149"/>
                <a:gd name="T36" fmla="*/ 91 w 95"/>
                <a:gd name="T37" fmla="*/ 56 h 149"/>
                <a:gd name="T38" fmla="*/ 49 w 95"/>
                <a:gd name="T39" fmla="*/ 4 h 149"/>
                <a:gd name="T40" fmla="*/ 49 w 95"/>
                <a:gd name="T41" fmla="*/ 4 h 149"/>
                <a:gd name="T42" fmla="*/ 5 w 95"/>
                <a:gd name="T43" fmla="*/ 56 h 149"/>
                <a:gd name="T44" fmla="*/ 5 w 95"/>
                <a:gd name="T45" fmla="*/ 56 h 149"/>
                <a:gd name="T46" fmla="*/ 19 w 95"/>
                <a:gd name="T47" fmla="*/ 115 h 149"/>
                <a:gd name="T48" fmla="*/ 19 w 95"/>
                <a:gd name="T49" fmla="*/ 115 h 149"/>
                <a:gd name="T50" fmla="*/ 49 w 95"/>
                <a:gd name="T51" fmla="*/ 144 h 149"/>
                <a:gd name="T52" fmla="*/ 49 w 95"/>
                <a:gd name="T53" fmla="*/ 144 h 149"/>
                <a:gd name="T54" fmla="*/ 78 w 95"/>
                <a:gd name="T55" fmla="*/ 11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49">
                  <a:moveTo>
                    <a:pt x="14" y="117"/>
                  </a:moveTo>
                  <a:cubicBezTo>
                    <a:pt x="6" y="99"/>
                    <a:pt x="0" y="77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36"/>
                    <a:pt x="6" y="2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4" y="3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2" y="0"/>
                    <a:pt x="73" y="3"/>
                    <a:pt x="82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22"/>
                    <a:pt x="95" y="36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76"/>
                    <a:pt x="90" y="99"/>
                    <a:pt x="82" y="117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74" y="135"/>
                    <a:pt x="63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35" y="149"/>
                    <a:pt x="23" y="135"/>
                    <a:pt x="14" y="117"/>
                  </a:cubicBezTo>
                  <a:close/>
                  <a:moveTo>
                    <a:pt x="78" y="115"/>
                  </a:moveTo>
                  <a:cubicBezTo>
                    <a:pt x="86" y="98"/>
                    <a:pt x="91" y="7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17"/>
                    <a:pt x="72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26" y="5"/>
                    <a:pt x="5" y="17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76"/>
                    <a:pt x="10" y="98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27" y="133"/>
                    <a:pt x="39" y="145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59" y="145"/>
                    <a:pt x="70" y="133"/>
                    <a:pt x="78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1387" y="1959"/>
              <a:ext cx="237" cy="364"/>
            </a:xfrm>
            <a:custGeom>
              <a:avLst/>
              <a:gdLst>
                <a:gd name="T0" fmla="*/ 16 w 99"/>
                <a:gd name="T1" fmla="*/ 119 h 153"/>
                <a:gd name="T2" fmla="*/ 0 w 99"/>
                <a:gd name="T3" fmla="*/ 58 h 153"/>
                <a:gd name="T4" fmla="*/ 0 w 99"/>
                <a:gd name="T5" fmla="*/ 58 h 153"/>
                <a:gd name="T6" fmla="*/ 15 w 99"/>
                <a:gd name="T7" fmla="*/ 13 h 153"/>
                <a:gd name="T8" fmla="*/ 51 w 99"/>
                <a:gd name="T9" fmla="*/ 0 h 153"/>
                <a:gd name="T10" fmla="*/ 51 w 99"/>
                <a:gd name="T11" fmla="*/ 0 h 153"/>
                <a:gd name="T12" fmla="*/ 51 w 99"/>
                <a:gd name="T13" fmla="*/ 0 h 153"/>
                <a:gd name="T14" fmla="*/ 51 w 99"/>
                <a:gd name="T15" fmla="*/ 0 h 153"/>
                <a:gd name="T16" fmla="*/ 85 w 99"/>
                <a:gd name="T17" fmla="*/ 13 h 153"/>
                <a:gd name="T18" fmla="*/ 99 w 99"/>
                <a:gd name="T19" fmla="*/ 58 h 153"/>
                <a:gd name="T20" fmla="*/ 86 w 99"/>
                <a:gd name="T21" fmla="*/ 120 h 153"/>
                <a:gd name="T22" fmla="*/ 51 w 99"/>
                <a:gd name="T23" fmla="*/ 153 h 153"/>
                <a:gd name="T24" fmla="*/ 51 w 99"/>
                <a:gd name="T25" fmla="*/ 149 h 153"/>
                <a:gd name="T26" fmla="*/ 82 w 99"/>
                <a:gd name="T27" fmla="*/ 119 h 153"/>
                <a:gd name="T28" fmla="*/ 95 w 99"/>
                <a:gd name="T29" fmla="*/ 58 h 153"/>
                <a:gd name="T30" fmla="*/ 82 w 99"/>
                <a:gd name="T31" fmla="*/ 16 h 153"/>
                <a:gd name="T32" fmla="*/ 51 w 99"/>
                <a:gd name="T33" fmla="*/ 4 h 153"/>
                <a:gd name="T34" fmla="*/ 51 w 99"/>
                <a:gd name="T35" fmla="*/ 4 h 153"/>
                <a:gd name="T36" fmla="*/ 18 w 99"/>
                <a:gd name="T37" fmla="*/ 16 h 153"/>
                <a:gd name="T38" fmla="*/ 4 w 99"/>
                <a:gd name="T39" fmla="*/ 58 h 153"/>
                <a:gd name="T40" fmla="*/ 18 w 99"/>
                <a:gd name="T41" fmla="*/ 119 h 153"/>
                <a:gd name="T42" fmla="*/ 18 w 99"/>
                <a:gd name="T43" fmla="*/ 119 h 153"/>
                <a:gd name="T44" fmla="*/ 51 w 99"/>
                <a:gd name="T45" fmla="*/ 148 h 153"/>
                <a:gd name="T46" fmla="*/ 51 w 99"/>
                <a:gd name="T47" fmla="*/ 148 h 153"/>
                <a:gd name="T48" fmla="*/ 19 w 99"/>
                <a:gd name="T49" fmla="*/ 118 h 153"/>
                <a:gd name="T50" fmla="*/ 5 w 99"/>
                <a:gd name="T51" fmla="*/ 58 h 153"/>
                <a:gd name="T52" fmla="*/ 5 w 99"/>
                <a:gd name="T53" fmla="*/ 58 h 153"/>
                <a:gd name="T54" fmla="*/ 51 w 99"/>
                <a:gd name="T55" fmla="*/ 4 h 153"/>
                <a:gd name="T56" fmla="*/ 95 w 99"/>
                <a:gd name="T57" fmla="*/ 58 h 153"/>
                <a:gd name="T58" fmla="*/ 95 w 99"/>
                <a:gd name="T59" fmla="*/ 59 h 153"/>
                <a:gd name="T60" fmla="*/ 82 w 99"/>
                <a:gd name="T61" fmla="*/ 118 h 153"/>
                <a:gd name="T62" fmla="*/ 82 w 99"/>
                <a:gd name="T63" fmla="*/ 118 h 153"/>
                <a:gd name="T64" fmla="*/ 51 w 99"/>
                <a:gd name="T65" fmla="*/ 148 h 153"/>
                <a:gd name="T66" fmla="*/ 51 w 99"/>
                <a:gd name="T67" fmla="*/ 144 h 153"/>
                <a:gd name="T68" fmla="*/ 51 w 99"/>
                <a:gd name="T69" fmla="*/ 144 h 153"/>
                <a:gd name="T70" fmla="*/ 78 w 99"/>
                <a:gd name="T71" fmla="*/ 117 h 153"/>
                <a:gd name="T72" fmla="*/ 78 w 99"/>
                <a:gd name="T73" fmla="*/ 117 h 153"/>
                <a:gd name="T74" fmla="*/ 91 w 99"/>
                <a:gd name="T75" fmla="*/ 58 h 153"/>
                <a:gd name="T76" fmla="*/ 91 w 99"/>
                <a:gd name="T77" fmla="*/ 58 h 153"/>
                <a:gd name="T78" fmla="*/ 91 w 99"/>
                <a:gd name="T79" fmla="*/ 58 h 153"/>
                <a:gd name="T80" fmla="*/ 51 w 99"/>
                <a:gd name="T81" fmla="*/ 8 h 153"/>
                <a:gd name="T82" fmla="*/ 9 w 99"/>
                <a:gd name="T83" fmla="*/ 58 h 153"/>
                <a:gd name="T84" fmla="*/ 22 w 99"/>
                <a:gd name="T85" fmla="*/ 117 h 153"/>
                <a:gd name="T86" fmla="*/ 51 w 99"/>
                <a:gd name="T87" fmla="*/ 144 h 153"/>
                <a:gd name="T88" fmla="*/ 51 w 99"/>
                <a:gd name="T89" fmla="*/ 144 h 153"/>
                <a:gd name="T90" fmla="*/ 51 w 99"/>
                <a:gd name="T91" fmla="*/ 1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53">
                  <a:moveTo>
                    <a:pt x="15" y="120"/>
                  </a:moveTo>
                  <a:cubicBezTo>
                    <a:pt x="16" y="119"/>
                    <a:pt x="16" y="119"/>
                    <a:pt x="16" y="119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02"/>
                    <a:pt x="0" y="7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7"/>
                    <a:pt x="6" y="22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5" y="3"/>
                    <a:pt x="3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4" y="0"/>
                    <a:pt x="76" y="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94" y="23"/>
                    <a:pt x="99" y="37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9" y="79"/>
                    <a:pt x="94" y="102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78" y="138"/>
                    <a:pt x="66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36" y="153"/>
                    <a:pt x="24" y="138"/>
                    <a:pt x="15" y="120"/>
                  </a:cubicBezTo>
                  <a:close/>
                  <a:moveTo>
                    <a:pt x="51" y="149"/>
                  </a:moveTo>
                  <a:cubicBezTo>
                    <a:pt x="63" y="149"/>
                    <a:pt x="74" y="136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90" y="101"/>
                    <a:pt x="95" y="7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38"/>
                    <a:pt x="90" y="24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4" y="7"/>
                    <a:pt x="63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9" y="4"/>
                    <a:pt x="27" y="7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0" y="24"/>
                    <a:pt x="4" y="3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78"/>
                    <a:pt x="10" y="101"/>
                    <a:pt x="18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27" y="136"/>
                    <a:pt x="39" y="149"/>
                    <a:pt x="51" y="149"/>
                  </a:cubicBezTo>
                  <a:close/>
                  <a:moveTo>
                    <a:pt x="51" y="148"/>
                  </a:move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39" y="148"/>
                    <a:pt x="27" y="136"/>
                    <a:pt x="1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0" y="101"/>
                    <a:pt x="5" y="7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18"/>
                    <a:pt x="27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75" y="4"/>
                    <a:pt x="95" y="18"/>
                    <a:pt x="95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4" y="79"/>
                    <a:pt x="90" y="101"/>
                    <a:pt x="82" y="118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74" y="136"/>
                    <a:pt x="63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lose/>
                  <a:moveTo>
                    <a:pt x="51" y="144"/>
                  </a:move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60" y="145"/>
                    <a:pt x="71" y="134"/>
                    <a:pt x="78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6" y="100"/>
                    <a:pt x="91" y="77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19"/>
                    <a:pt x="73" y="9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28" y="9"/>
                    <a:pt x="9" y="20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77"/>
                    <a:pt x="14" y="100"/>
                    <a:pt x="22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31" y="134"/>
                    <a:pt x="42" y="145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1445" y="1969"/>
              <a:ext cx="107" cy="66"/>
            </a:xfrm>
            <a:custGeom>
              <a:avLst/>
              <a:gdLst>
                <a:gd name="T0" fmla="*/ 1 w 45"/>
                <a:gd name="T1" fmla="*/ 14 h 28"/>
                <a:gd name="T2" fmla="*/ 1 w 45"/>
                <a:gd name="T3" fmla="*/ 10 h 28"/>
                <a:gd name="T4" fmla="*/ 1 w 45"/>
                <a:gd name="T5" fmla="*/ 10 h 28"/>
                <a:gd name="T6" fmla="*/ 4 w 45"/>
                <a:gd name="T7" fmla="*/ 11 h 28"/>
                <a:gd name="T8" fmla="*/ 4 w 45"/>
                <a:gd name="T9" fmla="*/ 11 h 28"/>
                <a:gd name="T10" fmla="*/ 10 w 45"/>
                <a:gd name="T11" fmla="*/ 19 h 28"/>
                <a:gd name="T12" fmla="*/ 21 w 45"/>
                <a:gd name="T13" fmla="*/ 0 h 28"/>
                <a:gd name="T14" fmla="*/ 33 w 45"/>
                <a:gd name="T15" fmla="*/ 16 h 28"/>
                <a:gd name="T16" fmla="*/ 40 w 45"/>
                <a:gd name="T17" fmla="*/ 3 h 28"/>
                <a:gd name="T18" fmla="*/ 43 w 45"/>
                <a:gd name="T19" fmla="*/ 2 h 28"/>
                <a:gd name="T20" fmla="*/ 43 w 45"/>
                <a:gd name="T21" fmla="*/ 2 h 28"/>
                <a:gd name="T22" fmla="*/ 44 w 45"/>
                <a:gd name="T23" fmla="*/ 5 h 28"/>
                <a:gd name="T24" fmla="*/ 44 w 45"/>
                <a:gd name="T25" fmla="*/ 5 h 28"/>
                <a:gd name="T26" fmla="*/ 34 w 45"/>
                <a:gd name="T27" fmla="*/ 25 h 28"/>
                <a:gd name="T28" fmla="*/ 22 w 45"/>
                <a:gd name="T29" fmla="*/ 9 h 28"/>
                <a:gd name="T30" fmla="*/ 11 w 45"/>
                <a:gd name="T31" fmla="*/ 28 h 28"/>
                <a:gd name="T32" fmla="*/ 1 w 45"/>
                <a:gd name="T3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28">
                  <a:moveTo>
                    <a:pt x="1" y="14"/>
                  </a:moveTo>
                  <a:cubicBezTo>
                    <a:pt x="0" y="13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4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42" y="1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3"/>
                    <a:pt x="45" y="4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440" y="1959"/>
              <a:ext cx="115" cy="86"/>
            </a:xfrm>
            <a:custGeom>
              <a:avLst/>
              <a:gdLst>
                <a:gd name="T0" fmla="*/ 1 w 48"/>
                <a:gd name="T1" fmla="*/ 19 h 36"/>
                <a:gd name="T2" fmla="*/ 3 w 48"/>
                <a:gd name="T3" fmla="*/ 18 h 36"/>
                <a:gd name="T4" fmla="*/ 1 w 48"/>
                <a:gd name="T5" fmla="*/ 19 h 36"/>
                <a:gd name="T6" fmla="*/ 0 w 48"/>
                <a:gd name="T7" fmla="*/ 16 h 36"/>
                <a:gd name="T8" fmla="*/ 0 w 48"/>
                <a:gd name="T9" fmla="*/ 16 h 36"/>
                <a:gd name="T10" fmla="*/ 2 w 48"/>
                <a:gd name="T11" fmla="*/ 13 h 36"/>
                <a:gd name="T12" fmla="*/ 2 w 48"/>
                <a:gd name="T13" fmla="*/ 13 h 36"/>
                <a:gd name="T14" fmla="*/ 4 w 48"/>
                <a:gd name="T15" fmla="*/ 12 h 36"/>
                <a:gd name="T16" fmla="*/ 4 w 48"/>
                <a:gd name="T17" fmla="*/ 12 h 36"/>
                <a:gd name="T18" fmla="*/ 8 w 48"/>
                <a:gd name="T19" fmla="*/ 14 h 36"/>
                <a:gd name="T20" fmla="*/ 8 w 48"/>
                <a:gd name="T21" fmla="*/ 14 h 36"/>
                <a:gd name="T22" fmla="*/ 12 w 48"/>
                <a:gd name="T23" fmla="*/ 20 h 36"/>
                <a:gd name="T24" fmla="*/ 23 w 48"/>
                <a:gd name="T25" fmla="*/ 0 h 36"/>
                <a:gd name="T26" fmla="*/ 35 w 48"/>
                <a:gd name="T27" fmla="*/ 16 h 36"/>
                <a:gd name="T28" fmla="*/ 40 w 48"/>
                <a:gd name="T29" fmla="*/ 6 h 36"/>
                <a:gd name="T30" fmla="*/ 44 w 48"/>
                <a:gd name="T31" fmla="*/ 4 h 36"/>
                <a:gd name="T32" fmla="*/ 44 w 48"/>
                <a:gd name="T33" fmla="*/ 4 h 36"/>
                <a:gd name="T34" fmla="*/ 46 w 48"/>
                <a:gd name="T35" fmla="*/ 4 h 36"/>
                <a:gd name="T36" fmla="*/ 46 w 48"/>
                <a:gd name="T37" fmla="*/ 4 h 36"/>
                <a:gd name="T38" fmla="*/ 48 w 48"/>
                <a:gd name="T39" fmla="*/ 8 h 36"/>
                <a:gd name="T40" fmla="*/ 48 w 48"/>
                <a:gd name="T41" fmla="*/ 8 h 36"/>
                <a:gd name="T42" fmla="*/ 48 w 48"/>
                <a:gd name="T43" fmla="*/ 10 h 36"/>
                <a:gd name="T44" fmla="*/ 48 w 48"/>
                <a:gd name="T45" fmla="*/ 10 h 36"/>
                <a:gd name="T46" fmla="*/ 36 w 48"/>
                <a:gd name="T47" fmla="*/ 33 h 36"/>
                <a:gd name="T48" fmla="*/ 24 w 48"/>
                <a:gd name="T49" fmla="*/ 16 h 36"/>
                <a:gd name="T50" fmla="*/ 13 w 48"/>
                <a:gd name="T51" fmla="*/ 36 h 36"/>
                <a:gd name="T52" fmla="*/ 1 w 48"/>
                <a:gd name="T53" fmla="*/ 19 h 36"/>
                <a:gd name="T54" fmla="*/ 13 w 48"/>
                <a:gd name="T55" fmla="*/ 28 h 36"/>
                <a:gd name="T56" fmla="*/ 24 w 48"/>
                <a:gd name="T57" fmla="*/ 9 h 36"/>
                <a:gd name="T58" fmla="*/ 35 w 48"/>
                <a:gd name="T59" fmla="*/ 25 h 36"/>
                <a:gd name="T60" fmla="*/ 44 w 48"/>
                <a:gd name="T61" fmla="*/ 8 h 36"/>
                <a:gd name="T62" fmla="*/ 44 w 48"/>
                <a:gd name="T63" fmla="*/ 8 h 36"/>
                <a:gd name="T64" fmla="*/ 44 w 48"/>
                <a:gd name="T65" fmla="*/ 8 h 36"/>
                <a:gd name="T66" fmla="*/ 44 w 48"/>
                <a:gd name="T67" fmla="*/ 8 h 36"/>
                <a:gd name="T68" fmla="*/ 44 w 48"/>
                <a:gd name="T69" fmla="*/ 8 h 36"/>
                <a:gd name="T70" fmla="*/ 44 w 48"/>
                <a:gd name="T71" fmla="*/ 8 h 36"/>
                <a:gd name="T72" fmla="*/ 44 w 48"/>
                <a:gd name="T73" fmla="*/ 8 h 36"/>
                <a:gd name="T74" fmla="*/ 44 w 48"/>
                <a:gd name="T75" fmla="*/ 8 h 36"/>
                <a:gd name="T76" fmla="*/ 44 w 48"/>
                <a:gd name="T77" fmla="*/ 8 h 36"/>
                <a:gd name="T78" fmla="*/ 35 w 48"/>
                <a:gd name="T79" fmla="*/ 24 h 36"/>
                <a:gd name="T80" fmla="*/ 24 w 48"/>
                <a:gd name="T81" fmla="*/ 7 h 36"/>
                <a:gd name="T82" fmla="*/ 13 w 48"/>
                <a:gd name="T83" fmla="*/ 27 h 36"/>
                <a:gd name="T84" fmla="*/ 5 w 48"/>
                <a:gd name="T85" fmla="*/ 16 h 36"/>
                <a:gd name="T86" fmla="*/ 4 w 48"/>
                <a:gd name="T87" fmla="*/ 16 h 36"/>
                <a:gd name="T88" fmla="*/ 4 w 48"/>
                <a:gd name="T89" fmla="*/ 16 h 36"/>
                <a:gd name="T90" fmla="*/ 4 w 48"/>
                <a:gd name="T91" fmla="*/ 16 h 36"/>
                <a:gd name="T92" fmla="*/ 4 w 48"/>
                <a:gd name="T93" fmla="*/ 16 h 36"/>
                <a:gd name="T94" fmla="*/ 4 w 48"/>
                <a:gd name="T95" fmla="*/ 16 h 36"/>
                <a:gd name="T96" fmla="*/ 4 w 48"/>
                <a:gd name="T97" fmla="*/ 16 h 36"/>
                <a:gd name="T98" fmla="*/ 4 w 48"/>
                <a:gd name="T99" fmla="*/ 16 h 36"/>
                <a:gd name="T100" fmla="*/ 4 w 48"/>
                <a:gd name="T101" fmla="*/ 16 h 36"/>
                <a:gd name="T102" fmla="*/ 4 w 48"/>
                <a:gd name="T103" fmla="*/ 16 h 36"/>
                <a:gd name="T104" fmla="*/ 13 w 48"/>
                <a:gd name="T10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6">
                  <a:moveTo>
                    <a:pt x="1" y="19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7" y="12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5"/>
                    <a:pt x="42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5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" y="19"/>
                    <a:pt x="1" y="19"/>
                    <a:pt x="1" y="19"/>
                  </a:cubicBezTo>
                  <a:close/>
                  <a:moveTo>
                    <a:pt x="13" y="28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3" y="28"/>
                    <a:pt x="13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1462" y="1978"/>
              <a:ext cx="88" cy="278"/>
            </a:xfrm>
            <a:custGeom>
              <a:avLst/>
              <a:gdLst>
                <a:gd name="T0" fmla="*/ 3 w 37"/>
                <a:gd name="T1" fmla="*/ 89 h 117"/>
                <a:gd name="T2" fmla="*/ 2 w 37"/>
                <a:gd name="T3" fmla="*/ 90 h 117"/>
                <a:gd name="T4" fmla="*/ 2 w 37"/>
                <a:gd name="T5" fmla="*/ 90 h 117"/>
                <a:gd name="T6" fmla="*/ 0 w 37"/>
                <a:gd name="T7" fmla="*/ 87 h 117"/>
                <a:gd name="T8" fmla="*/ 0 w 37"/>
                <a:gd name="T9" fmla="*/ 87 h 117"/>
                <a:gd name="T10" fmla="*/ 1 w 37"/>
                <a:gd name="T11" fmla="*/ 84 h 117"/>
                <a:gd name="T12" fmla="*/ 0 w 37"/>
                <a:gd name="T13" fmla="*/ 84 h 117"/>
                <a:gd name="T14" fmla="*/ 1 w 37"/>
                <a:gd name="T15" fmla="*/ 81 h 117"/>
                <a:gd name="T16" fmla="*/ 1 w 37"/>
                <a:gd name="T17" fmla="*/ 81 h 117"/>
                <a:gd name="T18" fmla="*/ 12 w 37"/>
                <a:gd name="T19" fmla="*/ 0 h 117"/>
                <a:gd name="T20" fmla="*/ 17 w 37"/>
                <a:gd name="T21" fmla="*/ 0 h 117"/>
                <a:gd name="T22" fmla="*/ 37 w 37"/>
                <a:gd name="T23" fmla="*/ 78 h 117"/>
                <a:gd name="T24" fmla="*/ 18 w 37"/>
                <a:gd name="T25" fmla="*/ 117 h 117"/>
                <a:gd name="T26" fmla="*/ 3 w 37"/>
                <a:gd name="T27" fmla="*/ 89 h 117"/>
                <a:gd name="T28" fmla="*/ 18 w 37"/>
                <a:gd name="T29" fmla="*/ 107 h 117"/>
                <a:gd name="T30" fmla="*/ 32 w 37"/>
                <a:gd name="T31" fmla="*/ 78 h 117"/>
                <a:gd name="T32" fmla="*/ 15 w 37"/>
                <a:gd name="T33" fmla="*/ 12 h 117"/>
                <a:gd name="T34" fmla="*/ 5 w 37"/>
                <a:gd name="T35" fmla="*/ 83 h 117"/>
                <a:gd name="T36" fmla="*/ 18 w 37"/>
                <a:gd name="T3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17">
                  <a:moveTo>
                    <a:pt x="3" y="89"/>
                  </a:moveTo>
                  <a:cubicBezTo>
                    <a:pt x="3" y="90"/>
                    <a:pt x="3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3"/>
                    <a:pt x="0" y="82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3" y="89"/>
                    <a:pt x="3" y="89"/>
                    <a:pt x="3" y="89"/>
                  </a:cubicBezTo>
                  <a:close/>
                  <a:moveTo>
                    <a:pt x="18" y="10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18" y="107"/>
                    <a:pt x="18" y="107"/>
                    <a:pt x="1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457" y="1971"/>
              <a:ext cx="100" cy="297"/>
            </a:xfrm>
            <a:custGeom>
              <a:avLst/>
              <a:gdLst>
                <a:gd name="T0" fmla="*/ 4 w 42"/>
                <a:gd name="T1" fmla="*/ 95 h 125"/>
                <a:gd name="T2" fmla="*/ 4 w 42"/>
                <a:gd name="T3" fmla="*/ 95 h 125"/>
                <a:gd name="T4" fmla="*/ 4 w 42"/>
                <a:gd name="T5" fmla="*/ 95 h 125"/>
                <a:gd name="T6" fmla="*/ 0 w 42"/>
                <a:gd name="T7" fmla="*/ 90 h 125"/>
                <a:gd name="T8" fmla="*/ 0 w 42"/>
                <a:gd name="T9" fmla="*/ 90 h 125"/>
                <a:gd name="T10" fmla="*/ 0 w 42"/>
                <a:gd name="T11" fmla="*/ 90 h 125"/>
                <a:gd name="T12" fmla="*/ 0 w 42"/>
                <a:gd name="T13" fmla="*/ 90 h 125"/>
                <a:gd name="T14" fmla="*/ 0 w 42"/>
                <a:gd name="T15" fmla="*/ 88 h 125"/>
                <a:gd name="T16" fmla="*/ 0 w 42"/>
                <a:gd name="T17" fmla="*/ 86 h 125"/>
                <a:gd name="T18" fmla="*/ 0 w 42"/>
                <a:gd name="T19" fmla="*/ 86 h 125"/>
                <a:gd name="T20" fmla="*/ 1 w 42"/>
                <a:gd name="T21" fmla="*/ 83 h 125"/>
                <a:gd name="T22" fmla="*/ 1 w 42"/>
                <a:gd name="T23" fmla="*/ 83 h 125"/>
                <a:gd name="T24" fmla="*/ 13 w 42"/>
                <a:gd name="T25" fmla="*/ 1 h 125"/>
                <a:gd name="T26" fmla="*/ 20 w 42"/>
                <a:gd name="T27" fmla="*/ 0 h 125"/>
                <a:gd name="T28" fmla="*/ 42 w 42"/>
                <a:gd name="T29" fmla="*/ 82 h 125"/>
                <a:gd name="T30" fmla="*/ 20 w 42"/>
                <a:gd name="T31" fmla="*/ 125 h 125"/>
                <a:gd name="T32" fmla="*/ 4 w 42"/>
                <a:gd name="T33" fmla="*/ 95 h 125"/>
                <a:gd name="T34" fmla="*/ 20 w 42"/>
                <a:gd name="T35" fmla="*/ 116 h 125"/>
                <a:gd name="T36" fmla="*/ 37 w 42"/>
                <a:gd name="T37" fmla="*/ 81 h 125"/>
                <a:gd name="T38" fmla="*/ 17 w 42"/>
                <a:gd name="T39" fmla="*/ 5 h 125"/>
                <a:gd name="T40" fmla="*/ 16 w 42"/>
                <a:gd name="T41" fmla="*/ 5 h 125"/>
                <a:gd name="T42" fmla="*/ 5 w 42"/>
                <a:gd name="T43" fmla="*/ 85 h 125"/>
                <a:gd name="T44" fmla="*/ 4 w 42"/>
                <a:gd name="T45" fmla="*/ 86 h 125"/>
                <a:gd name="T46" fmla="*/ 4 w 42"/>
                <a:gd name="T47" fmla="*/ 86 h 125"/>
                <a:gd name="T48" fmla="*/ 4 w 42"/>
                <a:gd name="T49" fmla="*/ 86 h 125"/>
                <a:gd name="T50" fmla="*/ 4 w 42"/>
                <a:gd name="T51" fmla="*/ 86 h 125"/>
                <a:gd name="T52" fmla="*/ 4 w 42"/>
                <a:gd name="T53" fmla="*/ 86 h 125"/>
                <a:gd name="T54" fmla="*/ 5 w 42"/>
                <a:gd name="T55" fmla="*/ 87 h 125"/>
                <a:gd name="T56" fmla="*/ 5 w 42"/>
                <a:gd name="T57" fmla="*/ 88 h 125"/>
                <a:gd name="T58" fmla="*/ 4 w 42"/>
                <a:gd name="T59" fmla="*/ 90 h 125"/>
                <a:gd name="T60" fmla="*/ 4 w 42"/>
                <a:gd name="T61" fmla="*/ 90 h 125"/>
                <a:gd name="T62" fmla="*/ 4 w 42"/>
                <a:gd name="T63" fmla="*/ 90 h 125"/>
                <a:gd name="T64" fmla="*/ 4 w 42"/>
                <a:gd name="T65" fmla="*/ 90 h 125"/>
                <a:gd name="T66" fmla="*/ 4 w 42"/>
                <a:gd name="T67" fmla="*/ 91 h 125"/>
                <a:gd name="T68" fmla="*/ 4 w 42"/>
                <a:gd name="T69" fmla="*/ 91 h 125"/>
                <a:gd name="T70" fmla="*/ 5 w 42"/>
                <a:gd name="T71" fmla="*/ 91 h 125"/>
                <a:gd name="T72" fmla="*/ 5 w 42"/>
                <a:gd name="T73" fmla="*/ 91 h 125"/>
                <a:gd name="T74" fmla="*/ 5 w 42"/>
                <a:gd name="T75" fmla="*/ 91 h 125"/>
                <a:gd name="T76" fmla="*/ 5 w 42"/>
                <a:gd name="T77" fmla="*/ 91 h 125"/>
                <a:gd name="T78" fmla="*/ 6 w 42"/>
                <a:gd name="T79" fmla="*/ 90 h 125"/>
                <a:gd name="T80" fmla="*/ 20 w 42"/>
                <a:gd name="T81" fmla="*/ 116 h 125"/>
                <a:gd name="T82" fmla="*/ 3 w 42"/>
                <a:gd name="T83" fmla="*/ 93 h 125"/>
                <a:gd name="T84" fmla="*/ 5 w 42"/>
                <a:gd name="T85" fmla="*/ 92 h 125"/>
                <a:gd name="T86" fmla="*/ 3 w 42"/>
                <a:gd name="T87" fmla="*/ 93 h 125"/>
                <a:gd name="T88" fmla="*/ 5 w 42"/>
                <a:gd name="T89" fmla="*/ 87 h 125"/>
                <a:gd name="T90" fmla="*/ 15 w 42"/>
                <a:gd name="T91" fmla="*/ 15 h 125"/>
                <a:gd name="T92" fmla="*/ 19 w 42"/>
                <a:gd name="T93" fmla="*/ 15 h 125"/>
                <a:gd name="T94" fmla="*/ 36 w 42"/>
                <a:gd name="T95" fmla="*/ 81 h 125"/>
                <a:gd name="T96" fmla="*/ 21 w 42"/>
                <a:gd name="T97" fmla="*/ 111 h 125"/>
                <a:gd name="T98" fmla="*/ 20 w 42"/>
                <a:gd name="T99" fmla="*/ 114 h 125"/>
                <a:gd name="T100" fmla="*/ 5 w 42"/>
                <a:gd name="T101" fmla="*/ 87 h 125"/>
                <a:gd name="T102" fmla="*/ 20 w 42"/>
                <a:gd name="T103" fmla="*/ 110 h 125"/>
                <a:gd name="T104" fmla="*/ 21 w 42"/>
                <a:gd name="T105" fmla="*/ 109 h 125"/>
                <a:gd name="T106" fmla="*/ 20 w 42"/>
                <a:gd name="T107" fmla="*/ 110 h 125"/>
                <a:gd name="T108" fmla="*/ 9 w 42"/>
                <a:gd name="T109" fmla="*/ 86 h 125"/>
                <a:gd name="T110" fmla="*/ 20 w 42"/>
                <a:gd name="T111" fmla="*/ 106 h 125"/>
                <a:gd name="T112" fmla="*/ 32 w 42"/>
                <a:gd name="T113" fmla="*/ 81 h 125"/>
                <a:gd name="T114" fmla="*/ 18 w 42"/>
                <a:gd name="T115" fmla="*/ 26 h 125"/>
                <a:gd name="T116" fmla="*/ 9 w 42"/>
                <a:gd name="T117" fmla="*/ 8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" h="125">
                  <a:moveTo>
                    <a:pt x="4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2" y="94"/>
                    <a:pt x="0" y="92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7"/>
                    <a:pt x="0" y="87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5"/>
                    <a:pt x="0" y="84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4" y="95"/>
                    <a:pt x="4" y="95"/>
                    <a:pt x="4" y="95"/>
                  </a:cubicBezTo>
                  <a:close/>
                  <a:moveTo>
                    <a:pt x="20" y="116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1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20" y="116"/>
                    <a:pt x="20" y="116"/>
                    <a:pt x="20" y="116"/>
                  </a:cubicBezTo>
                  <a:close/>
                  <a:moveTo>
                    <a:pt x="3" y="93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3" y="93"/>
                    <a:pt x="3" y="93"/>
                    <a:pt x="3" y="93"/>
                  </a:cubicBezTo>
                  <a:close/>
                  <a:moveTo>
                    <a:pt x="5" y="87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5" y="87"/>
                    <a:pt x="5" y="87"/>
                    <a:pt x="5" y="87"/>
                  </a:cubicBezTo>
                  <a:close/>
                  <a:moveTo>
                    <a:pt x="20" y="110"/>
                  </a:moveTo>
                  <a:cubicBezTo>
                    <a:pt x="21" y="109"/>
                    <a:pt x="21" y="109"/>
                    <a:pt x="21" y="109"/>
                  </a:cubicBezTo>
                  <a:cubicBezTo>
                    <a:pt x="20" y="110"/>
                    <a:pt x="20" y="110"/>
                    <a:pt x="20" y="110"/>
                  </a:cubicBezTo>
                  <a:close/>
                  <a:moveTo>
                    <a:pt x="9" y="8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9" y="86"/>
                    <a:pt x="9" y="86"/>
                    <a:pt x="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301" y="2028"/>
              <a:ext cx="103" cy="183"/>
            </a:xfrm>
            <a:custGeom>
              <a:avLst/>
              <a:gdLst>
                <a:gd name="T0" fmla="*/ 21 w 43"/>
                <a:gd name="T1" fmla="*/ 77 h 77"/>
                <a:gd name="T2" fmla="*/ 11 w 43"/>
                <a:gd name="T3" fmla="*/ 58 h 77"/>
                <a:gd name="T4" fmla="*/ 11 w 43"/>
                <a:gd name="T5" fmla="*/ 58 h 77"/>
                <a:gd name="T6" fmla="*/ 8 w 43"/>
                <a:gd name="T7" fmla="*/ 33 h 77"/>
                <a:gd name="T8" fmla="*/ 8 w 43"/>
                <a:gd name="T9" fmla="*/ 33 h 77"/>
                <a:gd name="T10" fmla="*/ 8 w 43"/>
                <a:gd name="T11" fmla="*/ 28 h 77"/>
                <a:gd name="T12" fmla="*/ 8 w 43"/>
                <a:gd name="T13" fmla="*/ 28 h 77"/>
                <a:gd name="T14" fmla="*/ 9 w 43"/>
                <a:gd name="T15" fmla="*/ 19 h 77"/>
                <a:gd name="T16" fmla="*/ 1 w 43"/>
                <a:gd name="T17" fmla="*/ 4 h 77"/>
                <a:gd name="T18" fmla="*/ 2 w 43"/>
                <a:gd name="T19" fmla="*/ 1 h 77"/>
                <a:gd name="T20" fmla="*/ 2 w 43"/>
                <a:gd name="T21" fmla="*/ 1 h 77"/>
                <a:gd name="T22" fmla="*/ 5 w 43"/>
                <a:gd name="T23" fmla="*/ 2 h 77"/>
                <a:gd name="T24" fmla="*/ 5 w 43"/>
                <a:gd name="T25" fmla="*/ 2 h 77"/>
                <a:gd name="T26" fmla="*/ 14 w 43"/>
                <a:gd name="T27" fmla="*/ 18 h 77"/>
                <a:gd name="T28" fmla="*/ 13 w 43"/>
                <a:gd name="T29" fmla="*/ 28 h 77"/>
                <a:gd name="T30" fmla="*/ 13 w 43"/>
                <a:gd name="T31" fmla="*/ 33 h 77"/>
                <a:gd name="T32" fmla="*/ 13 w 43"/>
                <a:gd name="T33" fmla="*/ 33 h 77"/>
                <a:gd name="T34" fmla="*/ 15 w 43"/>
                <a:gd name="T35" fmla="*/ 57 h 77"/>
                <a:gd name="T36" fmla="*/ 15 w 43"/>
                <a:gd name="T37" fmla="*/ 57 h 77"/>
                <a:gd name="T38" fmla="*/ 23 w 43"/>
                <a:gd name="T39" fmla="*/ 72 h 77"/>
                <a:gd name="T40" fmla="*/ 23 w 43"/>
                <a:gd name="T41" fmla="*/ 72 h 77"/>
                <a:gd name="T42" fmla="*/ 23 w 43"/>
                <a:gd name="T43" fmla="*/ 72 h 77"/>
                <a:gd name="T44" fmla="*/ 24 w 43"/>
                <a:gd name="T45" fmla="*/ 71 h 77"/>
                <a:gd name="T46" fmla="*/ 24 w 43"/>
                <a:gd name="T47" fmla="*/ 71 h 77"/>
                <a:gd name="T48" fmla="*/ 27 w 43"/>
                <a:gd name="T49" fmla="*/ 66 h 77"/>
                <a:gd name="T50" fmla="*/ 27 w 43"/>
                <a:gd name="T51" fmla="*/ 66 h 77"/>
                <a:gd name="T52" fmla="*/ 33 w 43"/>
                <a:gd name="T53" fmla="*/ 49 h 77"/>
                <a:gd name="T54" fmla="*/ 33 w 43"/>
                <a:gd name="T55" fmla="*/ 49 h 77"/>
                <a:gd name="T56" fmla="*/ 38 w 43"/>
                <a:gd name="T57" fmla="*/ 24 h 77"/>
                <a:gd name="T58" fmla="*/ 38 w 43"/>
                <a:gd name="T59" fmla="*/ 24 h 77"/>
                <a:gd name="T60" fmla="*/ 41 w 43"/>
                <a:gd name="T61" fmla="*/ 22 h 77"/>
                <a:gd name="T62" fmla="*/ 41 w 43"/>
                <a:gd name="T63" fmla="*/ 22 h 77"/>
                <a:gd name="T64" fmla="*/ 43 w 43"/>
                <a:gd name="T65" fmla="*/ 25 h 77"/>
                <a:gd name="T66" fmla="*/ 43 w 43"/>
                <a:gd name="T67" fmla="*/ 25 h 77"/>
                <a:gd name="T68" fmla="*/ 31 w 43"/>
                <a:gd name="T69" fmla="*/ 68 h 77"/>
                <a:gd name="T70" fmla="*/ 31 w 43"/>
                <a:gd name="T71" fmla="*/ 68 h 77"/>
                <a:gd name="T72" fmla="*/ 23 w 43"/>
                <a:gd name="T73" fmla="*/ 77 h 77"/>
                <a:gd name="T74" fmla="*/ 23 w 43"/>
                <a:gd name="T75" fmla="*/ 77 h 77"/>
                <a:gd name="T76" fmla="*/ 21 w 43"/>
                <a:gd name="T7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77">
                  <a:moveTo>
                    <a:pt x="21" y="77"/>
                  </a:moveTo>
                  <a:cubicBezTo>
                    <a:pt x="15" y="75"/>
                    <a:pt x="13" y="67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9" y="49"/>
                    <a:pt x="8" y="39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1"/>
                    <a:pt x="8" y="29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31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9"/>
                    <a:pt x="14" y="49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7" y="66"/>
                    <a:pt x="21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6" y="68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9" y="61"/>
                    <a:pt x="31" y="55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6" y="36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2" y="22"/>
                    <a:pt x="43" y="23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8" y="53"/>
                    <a:pt x="3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9" y="73"/>
                    <a:pt x="27" y="77"/>
                    <a:pt x="23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77"/>
                    <a:pt x="22" y="77"/>
                    <a:pt x="21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1299" y="2026"/>
              <a:ext cx="110" cy="190"/>
            </a:xfrm>
            <a:custGeom>
              <a:avLst/>
              <a:gdLst>
                <a:gd name="T0" fmla="*/ 22 w 46"/>
                <a:gd name="T1" fmla="*/ 78 h 80"/>
                <a:gd name="T2" fmla="*/ 10 w 46"/>
                <a:gd name="T3" fmla="*/ 60 h 80"/>
                <a:gd name="T4" fmla="*/ 7 w 46"/>
                <a:gd name="T5" fmla="*/ 34 h 80"/>
                <a:gd name="T6" fmla="*/ 7 w 46"/>
                <a:gd name="T7" fmla="*/ 28 h 80"/>
                <a:gd name="T8" fmla="*/ 8 w 46"/>
                <a:gd name="T9" fmla="*/ 20 h 80"/>
                <a:gd name="T10" fmla="*/ 0 w 46"/>
                <a:gd name="T11" fmla="*/ 4 h 80"/>
                <a:gd name="T12" fmla="*/ 2 w 46"/>
                <a:gd name="T13" fmla="*/ 0 h 80"/>
                <a:gd name="T14" fmla="*/ 4 w 46"/>
                <a:gd name="T15" fmla="*/ 0 h 80"/>
                <a:gd name="T16" fmla="*/ 8 w 46"/>
                <a:gd name="T17" fmla="*/ 2 h 80"/>
                <a:gd name="T18" fmla="*/ 17 w 46"/>
                <a:gd name="T19" fmla="*/ 18 h 80"/>
                <a:gd name="T20" fmla="*/ 16 w 46"/>
                <a:gd name="T21" fmla="*/ 33 h 80"/>
                <a:gd name="T22" fmla="*/ 16 w 46"/>
                <a:gd name="T23" fmla="*/ 33 h 80"/>
                <a:gd name="T24" fmla="*/ 16 w 46"/>
                <a:gd name="T25" fmla="*/ 34 h 80"/>
                <a:gd name="T26" fmla="*/ 18 w 46"/>
                <a:gd name="T27" fmla="*/ 58 h 80"/>
                <a:gd name="T28" fmla="*/ 23 w 46"/>
                <a:gd name="T29" fmla="*/ 71 h 80"/>
                <a:gd name="T30" fmla="*/ 24 w 46"/>
                <a:gd name="T31" fmla="*/ 71 h 80"/>
                <a:gd name="T32" fmla="*/ 26 w 46"/>
                <a:gd name="T33" fmla="*/ 66 h 80"/>
                <a:gd name="T34" fmla="*/ 32 w 46"/>
                <a:gd name="T35" fmla="*/ 49 h 80"/>
                <a:gd name="T36" fmla="*/ 37 w 46"/>
                <a:gd name="T37" fmla="*/ 24 h 80"/>
                <a:gd name="T38" fmla="*/ 37 w 46"/>
                <a:gd name="T39" fmla="*/ 24 h 80"/>
                <a:gd name="T40" fmla="*/ 41 w 46"/>
                <a:gd name="T41" fmla="*/ 21 h 80"/>
                <a:gd name="T42" fmla="*/ 42 w 46"/>
                <a:gd name="T43" fmla="*/ 21 h 80"/>
                <a:gd name="T44" fmla="*/ 46 w 46"/>
                <a:gd name="T45" fmla="*/ 25 h 80"/>
                <a:gd name="T46" fmla="*/ 46 w 46"/>
                <a:gd name="T47" fmla="*/ 26 h 80"/>
                <a:gd name="T48" fmla="*/ 46 w 46"/>
                <a:gd name="T49" fmla="*/ 26 h 80"/>
                <a:gd name="T50" fmla="*/ 46 w 46"/>
                <a:gd name="T51" fmla="*/ 26 h 80"/>
                <a:gd name="T52" fmla="*/ 45 w 46"/>
                <a:gd name="T53" fmla="*/ 27 h 80"/>
                <a:gd name="T54" fmla="*/ 45 w 46"/>
                <a:gd name="T55" fmla="*/ 31 h 80"/>
                <a:gd name="T56" fmla="*/ 42 w 46"/>
                <a:gd name="T57" fmla="*/ 42 h 80"/>
                <a:gd name="T58" fmla="*/ 34 w 46"/>
                <a:gd name="T59" fmla="*/ 70 h 80"/>
                <a:gd name="T60" fmla="*/ 24 w 46"/>
                <a:gd name="T61" fmla="*/ 80 h 80"/>
                <a:gd name="T62" fmla="*/ 23 w 46"/>
                <a:gd name="T63" fmla="*/ 76 h 80"/>
                <a:gd name="T64" fmla="*/ 30 w 46"/>
                <a:gd name="T65" fmla="*/ 68 h 80"/>
                <a:gd name="T66" fmla="*/ 42 w 46"/>
                <a:gd name="T67" fmla="*/ 25 h 80"/>
                <a:gd name="T68" fmla="*/ 42 w 46"/>
                <a:gd name="T69" fmla="*/ 25 h 80"/>
                <a:gd name="T70" fmla="*/ 41 w 46"/>
                <a:gd name="T71" fmla="*/ 25 h 80"/>
                <a:gd name="T72" fmla="*/ 41 w 46"/>
                <a:gd name="T73" fmla="*/ 25 h 80"/>
                <a:gd name="T74" fmla="*/ 41 w 46"/>
                <a:gd name="T75" fmla="*/ 25 h 80"/>
                <a:gd name="T76" fmla="*/ 41 w 46"/>
                <a:gd name="T77" fmla="*/ 25 h 80"/>
                <a:gd name="T78" fmla="*/ 41 w 46"/>
                <a:gd name="T79" fmla="*/ 26 h 80"/>
                <a:gd name="T80" fmla="*/ 41 w 46"/>
                <a:gd name="T81" fmla="*/ 27 h 80"/>
                <a:gd name="T82" fmla="*/ 39 w 46"/>
                <a:gd name="T83" fmla="*/ 33 h 80"/>
                <a:gd name="T84" fmla="*/ 35 w 46"/>
                <a:gd name="T85" fmla="*/ 50 h 80"/>
                <a:gd name="T86" fmla="*/ 30 w 46"/>
                <a:gd name="T87" fmla="*/ 68 h 80"/>
                <a:gd name="T88" fmla="*/ 27 w 46"/>
                <a:gd name="T89" fmla="*/ 73 h 80"/>
                <a:gd name="T90" fmla="*/ 26 w 46"/>
                <a:gd name="T91" fmla="*/ 75 h 80"/>
                <a:gd name="T92" fmla="*/ 24 w 46"/>
                <a:gd name="T93" fmla="*/ 75 h 80"/>
                <a:gd name="T94" fmla="*/ 18 w 46"/>
                <a:gd name="T95" fmla="*/ 70 h 80"/>
                <a:gd name="T96" fmla="*/ 14 w 46"/>
                <a:gd name="T97" fmla="*/ 59 h 80"/>
                <a:gd name="T98" fmla="*/ 12 w 46"/>
                <a:gd name="T99" fmla="*/ 34 h 80"/>
                <a:gd name="T100" fmla="*/ 12 w 46"/>
                <a:gd name="T101" fmla="*/ 33 h 80"/>
                <a:gd name="T102" fmla="*/ 12 w 46"/>
                <a:gd name="T103" fmla="*/ 29 h 80"/>
                <a:gd name="T104" fmla="*/ 13 w 46"/>
                <a:gd name="T105" fmla="*/ 19 h 80"/>
                <a:gd name="T106" fmla="*/ 4 w 46"/>
                <a:gd name="T107" fmla="*/ 4 h 80"/>
                <a:gd name="T108" fmla="*/ 4 w 46"/>
                <a:gd name="T109" fmla="*/ 4 h 80"/>
                <a:gd name="T110" fmla="*/ 4 w 46"/>
                <a:gd name="T111" fmla="*/ 4 h 80"/>
                <a:gd name="T112" fmla="*/ 4 w 46"/>
                <a:gd name="T113" fmla="*/ 4 h 80"/>
                <a:gd name="T114" fmla="*/ 12 w 46"/>
                <a:gd name="T115" fmla="*/ 19 h 80"/>
                <a:gd name="T116" fmla="*/ 11 w 46"/>
                <a:gd name="T117" fmla="*/ 34 h 80"/>
                <a:gd name="T118" fmla="*/ 14 w 46"/>
                <a:gd name="T119" fmla="*/ 59 h 80"/>
                <a:gd name="T120" fmla="*/ 23 w 46"/>
                <a:gd name="T121" fmla="*/ 76 h 80"/>
                <a:gd name="T122" fmla="*/ 23 w 46"/>
                <a:gd name="T12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" h="80">
                  <a:moveTo>
                    <a:pt x="22" y="80"/>
                  </a:moveTo>
                  <a:cubicBezTo>
                    <a:pt x="22" y="78"/>
                    <a:pt x="22" y="78"/>
                    <a:pt x="22" y="78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14" y="77"/>
                    <a:pt x="12" y="68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8" y="51"/>
                    <a:pt x="7" y="40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2"/>
                    <a:pt x="7" y="30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0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40"/>
                    <a:pt x="17" y="50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4"/>
                    <a:pt x="22" y="69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8" y="62"/>
                    <a:pt x="30" y="5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5" y="37"/>
                    <a:pt x="37" y="25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9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4" y="21"/>
                    <a:pt x="46" y="23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4" y="34"/>
                    <a:pt x="43" y="38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51"/>
                    <a:pt x="37" y="62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74"/>
                    <a:pt x="30" y="79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0"/>
                    <a:pt x="23" y="80"/>
                    <a:pt x="22" y="80"/>
                  </a:cubicBezTo>
                  <a:close/>
                  <a:moveTo>
                    <a:pt x="23" y="76"/>
                  </a:moveTo>
                  <a:cubicBezTo>
                    <a:pt x="27" y="76"/>
                    <a:pt x="28" y="73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7" y="54"/>
                    <a:pt x="41" y="28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9"/>
                    <a:pt x="40" y="31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8"/>
                    <a:pt x="37" y="44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4" y="57"/>
                    <a:pt x="32" y="63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9" y="70"/>
                    <a:pt x="28" y="72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4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1" y="75"/>
                    <a:pt x="20" y="73"/>
                    <a:pt x="18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67"/>
                    <a:pt x="15" y="63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0"/>
                    <a:pt x="12" y="40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0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2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40"/>
                    <a:pt x="12" y="50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6" y="68"/>
                    <a:pt x="18" y="75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323" y="2028"/>
              <a:ext cx="26" cy="55"/>
            </a:xfrm>
            <a:custGeom>
              <a:avLst/>
              <a:gdLst>
                <a:gd name="T0" fmla="*/ 2 w 11"/>
                <a:gd name="T1" fmla="*/ 23 h 23"/>
                <a:gd name="T2" fmla="*/ 0 w 11"/>
                <a:gd name="T3" fmla="*/ 20 h 23"/>
                <a:gd name="T4" fmla="*/ 0 w 11"/>
                <a:gd name="T5" fmla="*/ 20 h 23"/>
                <a:gd name="T6" fmla="*/ 7 w 11"/>
                <a:gd name="T7" fmla="*/ 2 h 23"/>
                <a:gd name="T8" fmla="*/ 10 w 11"/>
                <a:gd name="T9" fmla="*/ 1 h 23"/>
                <a:gd name="T10" fmla="*/ 10 w 11"/>
                <a:gd name="T11" fmla="*/ 1 h 23"/>
                <a:gd name="T12" fmla="*/ 11 w 11"/>
                <a:gd name="T13" fmla="*/ 4 h 23"/>
                <a:gd name="T14" fmla="*/ 11 w 11"/>
                <a:gd name="T15" fmla="*/ 4 h 23"/>
                <a:gd name="T16" fmla="*/ 5 w 11"/>
                <a:gd name="T17" fmla="*/ 21 h 23"/>
                <a:gd name="T18" fmla="*/ 2 w 11"/>
                <a:gd name="T19" fmla="*/ 23 h 23"/>
                <a:gd name="T20" fmla="*/ 2 w 11"/>
                <a:gd name="T21" fmla="*/ 23 h 23"/>
                <a:gd name="T22" fmla="*/ 2 w 1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3">
                  <a:moveTo>
                    <a:pt x="2" y="23"/>
                  </a:move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3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1318" y="2026"/>
              <a:ext cx="36" cy="61"/>
            </a:xfrm>
            <a:custGeom>
              <a:avLst/>
              <a:gdLst>
                <a:gd name="T0" fmla="*/ 4 w 15"/>
                <a:gd name="T1" fmla="*/ 26 h 26"/>
                <a:gd name="T2" fmla="*/ 3 w 15"/>
                <a:gd name="T3" fmla="*/ 26 h 26"/>
                <a:gd name="T4" fmla="*/ 3 w 15"/>
                <a:gd name="T5" fmla="*/ 26 h 26"/>
                <a:gd name="T6" fmla="*/ 3 w 15"/>
                <a:gd name="T7" fmla="*/ 26 h 26"/>
                <a:gd name="T8" fmla="*/ 0 w 15"/>
                <a:gd name="T9" fmla="*/ 22 h 26"/>
                <a:gd name="T10" fmla="*/ 0 w 15"/>
                <a:gd name="T11" fmla="*/ 22 h 26"/>
                <a:gd name="T12" fmla="*/ 0 w 15"/>
                <a:gd name="T13" fmla="*/ 20 h 26"/>
                <a:gd name="T14" fmla="*/ 0 w 15"/>
                <a:gd name="T15" fmla="*/ 20 h 26"/>
                <a:gd name="T16" fmla="*/ 7 w 15"/>
                <a:gd name="T17" fmla="*/ 2 h 26"/>
                <a:gd name="T18" fmla="*/ 11 w 15"/>
                <a:gd name="T19" fmla="*/ 0 h 26"/>
                <a:gd name="T20" fmla="*/ 11 w 15"/>
                <a:gd name="T21" fmla="*/ 0 h 26"/>
                <a:gd name="T22" fmla="*/ 12 w 15"/>
                <a:gd name="T23" fmla="*/ 0 h 26"/>
                <a:gd name="T24" fmla="*/ 12 w 15"/>
                <a:gd name="T25" fmla="*/ 0 h 26"/>
                <a:gd name="T26" fmla="*/ 15 w 15"/>
                <a:gd name="T27" fmla="*/ 4 h 26"/>
                <a:gd name="T28" fmla="*/ 15 w 15"/>
                <a:gd name="T29" fmla="*/ 4 h 26"/>
                <a:gd name="T30" fmla="*/ 15 w 15"/>
                <a:gd name="T31" fmla="*/ 5 h 26"/>
                <a:gd name="T32" fmla="*/ 15 w 15"/>
                <a:gd name="T33" fmla="*/ 5 h 26"/>
                <a:gd name="T34" fmla="*/ 8 w 15"/>
                <a:gd name="T35" fmla="*/ 23 h 26"/>
                <a:gd name="T36" fmla="*/ 4 w 15"/>
                <a:gd name="T37" fmla="*/ 26 h 26"/>
                <a:gd name="T38" fmla="*/ 4 w 15"/>
                <a:gd name="T39" fmla="*/ 26 h 26"/>
                <a:gd name="T40" fmla="*/ 4 w 15"/>
                <a:gd name="T41" fmla="*/ 26 h 26"/>
                <a:gd name="T42" fmla="*/ 10 w 15"/>
                <a:gd name="T43" fmla="*/ 4 h 26"/>
                <a:gd name="T44" fmla="*/ 4 w 15"/>
                <a:gd name="T45" fmla="*/ 22 h 26"/>
                <a:gd name="T46" fmla="*/ 4 w 15"/>
                <a:gd name="T47" fmla="*/ 22 h 26"/>
                <a:gd name="T48" fmla="*/ 4 w 15"/>
                <a:gd name="T49" fmla="*/ 22 h 26"/>
                <a:gd name="T50" fmla="*/ 4 w 15"/>
                <a:gd name="T51" fmla="*/ 22 h 26"/>
                <a:gd name="T52" fmla="*/ 4 w 15"/>
                <a:gd name="T53" fmla="*/ 24 h 26"/>
                <a:gd name="T54" fmla="*/ 4 w 15"/>
                <a:gd name="T55" fmla="*/ 22 h 26"/>
                <a:gd name="T56" fmla="*/ 4 w 15"/>
                <a:gd name="T57" fmla="*/ 22 h 26"/>
                <a:gd name="T58" fmla="*/ 4 w 15"/>
                <a:gd name="T59" fmla="*/ 22 h 26"/>
                <a:gd name="T60" fmla="*/ 5 w 15"/>
                <a:gd name="T61" fmla="*/ 22 h 26"/>
                <a:gd name="T62" fmla="*/ 5 w 15"/>
                <a:gd name="T63" fmla="*/ 22 h 26"/>
                <a:gd name="T64" fmla="*/ 11 w 15"/>
                <a:gd name="T65" fmla="*/ 4 h 26"/>
                <a:gd name="T66" fmla="*/ 11 w 15"/>
                <a:gd name="T67" fmla="*/ 4 h 26"/>
                <a:gd name="T68" fmla="*/ 11 w 15"/>
                <a:gd name="T69" fmla="*/ 4 h 26"/>
                <a:gd name="T70" fmla="*/ 11 w 15"/>
                <a:gd name="T71" fmla="*/ 4 h 26"/>
                <a:gd name="T72" fmla="*/ 11 w 15"/>
                <a:gd name="T73" fmla="*/ 4 h 26"/>
                <a:gd name="T74" fmla="*/ 11 w 15"/>
                <a:gd name="T75" fmla="*/ 4 h 26"/>
                <a:gd name="T76" fmla="*/ 11 w 15"/>
                <a:gd name="T77" fmla="*/ 4 h 26"/>
                <a:gd name="T78" fmla="*/ 10 w 15"/>
                <a:gd name="T7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26">
                  <a:moveTo>
                    <a:pt x="4" y="26"/>
                  </a:move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5" y="2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lose/>
                  <a:moveTo>
                    <a:pt x="10" y="4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323" y="2019"/>
              <a:ext cx="17" cy="52"/>
            </a:xfrm>
            <a:custGeom>
              <a:avLst/>
              <a:gdLst>
                <a:gd name="T0" fmla="*/ 2 w 7"/>
                <a:gd name="T1" fmla="*/ 20 h 22"/>
                <a:gd name="T2" fmla="*/ 0 w 7"/>
                <a:gd name="T3" fmla="*/ 3 h 22"/>
                <a:gd name="T4" fmla="*/ 2 w 7"/>
                <a:gd name="T5" fmla="*/ 0 h 22"/>
                <a:gd name="T6" fmla="*/ 2 w 7"/>
                <a:gd name="T7" fmla="*/ 0 h 22"/>
                <a:gd name="T8" fmla="*/ 5 w 7"/>
                <a:gd name="T9" fmla="*/ 2 h 22"/>
                <a:gd name="T10" fmla="*/ 5 w 7"/>
                <a:gd name="T11" fmla="*/ 2 h 22"/>
                <a:gd name="T12" fmla="*/ 7 w 7"/>
                <a:gd name="T13" fmla="*/ 19 h 22"/>
                <a:gd name="T14" fmla="*/ 4 w 7"/>
                <a:gd name="T15" fmla="*/ 22 h 22"/>
                <a:gd name="T16" fmla="*/ 4 w 7"/>
                <a:gd name="T17" fmla="*/ 22 h 22"/>
                <a:gd name="T18" fmla="*/ 4 w 7"/>
                <a:gd name="T19" fmla="*/ 22 h 22"/>
                <a:gd name="T20" fmla="*/ 4 w 7"/>
                <a:gd name="T21" fmla="*/ 22 h 22"/>
                <a:gd name="T22" fmla="*/ 2 w 7"/>
                <a:gd name="T2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22">
                  <a:moveTo>
                    <a:pt x="2" y="2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1"/>
                    <a:pt x="6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318" y="2014"/>
              <a:ext cx="26" cy="62"/>
            </a:xfrm>
            <a:custGeom>
              <a:avLst/>
              <a:gdLst>
                <a:gd name="T0" fmla="*/ 2 w 11"/>
                <a:gd name="T1" fmla="*/ 22 h 26"/>
                <a:gd name="T2" fmla="*/ 4 w 11"/>
                <a:gd name="T3" fmla="*/ 22 h 26"/>
                <a:gd name="T4" fmla="*/ 2 w 11"/>
                <a:gd name="T5" fmla="*/ 22 h 26"/>
                <a:gd name="T6" fmla="*/ 0 w 11"/>
                <a:gd name="T7" fmla="*/ 5 h 26"/>
                <a:gd name="T8" fmla="*/ 0 w 11"/>
                <a:gd name="T9" fmla="*/ 5 h 26"/>
                <a:gd name="T10" fmla="*/ 0 w 11"/>
                <a:gd name="T11" fmla="*/ 5 h 26"/>
                <a:gd name="T12" fmla="*/ 4 w 11"/>
                <a:gd name="T13" fmla="*/ 0 h 26"/>
                <a:gd name="T14" fmla="*/ 4 w 11"/>
                <a:gd name="T15" fmla="*/ 0 h 26"/>
                <a:gd name="T16" fmla="*/ 4 w 11"/>
                <a:gd name="T17" fmla="*/ 0 h 26"/>
                <a:gd name="T18" fmla="*/ 4 w 11"/>
                <a:gd name="T19" fmla="*/ 0 h 26"/>
                <a:gd name="T20" fmla="*/ 9 w 11"/>
                <a:gd name="T21" fmla="*/ 4 h 26"/>
                <a:gd name="T22" fmla="*/ 9 w 11"/>
                <a:gd name="T23" fmla="*/ 4 h 26"/>
                <a:gd name="T24" fmla="*/ 11 w 11"/>
                <a:gd name="T25" fmla="*/ 21 h 26"/>
                <a:gd name="T26" fmla="*/ 11 w 11"/>
                <a:gd name="T27" fmla="*/ 22 h 26"/>
                <a:gd name="T28" fmla="*/ 11 w 11"/>
                <a:gd name="T29" fmla="*/ 22 h 26"/>
                <a:gd name="T30" fmla="*/ 7 w 11"/>
                <a:gd name="T31" fmla="*/ 26 h 26"/>
                <a:gd name="T32" fmla="*/ 7 w 11"/>
                <a:gd name="T33" fmla="*/ 26 h 26"/>
                <a:gd name="T34" fmla="*/ 6 w 11"/>
                <a:gd name="T35" fmla="*/ 26 h 26"/>
                <a:gd name="T36" fmla="*/ 6 w 11"/>
                <a:gd name="T37" fmla="*/ 26 h 26"/>
                <a:gd name="T38" fmla="*/ 2 w 11"/>
                <a:gd name="T39" fmla="*/ 22 h 26"/>
                <a:gd name="T40" fmla="*/ 6 w 11"/>
                <a:gd name="T41" fmla="*/ 22 h 26"/>
                <a:gd name="T42" fmla="*/ 6 w 11"/>
                <a:gd name="T43" fmla="*/ 22 h 26"/>
                <a:gd name="T44" fmla="*/ 6 w 11"/>
                <a:gd name="T45" fmla="*/ 22 h 26"/>
                <a:gd name="T46" fmla="*/ 7 w 11"/>
                <a:gd name="T47" fmla="*/ 22 h 26"/>
                <a:gd name="T48" fmla="*/ 7 w 11"/>
                <a:gd name="T49" fmla="*/ 22 h 26"/>
                <a:gd name="T50" fmla="*/ 7 w 11"/>
                <a:gd name="T51" fmla="*/ 22 h 26"/>
                <a:gd name="T52" fmla="*/ 7 w 11"/>
                <a:gd name="T53" fmla="*/ 22 h 26"/>
                <a:gd name="T54" fmla="*/ 5 w 11"/>
                <a:gd name="T55" fmla="*/ 5 h 26"/>
                <a:gd name="T56" fmla="*/ 4 w 11"/>
                <a:gd name="T57" fmla="*/ 4 h 26"/>
                <a:gd name="T58" fmla="*/ 4 w 11"/>
                <a:gd name="T59" fmla="*/ 4 h 26"/>
                <a:gd name="T60" fmla="*/ 4 w 11"/>
                <a:gd name="T61" fmla="*/ 4 h 26"/>
                <a:gd name="T62" fmla="*/ 4 w 11"/>
                <a:gd name="T63" fmla="*/ 4 h 26"/>
                <a:gd name="T64" fmla="*/ 4 w 11"/>
                <a:gd name="T65" fmla="*/ 5 h 26"/>
                <a:gd name="T66" fmla="*/ 4 w 11"/>
                <a:gd name="T67" fmla="*/ 5 h 26"/>
                <a:gd name="T68" fmla="*/ 4 w 11"/>
                <a:gd name="T69" fmla="*/ 5 h 26"/>
                <a:gd name="T70" fmla="*/ 4 w 11"/>
                <a:gd name="T71" fmla="*/ 5 h 26"/>
                <a:gd name="T72" fmla="*/ 6 w 11"/>
                <a:gd name="T73" fmla="*/ 22 h 26"/>
                <a:gd name="T74" fmla="*/ 6 w 11"/>
                <a:gd name="T75" fmla="*/ 22 h 26"/>
                <a:gd name="T76" fmla="*/ 6 w 11"/>
                <a:gd name="T7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26">
                  <a:moveTo>
                    <a:pt x="2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4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26"/>
                    <a:pt x="2" y="24"/>
                    <a:pt x="2" y="22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1567" y="1624"/>
              <a:ext cx="236" cy="361"/>
            </a:xfrm>
            <a:custGeom>
              <a:avLst/>
              <a:gdLst>
                <a:gd name="T0" fmla="*/ 1 w 99"/>
                <a:gd name="T1" fmla="*/ 151 h 152"/>
                <a:gd name="T2" fmla="*/ 1 w 99"/>
                <a:gd name="T3" fmla="*/ 148 h 152"/>
                <a:gd name="T4" fmla="*/ 1 w 99"/>
                <a:gd name="T5" fmla="*/ 148 h 152"/>
                <a:gd name="T6" fmla="*/ 56 w 99"/>
                <a:gd name="T7" fmla="*/ 80 h 152"/>
                <a:gd name="T8" fmla="*/ 56 w 99"/>
                <a:gd name="T9" fmla="*/ 80 h 152"/>
                <a:gd name="T10" fmla="*/ 94 w 99"/>
                <a:gd name="T11" fmla="*/ 2 h 152"/>
                <a:gd name="T12" fmla="*/ 94 w 99"/>
                <a:gd name="T13" fmla="*/ 2 h 152"/>
                <a:gd name="T14" fmla="*/ 97 w 99"/>
                <a:gd name="T15" fmla="*/ 1 h 152"/>
                <a:gd name="T16" fmla="*/ 97 w 99"/>
                <a:gd name="T17" fmla="*/ 1 h 152"/>
                <a:gd name="T18" fmla="*/ 98 w 99"/>
                <a:gd name="T19" fmla="*/ 4 h 152"/>
                <a:gd name="T20" fmla="*/ 98 w 99"/>
                <a:gd name="T21" fmla="*/ 4 h 152"/>
                <a:gd name="T22" fmla="*/ 60 w 99"/>
                <a:gd name="T23" fmla="*/ 82 h 152"/>
                <a:gd name="T24" fmla="*/ 60 w 99"/>
                <a:gd name="T25" fmla="*/ 82 h 152"/>
                <a:gd name="T26" fmla="*/ 5 w 99"/>
                <a:gd name="T27" fmla="*/ 151 h 152"/>
                <a:gd name="T28" fmla="*/ 5 w 99"/>
                <a:gd name="T29" fmla="*/ 151 h 152"/>
                <a:gd name="T30" fmla="*/ 3 w 99"/>
                <a:gd name="T31" fmla="*/ 152 h 152"/>
                <a:gd name="T32" fmla="*/ 3 w 99"/>
                <a:gd name="T33" fmla="*/ 152 h 152"/>
                <a:gd name="T34" fmla="*/ 1 w 99"/>
                <a:gd name="T3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52">
                  <a:moveTo>
                    <a:pt x="1" y="151"/>
                  </a:moveTo>
                  <a:cubicBezTo>
                    <a:pt x="0" y="150"/>
                    <a:pt x="0" y="149"/>
                    <a:pt x="1" y="14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1" y="148"/>
                    <a:pt x="46" y="95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65" y="65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1"/>
                    <a:pt x="96" y="0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8" y="1"/>
                    <a:pt x="99" y="3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70" y="67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0" y="98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4" y="151"/>
                    <a:pt x="4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2" y="152"/>
                    <a:pt x="2" y="151"/>
                    <a:pt x="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564" y="1622"/>
              <a:ext cx="242" cy="368"/>
            </a:xfrm>
            <a:custGeom>
              <a:avLst/>
              <a:gdLst>
                <a:gd name="T0" fmla="*/ 2 w 101"/>
                <a:gd name="T1" fmla="*/ 152 h 155"/>
                <a:gd name="T2" fmla="*/ 0 w 101"/>
                <a:gd name="T3" fmla="*/ 150 h 155"/>
                <a:gd name="T4" fmla="*/ 1 w 101"/>
                <a:gd name="T5" fmla="*/ 147 h 155"/>
                <a:gd name="T6" fmla="*/ 1 w 101"/>
                <a:gd name="T7" fmla="*/ 147 h 155"/>
                <a:gd name="T8" fmla="*/ 1 w 101"/>
                <a:gd name="T9" fmla="*/ 147 h 155"/>
                <a:gd name="T10" fmla="*/ 1 w 101"/>
                <a:gd name="T11" fmla="*/ 147 h 155"/>
                <a:gd name="T12" fmla="*/ 3 w 101"/>
                <a:gd name="T13" fmla="*/ 145 h 155"/>
                <a:gd name="T14" fmla="*/ 8 w 101"/>
                <a:gd name="T15" fmla="*/ 139 h 155"/>
                <a:gd name="T16" fmla="*/ 24 w 101"/>
                <a:gd name="T17" fmla="*/ 119 h 155"/>
                <a:gd name="T18" fmla="*/ 55 w 101"/>
                <a:gd name="T19" fmla="*/ 80 h 155"/>
                <a:gd name="T20" fmla="*/ 93 w 101"/>
                <a:gd name="T21" fmla="*/ 2 h 155"/>
                <a:gd name="T22" fmla="*/ 97 w 101"/>
                <a:gd name="T23" fmla="*/ 0 h 155"/>
                <a:gd name="T24" fmla="*/ 99 w 101"/>
                <a:gd name="T25" fmla="*/ 0 h 155"/>
                <a:gd name="T26" fmla="*/ 101 w 101"/>
                <a:gd name="T27" fmla="*/ 4 h 155"/>
                <a:gd name="T28" fmla="*/ 101 w 101"/>
                <a:gd name="T29" fmla="*/ 6 h 155"/>
                <a:gd name="T30" fmla="*/ 62 w 101"/>
                <a:gd name="T31" fmla="*/ 84 h 155"/>
                <a:gd name="T32" fmla="*/ 7 w 101"/>
                <a:gd name="T33" fmla="*/ 153 h 155"/>
                <a:gd name="T34" fmla="*/ 7 w 101"/>
                <a:gd name="T35" fmla="*/ 153 h 155"/>
                <a:gd name="T36" fmla="*/ 4 w 101"/>
                <a:gd name="T37" fmla="*/ 155 h 155"/>
                <a:gd name="T38" fmla="*/ 4 w 101"/>
                <a:gd name="T39" fmla="*/ 151 h 155"/>
                <a:gd name="T40" fmla="*/ 59 w 101"/>
                <a:gd name="T41" fmla="*/ 82 h 155"/>
                <a:gd name="T42" fmla="*/ 97 w 101"/>
                <a:gd name="T43" fmla="*/ 4 h 155"/>
                <a:gd name="T44" fmla="*/ 97 w 101"/>
                <a:gd name="T45" fmla="*/ 4 h 155"/>
                <a:gd name="T46" fmla="*/ 97 w 101"/>
                <a:gd name="T47" fmla="*/ 4 h 155"/>
                <a:gd name="T48" fmla="*/ 97 w 101"/>
                <a:gd name="T49" fmla="*/ 4 h 155"/>
                <a:gd name="T50" fmla="*/ 97 w 101"/>
                <a:gd name="T51" fmla="*/ 4 h 155"/>
                <a:gd name="T52" fmla="*/ 58 w 101"/>
                <a:gd name="T53" fmla="*/ 82 h 155"/>
                <a:gd name="T54" fmla="*/ 4 w 101"/>
                <a:gd name="T55" fmla="*/ 150 h 155"/>
                <a:gd name="T56" fmla="*/ 4 w 101"/>
                <a:gd name="T57" fmla="*/ 150 h 155"/>
                <a:gd name="T58" fmla="*/ 4 w 101"/>
                <a:gd name="T59" fmla="*/ 150 h 155"/>
                <a:gd name="T60" fmla="*/ 4 w 101"/>
                <a:gd name="T61" fmla="*/ 150 h 155"/>
                <a:gd name="T62" fmla="*/ 4 w 101"/>
                <a:gd name="T63" fmla="*/ 151 h 155"/>
                <a:gd name="T64" fmla="*/ 4 w 101"/>
                <a:gd name="T65" fmla="*/ 150 h 155"/>
                <a:gd name="T66" fmla="*/ 4 w 101"/>
                <a:gd name="T67" fmla="*/ 1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55">
                  <a:moveTo>
                    <a:pt x="1" y="153"/>
                  </a:moveTo>
                  <a:cubicBezTo>
                    <a:pt x="2" y="152"/>
                    <a:pt x="2" y="152"/>
                    <a:pt x="2" y="1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53"/>
                    <a:pt x="0" y="151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8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6"/>
                    <a:pt x="2" y="146"/>
                    <a:pt x="3" y="145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4" y="144"/>
                    <a:pt x="6" y="141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12" y="134"/>
                    <a:pt x="18" y="126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37" y="104"/>
                    <a:pt x="50" y="87"/>
                    <a:pt x="5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64" y="65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1"/>
                    <a:pt x="101" y="2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73" y="68"/>
                    <a:pt x="62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53" y="100"/>
                    <a:pt x="10" y="150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6" y="154"/>
                    <a:pt x="5" y="155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5"/>
                    <a:pt x="2" y="154"/>
                    <a:pt x="1" y="153"/>
                  </a:cubicBezTo>
                  <a:close/>
                  <a:moveTo>
                    <a:pt x="4" y="151"/>
                  </a:moveTo>
                  <a:cubicBezTo>
                    <a:pt x="4" y="150"/>
                    <a:pt x="49" y="98"/>
                    <a:pt x="59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9" y="67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68" y="67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49" y="97"/>
                    <a:pt x="6" y="147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1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1775" y="1591"/>
              <a:ext cx="28" cy="55"/>
            </a:xfrm>
            <a:custGeom>
              <a:avLst/>
              <a:gdLst>
                <a:gd name="T0" fmla="*/ 7 w 12"/>
                <a:gd name="T1" fmla="*/ 22 h 23"/>
                <a:gd name="T2" fmla="*/ 0 w 12"/>
                <a:gd name="T3" fmla="*/ 4 h 23"/>
                <a:gd name="T4" fmla="*/ 2 w 12"/>
                <a:gd name="T5" fmla="*/ 1 h 23"/>
                <a:gd name="T6" fmla="*/ 2 w 12"/>
                <a:gd name="T7" fmla="*/ 1 h 23"/>
                <a:gd name="T8" fmla="*/ 5 w 12"/>
                <a:gd name="T9" fmla="*/ 2 h 23"/>
                <a:gd name="T10" fmla="*/ 5 w 12"/>
                <a:gd name="T11" fmla="*/ 2 h 23"/>
                <a:gd name="T12" fmla="*/ 11 w 12"/>
                <a:gd name="T13" fmla="*/ 20 h 23"/>
                <a:gd name="T14" fmla="*/ 10 w 12"/>
                <a:gd name="T15" fmla="*/ 23 h 23"/>
                <a:gd name="T16" fmla="*/ 10 w 12"/>
                <a:gd name="T17" fmla="*/ 23 h 23"/>
                <a:gd name="T18" fmla="*/ 9 w 12"/>
                <a:gd name="T19" fmla="*/ 23 h 23"/>
                <a:gd name="T20" fmla="*/ 9 w 12"/>
                <a:gd name="T21" fmla="*/ 23 h 23"/>
                <a:gd name="T22" fmla="*/ 7 w 12"/>
                <a:gd name="T2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3">
                  <a:moveTo>
                    <a:pt x="7" y="2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1"/>
                    <a:pt x="11" y="22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2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EditPoints="1"/>
            </p:cNvSpPr>
            <p:nvPr/>
          </p:nvSpPr>
          <p:spPr bwMode="auto">
            <a:xfrm>
              <a:off x="1770" y="1589"/>
              <a:ext cx="36" cy="61"/>
            </a:xfrm>
            <a:custGeom>
              <a:avLst/>
              <a:gdLst>
                <a:gd name="T0" fmla="*/ 7 w 15"/>
                <a:gd name="T1" fmla="*/ 23 h 26"/>
                <a:gd name="T2" fmla="*/ 9 w 15"/>
                <a:gd name="T3" fmla="*/ 23 h 26"/>
                <a:gd name="T4" fmla="*/ 7 w 15"/>
                <a:gd name="T5" fmla="*/ 23 h 26"/>
                <a:gd name="T6" fmla="*/ 0 w 15"/>
                <a:gd name="T7" fmla="*/ 6 h 26"/>
                <a:gd name="T8" fmla="*/ 0 w 15"/>
                <a:gd name="T9" fmla="*/ 4 h 26"/>
                <a:gd name="T10" fmla="*/ 0 w 15"/>
                <a:gd name="T11" fmla="*/ 4 h 26"/>
                <a:gd name="T12" fmla="*/ 3 w 15"/>
                <a:gd name="T13" fmla="*/ 0 h 26"/>
                <a:gd name="T14" fmla="*/ 3 w 15"/>
                <a:gd name="T15" fmla="*/ 0 h 26"/>
                <a:gd name="T16" fmla="*/ 4 w 15"/>
                <a:gd name="T17" fmla="*/ 0 h 26"/>
                <a:gd name="T18" fmla="*/ 4 w 15"/>
                <a:gd name="T19" fmla="*/ 0 h 26"/>
                <a:gd name="T20" fmla="*/ 8 w 15"/>
                <a:gd name="T21" fmla="*/ 3 h 26"/>
                <a:gd name="T22" fmla="*/ 8 w 15"/>
                <a:gd name="T23" fmla="*/ 3 h 26"/>
                <a:gd name="T24" fmla="*/ 15 w 15"/>
                <a:gd name="T25" fmla="*/ 20 h 26"/>
                <a:gd name="T26" fmla="*/ 15 w 15"/>
                <a:gd name="T27" fmla="*/ 22 h 26"/>
                <a:gd name="T28" fmla="*/ 15 w 15"/>
                <a:gd name="T29" fmla="*/ 22 h 26"/>
                <a:gd name="T30" fmla="*/ 13 w 15"/>
                <a:gd name="T31" fmla="*/ 26 h 26"/>
                <a:gd name="T32" fmla="*/ 13 w 15"/>
                <a:gd name="T33" fmla="*/ 26 h 26"/>
                <a:gd name="T34" fmla="*/ 11 w 15"/>
                <a:gd name="T35" fmla="*/ 26 h 26"/>
                <a:gd name="T36" fmla="*/ 11 w 15"/>
                <a:gd name="T37" fmla="*/ 26 h 26"/>
                <a:gd name="T38" fmla="*/ 7 w 15"/>
                <a:gd name="T39" fmla="*/ 23 h 26"/>
                <a:gd name="T40" fmla="*/ 11 w 15"/>
                <a:gd name="T41" fmla="*/ 22 h 26"/>
                <a:gd name="T42" fmla="*/ 11 w 15"/>
                <a:gd name="T43" fmla="*/ 22 h 26"/>
                <a:gd name="T44" fmla="*/ 11 w 15"/>
                <a:gd name="T45" fmla="*/ 22 h 26"/>
                <a:gd name="T46" fmla="*/ 11 w 15"/>
                <a:gd name="T47" fmla="*/ 22 h 26"/>
                <a:gd name="T48" fmla="*/ 11 w 15"/>
                <a:gd name="T49" fmla="*/ 22 h 26"/>
                <a:gd name="T50" fmla="*/ 11 w 15"/>
                <a:gd name="T51" fmla="*/ 22 h 26"/>
                <a:gd name="T52" fmla="*/ 11 w 15"/>
                <a:gd name="T53" fmla="*/ 22 h 26"/>
                <a:gd name="T54" fmla="*/ 5 w 15"/>
                <a:gd name="T55" fmla="*/ 4 h 26"/>
                <a:gd name="T56" fmla="*/ 4 w 15"/>
                <a:gd name="T57" fmla="*/ 4 h 26"/>
                <a:gd name="T58" fmla="*/ 4 w 15"/>
                <a:gd name="T59" fmla="*/ 4 h 26"/>
                <a:gd name="T60" fmla="*/ 4 w 15"/>
                <a:gd name="T61" fmla="*/ 4 h 26"/>
                <a:gd name="T62" fmla="*/ 4 w 15"/>
                <a:gd name="T63" fmla="*/ 4 h 26"/>
                <a:gd name="T64" fmla="*/ 4 w 15"/>
                <a:gd name="T65" fmla="*/ 4 h 26"/>
                <a:gd name="T66" fmla="*/ 4 w 15"/>
                <a:gd name="T67" fmla="*/ 4 h 26"/>
                <a:gd name="T68" fmla="*/ 4 w 15"/>
                <a:gd name="T69" fmla="*/ 4 h 26"/>
                <a:gd name="T70" fmla="*/ 4 w 15"/>
                <a:gd name="T71" fmla="*/ 4 h 26"/>
                <a:gd name="T72" fmla="*/ 11 w 15"/>
                <a:gd name="T73" fmla="*/ 22 h 26"/>
                <a:gd name="T74" fmla="*/ 11 w 15"/>
                <a:gd name="T75" fmla="*/ 22 h 26"/>
                <a:gd name="T76" fmla="*/ 11 w 15"/>
                <a:gd name="T7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" h="26">
                  <a:moveTo>
                    <a:pt x="7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5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6"/>
                    <a:pt x="8" y="25"/>
                    <a:pt x="7" y="23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1789" y="1603"/>
              <a:ext cx="43" cy="33"/>
            </a:xfrm>
            <a:custGeom>
              <a:avLst/>
              <a:gdLst>
                <a:gd name="T0" fmla="*/ 1 w 18"/>
                <a:gd name="T1" fmla="*/ 14 h 14"/>
                <a:gd name="T2" fmla="*/ 2 w 18"/>
                <a:gd name="T3" fmla="*/ 10 h 14"/>
                <a:gd name="T4" fmla="*/ 2 w 18"/>
                <a:gd name="T5" fmla="*/ 10 h 14"/>
                <a:gd name="T6" fmla="*/ 14 w 18"/>
                <a:gd name="T7" fmla="*/ 0 h 14"/>
                <a:gd name="T8" fmla="*/ 17 w 18"/>
                <a:gd name="T9" fmla="*/ 1 h 14"/>
                <a:gd name="T10" fmla="*/ 17 w 18"/>
                <a:gd name="T11" fmla="*/ 1 h 14"/>
                <a:gd name="T12" fmla="*/ 17 w 18"/>
                <a:gd name="T13" fmla="*/ 4 h 14"/>
                <a:gd name="T14" fmla="*/ 17 w 18"/>
                <a:gd name="T15" fmla="*/ 4 h 14"/>
                <a:gd name="T16" fmla="*/ 5 w 18"/>
                <a:gd name="T17" fmla="*/ 14 h 14"/>
                <a:gd name="T18" fmla="*/ 3 w 18"/>
                <a:gd name="T19" fmla="*/ 14 h 14"/>
                <a:gd name="T20" fmla="*/ 3 w 18"/>
                <a:gd name="T21" fmla="*/ 14 h 14"/>
                <a:gd name="T22" fmla="*/ 1 w 18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4">
                  <a:moveTo>
                    <a:pt x="1" y="14"/>
                  </a:moveTo>
                  <a:cubicBezTo>
                    <a:pt x="0" y="13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8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1787" y="1598"/>
              <a:ext cx="50" cy="43"/>
            </a:xfrm>
            <a:custGeom>
              <a:avLst/>
              <a:gdLst>
                <a:gd name="T0" fmla="*/ 4 w 21"/>
                <a:gd name="T1" fmla="*/ 18 h 18"/>
                <a:gd name="T2" fmla="*/ 1 w 21"/>
                <a:gd name="T3" fmla="*/ 17 h 18"/>
                <a:gd name="T4" fmla="*/ 1 w 21"/>
                <a:gd name="T5" fmla="*/ 17 h 18"/>
                <a:gd name="T6" fmla="*/ 1 w 21"/>
                <a:gd name="T7" fmla="*/ 17 h 18"/>
                <a:gd name="T8" fmla="*/ 0 w 21"/>
                <a:gd name="T9" fmla="*/ 14 h 18"/>
                <a:gd name="T10" fmla="*/ 0 w 21"/>
                <a:gd name="T11" fmla="*/ 14 h 18"/>
                <a:gd name="T12" fmla="*/ 1 w 21"/>
                <a:gd name="T13" fmla="*/ 11 h 18"/>
                <a:gd name="T14" fmla="*/ 1 w 21"/>
                <a:gd name="T15" fmla="*/ 11 h 18"/>
                <a:gd name="T16" fmla="*/ 14 w 21"/>
                <a:gd name="T17" fmla="*/ 1 h 18"/>
                <a:gd name="T18" fmla="*/ 16 w 21"/>
                <a:gd name="T19" fmla="*/ 0 h 18"/>
                <a:gd name="T20" fmla="*/ 16 w 21"/>
                <a:gd name="T21" fmla="*/ 0 h 18"/>
                <a:gd name="T22" fmla="*/ 20 w 21"/>
                <a:gd name="T23" fmla="*/ 2 h 18"/>
                <a:gd name="T24" fmla="*/ 20 w 21"/>
                <a:gd name="T25" fmla="*/ 2 h 18"/>
                <a:gd name="T26" fmla="*/ 21 w 21"/>
                <a:gd name="T27" fmla="*/ 4 h 18"/>
                <a:gd name="T28" fmla="*/ 21 w 21"/>
                <a:gd name="T29" fmla="*/ 4 h 18"/>
                <a:gd name="T30" fmla="*/ 19 w 21"/>
                <a:gd name="T31" fmla="*/ 8 h 18"/>
                <a:gd name="T32" fmla="*/ 19 w 21"/>
                <a:gd name="T33" fmla="*/ 8 h 18"/>
                <a:gd name="T34" fmla="*/ 7 w 21"/>
                <a:gd name="T35" fmla="*/ 17 h 18"/>
                <a:gd name="T36" fmla="*/ 4 w 21"/>
                <a:gd name="T37" fmla="*/ 18 h 18"/>
                <a:gd name="T38" fmla="*/ 4 w 21"/>
                <a:gd name="T39" fmla="*/ 18 h 18"/>
                <a:gd name="T40" fmla="*/ 4 w 21"/>
                <a:gd name="T41" fmla="*/ 18 h 18"/>
                <a:gd name="T42" fmla="*/ 16 w 21"/>
                <a:gd name="T43" fmla="*/ 4 h 18"/>
                <a:gd name="T44" fmla="*/ 4 w 21"/>
                <a:gd name="T45" fmla="*/ 14 h 18"/>
                <a:gd name="T46" fmla="*/ 4 w 21"/>
                <a:gd name="T47" fmla="*/ 14 h 18"/>
                <a:gd name="T48" fmla="*/ 4 w 21"/>
                <a:gd name="T49" fmla="*/ 14 h 18"/>
                <a:gd name="T50" fmla="*/ 4 w 21"/>
                <a:gd name="T51" fmla="*/ 14 h 18"/>
                <a:gd name="T52" fmla="*/ 4 w 21"/>
                <a:gd name="T53" fmla="*/ 14 h 18"/>
                <a:gd name="T54" fmla="*/ 2 w 21"/>
                <a:gd name="T55" fmla="*/ 16 h 18"/>
                <a:gd name="T56" fmla="*/ 4 w 21"/>
                <a:gd name="T57" fmla="*/ 14 h 18"/>
                <a:gd name="T58" fmla="*/ 4 w 21"/>
                <a:gd name="T59" fmla="*/ 14 h 18"/>
                <a:gd name="T60" fmla="*/ 4 w 21"/>
                <a:gd name="T61" fmla="*/ 14 h 18"/>
                <a:gd name="T62" fmla="*/ 4 w 21"/>
                <a:gd name="T63" fmla="*/ 14 h 18"/>
                <a:gd name="T64" fmla="*/ 4 w 21"/>
                <a:gd name="T65" fmla="*/ 14 h 18"/>
                <a:gd name="T66" fmla="*/ 16 w 21"/>
                <a:gd name="T67" fmla="*/ 5 h 18"/>
                <a:gd name="T68" fmla="*/ 17 w 21"/>
                <a:gd name="T69" fmla="*/ 4 h 18"/>
                <a:gd name="T70" fmla="*/ 17 w 21"/>
                <a:gd name="T71" fmla="*/ 4 h 18"/>
                <a:gd name="T72" fmla="*/ 17 w 21"/>
                <a:gd name="T73" fmla="*/ 4 h 18"/>
                <a:gd name="T74" fmla="*/ 17 w 21"/>
                <a:gd name="T75" fmla="*/ 4 h 18"/>
                <a:gd name="T76" fmla="*/ 16 w 21"/>
                <a:gd name="T77" fmla="*/ 4 h 18"/>
                <a:gd name="T78" fmla="*/ 16 w 21"/>
                <a:gd name="T79" fmla="*/ 4 h 18"/>
                <a:gd name="T80" fmla="*/ 16 w 21"/>
                <a:gd name="T8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" h="18">
                  <a:moveTo>
                    <a:pt x="4" y="18"/>
                  </a:moveTo>
                  <a:cubicBezTo>
                    <a:pt x="3" y="18"/>
                    <a:pt x="2" y="18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6"/>
                    <a:pt x="20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16" y="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1794" y="1577"/>
              <a:ext cx="24" cy="57"/>
            </a:xfrm>
            <a:custGeom>
              <a:avLst/>
              <a:gdLst>
                <a:gd name="T0" fmla="*/ 3 w 10"/>
                <a:gd name="T1" fmla="*/ 24 h 24"/>
                <a:gd name="T2" fmla="*/ 1 w 10"/>
                <a:gd name="T3" fmla="*/ 21 h 24"/>
                <a:gd name="T4" fmla="*/ 1 w 10"/>
                <a:gd name="T5" fmla="*/ 21 h 24"/>
                <a:gd name="T6" fmla="*/ 5 w 10"/>
                <a:gd name="T7" fmla="*/ 2 h 24"/>
                <a:gd name="T8" fmla="*/ 8 w 10"/>
                <a:gd name="T9" fmla="*/ 0 h 24"/>
                <a:gd name="T10" fmla="*/ 8 w 10"/>
                <a:gd name="T11" fmla="*/ 0 h 24"/>
                <a:gd name="T12" fmla="*/ 9 w 10"/>
                <a:gd name="T13" fmla="*/ 3 h 24"/>
                <a:gd name="T14" fmla="*/ 9 w 10"/>
                <a:gd name="T15" fmla="*/ 3 h 24"/>
                <a:gd name="T16" fmla="*/ 5 w 10"/>
                <a:gd name="T17" fmla="*/ 22 h 24"/>
                <a:gd name="T18" fmla="*/ 3 w 10"/>
                <a:gd name="T19" fmla="*/ 24 h 24"/>
                <a:gd name="T20" fmla="*/ 3 w 10"/>
                <a:gd name="T21" fmla="*/ 24 h 24"/>
                <a:gd name="T22" fmla="*/ 3 w 10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3" y="24"/>
                  </a:moveTo>
                  <a:cubicBezTo>
                    <a:pt x="1" y="24"/>
                    <a:pt x="0" y="22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4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792" y="1572"/>
              <a:ext cx="31" cy="67"/>
            </a:xfrm>
            <a:custGeom>
              <a:avLst/>
              <a:gdLst>
                <a:gd name="T0" fmla="*/ 3 w 13"/>
                <a:gd name="T1" fmla="*/ 28 h 28"/>
                <a:gd name="T2" fmla="*/ 3 w 13"/>
                <a:gd name="T3" fmla="*/ 28 h 28"/>
                <a:gd name="T4" fmla="*/ 0 w 13"/>
                <a:gd name="T5" fmla="*/ 24 h 28"/>
                <a:gd name="T6" fmla="*/ 0 w 13"/>
                <a:gd name="T7" fmla="*/ 24 h 28"/>
                <a:gd name="T8" fmla="*/ 0 w 13"/>
                <a:gd name="T9" fmla="*/ 23 h 28"/>
                <a:gd name="T10" fmla="*/ 0 w 13"/>
                <a:gd name="T11" fmla="*/ 23 h 28"/>
                <a:gd name="T12" fmla="*/ 4 w 13"/>
                <a:gd name="T13" fmla="*/ 3 h 28"/>
                <a:gd name="T14" fmla="*/ 8 w 13"/>
                <a:gd name="T15" fmla="*/ 0 h 28"/>
                <a:gd name="T16" fmla="*/ 8 w 13"/>
                <a:gd name="T17" fmla="*/ 0 h 28"/>
                <a:gd name="T18" fmla="*/ 9 w 13"/>
                <a:gd name="T19" fmla="*/ 0 h 28"/>
                <a:gd name="T20" fmla="*/ 9 w 13"/>
                <a:gd name="T21" fmla="*/ 0 h 28"/>
                <a:gd name="T22" fmla="*/ 13 w 13"/>
                <a:gd name="T23" fmla="*/ 4 h 28"/>
                <a:gd name="T24" fmla="*/ 13 w 13"/>
                <a:gd name="T25" fmla="*/ 4 h 28"/>
                <a:gd name="T26" fmla="*/ 12 w 13"/>
                <a:gd name="T27" fmla="*/ 5 h 28"/>
                <a:gd name="T28" fmla="*/ 12 w 13"/>
                <a:gd name="T29" fmla="*/ 5 h 28"/>
                <a:gd name="T30" fmla="*/ 8 w 13"/>
                <a:gd name="T31" fmla="*/ 24 h 28"/>
                <a:gd name="T32" fmla="*/ 4 w 13"/>
                <a:gd name="T33" fmla="*/ 28 h 28"/>
                <a:gd name="T34" fmla="*/ 4 w 13"/>
                <a:gd name="T35" fmla="*/ 28 h 28"/>
                <a:gd name="T36" fmla="*/ 3 w 13"/>
                <a:gd name="T37" fmla="*/ 28 h 28"/>
                <a:gd name="T38" fmla="*/ 4 w 13"/>
                <a:gd name="T39" fmla="*/ 24 h 28"/>
                <a:gd name="T40" fmla="*/ 4 w 13"/>
                <a:gd name="T41" fmla="*/ 24 h 28"/>
                <a:gd name="T42" fmla="*/ 4 w 13"/>
                <a:gd name="T43" fmla="*/ 24 h 28"/>
                <a:gd name="T44" fmla="*/ 4 w 13"/>
                <a:gd name="T45" fmla="*/ 26 h 28"/>
                <a:gd name="T46" fmla="*/ 4 w 13"/>
                <a:gd name="T47" fmla="*/ 24 h 28"/>
                <a:gd name="T48" fmla="*/ 4 w 13"/>
                <a:gd name="T49" fmla="*/ 24 h 28"/>
                <a:gd name="T50" fmla="*/ 4 w 13"/>
                <a:gd name="T51" fmla="*/ 24 h 28"/>
                <a:gd name="T52" fmla="*/ 4 w 13"/>
                <a:gd name="T53" fmla="*/ 24 h 28"/>
                <a:gd name="T54" fmla="*/ 9 w 13"/>
                <a:gd name="T55" fmla="*/ 5 h 28"/>
                <a:gd name="T56" fmla="*/ 9 w 13"/>
                <a:gd name="T57" fmla="*/ 4 h 28"/>
                <a:gd name="T58" fmla="*/ 9 w 13"/>
                <a:gd name="T59" fmla="*/ 4 h 28"/>
                <a:gd name="T60" fmla="*/ 8 w 13"/>
                <a:gd name="T61" fmla="*/ 4 h 28"/>
                <a:gd name="T62" fmla="*/ 8 w 13"/>
                <a:gd name="T63" fmla="*/ 4 h 28"/>
                <a:gd name="T64" fmla="*/ 8 w 13"/>
                <a:gd name="T65" fmla="*/ 4 h 28"/>
                <a:gd name="T66" fmla="*/ 8 w 13"/>
                <a:gd name="T67" fmla="*/ 4 h 28"/>
                <a:gd name="T68" fmla="*/ 8 w 13"/>
                <a:gd name="T69" fmla="*/ 4 h 28"/>
                <a:gd name="T70" fmla="*/ 4 w 13"/>
                <a:gd name="T71" fmla="*/ 24 h 28"/>
                <a:gd name="T72" fmla="*/ 4 w 13"/>
                <a:gd name="T7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" h="28"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3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1454" y="2306"/>
              <a:ext cx="58" cy="492"/>
            </a:xfrm>
            <a:custGeom>
              <a:avLst/>
              <a:gdLst>
                <a:gd name="T0" fmla="*/ 0 w 24"/>
                <a:gd name="T1" fmla="*/ 204 h 207"/>
                <a:gd name="T2" fmla="*/ 2 w 24"/>
                <a:gd name="T3" fmla="*/ 202 h 207"/>
                <a:gd name="T4" fmla="*/ 2 w 24"/>
                <a:gd name="T5" fmla="*/ 202 h 207"/>
                <a:gd name="T6" fmla="*/ 19 w 24"/>
                <a:gd name="T7" fmla="*/ 202 h 207"/>
                <a:gd name="T8" fmla="*/ 9 w 24"/>
                <a:gd name="T9" fmla="*/ 3 h 207"/>
                <a:gd name="T10" fmla="*/ 9 w 24"/>
                <a:gd name="T11" fmla="*/ 3 h 207"/>
                <a:gd name="T12" fmla="*/ 11 w 24"/>
                <a:gd name="T13" fmla="*/ 0 h 207"/>
                <a:gd name="T14" fmla="*/ 11 w 24"/>
                <a:gd name="T15" fmla="*/ 0 h 207"/>
                <a:gd name="T16" fmla="*/ 13 w 24"/>
                <a:gd name="T17" fmla="*/ 3 h 207"/>
                <a:gd name="T18" fmla="*/ 13 w 24"/>
                <a:gd name="T19" fmla="*/ 3 h 207"/>
                <a:gd name="T20" fmla="*/ 24 w 24"/>
                <a:gd name="T21" fmla="*/ 207 h 207"/>
                <a:gd name="T22" fmla="*/ 2 w 24"/>
                <a:gd name="T23" fmla="*/ 207 h 207"/>
                <a:gd name="T24" fmla="*/ 0 w 24"/>
                <a:gd name="T25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7">
                  <a:moveTo>
                    <a:pt x="0" y="204"/>
                  </a:moveTo>
                  <a:cubicBezTo>
                    <a:pt x="0" y="203"/>
                    <a:pt x="1" y="202"/>
                    <a:pt x="2" y="202"/>
                  </a:cubicBezTo>
                  <a:cubicBezTo>
                    <a:pt x="2" y="202"/>
                    <a:pt x="2" y="202"/>
                    <a:pt x="2" y="202"/>
                  </a:cubicBezTo>
                  <a:cubicBezTo>
                    <a:pt x="19" y="202"/>
                    <a:pt x="19" y="202"/>
                    <a:pt x="19" y="20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4" y="207"/>
                    <a:pt x="24" y="207"/>
                    <a:pt x="24" y="207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1" y="207"/>
                    <a:pt x="0" y="206"/>
                    <a:pt x="0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1450" y="2301"/>
              <a:ext cx="67" cy="501"/>
            </a:xfrm>
            <a:custGeom>
              <a:avLst/>
              <a:gdLst>
                <a:gd name="T0" fmla="*/ 0 w 28"/>
                <a:gd name="T1" fmla="*/ 206 h 211"/>
                <a:gd name="T2" fmla="*/ 4 w 28"/>
                <a:gd name="T3" fmla="*/ 202 h 211"/>
                <a:gd name="T4" fmla="*/ 4 w 28"/>
                <a:gd name="T5" fmla="*/ 202 h 211"/>
                <a:gd name="T6" fmla="*/ 19 w 28"/>
                <a:gd name="T7" fmla="*/ 202 h 211"/>
                <a:gd name="T8" fmla="*/ 8 w 28"/>
                <a:gd name="T9" fmla="*/ 0 h 211"/>
                <a:gd name="T10" fmla="*/ 10 w 28"/>
                <a:gd name="T11" fmla="*/ 2 h 211"/>
                <a:gd name="T12" fmla="*/ 13 w 28"/>
                <a:gd name="T13" fmla="*/ 0 h 211"/>
                <a:gd name="T14" fmla="*/ 13 w 28"/>
                <a:gd name="T15" fmla="*/ 0 h 211"/>
                <a:gd name="T16" fmla="*/ 13 w 28"/>
                <a:gd name="T17" fmla="*/ 0 h 211"/>
                <a:gd name="T18" fmla="*/ 13 w 28"/>
                <a:gd name="T19" fmla="*/ 0 h 211"/>
                <a:gd name="T20" fmla="*/ 17 w 28"/>
                <a:gd name="T21" fmla="*/ 5 h 211"/>
                <a:gd name="T22" fmla="*/ 17 w 28"/>
                <a:gd name="T23" fmla="*/ 5 h 211"/>
                <a:gd name="T24" fmla="*/ 28 w 28"/>
                <a:gd name="T25" fmla="*/ 211 h 211"/>
                <a:gd name="T26" fmla="*/ 4 w 28"/>
                <a:gd name="T27" fmla="*/ 211 h 211"/>
                <a:gd name="T28" fmla="*/ 0 w 28"/>
                <a:gd name="T29" fmla="*/ 206 h 211"/>
                <a:gd name="T30" fmla="*/ 4 w 28"/>
                <a:gd name="T31" fmla="*/ 206 h 211"/>
                <a:gd name="T32" fmla="*/ 4 w 28"/>
                <a:gd name="T33" fmla="*/ 207 h 211"/>
                <a:gd name="T34" fmla="*/ 4 w 28"/>
                <a:gd name="T35" fmla="*/ 207 h 211"/>
                <a:gd name="T36" fmla="*/ 24 w 28"/>
                <a:gd name="T37" fmla="*/ 207 h 211"/>
                <a:gd name="T38" fmla="*/ 13 w 28"/>
                <a:gd name="T39" fmla="*/ 5 h 211"/>
                <a:gd name="T40" fmla="*/ 13 w 28"/>
                <a:gd name="T41" fmla="*/ 4 h 211"/>
                <a:gd name="T42" fmla="*/ 13 w 28"/>
                <a:gd name="T43" fmla="*/ 4 h 211"/>
                <a:gd name="T44" fmla="*/ 13 w 28"/>
                <a:gd name="T45" fmla="*/ 4 h 211"/>
                <a:gd name="T46" fmla="*/ 13 w 28"/>
                <a:gd name="T47" fmla="*/ 4 h 211"/>
                <a:gd name="T48" fmla="*/ 13 w 28"/>
                <a:gd name="T49" fmla="*/ 5 h 211"/>
                <a:gd name="T50" fmla="*/ 13 w 28"/>
                <a:gd name="T51" fmla="*/ 5 h 211"/>
                <a:gd name="T52" fmla="*/ 13 w 28"/>
                <a:gd name="T53" fmla="*/ 10 h 211"/>
                <a:gd name="T54" fmla="*/ 13 w 28"/>
                <a:gd name="T55" fmla="*/ 10 h 211"/>
                <a:gd name="T56" fmla="*/ 23 w 28"/>
                <a:gd name="T57" fmla="*/ 206 h 211"/>
                <a:gd name="T58" fmla="*/ 4 w 28"/>
                <a:gd name="T59" fmla="*/ 206 h 211"/>
                <a:gd name="T60" fmla="*/ 4 w 28"/>
                <a:gd name="T61" fmla="*/ 206 h 211"/>
                <a:gd name="T62" fmla="*/ 4 w 28"/>
                <a:gd name="T63" fmla="*/ 2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211">
                  <a:moveTo>
                    <a:pt x="0" y="206"/>
                  </a:moveTo>
                  <a:cubicBezTo>
                    <a:pt x="0" y="204"/>
                    <a:pt x="2" y="202"/>
                    <a:pt x="4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19" y="202"/>
                    <a:pt x="19" y="202"/>
                    <a:pt x="19" y="20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8" y="211"/>
                    <a:pt x="28" y="211"/>
                    <a:pt x="28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0" y="209"/>
                    <a:pt x="0" y="206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7"/>
                    <a:pt x="4" y="207"/>
                  </a:cubicBezTo>
                  <a:cubicBezTo>
                    <a:pt x="4" y="207"/>
                    <a:pt x="4" y="207"/>
                    <a:pt x="4" y="207"/>
                  </a:cubicBezTo>
                  <a:cubicBezTo>
                    <a:pt x="24" y="207"/>
                    <a:pt x="24" y="207"/>
                    <a:pt x="24" y="20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4" y="206"/>
                    <a:pt x="4" y="206"/>
                    <a:pt x="4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1517" y="2306"/>
              <a:ext cx="81" cy="484"/>
            </a:xfrm>
            <a:custGeom>
              <a:avLst/>
              <a:gdLst>
                <a:gd name="T0" fmla="*/ 10 w 34"/>
                <a:gd name="T1" fmla="*/ 199 h 204"/>
                <a:gd name="T2" fmla="*/ 9 w 34"/>
                <a:gd name="T3" fmla="*/ 195 h 204"/>
                <a:gd name="T4" fmla="*/ 9 w 34"/>
                <a:gd name="T5" fmla="*/ 195 h 204"/>
                <a:gd name="T6" fmla="*/ 8 w 34"/>
                <a:gd name="T7" fmla="*/ 188 h 204"/>
                <a:gd name="T8" fmla="*/ 8 w 34"/>
                <a:gd name="T9" fmla="*/ 188 h 204"/>
                <a:gd name="T10" fmla="*/ 6 w 34"/>
                <a:gd name="T11" fmla="*/ 165 h 204"/>
                <a:gd name="T12" fmla="*/ 6 w 34"/>
                <a:gd name="T13" fmla="*/ 165 h 204"/>
                <a:gd name="T14" fmla="*/ 3 w 34"/>
                <a:gd name="T15" fmla="*/ 98 h 204"/>
                <a:gd name="T16" fmla="*/ 3 w 34"/>
                <a:gd name="T17" fmla="*/ 98 h 204"/>
                <a:gd name="T18" fmla="*/ 0 w 34"/>
                <a:gd name="T19" fmla="*/ 3 h 204"/>
                <a:gd name="T20" fmla="*/ 0 w 34"/>
                <a:gd name="T21" fmla="*/ 3 h 204"/>
                <a:gd name="T22" fmla="*/ 0 w 34"/>
                <a:gd name="T23" fmla="*/ 3 h 204"/>
                <a:gd name="T24" fmla="*/ 2 w 34"/>
                <a:gd name="T25" fmla="*/ 0 h 204"/>
                <a:gd name="T26" fmla="*/ 2 w 34"/>
                <a:gd name="T27" fmla="*/ 0 h 204"/>
                <a:gd name="T28" fmla="*/ 4 w 34"/>
                <a:gd name="T29" fmla="*/ 3 h 204"/>
                <a:gd name="T30" fmla="*/ 4 w 34"/>
                <a:gd name="T31" fmla="*/ 3 h 204"/>
                <a:gd name="T32" fmla="*/ 10 w 34"/>
                <a:gd name="T33" fmla="*/ 162 h 204"/>
                <a:gd name="T34" fmla="*/ 10 w 34"/>
                <a:gd name="T35" fmla="*/ 162 h 204"/>
                <a:gd name="T36" fmla="*/ 14 w 34"/>
                <a:gd name="T37" fmla="*/ 196 h 204"/>
                <a:gd name="T38" fmla="*/ 14 w 34"/>
                <a:gd name="T39" fmla="*/ 196 h 204"/>
                <a:gd name="T40" fmla="*/ 30 w 34"/>
                <a:gd name="T41" fmla="*/ 199 h 204"/>
                <a:gd name="T42" fmla="*/ 30 w 34"/>
                <a:gd name="T43" fmla="*/ 199 h 204"/>
                <a:gd name="T44" fmla="*/ 31 w 34"/>
                <a:gd name="T45" fmla="*/ 199 h 204"/>
                <a:gd name="T46" fmla="*/ 31 w 34"/>
                <a:gd name="T47" fmla="*/ 199 h 204"/>
                <a:gd name="T48" fmla="*/ 34 w 34"/>
                <a:gd name="T49" fmla="*/ 202 h 204"/>
                <a:gd name="T50" fmla="*/ 34 w 34"/>
                <a:gd name="T51" fmla="*/ 202 h 204"/>
                <a:gd name="T52" fmla="*/ 31 w 34"/>
                <a:gd name="T53" fmla="*/ 204 h 204"/>
                <a:gd name="T54" fmla="*/ 31 w 34"/>
                <a:gd name="T55" fmla="*/ 204 h 204"/>
                <a:gd name="T56" fmla="*/ 30 w 34"/>
                <a:gd name="T57" fmla="*/ 204 h 204"/>
                <a:gd name="T58" fmla="*/ 30 w 34"/>
                <a:gd name="T59" fmla="*/ 204 h 204"/>
                <a:gd name="T60" fmla="*/ 10 w 34"/>
                <a:gd name="T61" fmla="*/ 19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204">
                  <a:moveTo>
                    <a:pt x="10" y="199"/>
                  </a:moveTo>
                  <a:cubicBezTo>
                    <a:pt x="9" y="198"/>
                    <a:pt x="9" y="197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8" y="193"/>
                    <a:pt x="8" y="191"/>
                    <a:pt x="8" y="188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7" y="182"/>
                    <a:pt x="6" y="174"/>
                    <a:pt x="6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47"/>
                    <a:pt x="3" y="122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50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7" y="106"/>
                    <a:pt x="10" y="16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1" y="180"/>
                    <a:pt x="13" y="194"/>
                    <a:pt x="14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7" y="199"/>
                    <a:pt x="26" y="200"/>
                    <a:pt x="30" y="199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2" y="199"/>
                    <a:pt x="34" y="200"/>
                    <a:pt x="34" y="202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3"/>
                    <a:pt x="33" y="204"/>
                    <a:pt x="31" y="204"/>
                  </a:cubicBezTo>
                  <a:cubicBezTo>
                    <a:pt x="31" y="204"/>
                    <a:pt x="31" y="204"/>
                    <a:pt x="31" y="204"/>
                  </a:cubicBezTo>
                  <a:cubicBezTo>
                    <a:pt x="31" y="204"/>
                    <a:pt x="31" y="204"/>
                    <a:pt x="30" y="204"/>
                  </a:cubicBezTo>
                  <a:cubicBezTo>
                    <a:pt x="30" y="204"/>
                    <a:pt x="30" y="204"/>
                    <a:pt x="30" y="204"/>
                  </a:cubicBezTo>
                  <a:cubicBezTo>
                    <a:pt x="26" y="204"/>
                    <a:pt x="16" y="204"/>
                    <a:pt x="10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 noEditPoints="1"/>
            </p:cNvSpPr>
            <p:nvPr/>
          </p:nvSpPr>
          <p:spPr bwMode="auto">
            <a:xfrm>
              <a:off x="1512" y="2301"/>
              <a:ext cx="91" cy="494"/>
            </a:xfrm>
            <a:custGeom>
              <a:avLst/>
              <a:gdLst>
                <a:gd name="T0" fmla="*/ 12 w 38"/>
                <a:gd name="T1" fmla="*/ 201 h 208"/>
                <a:gd name="T2" fmla="*/ 9 w 38"/>
                <a:gd name="T3" fmla="*/ 197 h 208"/>
                <a:gd name="T4" fmla="*/ 8 w 38"/>
                <a:gd name="T5" fmla="*/ 190 h 208"/>
                <a:gd name="T6" fmla="*/ 6 w 38"/>
                <a:gd name="T7" fmla="*/ 167 h 208"/>
                <a:gd name="T8" fmla="*/ 3 w 38"/>
                <a:gd name="T9" fmla="*/ 101 h 208"/>
                <a:gd name="T10" fmla="*/ 0 w 38"/>
                <a:gd name="T11" fmla="*/ 5 h 208"/>
                <a:gd name="T12" fmla="*/ 0 w 38"/>
                <a:gd name="T13" fmla="*/ 2 h 208"/>
                <a:gd name="T14" fmla="*/ 4 w 38"/>
                <a:gd name="T15" fmla="*/ 0 h 208"/>
                <a:gd name="T16" fmla="*/ 4 w 38"/>
                <a:gd name="T17" fmla="*/ 0 h 208"/>
                <a:gd name="T18" fmla="*/ 8 w 38"/>
                <a:gd name="T19" fmla="*/ 5 h 208"/>
                <a:gd name="T20" fmla="*/ 14 w 38"/>
                <a:gd name="T21" fmla="*/ 164 h 208"/>
                <a:gd name="T22" fmla="*/ 16 w 38"/>
                <a:gd name="T23" fmla="*/ 187 h 208"/>
                <a:gd name="T24" fmla="*/ 17 w 38"/>
                <a:gd name="T25" fmla="*/ 197 h 208"/>
                <a:gd name="T26" fmla="*/ 31 w 38"/>
                <a:gd name="T27" fmla="*/ 199 h 208"/>
                <a:gd name="T28" fmla="*/ 32 w 38"/>
                <a:gd name="T29" fmla="*/ 199 h 208"/>
                <a:gd name="T30" fmla="*/ 33 w 38"/>
                <a:gd name="T31" fmla="*/ 199 h 208"/>
                <a:gd name="T32" fmla="*/ 33 w 38"/>
                <a:gd name="T33" fmla="*/ 199 h 208"/>
                <a:gd name="T34" fmla="*/ 33 w 38"/>
                <a:gd name="T35" fmla="*/ 199 h 208"/>
                <a:gd name="T36" fmla="*/ 33 w 38"/>
                <a:gd name="T37" fmla="*/ 199 h 208"/>
                <a:gd name="T38" fmla="*/ 33 w 38"/>
                <a:gd name="T39" fmla="*/ 199 h 208"/>
                <a:gd name="T40" fmla="*/ 33 w 38"/>
                <a:gd name="T41" fmla="*/ 199 h 208"/>
                <a:gd name="T42" fmla="*/ 38 w 38"/>
                <a:gd name="T43" fmla="*/ 204 h 208"/>
                <a:gd name="T44" fmla="*/ 38 w 38"/>
                <a:gd name="T45" fmla="*/ 204 h 208"/>
                <a:gd name="T46" fmla="*/ 33 w 38"/>
                <a:gd name="T47" fmla="*/ 208 h 208"/>
                <a:gd name="T48" fmla="*/ 32 w 38"/>
                <a:gd name="T49" fmla="*/ 208 h 208"/>
                <a:gd name="T50" fmla="*/ 32 w 38"/>
                <a:gd name="T51" fmla="*/ 204 h 208"/>
                <a:gd name="T52" fmla="*/ 33 w 38"/>
                <a:gd name="T53" fmla="*/ 204 h 208"/>
                <a:gd name="T54" fmla="*/ 34 w 38"/>
                <a:gd name="T55" fmla="*/ 204 h 208"/>
                <a:gd name="T56" fmla="*/ 33 w 38"/>
                <a:gd name="T57" fmla="*/ 203 h 208"/>
                <a:gd name="T58" fmla="*/ 33 w 38"/>
                <a:gd name="T59" fmla="*/ 203 h 208"/>
                <a:gd name="T60" fmla="*/ 32 w 38"/>
                <a:gd name="T61" fmla="*/ 203 h 208"/>
                <a:gd name="T62" fmla="*/ 31 w 38"/>
                <a:gd name="T63" fmla="*/ 203 h 208"/>
                <a:gd name="T64" fmla="*/ 14 w 38"/>
                <a:gd name="T65" fmla="*/ 200 h 208"/>
                <a:gd name="T66" fmla="*/ 14 w 38"/>
                <a:gd name="T67" fmla="*/ 199 h 208"/>
                <a:gd name="T68" fmla="*/ 12 w 38"/>
                <a:gd name="T69" fmla="*/ 187 h 208"/>
                <a:gd name="T70" fmla="*/ 10 w 38"/>
                <a:gd name="T71" fmla="*/ 164 h 208"/>
                <a:gd name="T72" fmla="*/ 4 w 38"/>
                <a:gd name="T73" fmla="*/ 5 h 208"/>
                <a:gd name="T74" fmla="*/ 4 w 38"/>
                <a:gd name="T75" fmla="*/ 5 h 208"/>
                <a:gd name="T76" fmla="*/ 4 w 38"/>
                <a:gd name="T77" fmla="*/ 5 h 208"/>
                <a:gd name="T78" fmla="*/ 4 w 38"/>
                <a:gd name="T79" fmla="*/ 4 h 208"/>
                <a:gd name="T80" fmla="*/ 4 w 38"/>
                <a:gd name="T81" fmla="*/ 5 h 208"/>
                <a:gd name="T82" fmla="*/ 4 w 38"/>
                <a:gd name="T83" fmla="*/ 8 h 208"/>
                <a:gd name="T84" fmla="*/ 7 w 38"/>
                <a:gd name="T85" fmla="*/ 100 h 208"/>
                <a:gd name="T86" fmla="*/ 10 w 38"/>
                <a:gd name="T87" fmla="*/ 167 h 208"/>
                <a:gd name="T88" fmla="*/ 12 w 38"/>
                <a:gd name="T89" fmla="*/ 190 h 208"/>
                <a:gd name="T90" fmla="*/ 12 w 38"/>
                <a:gd name="T91" fmla="*/ 197 h 208"/>
                <a:gd name="T92" fmla="*/ 14 w 38"/>
                <a:gd name="T93" fmla="*/ 200 h 208"/>
                <a:gd name="T94" fmla="*/ 32 w 38"/>
                <a:gd name="T95" fmla="*/ 204 h 208"/>
                <a:gd name="T96" fmla="*/ 34 w 38"/>
                <a:gd name="T97" fmla="*/ 204 h 208"/>
                <a:gd name="T98" fmla="*/ 34 w 38"/>
                <a:gd name="T99" fmla="*/ 2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" h="208">
                  <a:moveTo>
                    <a:pt x="11" y="203"/>
                  </a:moveTo>
                  <a:cubicBezTo>
                    <a:pt x="12" y="201"/>
                    <a:pt x="12" y="201"/>
                    <a:pt x="12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1"/>
                    <a:pt x="9" y="199"/>
                    <a:pt x="9" y="197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8" y="196"/>
                    <a:pt x="8" y="193"/>
                    <a:pt x="8" y="190"/>
                  </a:cubicBezTo>
                  <a:cubicBezTo>
                    <a:pt x="8" y="190"/>
                    <a:pt x="8" y="190"/>
                    <a:pt x="8" y="190"/>
                  </a:cubicBezTo>
                  <a:cubicBezTo>
                    <a:pt x="7" y="185"/>
                    <a:pt x="6" y="177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49"/>
                    <a:pt x="3" y="125"/>
                    <a:pt x="3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1" y="52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11" y="108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73"/>
                    <a:pt x="15" y="181"/>
                    <a:pt x="16" y="187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92"/>
                    <a:pt x="17" y="196"/>
                    <a:pt x="17" y="197"/>
                  </a:cubicBezTo>
                  <a:cubicBezTo>
                    <a:pt x="17" y="197"/>
                    <a:pt x="17" y="197"/>
                    <a:pt x="17" y="197"/>
                  </a:cubicBezTo>
                  <a:cubicBezTo>
                    <a:pt x="20" y="199"/>
                    <a:pt x="28" y="200"/>
                    <a:pt x="31" y="199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1" y="199"/>
                    <a:pt x="31" y="199"/>
                    <a:pt x="32" y="199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2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6" y="200"/>
                    <a:pt x="38" y="201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6"/>
                    <a:pt x="36" y="208"/>
                    <a:pt x="33" y="208"/>
                  </a:cubicBezTo>
                  <a:cubicBezTo>
                    <a:pt x="33" y="208"/>
                    <a:pt x="33" y="208"/>
                    <a:pt x="33" y="208"/>
                  </a:cubicBezTo>
                  <a:cubicBezTo>
                    <a:pt x="33" y="208"/>
                    <a:pt x="33" y="208"/>
                    <a:pt x="32" y="208"/>
                  </a:cubicBezTo>
                  <a:cubicBezTo>
                    <a:pt x="32" y="208"/>
                    <a:pt x="32" y="208"/>
                    <a:pt x="32" y="208"/>
                  </a:cubicBezTo>
                  <a:cubicBezTo>
                    <a:pt x="28" y="208"/>
                    <a:pt x="18" y="208"/>
                    <a:pt x="11" y="203"/>
                  </a:cubicBezTo>
                  <a:close/>
                  <a:moveTo>
                    <a:pt x="32" y="204"/>
                  </a:move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3" y="204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32" y="203"/>
                    <a:pt x="31" y="203"/>
                    <a:pt x="31" y="203"/>
                  </a:cubicBezTo>
                  <a:cubicBezTo>
                    <a:pt x="31" y="203"/>
                    <a:pt x="31" y="203"/>
                    <a:pt x="31" y="203"/>
                  </a:cubicBezTo>
                  <a:cubicBezTo>
                    <a:pt x="27" y="203"/>
                    <a:pt x="19" y="203"/>
                    <a:pt x="14" y="200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3" y="197"/>
                    <a:pt x="13" y="193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1" y="181"/>
                    <a:pt x="11" y="173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7" y="109"/>
                    <a:pt x="5" y="9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5" y="60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24"/>
                    <a:pt x="9" y="149"/>
                    <a:pt x="10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76"/>
                    <a:pt x="11" y="184"/>
                    <a:pt x="12" y="19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2" y="193"/>
                    <a:pt x="12" y="195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3" y="199"/>
                    <a:pt x="13" y="199"/>
                    <a:pt x="14" y="200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8" y="204"/>
                    <a:pt x="28" y="204"/>
                    <a:pt x="32" y="204"/>
                  </a:cubicBezTo>
                  <a:close/>
                  <a:moveTo>
                    <a:pt x="34" y="204"/>
                  </a:move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0116" y="591962"/>
            <a:ext cx="3200930" cy="986350"/>
            <a:chOff x="9798519" y="1230028"/>
            <a:chExt cx="2290917" cy="705934"/>
          </a:xfrm>
        </p:grpSpPr>
        <p:sp>
          <p:nvSpPr>
            <p:cNvPr id="210" name="任意多边形 209"/>
            <p:cNvSpPr/>
            <p:nvPr/>
          </p:nvSpPr>
          <p:spPr>
            <a:xfrm flipH="1">
              <a:off x="9798519" y="1230028"/>
              <a:ext cx="1574048" cy="68664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noFill/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10887505" y="1383658"/>
              <a:ext cx="1201931" cy="55230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6A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4" name="椭圆 163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6">
            <a:extLst>
              <a:ext uri="{FF2B5EF4-FFF2-40B4-BE49-F238E27FC236}">
                <a16:creationId xmlns:a16="http://schemas.microsoft.com/office/drawing/2014/main" id="{9CAB7B53-CBD1-4019-82E2-D6E25A459802}"/>
              </a:ext>
            </a:extLst>
          </p:cNvPr>
          <p:cNvSpPr txBox="1"/>
          <p:nvPr/>
        </p:nvSpPr>
        <p:spPr>
          <a:xfrm>
            <a:off x="2317153" y="607482"/>
            <a:ext cx="3134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CN" altLang="en-US" sz="4400" b="1" kern="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9" name="文本框 6">
            <a:extLst>
              <a:ext uri="{FF2B5EF4-FFF2-40B4-BE49-F238E27FC236}">
                <a16:creationId xmlns:a16="http://schemas.microsoft.com/office/drawing/2014/main" id="{E99C4EEF-EC91-4E04-AC9A-4DBD2598C127}"/>
              </a:ext>
            </a:extLst>
          </p:cNvPr>
          <p:cNvSpPr txBox="1"/>
          <p:nvPr/>
        </p:nvSpPr>
        <p:spPr>
          <a:xfrm>
            <a:off x="2317153" y="1855552"/>
            <a:ext cx="8583465" cy="414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近年社會治安的關注度提高，多數組員住在臺北或在臺北就業，瀏覽平台資料時發現臺北市有提供竊案的統計資料，與我們的生活圈息息相關，從之瞭解北市各區需要注意的類型</a:t>
            </a:r>
          </a:p>
        </p:txBody>
      </p:sp>
    </p:spTree>
    <p:extLst>
      <p:ext uri="{BB962C8B-B14F-4D97-AF65-F5344CB8AC3E}">
        <p14:creationId xmlns:p14="http://schemas.microsoft.com/office/powerpoint/2010/main" val="387190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3" name="组合 52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877EDA-7CAE-4A8D-B0D5-8D7751F0C5E8}"/>
              </a:ext>
            </a:extLst>
          </p:cNvPr>
          <p:cNvGrpSpPr/>
          <p:nvPr/>
        </p:nvGrpSpPr>
        <p:grpSpPr>
          <a:xfrm>
            <a:off x="1952280" y="1834725"/>
            <a:ext cx="8728289" cy="1594275"/>
            <a:chOff x="2112535" y="2432805"/>
            <a:chExt cx="8728289" cy="1594275"/>
          </a:xfrm>
        </p:grpSpPr>
        <p:sp>
          <p:nvSpPr>
            <p:cNvPr id="84" name="任意多边形 83"/>
            <p:cNvSpPr/>
            <p:nvPr/>
          </p:nvSpPr>
          <p:spPr>
            <a:xfrm flipH="1">
              <a:off x="2112535" y="2432805"/>
              <a:ext cx="676146" cy="717630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-1" fmla="*/ 63 w 140227"/>
                <a:gd name="connsiteY0-2" fmla="*/ 65738 h 154534"/>
                <a:gd name="connsiteX1-3" fmla="*/ 62928 w 140227"/>
                <a:gd name="connsiteY1-4" fmla="*/ 16 h 154534"/>
                <a:gd name="connsiteX2-5" fmla="*/ 140080 w 140227"/>
                <a:gd name="connsiteY2-6" fmla="*/ 71453 h 154534"/>
                <a:gd name="connsiteX3-7" fmla="*/ 74358 w 140227"/>
                <a:gd name="connsiteY3-8" fmla="*/ 154321 h 154534"/>
                <a:gd name="connsiteX4-9" fmla="*/ 63 w 140227"/>
                <a:gd name="connsiteY4-10" fmla="*/ 65738 h 154534"/>
                <a:gd name="connsiteX0-11" fmla="*/ 63 w 140227"/>
                <a:gd name="connsiteY0-12" fmla="*/ 65738 h 154534"/>
                <a:gd name="connsiteX1-13" fmla="*/ 62928 w 140227"/>
                <a:gd name="connsiteY1-14" fmla="*/ 16 h 154534"/>
                <a:gd name="connsiteX2-15" fmla="*/ 140080 w 140227"/>
                <a:gd name="connsiteY2-16" fmla="*/ 71453 h 154534"/>
                <a:gd name="connsiteX3-17" fmla="*/ 74358 w 140227"/>
                <a:gd name="connsiteY3-18" fmla="*/ 154321 h 154534"/>
                <a:gd name="connsiteX4-19" fmla="*/ 63 w 140227"/>
                <a:gd name="connsiteY4-20" fmla="*/ 65738 h 154534"/>
                <a:gd name="connsiteX0-21" fmla="*/ 178 w 140342"/>
                <a:gd name="connsiteY0-22" fmla="*/ 65738 h 154534"/>
                <a:gd name="connsiteX1-23" fmla="*/ 63043 w 140342"/>
                <a:gd name="connsiteY1-24" fmla="*/ 16 h 154534"/>
                <a:gd name="connsiteX2-25" fmla="*/ 140195 w 140342"/>
                <a:gd name="connsiteY2-26" fmla="*/ 71453 h 154534"/>
                <a:gd name="connsiteX3-27" fmla="*/ 74473 w 140342"/>
                <a:gd name="connsiteY3-28" fmla="*/ 154321 h 154534"/>
                <a:gd name="connsiteX4-29" fmla="*/ 178 w 140342"/>
                <a:gd name="connsiteY4-30" fmla="*/ 65738 h 154534"/>
                <a:gd name="connsiteX0-31" fmla="*/ 178 w 140342"/>
                <a:gd name="connsiteY0-32" fmla="*/ 65740 h 154536"/>
                <a:gd name="connsiteX1-33" fmla="*/ 63043 w 140342"/>
                <a:gd name="connsiteY1-34" fmla="*/ 18 h 154536"/>
                <a:gd name="connsiteX2-35" fmla="*/ 140195 w 140342"/>
                <a:gd name="connsiteY2-36" fmla="*/ 71455 h 154536"/>
                <a:gd name="connsiteX3-37" fmla="*/ 74473 w 140342"/>
                <a:gd name="connsiteY3-38" fmla="*/ 154323 h 154536"/>
                <a:gd name="connsiteX4-39" fmla="*/ 178 w 140342"/>
                <a:gd name="connsiteY4-40" fmla="*/ 65740 h 154536"/>
                <a:gd name="connsiteX0-41" fmla="*/ 9 w 140173"/>
                <a:gd name="connsiteY0-42" fmla="*/ 71451 h 160247"/>
                <a:gd name="connsiteX1-43" fmla="*/ 71446 w 140173"/>
                <a:gd name="connsiteY1-44" fmla="*/ 14 h 160247"/>
                <a:gd name="connsiteX2-45" fmla="*/ 140026 w 140173"/>
                <a:gd name="connsiteY2-46" fmla="*/ 77166 h 160247"/>
                <a:gd name="connsiteX3-47" fmla="*/ 74304 w 140173"/>
                <a:gd name="connsiteY3-48" fmla="*/ 160034 h 160247"/>
                <a:gd name="connsiteX4-49" fmla="*/ 9 w 140173"/>
                <a:gd name="connsiteY4-50" fmla="*/ 71451 h 160247"/>
                <a:gd name="connsiteX0-51" fmla="*/ 9 w 140173"/>
                <a:gd name="connsiteY0-52" fmla="*/ 71451 h 148862"/>
                <a:gd name="connsiteX1-53" fmla="*/ 71446 w 140173"/>
                <a:gd name="connsiteY1-54" fmla="*/ 14 h 148862"/>
                <a:gd name="connsiteX2-55" fmla="*/ 140026 w 140173"/>
                <a:gd name="connsiteY2-56" fmla="*/ 77166 h 148862"/>
                <a:gd name="connsiteX3-57" fmla="*/ 74304 w 140173"/>
                <a:gd name="connsiteY3-58" fmla="*/ 148604 h 148862"/>
                <a:gd name="connsiteX4-59" fmla="*/ 9 w 140173"/>
                <a:gd name="connsiteY4-60" fmla="*/ 71451 h 148862"/>
                <a:gd name="connsiteX0-61" fmla="*/ 9 w 141024"/>
                <a:gd name="connsiteY0-62" fmla="*/ 71451 h 148862"/>
                <a:gd name="connsiteX1-63" fmla="*/ 71446 w 141024"/>
                <a:gd name="connsiteY1-64" fmla="*/ 14 h 148862"/>
                <a:gd name="connsiteX2-65" fmla="*/ 140026 w 141024"/>
                <a:gd name="connsiteY2-66" fmla="*/ 77166 h 148862"/>
                <a:gd name="connsiteX3-67" fmla="*/ 74304 w 141024"/>
                <a:gd name="connsiteY3-68" fmla="*/ 148604 h 148862"/>
                <a:gd name="connsiteX4-69" fmla="*/ 9 w 141024"/>
                <a:gd name="connsiteY4-70" fmla="*/ 71451 h 148862"/>
                <a:gd name="connsiteX0-71" fmla="*/ 9 w 140173"/>
                <a:gd name="connsiteY0-72" fmla="*/ 71451 h 148862"/>
                <a:gd name="connsiteX1-73" fmla="*/ 71446 w 140173"/>
                <a:gd name="connsiteY1-74" fmla="*/ 14 h 148862"/>
                <a:gd name="connsiteX2-75" fmla="*/ 140026 w 140173"/>
                <a:gd name="connsiteY2-76" fmla="*/ 77166 h 148862"/>
                <a:gd name="connsiteX3-77" fmla="*/ 74304 w 140173"/>
                <a:gd name="connsiteY3-78" fmla="*/ 148604 h 148862"/>
                <a:gd name="connsiteX4-79" fmla="*/ 9 w 140173"/>
                <a:gd name="connsiteY4-80" fmla="*/ 71451 h 148862"/>
                <a:gd name="connsiteX0-81" fmla="*/ 9 w 140257"/>
                <a:gd name="connsiteY0-82" fmla="*/ 71451 h 148862"/>
                <a:gd name="connsiteX1-83" fmla="*/ 71446 w 140257"/>
                <a:gd name="connsiteY1-84" fmla="*/ 14 h 148862"/>
                <a:gd name="connsiteX2-85" fmla="*/ 140026 w 140257"/>
                <a:gd name="connsiteY2-86" fmla="*/ 77166 h 148862"/>
                <a:gd name="connsiteX3-87" fmla="*/ 74304 w 140257"/>
                <a:gd name="connsiteY3-88" fmla="*/ 148604 h 148862"/>
                <a:gd name="connsiteX4-89" fmla="*/ 9 w 140257"/>
                <a:gd name="connsiteY4-90" fmla="*/ 71451 h 148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rgbClr val="F7B63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F58E4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4400" b="1" dirty="0">
                <a:solidFill>
                  <a:srgbClr val="F58E4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3045252" y="2432805"/>
              <a:ext cx="7795572" cy="159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buNone/>
              </a:pPr>
              <a:r>
                <a:rPr lang="zh-TW" altLang="en-US" sz="3600" b="1" dirty="0">
                  <a:solidFill>
                    <a:srgbClr val="F58E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政府開放資料平台</a:t>
              </a:r>
              <a:endParaRPr lang="en-US" altLang="zh-TW" sz="3600" b="1" dirty="0">
                <a:solidFill>
                  <a:srgbClr val="F58E4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住宅竊盜、汽車竊盜、自行車竊盜、機車竊盜、搶奪、強盜等六種案類犯罪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20F86F2-EF54-4805-9EE9-9009DD5D91CD}"/>
              </a:ext>
            </a:extLst>
          </p:cNvPr>
          <p:cNvGrpSpPr/>
          <p:nvPr/>
        </p:nvGrpSpPr>
        <p:grpSpPr>
          <a:xfrm>
            <a:off x="1952280" y="3890708"/>
            <a:ext cx="8145449" cy="1680452"/>
            <a:chOff x="2112535" y="4488788"/>
            <a:chExt cx="8145449" cy="1680452"/>
          </a:xfrm>
        </p:grpSpPr>
        <p:sp>
          <p:nvSpPr>
            <p:cNvPr id="83" name="任意多边形 82"/>
            <p:cNvSpPr/>
            <p:nvPr/>
          </p:nvSpPr>
          <p:spPr>
            <a:xfrm flipH="1">
              <a:off x="2112535" y="4488788"/>
              <a:ext cx="676146" cy="717630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-1" fmla="*/ 63 w 140227"/>
                <a:gd name="connsiteY0-2" fmla="*/ 65738 h 154534"/>
                <a:gd name="connsiteX1-3" fmla="*/ 62928 w 140227"/>
                <a:gd name="connsiteY1-4" fmla="*/ 16 h 154534"/>
                <a:gd name="connsiteX2-5" fmla="*/ 140080 w 140227"/>
                <a:gd name="connsiteY2-6" fmla="*/ 71453 h 154534"/>
                <a:gd name="connsiteX3-7" fmla="*/ 74358 w 140227"/>
                <a:gd name="connsiteY3-8" fmla="*/ 154321 h 154534"/>
                <a:gd name="connsiteX4-9" fmla="*/ 63 w 140227"/>
                <a:gd name="connsiteY4-10" fmla="*/ 65738 h 154534"/>
                <a:gd name="connsiteX0-11" fmla="*/ 63 w 140227"/>
                <a:gd name="connsiteY0-12" fmla="*/ 65738 h 154534"/>
                <a:gd name="connsiteX1-13" fmla="*/ 62928 w 140227"/>
                <a:gd name="connsiteY1-14" fmla="*/ 16 h 154534"/>
                <a:gd name="connsiteX2-15" fmla="*/ 140080 w 140227"/>
                <a:gd name="connsiteY2-16" fmla="*/ 71453 h 154534"/>
                <a:gd name="connsiteX3-17" fmla="*/ 74358 w 140227"/>
                <a:gd name="connsiteY3-18" fmla="*/ 154321 h 154534"/>
                <a:gd name="connsiteX4-19" fmla="*/ 63 w 140227"/>
                <a:gd name="connsiteY4-20" fmla="*/ 65738 h 154534"/>
                <a:gd name="connsiteX0-21" fmla="*/ 178 w 140342"/>
                <a:gd name="connsiteY0-22" fmla="*/ 65738 h 154534"/>
                <a:gd name="connsiteX1-23" fmla="*/ 63043 w 140342"/>
                <a:gd name="connsiteY1-24" fmla="*/ 16 h 154534"/>
                <a:gd name="connsiteX2-25" fmla="*/ 140195 w 140342"/>
                <a:gd name="connsiteY2-26" fmla="*/ 71453 h 154534"/>
                <a:gd name="connsiteX3-27" fmla="*/ 74473 w 140342"/>
                <a:gd name="connsiteY3-28" fmla="*/ 154321 h 154534"/>
                <a:gd name="connsiteX4-29" fmla="*/ 178 w 140342"/>
                <a:gd name="connsiteY4-30" fmla="*/ 65738 h 154534"/>
                <a:gd name="connsiteX0-31" fmla="*/ 178 w 140342"/>
                <a:gd name="connsiteY0-32" fmla="*/ 65740 h 154536"/>
                <a:gd name="connsiteX1-33" fmla="*/ 63043 w 140342"/>
                <a:gd name="connsiteY1-34" fmla="*/ 18 h 154536"/>
                <a:gd name="connsiteX2-35" fmla="*/ 140195 w 140342"/>
                <a:gd name="connsiteY2-36" fmla="*/ 71455 h 154536"/>
                <a:gd name="connsiteX3-37" fmla="*/ 74473 w 140342"/>
                <a:gd name="connsiteY3-38" fmla="*/ 154323 h 154536"/>
                <a:gd name="connsiteX4-39" fmla="*/ 178 w 140342"/>
                <a:gd name="connsiteY4-40" fmla="*/ 65740 h 154536"/>
                <a:gd name="connsiteX0-41" fmla="*/ 9 w 140173"/>
                <a:gd name="connsiteY0-42" fmla="*/ 71451 h 160247"/>
                <a:gd name="connsiteX1-43" fmla="*/ 71446 w 140173"/>
                <a:gd name="connsiteY1-44" fmla="*/ 14 h 160247"/>
                <a:gd name="connsiteX2-45" fmla="*/ 140026 w 140173"/>
                <a:gd name="connsiteY2-46" fmla="*/ 77166 h 160247"/>
                <a:gd name="connsiteX3-47" fmla="*/ 74304 w 140173"/>
                <a:gd name="connsiteY3-48" fmla="*/ 160034 h 160247"/>
                <a:gd name="connsiteX4-49" fmla="*/ 9 w 140173"/>
                <a:gd name="connsiteY4-50" fmla="*/ 71451 h 160247"/>
                <a:gd name="connsiteX0-51" fmla="*/ 9 w 140173"/>
                <a:gd name="connsiteY0-52" fmla="*/ 71451 h 148862"/>
                <a:gd name="connsiteX1-53" fmla="*/ 71446 w 140173"/>
                <a:gd name="connsiteY1-54" fmla="*/ 14 h 148862"/>
                <a:gd name="connsiteX2-55" fmla="*/ 140026 w 140173"/>
                <a:gd name="connsiteY2-56" fmla="*/ 77166 h 148862"/>
                <a:gd name="connsiteX3-57" fmla="*/ 74304 w 140173"/>
                <a:gd name="connsiteY3-58" fmla="*/ 148604 h 148862"/>
                <a:gd name="connsiteX4-59" fmla="*/ 9 w 140173"/>
                <a:gd name="connsiteY4-60" fmla="*/ 71451 h 148862"/>
                <a:gd name="connsiteX0-61" fmla="*/ 9 w 141024"/>
                <a:gd name="connsiteY0-62" fmla="*/ 71451 h 148862"/>
                <a:gd name="connsiteX1-63" fmla="*/ 71446 w 141024"/>
                <a:gd name="connsiteY1-64" fmla="*/ 14 h 148862"/>
                <a:gd name="connsiteX2-65" fmla="*/ 140026 w 141024"/>
                <a:gd name="connsiteY2-66" fmla="*/ 77166 h 148862"/>
                <a:gd name="connsiteX3-67" fmla="*/ 74304 w 141024"/>
                <a:gd name="connsiteY3-68" fmla="*/ 148604 h 148862"/>
                <a:gd name="connsiteX4-69" fmla="*/ 9 w 141024"/>
                <a:gd name="connsiteY4-70" fmla="*/ 71451 h 148862"/>
                <a:gd name="connsiteX0-71" fmla="*/ 9 w 140173"/>
                <a:gd name="connsiteY0-72" fmla="*/ 71451 h 148862"/>
                <a:gd name="connsiteX1-73" fmla="*/ 71446 w 140173"/>
                <a:gd name="connsiteY1-74" fmla="*/ 14 h 148862"/>
                <a:gd name="connsiteX2-75" fmla="*/ 140026 w 140173"/>
                <a:gd name="connsiteY2-76" fmla="*/ 77166 h 148862"/>
                <a:gd name="connsiteX3-77" fmla="*/ 74304 w 140173"/>
                <a:gd name="connsiteY3-78" fmla="*/ 148604 h 148862"/>
                <a:gd name="connsiteX4-79" fmla="*/ 9 w 140173"/>
                <a:gd name="connsiteY4-80" fmla="*/ 71451 h 148862"/>
                <a:gd name="connsiteX0-81" fmla="*/ 9 w 140257"/>
                <a:gd name="connsiteY0-82" fmla="*/ 71451 h 148862"/>
                <a:gd name="connsiteX1-83" fmla="*/ 71446 w 140257"/>
                <a:gd name="connsiteY1-84" fmla="*/ 14 h 148862"/>
                <a:gd name="connsiteX2-85" fmla="*/ 140026 w 140257"/>
                <a:gd name="connsiteY2-86" fmla="*/ 77166 h 148862"/>
                <a:gd name="connsiteX3-87" fmla="*/ 74304 w 140257"/>
                <a:gd name="connsiteY3-88" fmla="*/ 148604 h 148862"/>
                <a:gd name="connsiteX4-89" fmla="*/ 9 w 140257"/>
                <a:gd name="connsiteY4-90" fmla="*/ 71451 h 148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rgbClr val="FF3E3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FF3E3E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4400" b="1" dirty="0">
                <a:solidFill>
                  <a:srgbClr val="FF3E3E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E1E064F-0FDA-466A-97C9-2BBC5215D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252" y="4488788"/>
              <a:ext cx="7212732" cy="168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buNone/>
              </a:pP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臺北市統計資料庫查詢系統</a:t>
              </a:r>
              <a:endPara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警力配置統計資料 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–108~110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</a:t>
              </a:r>
              <a:endPara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家庭設備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汽、機車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的普及率</a:t>
              </a: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–108~109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</a:t>
              </a:r>
              <a:endPara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原始資料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4115FD9-25FB-4C2C-816E-DA36FAF7F8DC}"/>
              </a:ext>
            </a:extLst>
          </p:cNvPr>
          <p:cNvGrpSpPr/>
          <p:nvPr/>
        </p:nvGrpSpPr>
        <p:grpSpPr>
          <a:xfrm>
            <a:off x="1292332" y="1148961"/>
            <a:ext cx="9737029" cy="4479488"/>
            <a:chOff x="1570845" y="1474492"/>
            <a:chExt cx="9737029" cy="4111174"/>
          </a:xfrm>
        </p:grpSpPr>
        <p:sp>
          <p:nvSpPr>
            <p:cNvPr id="47" name="文本框 46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2265004" y="1528416"/>
              <a:ext cx="8575821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住宅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</a:t>
              </a: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汽車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</a:t>
              </a: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自行車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</a:t>
              </a:r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機車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竊盜、街頭隨機搶奪、街頭隨機強盜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79" name="文本框 46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  <a:extLst>
                <a:ext uri="{FF2B5EF4-FFF2-40B4-BE49-F238E27FC236}">
                  <a16:creationId xmlns:a16="http://schemas.microsoft.com/office/drawing/2014/main" id="{6C3FB1EF-5C3D-4847-8AAE-92668338CB82}"/>
                </a:ext>
              </a:extLst>
            </p:cNvPr>
            <p:cNvSpPr txBox="1"/>
            <p:nvPr/>
          </p:nvSpPr>
          <p:spPr>
            <a:xfrm>
              <a:off x="2330557" y="2539634"/>
              <a:ext cx="8977317" cy="30460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2438" indent="-452438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隨機發生，且資料過少 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</a:t>
              </a:r>
              <a:endPara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452438" indent="-452438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統計年度有落差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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452438" indent="-452438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發生地點及時段的格式不一致 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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180" name="组合 45">
              <a:extLst>
                <a:ext uri="{FF2B5EF4-FFF2-40B4-BE49-F238E27FC236}">
                  <a16:creationId xmlns:a16="http://schemas.microsoft.com/office/drawing/2014/main" id="{181CEB35-DEE8-4EB5-8B45-AC25DF59260E}"/>
                </a:ext>
              </a:extLst>
            </p:cNvPr>
            <p:cNvGrpSpPr/>
            <p:nvPr/>
          </p:nvGrpSpPr>
          <p:grpSpPr>
            <a:xfrm>
              <a:off x="1570845" y="1474492"/>
              <a:ext cx="731135" cy="646331"/>
              <a:chOff x="2393497" y="1890802"/>
              <a:chExt cx="1836000" cy="1623044"/>
            </a:xfrm>
          </p:grpSpPr>
          <p:sp>
            <p:nvSpPr>
              <p:cNvPr id="1181" name="Freeform 14">
                <a:extLst>
                  <a:ext uri="{FF2B5EF4-FFF2-40B4-BE49-F238E27FC236}">
                    <a16:creationId xmlns:a16="http://schemas.microsoft.com/office/drawing/2014/main" id="{E78563AC-AA3A-4E49-A5E9-201D5DC423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93497" y="1890802"/>
                <a:ext cx="1836000" cy="1623044"/>
              </a:xfrm>
              <a:custGeom>
                <a:avLst/>
                <a:gdLst>
                  <a:gd name="T0" fmla="*/ 29 w 103"/>
                  <a:gd name="T1" fmla="*/ 22 h 91"/>
                  <a:gd name="T2" fmla="*/ 27 w 103"/>
                  <a:gd name="T3" fmla="*/ 78 h 91"/>
                  <a:gd name="T4" fmla="*/ 76 w 103"/>
                  <a:gd name="T5" fmla="*/ 72 h 91"/>
                  <a:gd name="T6" fmla="*/ 25 w 103"/>
                  <a:gd name="T7" fmla="*/ 25 h 91"/>
                  <a:gd name="T8" fmla="*/ 23 w 103"/>
                  <a:gd name="T9" fmla="*/ 75 h 91"/>
                  <a:gd name="T10" fmla="*/ 71 w 103"/>
                  <a:gd name="T11" fmla="*/ 80 h 91"/>
                  <a:gd name="T12" fmla="*/ 42 w 103"/>
                  <a:gd name="T13" fmla="*/ 17 h 91"/>
                  <a:gd name="T14" fmla="*/ 31 w 103"/>
                  <a:gd name="T15" fmla="*/ 83 h 91"/>
                  <a:gd name="T16" fmla="*/ 85 w 103"/>
                  <a:gd name="T17" fmla="*/ 45 h 91"/>
                  <a:gd name="T18" fmla="*/ 17 w 103"/>
                  <a:gd name="T19" fmla="*/ 32 h 91"/>
                  <a:gd name="T20" fmla="*/ 23 w 103"/>
                  <a:gd name="T21" fmla="*/ 77 h 91"/>
                  <a:gd name="T22" fmla="*/ 76 w 103"/>
                  <a:gd name="T23" fmla="*/ 76 h 91"/>
                  <a:gd name="T24" fmla="*/ 35 w 103"/>
                  <a:gd name="T25" fmla="*/ 21 h 91"/>
                  <a:gd name="T26" fmla="*/ 27 w 103"/>
                  <a:gd name="T2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91">
                    <a:moveTo>
                      <a:pt x="29" y="22"/>
                    </a:moveTo>
                    <a:cubicBezTo>
                      <a:pt x="12" y="36"/>
                      <a:pt x="9" y="63"/>
                      <a:pt x="27" y="78"/>
                    </a:cubicBezTo>
                    <a:cubicBezTo>
                      <a:pt x="42" y="91"/>
                      <a:pt x="64" y="87"/>
                      <a:pt x="76" y="72"/>
                    </a:cubicBezTo>
                    <a:cubicBezTo>
                      <a:pt x="100" y="42"/>
                      <a:pt x="52" y="0"/>
                      <a:pt x="25" y="25"/>
                    </a:cubicBezTo>
                    <a:cubicBezTo>
                      <a:pt x="11" y="39"/>
                      <a:pt x="13" y="60"/>
                      <a:pt x="23" y="75"/>
                    </a:cubicBezTo>
                    <a:cubicBezTo>
                      <a:pt x="33" y="90"/>
                      <a:pt x="57" y="91"/>
                      <a:pt x="71" y="80"/>
                    </a:cubicBezTo>
                    <a:cubicBezTo>
                      <a:pt x="101" y="59"/>
                      <a:pt x="76" y="12"/>
                      <a:pt x="42" y="17"/>
                    </a:cubicBezTo>
                    <a:cubicBezTo>
                      <a:pt x="13" y="22"/>
                      <a:pt x="0" y="72"/>
                      <a:pt x="31" y="83"/>
                    </a:cubicBezTo>
                    <a:cubicBezTo>
                      <a:pt x="55" y="91"/>
                      <a:pt x="95" y="75"/>
                      <a:pt x="85" y="45"/>
                    </a:cubicBezTo>
                    <a:cubicBezTo>
                      <a:pt x="75" y="16"/>
                      <a:pt x="33" y="4"/>
                      <a:pt x="17" y="32"/>
                    </a:cubicBezTo>
                    <a:cubicBezTo>
                      <a:pt x="9" y="45"/>
                      <a:pt x="10" y="67"/>
                      <a:pt x="23" y="77"/>
                    </a:cubicBezTo>
                    <a:cubicBezTo>
                      <a:pt x="37" y="88"/>
                      <a:pt x="62" y="90"/>
                      <a:pt x="76" y="76"/>
                    </a:cubicBezTo>
                    <a:cubicBezTo>
                      <a:pt x="103" y="50"/>
                      <a:pt x="67" y="8"/>
                      <a:pt x="35" y="21"/>
                    </a:cubicBezTo>
                    <a:cubicBezTo>
                      <a:pt x="32" y="22"/>
                      <a:pt x="29" y="24"/>
                      <a:pt x="27" y="26"/>
                    </a:cubicBezTo>
                  </a:path>
                </a:pathLst>
              </a:custGeom>
              <a:noFill/>
              <a:ln w="23813" cap="rnd">
                <a:solidFill>
                  <a:srgbClr val="F7B63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182" name="组合 77">
                <a:extLst>
                  <a:ext uri="{FF2B5EF4-FFF2-40B4-BE49-F238E27FC236}">
                    <a16:creationId xmlns:a16="http://schemas.microsoft.com/office/drawing/2014/main" id="{B8431357-EDDE-4EBD-BCEB-CF4756D4E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4167" y="2474665"/>
                <a:ext cx="476325" cy="754669"/>
                <a:chOff x="5844088" y="2600655"/>
                <a:chExt cx="385904" cy="611158"/>
              </a:xfrm>
              <a:noFill/>
            </p:grpSpPr>
            <p:grpSp>
              <p:nvGrpSpPr>
                <p:cNvPr id="1183" name="组合 78">
                  <a:extLst>
                    <a:ext uri="{FF2B5EF4-FFF2-40B4-BE49-F238E27FC236}">
                      <a16:creationId xmlns:a16="http://schemas.microsoft.com/office/drawing/2014/main" id="{3AD0A3A2-855C-4282-AB95-04BCBA18AA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489641">
                  <a:off x="6013992" y="2653092"/>
                  <a:ext cx="216000" cy="558721"/>
                  <a:chOff x="6011031" y="2540000"/>
                  <a:chExt cx="242182" cy="626447"/>
                </a:xfrm>
                <a:grpFill/>
              </p:grpSpPr>
              <p:sp>
                <p:nvSpPr>
                  <p:cNvPr id="1185" name="任意多边形 50">
                    <a:extLst>
                      <a:ext uri="{FF2B5EF4-FFF2-40B4-BE49-F238E27FC236}">
                        <a16:creationId xmlns:a16="http://schemas.microsoft.com/office/drawing/2014/main" id="{80FC5F44-77A6-4753-BA4A-46587DC24E75}"/>
                      </a:ext>
                    </a:extLst>
                  </p:cNvPr>
                  <p:cNvSpPr/>
                  <p:nvPr/>
                </p:nvSpPr>
                <p:spPr>
                  <a:xfrm>
                    <a:off x="6019303" y="2543519"/>
                    <a:ext cx="217230" cy="201123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6" name="任意多边形 75">
                    <a:extLst>
                      <a:ext uri="{FF2B5EF4-FFF2-40B4-BE49-F238E27FC236}">
                        <a16:creationId xmlns:a16="http://schemas.microsoft.com/office/drawing/2014/main" id="{646F8E62-D40B-46C8-BD05-485D0ECC4511}"/>
                      </a:ext>
                    </a:extLst>
                  </p:cNvPr>
                  <p:cNvSpPr/>
                  <p:nvPr/>
                </p:nvSpPr>
                <p:spPr>
                  <a:xfrm>
                    <a:off x="6011261" y="2721930"/>
                    <a:ext cx="242158" cy="444961"/>
                  </a:xfrm>
                  <a:custGeom>
                    <a:avLst/>
                    <a:gdLst>
                      <a:gd name="connsiteX0" fmla="*/ 12700 w 215900"/>
                      <a:gd name="connsiteY0" fmla="*/ 12700 h 444500"/>
                      <a:gd name="connsiteX1" fmla="*/ 0 w 215900"/>
                      <a:gd name="connsiteY1" fmla="*/ 444500 h 444500"/>
                      <a:gd name="connsiteX2" fmla="*/ 215900 w 215900"/>
                      <a:gd name="connsiteY2" fmla="*/ 419100 h 444500"/>
                      <a:gd name="connsiteX3" fmla="*/ 215900 w 215900"/>
                      <a:gd name="connsiteY3" fmla="*/ 0 h 444500"/>
                      <a:gd name="connsiteX4" fmla="*/ 215900 w 2159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900" h="444500">
                        <a:moveTo>
                          <a:pt x="12700" y="12700"/>
                        </a:moveTo>
                        <a:lnTo>
                          <a:pt x="0" y="444500"/>
                        </a:lnTo>
                        <a:lnTo>
                          <a:pt x="215900" y="419100"/>
                        </a:lnTo>
                        <a:lnTo>
                          <a:pt x="215900" y="0"/>
                        </a:lnTo>
                        <a:lnTo>
                          <a:pt x="215900" y="0"/>
                        </a:lnTo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7" name="任意多边形 79">
                    <a:extLst>
                      <a:ext uri="{FF2B5EF4-FFF2-40B4-BE49-F238E27FC236}">
                        <a16:creationId xmlns:a16="http://schemas.microsoft.com/office/drawing/2014/main" id="{3B1478A7-7E84-4578-90AA-80A99CB5ED82}"/>
                      </a:ext>
                    </a:extLst>
                  </p:cNvPr>
                  <p:cNvSpPr/>
                  <p:nvPr/>
                </p:nvSpPr>
                <p:spPr>
                  <a:xfrm>
                    <a:off x="6100765" y="2573366"/>
                    <a:ext cx="64101" cy="60515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84" name="任意多边形 49">
                  <a:extLst>
                    <a:ext uri="{FF2B5EF4-FFF2-40B4-BE49-F238E27FC236}">
                      <a16:creationId xmlns:a16="http://schemas.microsoft.com/office/drawing/2014/main" id="{DDAC5D85-60EE-44FA-957B-A36B35D1414D}"/>
                    </a:ext>
                  </a:extLst>
                </p:cNvPr>
                <p:cNvSpPr/>
                <p:nvPr/>
              </p:nvSpPr>
              <p:spPr>
                <a:xfrm>
                  <a:off x="5844088" y="2600655"/>
                  <a:ext cx="182630" cy="195253"/>
                </a:xfrm>
                <a:custGeom>
                  <a:avLst/>
                  <a:gdLst>
                    <a:gd name="connsiteX0" fmla="*/ 43090 w 153621"/>
                    <a:gd name="connsiteY0" fmla="*/ 162601 h 162601"/>
                    <a:gd name="connsiteX1" fmla="*/ 2896 w 153621"/>
                    <a:gd name="connsiteY1" fmla="*/ 102311 h 162601"/>
                    <a:gd name="connsiteX2" fmla="*/ 113428 w 153621"/>
                    <a:gd name="connsiteY2" fmla="*/ 1828 h 162601"/>
                    <a:gd name="connsiteX3" fmla="*/ 153621 w 153621"/>
                    <a:gd name="connsiteY3" fmla="*/ 47045 h 162601"/>
                    <a:gd name="connsiteX0-1" fmla="*/ 41489 w 152020"/>
                    <a:gd name="connsiteY0-2" fmla="*/ 158991 h 158991"/>
                    <a:gd name="connsiteX1-3" fmla="*/ 1295 w 152020"/>
                    <a:gd name="connsiteY1-4" fmla="*/ 98701 h 158991"/>
                    <a:gd name="connsiteX2-5" fmla="*/ 82359 w 152020"/>
                    <a:gd name="connsiteY2-6" fmla="*/ 2042 h 158991"/>
                    <a:gd name="connsiteX3-7" fmla="*/ 152020 w 152020"/>
                    <a:gd name="connsiteY3-8" fmla="*/ 43435 h 158991"/>
                    <a:gd name="connsiteX0-9" fmla="*/ 41916 w 152447"/>
                    <a:gd name="connsiteY0-10" fmla="*/ 148552 h 148552"/>
                    <a:gd name="connsiteX1-11" fmla="*/ 1722 w 152447"/>
                    <a:gd name="connsiteY1-12" fmla="*/ 88262 h 148552"/>
                    <a:gd name="connsiteX2-13" fmla="*/ 91205 w 152447"/>
                    <a:gd name="connsiteY2-14" fmla="*/ 3075 h 148552"/>
                    <a:gd name="connsiteX3-15" fmla="*/ 152447 w 152447"/>
                    <a:gd name="connsiteY3-16" fmla="*/ 32996 h 148552"/>
                  </a:gdLst>
                  <a:ahLst/>
                  <a:cxnLst>
                    <a:cxn ang="0">
                      <a:pos x="connsiteX0-9" y="connsiteY0-10"/>
                    </a:cxn>
                    <a:cxn ang="0">
                      <a:pos x="connsiteX1-11" y="connsiteY1-12"/>
                    </a:cxn>
                    <a:cxn ang="0">
                      <a:pos x="connsiteX2-13" y="connsiteY2-14"/>
                    </a:cxn>
                    <a:cxn ang="0">
                      <a:pos x="connsiteX3-15" y="connsiteY3-16"/>
                    </a:cxn>
                  </a:cxnLst>
                  <a:rect l="l" t="t" r="r" b="b"/>
                  <a:pathLst>
                    <a:path w="152447" h="148552">
                      <a:moveTo>
                        <a:pt x="41916" y="148552"/>
                      </a:moveTo>
                      <a:cubicBezTo>
                        <a:pt x="15957" y="131804"/>
                        <a:pt x="-6493" y="112508"/>
                        <a:pt x="1722" y="88262"/>
                      </a:cubicBezTo>
                      <a:cubicBezTo>
                        <a:pt x="9937" y="64016"/>
                        <a:pt x="66084" y="12286"/>
                        <a:pt x="91205" y="3075"/>
                      </a:cubicBezTo>
                      <a:cubicBezTo>
                        <a:pt x="116326" y="-6136"/>
                        <a:pt x="144911" y="5782"/>
                        <a:pt x="152447" y="32996"/>
                      </a:cubicBezTo>
                    </a:path>
                  </a:pathLst>
                </a:custGeom>
                <a:grpFill/>
                <a:ln w="25400" cap="rnd">
                  <a:solidFill>
                    <a:srgbClr val="F7B63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D792FB40-4E47-46E4-AC8D-6A0AF045A41E}"/>
              </a:ext>
            </a:extLst>
          </p:cNvPr>
          <p:cNvGrpSpPr/>
          <p:nvPr/>
        </p:nvGrpSpPr>
        <p:grpSpPr>
          <a:xfrm>
            <a:off x="3392130" y="2005779"/>
            <a:ext cx="6253316" cy="162233"/>
            <a:chOff x="3392130" y="2566219"/>
            <a:chExt cx="6253316" cy="162233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A1BF052-6E0F-4AF3-9B5F-6E5C19E91F8F}"/>
                </a:ext>
              </a:extLst>
            </p:cNvPr>
            <p:cNvCxnSpPr/>
            <p:nvPr/>
          </p:nvCxnSpPr>
          <p:spPr>
            <a:xfrm>
              <a:off x="3392130" y="2566219"/>
              <a:ext cx="62533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9" name="直線接點 1198">
              <a:extLst>
                <a:ext uri="{FF2B5EF4-FFF2-40B4-BE49-F238E27FC236}">
                  <a16:creationId xmlns:a16="http://schemas.microsoft.com/office/drawing/2014/main" id="{93471F20-41E3-4361-8935-55EFA8B8B76E}"/>
                </a:ext>
              </a:extLst>
            </p:cNvPr>
            <p:cNvCxnSpPr/>
            <p:nvPr/>
          </p:nvCxnSpPr>
          <p:spPr>
            <a:xfrm>
              <a:off x="3392130" y="2728452"/>
              <a:ext cx="62533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2757AE-99DE-412D-B59D-A3370833907F}"/>
              </a:ext>
            </a:extLst>
          </p:cNvPr>
          <p:cNvSpPr txBox="1"/>
          <p:nvPr/>
        </p:nvSpPr>
        <p:spPr>
          <a:xfrm>
            <a:off x="7868087" y="2446873"/>
            <a:ext cx="126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刪除</a:t>
            </a:r>
            <a:endParaRPr lang="zh-TW" altLang="en-US" dirty="0"/>
          </a:p>
        </p:txBody>
      </p:sp>
      <p:sp>
        <p:nvSpPr>
          <p:cNvPr id="1202" name="文字方塊 1201">
            <a:extLst>
              <a:ext uri="{FF2B5EF4-FFF2-40B4-BE49-F238E27FC236}">
                <a16:creationId xmlns:a16="http://schemas.microsoft.com/office/drawing/2014/main" id="{DCED08D9-69E3-4B09-881C-4F67E7CD1152}"/>
              </a:ext>
            </a:extLst>
          </p:cNvPr>
          <p:cNvSpPr txBox="1"/>
          <p:nvPr/>
        </p:nvSpPr>
        <p:spPr>
          <a:xfrm>
            <a:off x="6274401" y="3322364"/>
            <a:ext cx="407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只取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107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年至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110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年</a:t>
            </a:r>
            <a:endParaRPr lang="zh-TW" altLang="en-US" dirty="0"/>
          </a:p>
        </p:txBody>
      </p:sp>
      <p:sp>
        <p:nvSpPr>
          <p:cNvPr id="1203" name="文字方塊 1202">
            <a:extLst>
              <a:ext uri="{FF2B5EF4-FFF2-40B4-BE49-F238E27FC236}">
                <a16:creationId xmlns:a16="http://schemas.microsoft.com/office/drawing/2014/main" id="{9FA6DE88-E5CC-4502-A6D6-17B85BB5C29F}"/>
              </a:ext>
            </a:extLst>
          </p:cNvPr>
          <p:cNvSpPr txBox="1"/>
          <p:nvPr/>
        </p:nvSpPr>
        <p:spPr>
          <a:xfrm>
            <a:off x="9136417" y="4126288"/>
            <a:ext cx="24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手動修正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CE4E911-C17A-46D5-AEA3-B4CB238D9AA2}"/>
              </a:ext>
            </a:extLst>
          </p:cNvPr>
          <p:cNvGrpSpPr/>
          <p:nvPr/>
        </p:nvGrpSpPr>
        <p:grpSpPr>
          <a:xfrm>
            <a:off x="1263913" y="5111739"/>
            <a:ext cx="9269980" cy="1780829"/>
            <a:chOff x="1292332" y="5503046"/>
            <a:chExt cx="9269980" cy="1780829"/>
          </a:xfrm>
        </p:grpSpPr>
        <p:sp>
          <p:nvSpPr>
            <p:cNvPr id="1207" name="文本框 46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  <a:extLst>
                <a:ext uri="{FF2B5EF4-FFF2-40B4-BE49-F238E27FC236}">
                  <a16:creationId xmlns:a16="http://schemas.microsoft.com/office/drawing/2014/main" id="{E39594BD-6D84-4692-B570-13A2EA6163E5}"/>
                </a:ext>
              </a:extLst>
            </p:cNvPr>
            <p:cNvSpPr txBox="1"/>
            <p:nvPr/>
          </p:nvSpPr>
          <p:spPr>
            <a:xfrm>
              <a:off x="1986491" y="5529549"/>
              <a:ext cx="8575821" cy="17543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警力配置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統計資料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家庭設備</a:t>
              </a:r>
              <a:r>
                <a:rPr lang="en-US" altLang="zh-TW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汽、機車</a:t>
              </a:r>
              <a:r>
                <a:rPr lang="en-US" altLang="zh-TW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36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的普及率</a:t>
              </a:r>
              <a:endParaRPr lang="en-US" altLang="zh-TW" sz="36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buNone/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211" name="组合 45">
              <a:extLst>
                <a:ext uri="{FF2B5EF4-FFF2-40B4-BE49-F238E27FC236}">
                  <a16:creationId xmlns:a16="http://schemas.microsoft.com/office/drawing/2014/main" id="{9AEC7603-0184-4AD9-94B4-942F1B594188}"/>
                </a:ext>
              </a:extLst>
            </p:cNvPr>
            <p:cNvGrpSpPr/>
            <p:nvPr/>
          </p:nvGrpSpPr>
          <p:grpSpPr>
            <a:xfrm>
              <a:off x="1292332" y="5503046"/>
              <a:ext cx="731135" cy="646331"/>
              <a:chOff x="2393497" y="1890802"/>
              <a:chExt cx="1836000" cy="1623044"/>
            </a:xfrm>
          </p:grpSpPr>
          <p:sp>
            <p:nvSpPr>
              <p:cNvPr id="1212" name="Freeform 14">
                <a:extLst>
                  <a:ext uri="{FF2B5EF4-FFF2-40B4-BE49-F238E27FC236}">
                    <a16:creationId xmlns:a16="http://schemas.microsoft.com/office/drawing/2014/main" id="{8BCDD25D-0FB5-4194-9FED-6D627392FA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93497" y="1890802"/>
                <a:ext cx="1836000" cy="1623044"/>
              </a:xfrm>
              <a:custGeom>
                <a:avLst/>
                <a:gdLst>
                  <a:gd name="T0" fmla="*/ 29 w 103"/>
                  <a:gd name="T1" fmla="*/ 22 h 91"/>
                  <a:gd name="T2" fmla="*/ 27 w 103"/>
                  <a:gd name="T3" fmla="*/ 78 h 91"/>
                  <a:gd name="T4" fmla="*/ 76 w 103"/>
                  <a:gd name="T5" fmla="*/ 72 h 91"/>
                  <a:gd name="T6" fmla="*/ 25 w 103"/>
                  <a:gd name="T7" fmla="*/ 25 h 91"/>
                  <a:gd name="T8" fmla="*/ 23 w 103"/>
                  <a:gd name="T9" fmla="*/ 75 h 91"/>
                  <a:gd name="T10" fmla="*/ 71 w 103"/>
                  <a:gd name="T11" fmla="*/ 80 h 91"/>
                  <a:gd name="T12" fmla="*/ 42 w 103"/>
                  <a:gd name="T13" fmla="*/ 17 h 91"/>
                  <a:gd name="T14" fmla="*/ 31 w 103"/>
                  <a:gd name="T15" fmla="*/ 83 h 91"/>
                  <a:gd name="T16" fmla="*/ 85 w 103"/>
                  <a:gd name="T17" fmla="*/ 45 h 91"/>
                  <a:gd name="T18" fmla="*/ 17 w 103"/>
                  <a:gd name="T19" fmla="*/ 32 h 91"/>
                  <a:gd name="T20" fmla="*/ 23 w 103"/>
                  <a:gd name="T21" fmla="*/ 77 h 91"/>
                  <a:gd name="T22" fmla="*/ 76 w 103"/>
                  <a:gd name="T23" fmla="*/ 76 h 91"/>
                  <a:gd name="T24" fmla="*/ 35 w 103"/>
                  <a:gd name="T25" fmla="*/ 21 h 91"/>
                  <a:gd name="T26" fmla="*/ 27 w 103"/>
                  <a:gd name="T2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91">
                    <a:moveTo>
                      <a:pt x="29" y="22"/>
                    </a:moveTo>
                    <a:cubicBezTo>
                      <a:pt x="12" y="36"/>
                      <a:pt x="9" y="63"/>
                      <a:pt x="27" y="78"/>
                    </a:cubicBezTo>
                    <a:cubicBezTo>
                      <a:pt x="42" y="91"/>
                      <a:pt x="64" y="87"/>
                      <a:pt x="76" y="72"/>
                    </a:cubicBezTo>
                    <a:cubicBezTo>
                      <a:pt x="100" y="42"/>
                      <a:pt x="52" y="0"/>
                      <a:pt x="25" y="25"/>
                    </a:cubicBezTo>
                    <a:cubicBezTo>
                      <a:pt x="11" y="39"/>
                      <a:pt x="13" y="60"/>
                      <a:pt x="23" y="75"/>
                    </a:cubicBezTo>
                    <a:cubicBezTo>
                      <a:pt x="33" y="90"/>
                      <a:pt x="57" y="91"/>
                      <a:pt x="71" y="80"/>
                    </a:cubicBezTo>
                    <a:cubicBezTo>
                      <a:pt x="101" y="59"/>
                      <a:pt x="76" y="12"/>
                      <a:pt x="42" y="17"/>
                    </a:cubicBezTo>
                    <a:cubicBezTo>
                      <a:pt x="13" y="22"/>
                      <a:pt x="0" y="72"/>
                      <a:pt x="31" y="83"/>
                    </a:cubicBezTo>
                    <a:cubicBezTo>
                      <a:pt x="55" y="91"/>
                      <a:pt x="95" y="75"/>
                      <a:pt x="85" y="45"/>
                    </a:cubicBezTo>
                    <a:cubicBezTo>
                      <a:pt x="75" y="16"/>
                      <a:pt x="33" y="4"/>
                      <a:pt x="17" y="32"/>
                    </a:cubicBezTo>
                    <a:cubicBezTo>
                      <a:pt x="9" y="45"/>
                      <a:pt x="10" y="67"/>
                      <a:pt x="23" y="77"/>
                    </a:cubicBezTo>
                    <a:cubicBezTo>
                      <a:pt x="37" y="88"/>
                      <a:pt x="62" y="90"/>
                      <a:pt x="76" y="76"/>
                    </a:cubicBezTo>
                    <a:cubicBezTo>
                      <a:pt x="103" y="50"/>
                      <a:pt x="67" y="8"/>
                      <a:pt x="35" y="21"/>
                    </a:cubicBezTo>
                    <a:cubicBezTo>
                      <a:pt x="32" y="22"/>
                      <a:pt x="29" y="24"/>
                      <a:pt x="27" y="26"/>
                    </a:cubicBezTo>
                  </a:path>
                </a:pathLst>
              </a:custGeom>
              <a:noFill/>
              <a:ln w="23813" cap="rnd">
                <a:solidFill>
                  <a:srgbClr val="F7B63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13" name="组合 77">
                <a:extLst>
                  <a:ext uri="{FF2B5EF4-FFF2-40B4-BE49-F238E27FC236}">
                    <a16:creationId xmlns:a16="http://schemas.microsoft.com/office/drawing/2014/main" id="{0D074C7C-A5CC-42C7-95BB-0D5EE8E15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4167" y="2474665"/>
                <a:ext cx="476325" cy="754669"/>
                <a:chOff x="5844088" y="2600655"/>
                <a:chExt cx="385904" cy="611158"/>
              </a:xfrm>
              <a:noFill/>
            </p:grpSpPr>
            <p:grpSp>
              <p:nvGrpSpPr>
                <p:cNvPr id="1214" name="组合 78">
                  <a:extLst>
                    <a:ext uri="{FF2B5EF4-FFF2-40B4-BE49-F238E27FC236}">
                      <a16:creationId xmlns:a16="http://schemas.microsoft.com/office/drawing/2014/main" id="{367AF70D-DAD2-417D-A31D-F79CA44F90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489641">
                  <a:off x="6013992" y="2653092"/>
                  <a:ext cx="216000" cy="558721"/>
                  <a:chOff x="6011031" y="2540000"/>
                  <a:chExt cx="242182" cy="626447"/>
                </a:xfrm>
                <a:grpFill/>
              </p:grpSpPr>
              <p:sp>
                <p:nvSpPr>
                  <p:cNvPr id="1216" name="任意多边形 50">
                    <a:extLst>
                      <a:ext uri="{FF2B5EF4-FFF2-40B4-BE49-F238E27FC236}">
                        <a16:creationId xmlns:a16="http://schemas.microsoft.com/office/drawing/2014/main" id="{CCA9EFF8-88D1-41B6-AE2D-C4248378BD9F}"/>
                      </a:ext>
                    </a:extLst>
                  </p:cNvPr>
                  <p:cNvSpPr/>
                  <p:nvPr/>
                </p:nvSpPr>
                <p:spPr>
                  <a:xfrm>
                    <a:off x="6019303" y="2543519"/>
                    <a:ext cx="217230" cy="201123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17" name="任意多边形 75">
                    <a:extLst>
                      <a:ext uri="{FF2B5EF4-FFF2-40B4-BE49-F238E27FC236}">
                        <a16:creationId xmlns:a16="http://schemas.microsoft.com/office/drawing/2014/main" id="{0F026D29-A5DD-4FF2-AC69-BA32E1713052}"/>
                      </a:ext>
                    </a:extLst>
                  </p:cNvPr>
                  <p:cNvSpPr/>
                  <p:nvPr/>
                </p:nvSpPr>
                <p:spPr>
                  <a:xfrm>
                    <a:off x="6011261" y="2721930"/>
                    <a:ext cx="242158" cy="444961"/>
                  </a:xfrm>
                  <a:custGeom>
                    <a:avLst/>
                    <a:gdLst>
                      <a:gd name="connsiteX0" fmla="*/ 12700 w 215900"/>
                      <a:gd name="connsiteY0" fmla="*/ 12700 h 444500"/>
                      <a:gd name="connsiteX1" fmla="*/ 0 w 215900"/>
                      <a:gd name="connsiteY1" fmla="*/ 444500 h 444500"/>
                      <a:gd name="connsiteX2" fmla="*/ 215900 w 215900"/>
                      <a:gd name="connsiteY2" fmla="*/ 419100 h 444500"/>
                      <a:gd name="connsiteX3" fmla="*/ 215900 w 215900"/>
                      <a:gd name="connsiteY3" fmla="*/ 0 h 444500"/>
                      <a:gd name="connsiteX4" fmla="*/ 215900 w 2159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900" h="444500">
                        <a:moveTo>
                          <a:pt x="12700" y="12700"/>
                        </a:moveTo>
                        <a:lnTo>
                          <a:pt x="0" y="444500"/>
                        </a:lnTo>
                        <a:lnTo>
                          <a:pt x="215900" y="419100"/>
                        </a:lnTo>
                        <a:lnTo>
                          <a:pt x="215900" y="0"/>
                        </a:lnTo>
                        <a:lnTo>
                          <a:pt x="215900" y="0"/>
                        </a:lnTo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18" name="任意多边形 79">
                    <a:extLst>
                      <a:ext uri="{FF2B5EF4-FFF2-40B4-BE49-F238E27FC236}">
                        <a16:creationId xmlns:a16="http://schemas.microsoft.com/office/drawing/2014/main" id="{D18CB6DF-D611-4CBD-AAB3-C2E4619AC089}"/>
                      </a:ext>
                    </a:extLst>
                  </p:cNvPr>
                  <p:cNvSpPr/>
                  <p:nvPr/>
                </p:nvSpPr>
                <p:spPr>
                  <a:xfrm>
                    <a:off x="6100765" y="2573366"/>
                    <a:ext cx="64101" cy="60515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rgbClr val="F7B63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15" name="任意多边形 49">
                  <a:extLst>
                    <a:ext uri="{FF2B5EF4-FFF2-40B4-BE49-F238E27FC236}">
                      <a16:creationId xmlns:a16="http://schemas.microsoft.com/office/drawing/2014/main" id="{CFF12EFD-C3B6-4C4A-B6D4-E5A77F5B772E}"/>
                    </a:ext>
                  </a:extLst>
                </p:cNvPr>
                <p:cNvSpPr/>
                <p:nvPr/>
              </p:nvSpPr>
              <p:spPr>
                <a:xfrm>
                  <a:off x="5844088" y="2600655"/>
                  <a:ext cx="182630" cy="195253"/>
                </a:xfrm>
                <a:custGeom>
                  <a:avLst/>
                  <a:gdLst>
                    <a:gd name="connsiteX0" fmla="*/ 43090 w 153621"/>
                    <a:gd name="connsiteY0" fmla="*/ 162601 h 162601"/>
                    <a:gd name="connsiteX1" fmla="*/ 2896 w 153621"/>
                    <a:gd name="connsiteY1" fmla="*/ 102311 h 162601"/>
                    <a:gd name="connsiteX2" fmla="*/ 113428 w 153621"/>
                    <a:gd name="connsiteY2" fmla="*/ 1828 h 162601"/>
                    <a:gd name="connsiteX3" fmla="*/ 153621 w 153621"/>
                    <a:gd name="connsiteY3" fmla="*/ 47045 h 162601"/>
                    <a:gd name="connsiteX0-1" fmla="*/ 41489 w 152020"/>
                    <a:gd name="connsiteY0-2" fmla="*/ 158991 h 158991"/>
                    <a:gd name="connsiteX1-3" fmla="*/ 1295 w 152020"/>
                    <a:gd name="connsiteY1-4" fmla="*/ 98701 h 158991"/>
                    <a:gd name="connsiteX2-5" fmla="*/ 82359 w 152020"/>
                    <a:gd name="connsiteY2-6" fmla="*/ 2042 h 158991"/>
                    <a:gd name="connsiteX3-7" fmla="*/ 152020 w 152020"/>
                    <a:gd name="connsiteY3-8" fmla="*/ 43435 h 158991"/>
                    <a:gd name="connsiteX0-9" fmla="*/ 41916 w 152447"/>
                    <a:gd name="connsiteY0-10" fmla="*/ 148552 h 148552"/>
                    <a:gd name="connsiteX1-11" fmla="*/ 1722 w 152447"/>
                    <a:gd name="connsiteY1-12" fmla="*/ 88262 h 148552"/>
                    <a:gd name="connsiteX2-13" fmla="*/ 91205 w 152447"/>
                    <a:gd name="connsiteY2-14" fmla="*/ 3075 h 148552"/>
                    <a:gd name="connsiteX3-15" fmla="*/ 152447 w 152447"/>
                    <a:gd name="connsiteY3-16" fmla="*/ 32996 h 148552"/>
                  </a:gdLst>
                  <a:ahLst/>
                  <a:cxnLst>
                    <a:cxn ang="0">
                      <a:pos x="connsiteX0-9" y="connsiteY0-10"/>
                    </a:cxn>
                    <a:cxn ang="0">
                      <a:pos x="connsiteX1-11" y="connsiteY1-12"/>
                    </a:cxn>
                    <a:cxn ang="0">
                      <a:pos x="connsiteX2-13" y="connsiteY2-14"/>
                    </a:cxn>
                    <a:cxn ang="0">
                      <a:pos x="connsiteX3-15" y="connsiteY3-16"/>
                    </a:cxn>
                  </a:cxnLst>
                  <a:rect l="l" t="t" r="r" b="b"/>
                  <a:pathLst>
                    <a:path w="152447" h="148552">
                      <a:moveTo>
                        <a:pt x="41916" y="148552"/>
                      </a:moveTo>
                      <a:cubicBezTo>
                        <a:pt x="15957" y="131804"/>
                        <a:pt x="-6493" y="112508"/>
                        <a:pt x="1722" y="88262"/>
                      </a:cubicBezTo>
                      <a:cubicBezTo>
                        <a:pt x="9937" y="64016"/>
                        <a:pt x="66084" y="12286"/>
                        <a:pt x="91205" y="3075"/>
                      </a:cubicBezTo>
                      <a:cubicBezTo>
                        <a:pt x="116326" y="-6136"/>
                        <a:pt x="144911" y="5782"/>
                        <a:pt x="152447" y="32996"/>
                      </a:cubicBezTo>
                    </a:path>
                  </a:pathLst>
                </a:custGeom>
                <a:grpFill/>
                <a:ln w="25400" cap="rnd">
                  <a:solidFill>
                    <a:srgbClr val="F7B63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29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2" grpId="0"/>
      <p:bldP spid="12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原始資料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8" name="內容版面配置區 4">
            <a:extLst>
              <a:ext uri="{FF2B5EF4-FFF2-40B4-BE49-F238E27FC236}">
                <a16:creationId xmlns:a16="http://schemas.microsoft.com/office/drawing/2014/main" id="{E7A4783C-A7DA-4B8B-8FB3-7B615195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07" y="1344817"/>
            <a:ext cx="10170185" cy="41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1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步驟與方法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737499-910C-42E8-ADF0-9649037D8664}"/>
              </a:ext>
            </a:extLst>
          </p:cNvPr>
          <p:cNvGrpSpPr/>
          <p:nvPr/>
        </p:nvGrpSpPr>
        <p:grpSpPr>
          <a:xfrm>
            <a:off x="1540473" y="1440552"/>
            <a:ext cx="4070667" cy="830998"/>
            <a:chOff x="3067552" y="1315369"/>
            <a:chExt cx="4070667" cy="830998"/>
          </a:xfrm>
        </p:grpSpPr>
        <p:sp>
          <p:nvSpPr>
            <p:cNvPr id="61" name="椭圆 31">
              <a:extLst>
                <a:ext uri="{FF2B5EF4-FFF2-40B4-BE49-F238E27FC236}">
                  <a16:creationId xmlns:a16="http://schemas.microsoft.com/office/drawing/2014/main" id="{79AED3F6-197F-41AA-89CC-AACF4F4D7791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2A6C31-3B5C-4D5A-A746-0BC08A39DFF0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以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excel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統整資料欄位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27DEFF7B-648E-4C2D-88B5-8DCAA5B8D954}"/>
              </a:ext>
            </a:extLst>
          </p:cNvPr>
          <p:cNvGrpSpPr/>
          <p:nvPr/>
        </p:nvGrpSpPr>
        <p:grpSpPr>
          <a:xfrm>
            <a:off x="1540473" y="2698429"/>
            <a:ext cx="4070667" cy="830998"/>
            <a:chOff x="3067552" y="1315369"/>
            <a:chExt cx="4070667" cy="830998"/>
          </a:xfrm>
        </p:grpSpPr>
        <p:sp>
          <p:nvSpPr>
            <p:cNvPr id="67" name="椭圆 31">
              <a:extLst>
                <a:ext uri="{FF2B5EF4-FFF2-40B4-BE49-F238E27FC236}">
                  <a16:creationId xmlns:a16="http://schemas.microsoft.com/office/drawing/2014/main" id="{DD55CF34-289D-4719-B93C-1F11CD77574D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A300D3E-A9DF-4856-B74D-C510BF7CF511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合併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個檔案成工作表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A2272B6-141B-40CA-928C-1C691A985AB3}"/>
              </a:ext>
            </a:extLst>
          </p:cNvPr>
          <p:cNvGrpSpPr/>
          <p:nvPr/>
        </p:nvGrpSpPr>
        <p:grpSpPr>
          <a:xfrm>
            <a:off x="1540472" y="3889421"/>
            <a:ext cx="4070667" cy="830998"/>
            <a:chOff x="3067552" y="1315369"/>
            <a:chExt cx="4070667" cy="830998"/>
          </a:xfrm>
        </p:grpSpPr>
        <p:sp>
          <p:nvSpPr>
            <p:cNvPr id="70" name="椭圆 31">
              <a:extLst>
                <a:ext uri="{FF2B5EF4-FFF2-40B4-BE49-F238E27FC236}">
                  <a16:creationId xmlns:a16="http://schemas.microsoft.com/office/drawing/2014/main" id="{1A1878EA-CBCE-45BE-B1C4-A2BEDECE2D20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3D39BDD0-B419-4539-AF48-C3A6A86F91B3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導入視覺化軟體</a:t>
              </a: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FA43B5F-B669-4A41-9C35-611B2622B652}"/>
              </a:ext>
            </a:extLst>
          </p:cNvPr>
          <p:cNvGrpSpPr/>
          <p:nvPr/>
        </p:nvGrpSpPr>
        <p:grpSpPr>
          <a:xfrm>
            <a:off x="1540472" y="5145170"/>
            <a:ext cx="4070667" cy="830998"/>
            <a:chOff x="3067552" y="1315369"/>
            <a:chExt cx="4070667" cy="830998"/>
          </a:xfrm>
        </p:grpSpPr>
        <p:sp>
          <p:nvSpPr>
            <p:cNvPr id="73" name="椭圆 31">
              <a:extLst>
                <a:ext uri="{FF2B5EF4-FFF2-40B4-BE49-F238E27FC236}">
                  <a16:creationId xmlns:a16="http://schemas.microsoft.com/office/drawing/2014/main" id="{8B7A91F0-4CDF-4952-A7D8-811344D9B585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35E983E2-6ED9-4F8B-BE3A-78288AF2A93A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增加</a:t>
              </a: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補充資料</a:t>
              </a:r>
            </a:p>
          </p:txBody>
        </p:sp>
      </p:grp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DD3362A-BB72-4FBC-AFEE-1506859B6B06}"/>
              </a:ext>
            </a:extLst>
          </p:cNvPr>
          <p:cNvSpPr/>
          <p:nvPr/>
        </p:nvSpPr>
        <p:spPr>
          <a:xfrm rot="5400000">
            <a:off x="3349662" y="2253597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DB67209C-8D9D-4B58-9FF8-379AE0B84967}"/>
              </a:ext>
            </a:extLst>
          </p:cNvPr>
          <p:cNvSpPr/>
          <p:nvPr/>
        </p:nvSpPr>
        <p:spPr>
          <a:xfrm rot="5400000">
            <a:off x="3349662" y="3489349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29A18348-478D-4C99-BEE6-37D8B0B6ACA5}"/>
              </a:ext>
            </a:extLst>
          </p:cNvPr>
          <p:cNvSpPr/>
          <p:nvPr/>
        </p:nvSpPr>
        <p:spPr>
          <a:xfrm rot="5400000">
            <a:off x="3349662" y="4691154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9765201-100B-4001-BA28-262A6D85B96E}"/>
              </a:ext>
            </a:extLst>
          </p:cNvPr>
          <p:cNvGrpSpPr/>
          <p:nvPr/>
        </p:nvGrpSpPr>
        <p:grpSpPr>
          <a:xfrm>
            <a:off x="5683045" y="1558375"/>
            <a:ext cx="5855808" cy="523220"/>
            <a:chOff x="5683045" y="1558375"/>
            <a:chExt cx="5855808" cy="52322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0843E8A-3E89-442E-9101-A7963F804FB0}"/>
                </a:ext>
              </a:extLst>
            </p:cNvPr>
            <p:cNvSpPr txBox="1"/>
            <p:nvPr/>
          </p:nvSpPr>
          <p:spPr>
            <a:xfrm>
              <a:off x="5961429" y="1558375"/>
              <a:ext cx="557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en-US" altLang="zh-TW" sz="2800" kern="0" dirty="0" err="1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Left,Rigft,Mid,Concat,Vlookup</a:t>
              </a:r>
              <a:endPara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80E0204-7260-443E-BB91-66054BE0AC0E}"/>
                </a:ext>
              </a:extLst>
            </p:cNvPr>
            <p:cNvCxnSpPr/>
            <p:nvPr/>
          </p:nvCxnSpPr>
          <p:spPr>
            <a:xfrm>
              <a:off x="5683045" y="1838632"/>
              <a:ext cx="41295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原始資料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8" name="內容版面配置區 4">
            <a:extLst>
              <a:ext uri="{FF2B5EF4-FFF2-40B4-BE49-F238E27FC236}">
                <a16:creationId xmlns:a16="http://schemas.microsoft.com/office/drawing/2014/main" id="{E7A4783C-A7DA-4B8B-8FB3-7B615195F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>
          <a:xfrm>
            <a:off x="278302" y="1344816"/>
            <a:ext cx="11637177" cy="51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9" name="组合 51">
            <a:extLst>
              <a:ext uri="{FF2B5EF4-FFF2-40B4-BE49-F238E27FC236}">
                <a16:creationId xmlns:a16="http://schemas.microsoft.com/office/drawing/2014/main" id="{13EAC64F-C978-4673-A368-4748ACEB27D4}"/>
              </a:ext>
            </a:extLst>
          </p:cNvPr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1140" name="组合 52">
              <a:extLst>
                <a:ext uri="{FF2B5EF4-FFF2-40B4-BE49-F238E27FC236}">
                  <a16:creationId xmlns:a16="http://schemas.microsoft.com/office/drawing/2014/main" id="{A407B8D4-0DEE-47C3-95B3-7FA91A7772F1}"/>
                </a:ext>
              </a:extLst>
            </p:cNvPr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1158" name="任意多边形 70">
                <a:extLst>
                  <a:ext uri="{FF2B5EF4-FFF2-40B4-BE49-F238E27FC236}">
                    <a16:creationId xmlns:a16="http://schemas.microsoft.com/office/drawing/2014/main" id="{1F974A13-1E12-4FE0-BD51-302A9727C803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任意多边形 71">
                <a:extLst>
                  <a:ext uri="{FF2B5EF4-FFF2-40B4-BE49-F238E27FC236}">
                    <a16:creationId xmlns:a16="http://schemas.microsoft.com/office/drawing/2014/main" id="{5B959B9A-BB49-400A-B68B-9B14E962B14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任意多边形 72">
                <a:extLst>
                  <a:ext uri="{FF2B5EF4-FFF2-40B4-BE49-F238E27FC236}">
                    <a16:creationId xmlns:a16="http://schemas.microsoft.com/office/drawing/2014/main" id="{E5BC9067-C09D-4CD2-92A3-396AED8FD997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任意多边形 73">
                <a:extLst>
                  <a:ext uri="{FF2B5EF4-FFF2-40B4-BE49-F238E27FC236}">
                    <a16:creationId xmlns:a16="http://schemas.microsoft.com/office/drawing/2014/main" id="{2A293509-62E6-4A13-8045-A7DD749C8603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任意多边形 74">
                <a:extLst>
                  <a:ext uri="{FF2B5EF4-FFF2-40B4-BE49-F238E27FC236}">
                    <a16:creationId xmlns:a16="http://schemas.microsoft.com/office/drawing/2014/main" id="{68ECBAC6-C7C2-471B-9E9C-C7E3DC61988D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任意多边形 53">
              <a:extLst>
                <a:ext uri="{FF2B5EF4-FFF2-40B4-BE49-F238E27FC236}">
                  <a16:creationId xmlns:a16="http://schemas.microsoft.com/office/drawing/2014/main" id="{21292C8A-F94B-4DA4-9036-7E4F6B3E189F}"/>
                </a:ext>
              </a:extLst>
            </p:cNvPr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任意多边形 54">
              <a:extLst>
                <a:ext uri="{FF2B5EF4-FFF2-40B4-BE49-F238E27FC236}">
                  <a16:creationId xmlns:a16="http://schemas.microsoft.com/office/drawing/2014/main" id="{109CA740-DC61-4198-BCBB-43F78BD22E24}"/>
                </a:ext>
              </a:extLst>
            </p:cNvPr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任意多边形 55">
              <a:extLst>
                <a:ext uri="{FF2B5EF4-FFF2-40B4-BE49-F238E27FC236}">
                  <a16:creationId xmlns:a16="http://schemas.microsoft.com/office/drawing/2014/main" id="{F05CC5BE-D8E8-4784-87AD-8AB3821EB8D3}"/>
                </a:ext>
              </a:extLst>
            </p:cNvPr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任意多边形 56">
              <a:extLst>
                <a:ext uri="{FF2B5EF4-FFF2-40B4-BE49-F238E27FC236}">
                  <a16:creationId xmlns:a16="http://schemas.microsoft.com/office/drawing/2014/main" id="{3BA8A1A7-432F-4F64-889A-80639F1374A0}"/>
                </a:ext>
              </a:extLst>
            </p:cNvPr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任意多边形 57">
              <a:extLst>
                <a:ext uri="{FF2B5EF4-FFF2-40B4-BE49-F238E27FC236}">
                  <a16:creationId xmlns:a16="http://schemas.microsoft.com/office/drawing/2014/main" id="{2C6994E5-432A-48EE-A139-B05E813F8517}"/>
                </a:ext>
              </a:extLst>
            </p:cNvPr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任意多边形 58">
              <a:extLst>
                <a:ext uri="{FF2B5EF4-FFF2-40B4-BE49-F238E27FC236}">
                  <a16:creationId xmlns:a16="http://schemas.microsoft.com/office/drawing/2014/main" id="{13A2BB65-E0BF-4E90-AE0E-4DC9B83F4718}"/>
                </a:ext>
              </a:extLst>
            </p:cNvPr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任意多边形 59">
              <a:extLst>
                <a:ext uri="{FF2B5EF4-FFF2-40B4-BE49-F238E27FC236}">
                  <a16:creationId xmlns:a16="http://schemas.microsoft.com/office/drawing/2014/main" id="{E7CFA1C4-C188-4284-9234-A781D87A8824}"/>
                </a:ext>
              </a:extLst>
            </p:cNvPr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任意多边形 60">
              <a:extLst>
                <a:ext uri="{FF2B5EF4-FFF2-40B4-BE49-F238E27FC236}">
                  <a16:creationId xmlns:a16="http://schemas.microsoft.com/office/drawing/2014/main" id="{555BFA49-274B-44CB-ACA8-F378C006A33D}"/>
                </a:ext>
              </a:extLst>
            </p:cNvPr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任意多边形 61">
              <a:extLst>
                <a:ext uri="{FF2B5EF4-FFF2-40B4-BE49-F238E27FC236}">
                  <a16:creationId xmlns:a16="http://schemas.microsoft.com/office/drawing/2014/main" id="{69E10AC9-BECB-49CD-92A9-5DF832BF7D0C}"/>
                </a:ext>
              </a:extLst>
            </p:cNvPr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任意多边形 62">
              <a:extLst>
                <a:ext uri="{FF2B5EF4-FFF2-40B4-BE49-F238E27FC236}">
                  <a16:creationId xmlns:a16="http://schemas.microsoft.com/office/drawing/2014/main" id="{742648F8-1142-4B20-AE0D-E30152A7DBAD}"/>
                </a:ext>
              </a:extLst>
            </p:cNvPr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任意多边形 63">
              <a:extLst>
                <a:ext uri="{FF2B5EF4-FFF2-40B4-BE49-F238E27FC236}">
                  <a16:creationId xmlns:a16="http://schemas.microsoft.com/office/drawing/2014/main" id="{5FC35127-C31D-4F9D-89C3-87956AD7FEC8}"/>
                </a:ext>
              </a:extLst>
            </p:cNvPr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任意多边形 64">
              <a:extLst>
                <a:ext uri="{FF2B5EF4-FFF2-40B4-BE49-F238E27FC236}">
                  <a16:creationId xmlns:a16="http://schemas.microsoft.com/office/drawing/2014/main" id="{09BF9020-F0C4-4B22-A717-783FD4A49C63}"/>
                </a:ext>
              </a:extLst>
            </p:cNvPr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任意多边形 65">
              <a:extLst>
                <a:ext uri="{FF2B5EF4-FFF2-40B4-BE49-F238E27FC236}">
                  <a16:creationId xmlns:a16="http://schemas.microsoft.com/office/drawing/2014/main" id="{F6CFB784-32A7-4FD4-A563-83630F8E9C24}"/>
                </a:ext>
              </a:extLst>
            </p:cNvPr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任意多边形 66">
              <a:extLst>
                <a:ext uri="{FF2B5EF4-FFF2-40B4-BE49-F238E27FC236}">
                  <a16:creationId xmlns:a16="http://schemas.microsoft.com/office/drawing/2014/main" id="{7108C08F-D33F-4E0D-8C49-F2D922ED4E6C}"/>
                </a:ext>
              </a:extLst>
            </p:cNvPr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任意多边形 67">
              <a:extLst>
                <a:ext uri="{FF2B5EF4-FFF2-40B4-BE49-F238E27FC236}">
                  <a16:creationId xmlns:a16="http://schemas.microsoft.com/office/drawing/2014/main" id="{CAD9A290-18BA-4290-A7E1-D46291EBD423}"/>
                </a:ext>
              </a:extLst>
            </p:cNvPr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任意多边形 68">
              <a:extLst>
                <a:ext uri="{FF2B5EF4-FFF2-40B4-BE49-F238E27FC236}">
                  <a16:creationId xmlns:a16="http://schemas.microsoft.com/office/drawing/2014/main" id="{63805A70-8363-47CE-964A-74659A9E05CC}"/>
                </a:ext>
              </a:extLst>
            </p:cNvPr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任意多边形 69">
              <a:extLst>
                <a:ext uri="{FF2B5EF4-FFF2-40B4-BE49-F238E27FC236}">
                  <a16:creationId xmlns:a16="http://schemas.microsoft.com/office/drawing/2014/main" id="{70C8895D-59A2-41F1-8A7F-D87A29FF579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3" name="文本框 76">
            <a:extLst>
              <a:ext uri="{FF2B5EF4-FFF2-40B4-BE49-F238E27FC236}">
                <a16:creationId xmlns:a16="http://schemas.microsoft.com/office/drawing/2014/main" id="{1D13CC17-3B08-49C2-9399-CF3D00A7F627}"/>
              </a:ext>
            </a:extLst>
          </p:cNvPr>
          <p:cNvSpPr txBox="1"/>
          <p:nvPr/>
        </p:nvSpPr>
        <p:spPr>
          <a:xfrm>
            <a:off x="1659242" y="122261"/>
            <a:ext cx="457187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步驟與方法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737499-910C-42E8-ADF0-9649037D8664}"/>
              </a:ext>
            </a:extLst>
          </p:cNvPr>
          <p:cNvGrpSpPr/>
          <p:nvPr/>
        </p:nvGrpSpPr>
        <p:grpSpPr>
          <a:xfrm>
            <a:off x="1540473" y="1440552"/>
            <a:ext cx="4070667" cy="830998"/>
            <a:chOff x="3067552" y="1315369"/>
            <a:chExt cx="4070667" cy="830998"/>
          </a:xfrm>
        </p:grpSpPr>
        <p:sp>
          <p:nvSpPr>
            <p:cNvPr id="61" name="椭圆 31">
              <a:extLst>
                <a:ext uri="{FF2B5EF4-FFF2-40B4-BE49-F238E27FC236}">
                  <a16:creationId xmlns:a16="http://schemas.microsoft.com/office/drawing/2014/main" id="{79AED3F6-197F-41AA-89CC-AACF4F4D7791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2A6C31-3B5C-4D5A-A746-0BC08A39DFF0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以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excel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統整資料欄位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27DEFF7B-648E-4C2D-88B5-8DCAA5B8D954}"/>
              </a:ext>
            </a:extLst>
          </p:cNvPr>
          <p:cNvGrpSpPr/>
          <p:nvPr/>
        </p:nvGrpSpPr>
        <p:grpSpPr>
          <a:xfrm>
            <a:off x="1540473" y="2698429"/>
            <a:ext cx="4070667" cy="830998"/>
            <a:chOff x="3067552" y="1315369"/>
            <a:chExt cx="4070667" cy="830998"/>
          </a:xfrm>
        </p:grpSpPr>
        <p:sp>
          <p:nvSpPr>
            <p:cNvPr id="67" name="椭圆 31">
              <a:extLst>
                <a:ext uri="{FF2B5EF4-FFF2-40B4-BE49-F238E27FC236}">
                  <a16:creationId xmlns:a16="http://schemas.microsoft.com/office/drawing/2014/main" id="{DD55CF34-289D-4719-B93C-1F11CD77574D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A300D3E-A9DF-4856-B74D-C510BF7CF511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合併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個檔案成工作表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A2272B6-141B-40CA-928C-1C691A985AB3}"/>
              </a:ext>
            </a:extLst>
          </p:cNvPr>
          <p:cNvGrpSpPr/>
          <p:nvPr/>
        </p:nvGrpSpPr>
        <p:grpSpPr>
          <a:xfrm>
            <a:off x="1540472" y="3889421"/>
            <a:ext cx="4070667" cy="830998"/>
            <a:chOff x="3067552" y="1315369"/>
            <a:chExt cx="4070667" cy="830998"/>
          </a:xfrm>
        </p:grpSpPr>
        <p:sp>
          <p:nvSpPr>
            <p:cNvPr id="70" name="椭圆 31">
              <a:extLst>
                <a:ext uri="{FF2B5EF4-FFF2-40B4-BE49-F238E27FC236}">
                  <a16:creationId xmlns:a16="http://schemas.microsoft.com/office/drawing/2014/main" id="{1A1878EA-CBCE-45BE-B1C4-A2BEDECE2D20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3D39BDD0-B419-4539-AF48-C3A6A86F91B3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導入視覺化軟體</a:t>
              </a: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FA43B5F-B669-4A41-9C35-611B2622B652}"/>
              </a:ext>
            </a:extLst>
          </p:cNvPr>
          <p:cNvGrpSpPr/>
          <p:nvPr/>
        </p:nvGrpSpPr>
        <p:grpSpPr>
          <a:xfrm>
            <a:off x="1540472" y="5145170"/>
            <a:ext cx="4070667" cy="830998"/>
            <a:chOff x="3067552" y="1315369"/>
            <a:chExt cx="4070667" cy="830998"/>
          </a:xfrm>
        </p:grpSpPr>
        <p:sp>
          <p:nvSpPr>
            <p:cNvPr id="73" name="椭圆 31">
              <a:extLst>
                <a:ext uri="{FF2B5EF4-FFF2-40B4-BE49-F238E27FC236}">
                  <a16:creationId xmlns:a16="http://schemas.microsoft.com/office/drawing/2014/main" id="{8B7A91F0-4CDF-4952-A7D8-811344D9B585}"/>
                </a:ext>
              </a:extLst>
            </p:cNvPr>
            <p:cNvSpPr/>
            <p:nvPr/>
          </p:nvSpPr>
          <p:spPr>
            <a:xfrm>
              <a:off x="3067552" y="1315369"/>
              <a:ext cx="4070667" cy="8309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76AADB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35E983E2-6ED9-4F8B-BE3A-78288AF2A93A}"/>
                </a:ext>
              </a:extLst>
            </p:cNvPr>
            <p:cNvSpPr txBox="1"/>
            <p:nvPr/>
          </p:nvSpPr>
          <p:spPr>
            <a:xfrm>
              <a:off x="3308498" y="1469506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增加</a:t>
              </a:r>
              <a:r>
                <a:rPr lang="zh-TW" altLang="en-US" sz="2800" kern="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補充資料</a:t>
              </a:r>
            </a:p>
          </p:txBody>
        </p:sp>
      </p:grp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DD3362A-BB72-4FBC-AFEE-1506859B6B06}"/>
              </a:ext>
            </a:extLst>
          </p:cNvPr>
          <p:cNvSpPr/>
          <p:nvPr/>
        </p:nvSpPr>
        <p:spPr>
          <a:xfrm rot="5400000">
            <a:off x="3349662" y="2253597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DB67209C-8D9D-4B58-9FF8-379AE0B84967}"/>
              </a:ext>
            </a:extLst>
          </p:cNvPr>
          <p:cNvSpPr/>
          <p:nvPr/>
        </p:nvSpPr>
        <p:spPr>
          <a:xfrm rot="5400000">
            <a:off x="3349662" y="3489349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29A18348-478D-4C99-BEE6-37D8B0B6ACA5}"/>
              </a:ext>
            </a:extLst>
          </p:cNvPr>
          <p:cNvSpPr/>
          <p:nvPr/>
        </p:nvSpPr>
        <p:spPr>
          <a:xfrm rot="5400000">
            <a:off x="3349662" y="4691154"/>
            <a:ext cx="452284" cy="39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A6EDB6D-D2F3-4ED8-96EC-F2734D597D80}"/>
              </a:ext>
            </a:extLst>
          </p:cNvPr>
          <p:cNvSpPr txBox="1"/>
          <p:nvPr/>
        </p:nvSpPr>
        <p:spPr>
          <a:xfrm>
            <a:off x="8416417" y="4236484"/>
            <a:ext cx="283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2800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篩選</a:t>
            </a:r>
            <a:r>
              <a: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9765201-100B-4001-BA28-262A6D85B96E}"/>
              </a:ext>
            </a:extLst>
          </p:cNvPr>
          <p:cNvGrpSpPr/>
          <p:nvPr/>
        </p:nvGrpSpPr>
        <p:grpSpPr>
          <a:xfrm>
            <a:off x="5683045" y="1558375"/>
            <a:ext cx="5855808" cy="523220"/>
            <a:chOff x="5683045" y="1558375"/>
            <a:chExt cx="5855808" cy="52322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0843E8A-3E89-442E-9101-A7963F804FB0}"/>
                </a:ext>
              </a:extLst>
            </p:cNvPr>
            <p:cNvSpPr txBox="1"/>
            <p:nvPr/>
          </p:nvSpPr>
          <p:spPr>
            <a:xfrm>
              <a:off x="5961429" y="1558375"/>
              <a:ext cx="557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en-US" altLang="zh-TW" sz="2800" kern="0" dirty="0" err="1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Left,Rigft,Mid,Concat,Vlookup</a:t>
              </a:r>
              <a:endParaRPr lang="zh-TW" altLang="en-US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80E0204-7260-443E-BB91-66054BE0AC0E}"/>
                </a:ext>
              </a:extLst>
            </p:cNvPr>
            <p:cNvCxnSpPr/>
            <p:nvPr/>
          </p:nvCxnSpPr>
          <p:spPr>
            <a:xfrm>
              <a:off x="5683045" y="1838632"/>
              <a:ext cx="41295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287576E-77AC-4BA8-A9E6-139B8F0E1161}"/>
              </a:ext>
            </a:extLst>
          </p:cNvPr>
          <p:cNvGrpSpPr/>
          <p:nvPr/>
        </p:nvGrpSpPr>
        <p:grpSpPr>
          <a:xfrm>
            <a:off x="5683045" y="4226206"/>
            <a:ext cx="2976094" cy="523220"/>
            <a:chOff x="5683045" y="4226206"/>
            <a:chExt cx="2976094" cy="523220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F043E768-5537-42E2-9BB6-4277C923FF15}"/>
                </a:ext>
              </a:extLst>
            </p:cNvPr>
            <p:cNvSpPr txBox="1"/>
            <p:nvPr/>
          </p:nvSpPr>
          <p:spPr>
            <a:xfrm>
              <a:off x="6096000" y="4226206"/>
              <a:ext cx="2563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時段呈現異常</a:t>
              </a: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ECCEFF3-3BA5-4926-B63D-E96220526A32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5683045" y="4340942"/>
              <a:ext cx="412955" cy="1468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0CFE57-9BCA-4388-9CD7-8F4C5FF3E186}"/>
              </a:ext>
            </a:extLst>
          </p:cNvPr>
          <p:cNvGrpSpPr/>
          <p:nvPr/>
        </p:nvGrpSpPr>
        <p:grpSpPr>
          <a:xfrm>
            <a:off x="5628967" y="3672299"/>
            <a:ext cx="4055807" cy="523220"/>
            <a:chOff x="5628967" y="3672299"/>
            <a:chExt cx="4055807" cy="523220"/>
          </a:xfrm>
        </p:grpSpPr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C22B53A9-0BD4-400B-AA9A-EFE65A502226}"/>
                </a:ext>
              </a:extLst>
            </p:cNvPr>
            <p:cNvSpPr txBox="1"/>
            <p:nvPr/>
          </p:nvSpPr>
          <p:spPr>
            <a:xfrm>
              <a:off x="6096000" y="3672299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經緯度顯示異常</a:t>
              </a:r>
              <a:endParaRPr lang="en-US" altLang="zh-TW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2291430A-4DDB-45EC-8D22-E4164C072659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 flipV="1">
              <a:off x="5628967" y="3933909"/>
              <a:ext cx="467033" cy="1366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F37F6D-CA40-426E-ABA1-608275B25A6B}"/>
              </a:ext>
            </a:extLst>
          </p:cNvPr>
          <p:cNvGrpSpPr/>
          <p:nvPr/>
        </p:nvGrpSpPr>
        <p:grpSpPr>
          <a:xfrm>
            <a:off x="5737123" y="5617356"/>
            <a:ext cx="3613354" cy="523220"/>
            <a:chOff x="5737123" y="5617356"/>
            <a:chExt cx="3613354" cy="523220"/>
          </a:xfrm>
        </p:grpSpPr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90A40E56-DCD4-4BBD-87C4-C0EE12AD8F2D}"/>
                </a:ext>
              </a:extLst>
            </p:cNvPr>
            <p:cNvSpPr txBox="1"/>
            <p:nvPr/>
          </p:nvSpPr>
          <p:spPr>
            <a:xfrm>
              <a:off x="6150078" y="5617356"/>
              <a:ext cx="3200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警力配置統計資料 </a:t>
              </a:r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DD506401-5F2A-41D6-92BC-884DB1A950FA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5737123" y="5732092"/>
              <a:ext cx="412955" cy="1468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FF3194F-C264-4C1C-A67B-19F6CAF6A890}"/>
              </a:ext>
            </a:extLst>
          </p:cNvPr>
          <p:cNvGrpSpPr/>
          <p:nvPr/>
        </p:nvGrpSpPr>
        <p:grpSpPr>
          <a:xfrm>
            <a:off x="5683045" y="5063449"/>
            <a:ext cx="5732207" cy="523220"/>
            <a:chOff x="5683045" y="5063449"/>
            <a:chExt cx="5732207" cy="523220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03725C08-186D-4577-AA20-0DF24ABF920B}"/>
                </a:ext>
              </a:extLst>
            </p:cNvPr>
            <p:cNvSpPr txBox="1"/>
            <p:nvPr/>
          </p:nvSpPr>
          <p:spPr>
            <a:xfrm>
              <a:off x="6150078" y="5063449"/>
              <a:ext cx="5265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家庭設備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汽、機車</a:t>
              </a:r>
              <a:r>
                <a:rPr lang="en-US" altLang="zh-TW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8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的普及率</a:t>
              </a:r>
              <a:endParaRPr lang="en-US" altLang="zh-TW" sz="28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24531E99-51B3-48C6-8B0C-209A6DC8B065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 flipV="1">
              <a:off x="5683045" y="5325059"/>
              <a:ext cx="467033" cy="1366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14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小人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481</Words>
  <Application>Microsoft Office PowerPoint</Application>
  <PresentationFormat>寬螢幕</PresentationFormat>
  <Paragraphs>90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6" baseType="lpstr">
      <vt:lpstr>微软雅黑</vt:lpstr>
      <vt:lpstr>宋体</vt:lpstr>
      <vt:lpstr>华文隶书</vt:lpstr>
      <vt:lpstr>方正静蕾简体</vt:lpstr>
      <vt:lpstr>新細明體</vt:lpstr>
      <vt:lpstr>標楷體</vt:lpstr>
      <vt:lpstr>Arial</vt:lpstr>
      <vt:lpstr>Calibri</vt:lpstr>
      <vt:lpstr>Calibri Light</vt:lpstr>
      <vt:lpstr>Jokerman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Yuet</cp:lastModifiedBy>
  <cp:revision>213</cp:revision>
  <dcterms:created xsi:type="dcterms:W3CDTF">2017-04-05T03:07:45Z</dcterms:created>
  <dcterms:modified xsi:type="dcterms:W3CDTF">2022-06-05T07:38:04Z</dcterms:modified>
</cp:coreProperties>
</file>