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75" r:id="rId4"/>
    <p:sldId id="270" r:id="rId5"/>
    <p:sldId id="257" r:id="rId6"/>
    <p:sldId id="267" r:id="rId7"/>
    <p:sldId id="265" r:id="rId8"/>
    <p:sldId id="273" r:id="rId9"/>
    <p:sldId id="274" r:id="rId10"/>
    <p:sldId id="276" r:id="rId11"/>
    <p:sldId id="277" r:id="rId12"/>
    <p:sldId id="279" r:id="rId13"/>
    <p:sldId id="271" r:id="rId14"/>
    <p:sldId id="282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0AF"/>
    <a:srgbClr val="93C5FD"/>
    <a:srgbClr val="BFDBFE"/>
    <a:srgbClr val="DBEAFE"/>
    <a:srgbClr val="EF98C4"/>
    <a:srgbClr val="BAE6FD"/>
    <a:srgbClr val="6366F1"/>
    <a:srgbClr val="3B82F6"/>
    <a:srgbClr val="E0F2FE"/>
    <a:srgbClr val="036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5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650B-E783-43FB-972A-7A17A7B000E9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B486-B8F4-4626-A798-9D534A0DFB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650B-E783-43FB-972A-7A17A7B000E9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B486-B8F4-4626-A798-9D534A0DFB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650B-E783-43FB-972A-7A17A7B000E9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B486-B8F4-4626-A798-9D534A0DFB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650B-E783-43FB-972A-7A17A7B000E9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B486-B8F4-4626-A798-9D534A0DFB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650B-E783-43FB-972A-7A17A7B000E9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B486-B8F4-4626-A798-9D534A0DFB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650B-E783-43FB-972A-7A17A7B000E9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B486-B8F4-4626-A798-9D534A0DFB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650B-E783-43FB-972A-7A17A7B000E9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B486-B8F4-4626-A798-9D534A0DFB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650B-E783-43FB-972A-7A17A7B000E9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B486-B8F4-4626-A798-9D534A0DFB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650B-E783-43FB-972A-7A17A7B000E9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B486-B8F4-4626-A798-9D534A0DFB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650B-E783-43FB-972A-7A17A7B000E9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B486-B8F4-4626-A798-9D534A0DFB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650B-E783-43FB-972A-7A17A7B000E9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B486-B8F4-4626-A798-9D534A0DFB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8F32DA6-17C4-879F-29FE-6277CB029887}"/>
              </a:ext>
            </a:extLst>
          </p:cNvPr>
          <p:cNvSpPr/>
          <p:nvPr userDrawn="1"/>
        </p:nvSpPr>
        <p:spPr>
          <a:xfrm>
            <a:off x="1" y="0"/>
            <a:ext cx="12191999" cy="6857999"/>
          </a:xfrm>
          <a:prstGeom prst="rect">
            <a:avLst/>
          </a:prstGeom>
          <a:solidFill>
            <a:srgbClr val="DBEAFE"/>
          </a:solidFill>
          <a:ln>
            <a:solidFill>
              <a:srgbClr val="E0F2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936FCE0-270E-D9B3-E4A1-D1810ACC4D4F}"/>
              </a:ext>
            </a:extLst>
          </p:cNvPr>
          <p:cNvGrpSpPr/>
          <p:nvPr userDrawn="1"/>
        </p:nvGrpSpPr>
        <p:grpSpPr>
          <a:xfrm>
            <a:off x="-58614" y="5550189"/>
            <a:ext cx="8928295" cy="1785847"/>
            <a:chOff x="-58614" y="5550189"/>
            <a:chExt cx="8928295" cy="17858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503E13-D91F-C3A6-3BAD-6C2ED8CB20DC}"/>
                </a:ext>
              </a:extLst>
            </p:cNvPr>
            <p:cNvSpPr txBox="1"/>
            <p:nvPr userDrawn="1"/>
          </p:nvSpPr>
          <p:spPr>
            <a:xfrm rot="1013826">
              <a:off x="2548725" y="5818344"/>
              <a:ext cx="77617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>
                  <a:solidFill>
                    <a:srgbClr val="6366F1"/>
                  </a:solidFill>
                </a:rPr>
                <a:t>H</a:t>
              </a:r>
              <a:endParaRPr lang="ko-KR" altLang="en-US" sz="6000" b="1" dirty="0">
                <a:solidFill>
                  <a:srgbClr val="6366F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9EED07-049C-26DE-1DD8-883142FFE681}"/>
                </a:ext>
              </a:extLst>
            </p:cNvPr>
            <p:cNvSpPr txBox="1"/>
            <p:nvPr userDrawn="1"/>
          </p:nvSpPr>
          <p:spPr>
            <a:xfrm rot="20438435">
              <a:off x="1191689" y="5629525"/>
              <a:ext cx="7649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>
                  <a:solidFill>
                    <a:srgbClr val="EF98C4"/>
                  </a:solidFill>
                </a:rPr>
                <a:t>S</a:t>
              </a:r>
              <a:endParaRPr lang="ko-KR" altLang="en-US" sz="8000" b="1" dirty="0">
                <a:solidFill>
                  <a:srgbClr val="EF98C4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37A17B-728E-99CE-86E4-543C8719E735}"/>
                </a:ext>
              </a:extLst>
            </p:cNvPr>
            <p:cNvSpPr txBox="1"/>
            <p:nvPr userDrawn="1"/>
          </p:nvSpPr>
          <p:spPr>
            <a:xfrm rot="538051">
              <a:off x="-58614" y="5550189"/>
              <a:ext cx="132440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dirty="0">
                  <a:solidFill>
                    <a:srgbClr val="6366F1"/>
                  </a:solidFill>
                </a:rPr>
                <a:t>W</a:t>
              </a:r>
              <a:endParaRPr lang="ko-KR" altLang="en-US" sz="8800" b="1" dirty="0">
                <a:solidFill>
                  <a:srgbClr val="6366F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507A04-FB02-3159-D9F7-FD1EC40FCF73}"/>
                </a:ext>
              </a:extLst>
            </p:cNvPr>
            <p:cNvSpPr txBox="1"/>
            <p:nvPr userDrawn="1"/>
          </p:nvSpPr>
          <p:spPr>
            <a:xfrm rot="18053276">
              <a:off x="3432766" y="6051271"/>
              <a:ext cx="5774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93C5FD"/>
                  </a:solidFill>
                </a:rPr>
                <a:t>B</a:t>
              </a:r>
              <a:endParaRPr lang="ko-KR" altLang="en-US" sz="4800" b="1" dirty="0">
                <a:solidFill>
                  <a:srgbClr val="93C5FD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3473C9-A9C2-6FEA-AFF7-E050B1FC7125}"/>
                </a:ext>
              </a:extLst>
            </p:cNvPr>
            <p:cNvSpPr txBox="1"/>
            <p:nvPr userDrawn="1"/>
          </p:nvSpPr>
          <p:spPr>
            <a:xfrm rot="3685434">
              <a:off x="4267316" y="5950299"/>
              <a:ext cx="5164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>
                  <a:solidFill>
                    <a:srgbClr val="6366F1"/>
                  </a:solidFill>
                </a:rPr>
                <a:t>J</a:t>
              </a:r>
              <a:endParaRPr lang="ko-KR" altLang="en-US" sz="6000" b="1" dirty="0">
                <a:solidFill>
                  <a:srgbClr val="6366F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C2DC30-ED7B-8382-55AD-CBE11B890341}"/>
                </a:ext>
              </a:extLst>
            </p:cNvPr>
            <p:cNvSpPr txBox="1"/>
            <p:nvPr userDrawn="1"/>
          </p:nvSpPr>
          <p:spPr>
            <a:xfrm rot="2690502">
              <a:off x="1993293" y="5811799"/>
              <a:ext cx="5581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solidFill>
                    <a:srgbClr val="6366F1"/>
                  </a:solidFill>
                </a:rPr>
                <a:t>E</a:t>
              </a:r>
              <a:endParaRPr lang="ko-KR" altLang="en-US" sz="5400" b="1" dirty="0">
                <a:solidFill>
                  <a:srgbClr val="6366F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F2CD26-6F11-ED7A-3507-2A070249DC9A}"/>
                </a:ext>
              </a:extLst>
            </p:cNvPr>
            <p:cNvSpPr txBox="1"/>
            <p:nvPr userDrawn="1"/>
          </p:nvSpPr>
          <p:spPr>
            <a:xfrm rot="2641630">
              <a:off x="4996350" y="6165742"/>
              <a:ext cx="5581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EF98C4"/>
                  </a:solidFill>
                </a:rPr>
                <a:t>Y</a:t>
              </a:r>
              <a:endParaRPr lang="ko-KR" altLang="en-US" sz="4800" b="1" dirty="0">
                <a:solidFill>
                  <a:srgbClr val="EF98C4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8E398E-B9D6-99FB-7C2C-FB0132A7197E}"/>
                </a:ext>
              </a:extLst>
            </p:cNvPr>
            <p:cNvSpPr txBox="1"/>
            <p:nvPr userDrawn="1"/>
          </p:nvSpPr>
          <p:spPr>
            <a:xfrm rot="19278081">
              <a:off x="5654918" y="5889486"/>
              <a:ext cx="102624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dirty="0">
                  <a:solidFill>
                    <a:srgbClr val="6366F1"/>
                  </a:solidFill>
                </a:rPr>
                <a:t>D</a:t>
              </a:r>
              <a:endParaRPr lang="ko-KR" altLang="en-US" sz="8800" b="1" dirty="0">
                <a:solidFill>
                  <a:srgbClr val="6366F1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DBF701F-D928-DEEB-ABC4-91D7427B2DB2}"/>
                </a:ext>
              </a:extLst>
            </p:cNvPr>
            <p:cNvSpPr/>
            <p:nvPr userDrawn="1"/>
          </p:nvSpPr>
          <p:spPr>
            <a:xfrm>
              <a:off x="0" y="6308736"/>
              <a:ext cx="8869681" cy="549263"/>
            </a:xfrm>
            <a:prstGeom prst="rtTriangle">
              <a:avLst/>
            </a:prstGeom>
            <a:solidFill>
              <a:srgbClr val="636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5650B-E783-43FB-972A-7A17A7B000E9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B486-B8F4-4626-A798-9D534A0DFB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6600" kern="1200">
          <a:solidFill>
            <a:srgbClr val="1E40AF"/>
          </a:solidFill>
          <a:latin typeface="210 스무살의봄 B" panose="02020603020101020101" pitchFamily="18" charset="-127"/>
          <a:ea typeface="210 스무살의봄 B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휴먼편지체" panose="02030504000101010101" pitchFamily="18" charset="-127"/>
          <a:ea typeface="휴먼편지체" panose="02030504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휴먼편지체" panose="02030504000101010101" pitchFamily="18" charset="-127"/>
          <a:ea typeface="휴먼편지체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휴먼편지체" panose="02030504000101010101" pitchFamily="18" charset="-127"/>
          <a:ea typeface="휴먼편지체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휴먼편지체" panose="02030504000101010101" pitchFamily="18" charset="-127"/>
          <a:ea typeface="휴먼편지체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휴먼편지체" panose="02030504000101010101" pitchFamily="18" charset="-127"/>
          <a:ea typeface="휴먼편지체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567948C-CEA8-FE52-82DB-3BB01EB48FA9}"/>
              </a:ext>
            </a:extLst>
          </p:cNvPr>
          <p:cNvGrpSpPr/>
          <p:nvPr/>
        </p:nvGrpSpPr>
        <p:grpSpPr>
          <a:xfrm>
            <a:off x="397079" y="1545173"/>
            <a:ext cx="11397842" cy="3767654"/>
            <a:chOff x="397079" y="1310186"/>
            <a:chExt cx="11397842" cy="37676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A52FFB-F7DF-77F8-D396-B628BFF23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79" y="1310186"/>
              <a:ext cx="11397842" cy="22653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ED478-24EA-3A57-2B23-684FD2458D59}"/>
                </a:ext>
              </a:extLst>
            </p:cNvPr>
            <p:cNvSpPr txBox="1"/>
            <p:nvPr/>
          </p:nvSpPr>
          <p:spPr>
            <a:xfrm>
              <a:off x="6395686" y="3877511"/>
              <a:ext cx="53992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i="0" dirty="0">
                  <a:solidFill>
                    <a:srgbClr val="1E40AF"/>
                  </a:solidFill>
                  <a:effectLst/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 </a:t>
              </a:r>
              <a:r>
                <a:rPr lang="en-US" altLang="ko-KR" b="1" i="0" dirty="0">
                  <a:solidFill>
                    <a:srgbClr val="1E40AF"/>
                  </a:solidFill>
                  <a:effectLst/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[</a:t>
              </a:r>
              <a:r>
                <a:rPr lang="ko-KR" altLang="en-US" b="1" i="0" dirty="0">
                  <a:solidFill>
                    <a:srgbClr val="1E40AF"/>
                  </a:solidFill>
                  <a:effectLst/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스마트훈련</a:t>
              </a:r>
              <a:r>
                <a:rPr lang="en-US" altLang="ko-KR" b="1" i="0" dirty="0">
                  <a:solidFill>
                    <a:srgbClr val="1E40AF"/>
                  </a:solidFill>
                  <a:effectLst/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] </a:t>
              </a:r>
              <a:r>
                <a:rPr lang="ko-KR" altLang="en-US" b="1" i="0" dirty="0">
                  <a:solidFill>
                    <a:srgbClr val="1E40AF"/>
                  </a:solidFill>
                  <a:effectLst/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누구나 </a:t>
              </a:r>
              <a:r>
                <a:rPr lang="ko-KR" altLang="en-US" b="1" i="0" dirty="0" err="1">
                  <a:solidFill>
                    <a:srgbClr val="1E40AF"/>
                  </a:solidFill>
                  <a:effectLst/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테크</a:t>
              </a:r>
              <a:r>
                <a:rPr lang="ko-KR" altLang="en-US" b="1" i="0" dirty="0">
                  <a:solidFill>
                    <a:srgbClr val="1E40AF"/>
                  </a:solidFill>
                  <a:effectLst/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 코스 </a:t>
              </a:r>
              <a:r>
                <a:rPr lang="en-US" altLang="ko-KR" b="1" i="0" dirty="0">
                  <a:solidFill>
                    <a:srgbClr val="1E40AF"/>
                  </a:solidFill>
                  <a:effectLst/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: AI </a:t>
              </a:r>
              <a:r>
                <a:rPr lang="ko-KR" altLang="en-US" b="1" i="0" dirty="0">
                  <a:solidFill>
                    <a:srgbClr val="1E40AF"/>
                  </a:solidFill>
                  <a:effectLst/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엔지니어 부트 캠프 </a:t>
              </a:r>
              <a:r>
                <a:rPr lang="en-US" altLang="ko-KR" b="1" i="0" dirty="0">
                  <a:solidFill>
                    <a:srgbClr val="1E40AF"/>
                  </a:solidFill>
                  <a:effectLst/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2</a:t>
              </a:r>
              <a:r>
                <a:rPr lang="ko-KR" altLang="en-US" b="1" i="0" dirty="0">
                  <a:solidFill>
                    <a:srgbClr val="1E40AF"/>
                  </a:solidFill>
                  <a:effectLst/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기</a:t>
              </a:r>
              <a:endParaRPr lang="en-US" altLang="ko-KR" b="1" i="0" dirty="0">
                <a:solidFill>
                  <a:srgbClr val="1E40AF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endParaRPr lang="en-US" altLang="ko-KR" b="1" i="0" dirty="0">
                <a:solidFill>
                  <a:srgbClr val="1E40AF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pPr algn="r"/>
              <a:r>
                <a:rPr lang="ko-KR" altLang="en-US" b="1" dirty="0">
                  <a:solidFill>
                    <a:srgbClr val="1E40AF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웹프로그래밍 </a:t>
              </a:r>
              <a:r>
                <a:rPr lang="en-US" altLang="ko-KR" b="1" dirty="0">
                  <a:solidFill>
                    <a:srgbClr val="1E40AF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5</a:t>
              </a:r>
              <a:r>
                <a:rPr lang="ko-KR" altLang="en-US" b="1" dirty="0">
                  <a:solidFill>
                    <a:srgbClr val="1E40AF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조</a:t>
              </a:r>
              <a:endParaRPr lang="en-US" altLang="ko-KR" b="1" dirty="0">
                <a:solidFill>
                  <a:srgbClr val="1E40AF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pPr algn="r"/>
              <a:r>
                <a:rPr lang="ko-KR" altLang="en-US" dirty="0">
                  <a:solidFill>
                    <a:srgbClr val="1E40AF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강지현</a:t>
              </a:r>
              <a:r>
                <a:rPr lang="en-US" altLang="ko-KR" dirty="0">
                  <a:solidFill>
                    <a:srgbClr val="1E40AF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, </a:t>
              </a:r>
              <a:r>
                <a:rPr lang="ko-KR" altLang="en-US" dirty="0">
                  <a:solidFill>
                    <a:srgbClr val="1E40AF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김영훈</a:t>
              </a:r>
              <a:r>
                <a:rPr lang="en-US" altLang="ko-KR" dirty="0">
                  <a:solidFill>
                    <a:srgbClr val="1E40AF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, </a:t>
              </a:r>
              <a:r>
                <a:rPr lang="ko-KR" altLang="en-US" dirty="0" err="1">
                  <a:solidFill>
                    <a:srgbClr val="1E40AF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유으뜸</a:t>
              </a:r>
              <a:r>
                <a:rPr lang="en-US" altLang="ko-KR" dirty="0">
                  <a:solidFill>
                    <a:srgbClr val="1E40AF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, </a:t>
              </a:r>
              <a:r>
                <a:rPr lang="ko-KR" altLang="en-US" dirty="0">
                  <a:solidFill>
                    <a:srgbClr val="1E40AF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윤성현</a:t>
              </a:r>
              <a:r>
                <a:rPr lang="en-US" altLang="ko-KR" dirty="0">
                  <a:solidFill>
                    <a:srgbClr val="1E40AF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, </a:t>
              </a:r>
              <a:r>
                <a:rPr lang="ko-KR" altLang="en-US" dirty="0">
                  <a:solidFill>
                    <a:srgbClr val="1E40AF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정우빈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53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>
            <a:extLst>
              <a:ext uri="{FF2B5EF4-FFF2-40B4-BE49-F238E27FC236}">
                <a16:creationId xmlns:a16="http://schemas.microsoft.com/office/drawing/2014/main" id="{E115B548-7410-EE52-BB67-C3513B6F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b="1" dirty="0"/>
              <a:t>단어장 및 단어 생성</a:t>
            </a:r>
            <a:r>
              <a:rPr lang="en-US" altLang="ko-KR" sz="6000" b="1" dirty="0"/>
              <a:t>/</a:t>
            </a:r>
            <a:r>
              <a:rPr lang="ko-KR" altLang="en-US" sz="6000" b="1" dirty="0"/>
              <a:t>삭제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8AFF8C3-CA8A-FE3D-27DD-5B3C286834A8}"/>
              </a:ext>
            </a:extLst>
          </p:cNvPr>
          <p:cNvGrpSpPr/>
          <p:nvPr/>
        </p:nvGrpSpPr>
        <p:grpSpPr>
          <a:xfrm>
            <a:off x="269508" y="1570404"/>
            <a:ext cx="5316537" cy="1309643"/>
            <a:chOff x="269508" y="1570404"/>
            <a:chExt cx="5316537" cy="1309643"/>
          </a:xfrm>
        </p:grpSpPr>
        <p:pic>
          <p:nvPicPr>
            <p:cNvPr id="2" name="Picture 5">
              <a:extLst>
                <a:ext uri="{FF2B5EF4-FFF2-40B4-BE49-F238E27FC236}">
                  <a16:creationId xmlns:a16="http://schemas.microsoft.com/office/drawing/2014/main" id="{2DBDD32C-AA26-417F-1539-AC76F2D75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9508" y="1570404"/>
              <a:ext cx="5316537" cy="1309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5B6A39C-A6C5-D066-D537-40CFD059B6F3}"/>
                </a:ext>
              </a:extLst>
            </p:cNvPr>
            <p:cNvSpPr/>
            <p:nvPr/>
          </p:nvSpPr>
          <p:spPr>
            <a:xfrm>
              <a:off x="4164515" y="2182171"/>
              <a:ext cx="572078" cy="5965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D548770-DD78-31CE-C918-6EC7A7E963CA}"/>
              </a:ext>
            </a:extLst>
          </p:cNvPr>
          <p:cNvGrpSpPr/>
          <p:nvPr/>
        </p:nvGrpSpPr>
        <p:grpSpPr>
          <a:xfrm>
            <a:off x="269507" y="3879393"/>
            <a:ext cx="5316537" cy="1337359"/>
            <a:chOff x="269507" y="3879393"/>
            <a:chExt cx="5316537" cy="1337359"/>
          </a:xfrm>
        </p:grpSpPr>
        <p:pic>
          <p:nvPicPr>
            <p:cNvPr id="3" name="Picture 7">
              <a:extLst>
                <a:ext uri="{FF2B5EF4-FFF2-40B4-BE49-F238E27FC236}">
                  <a16:creationId xmlns:a16="http://schemas.microsoft.com/office/drawing/2014/main" id="{2B406C4A-B9A6-0778-7E42-2CB74C8A7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9507" y="3879393"/>
              <a:ext cx="5316537" cy="1337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7909A4-2420-9A77-CFB0-0400A6E0BFD9}"/>
                </a:ext>
              </a:extLst>
            </p:cNvPr>
            <p:cNvSpPr/>
            <p:nvPr/>
          </p:nvSpPr>
          <p:spPr>
            <a:xfrm>
              <a:off x="4164514" y="4454854"/>
              <a:ext cx="904635" cy="5965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3894C08-D8E8-9F48-5375-8F91D03050B6}"/>
              </a:ext>
            </a:extLst>
          </p:cNvPr>
          <p:cNvGrpSpPr/>
          <p:nvPr/>
        </p:nvGrpSpPr>
        <p:grpSpPr>
          <a:xfrm>
            <a:off x="6096000" y="3897531"/>
            <a:ext cx="5345723" cy="1313662"/>
            <a:chOff x="6096000" y="3897531"/>
            <a:chExt cx="5345723" cy="1313662"/>
          </a:xfrm>
        </p:grpSpPr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37E098DA-78C4-69AF-416C-CFE9D8DA3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96000" y="3897531"/>
              <a:ext cx="5345723" cy="1313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918ADA-51E4-254A-BF9C-303D3CD589C6}"/>
                </a:ext>
              </a:extLst>
            </p:cNvPr>
            <p:cNvSpPr/>
            <p:nvPr/>
          </p:nvSpPr>
          <p:spPr>
            <a:xfrm>
              <a:off x="10040645" y="4554244"/>
              <a:ext cx="612558" cy="4971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15CBC9-5F82-96F2-EF7F-A032F856191B}"/>
              </a:ext>
            </a:extLst>
          </p:cNvPr>
          <p:cNvGrpSpPr/>
          <p:nvPr/>
        </p:nvGrpSpPr>
        <p:grpSpPr>
          <a:xfrm>
            <a:off x="6173421" y="995546"/>
            <a:ext cx="5268302" cy="1884501"/>
            <a:chOff x="6173421" y="995546"/>
            <a:chExt cx="5268302" cy="1884501"/>
          </a:xfrm>
        </p:grpSpPr>
        <p:pic>
          <p:nvPicPr>
            <p:cNvPr id="5" name="Picture 9">
              <a:extLst>
                <a:ext uri="{FF2B5EF4-FFF2-40B4-BE49-F238E27FC236}">
                  <a16:creationId xmlns:a16="http://schemas.microsoft.com/office/drawing/2014/main" id="{4E7D5480-A3D4-B1B7-A8D9-72919C59C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173421" y="1570404"/>
              <a:ext cx="5268302" cy="1309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226979F-F29E-8200-C89C-2FCB0935FB27}"/>
                </a:ext>
              </a:extLst>
            </p:cNvPr>
            <p:cNvGrpSpPr/>
            <p:nvPr/>
          </p:nvGrpSpPr>
          <p:grpSpPr>
            <a:xfrm>
              <a:off x="7850627" y="995546"/>
              <a:ext cx="2672861" cy="415058"/>
              <a:chOff x="7532646" y="967667"/>
              <a:chExt cx="2672861" cy="415058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C2717EF5-9F9A-B215-7024-2B692A55E6B8}"/>
                  </a:ext>
                </a:extLst>
              </p:cNvPr>
              <p:cNvGrpSpPr/>
              <p:nvPr/>
            </p:nvGrpSpPr>
            <p:grpSpPr>
              <a:xfrm>
                <a:off x="7620569" y="1038687"/>
                <a:ext cx="273527" cy="273528"/>
                <a:chOff x="6342185" y="961292"/>
                <a:chExt cx="187569" cy="187570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4B2AFF2F-76F2-69EA-0A70-F0CCE8445294}"/>
                    </a:ext>
                  </a:extLst>
                </p:cNvPr>
                <p:cNvSpPr/>
                <p:nvPr/>
              </p:nvSpPr>
              <p:spPr>
                <a:xfrm>
                  <a:off x="6342185" y="961292"/>
                  <a:ext cx="187569" cy="18757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5C014CF8-3E35-FED9-4116-B1E3F00BEECE}"/>
                    </a:ext>
                  </a:extLst>
                </p:cNvPr>
                <p:cNvGrpSpPr/>
                <p:nvPr/>
              </p:nvGrpSpPr>
              <p:grpSpPr>
                <a:xfrm>
                  <a:off x="6400800" y="1025769"/>
                  <a:ext cx="70338" cy="70338"/>
                  <a:chOff x="7403124" y="1389184"/>
                  <a:chExt cx="82062" cy="87924"/>
                </a:xfrm>
              </p:grpSpPr>
              <p:cxnSp>
                <p:nvCxnSpPr>
                  <p:cNvPr id="14" name="직선 연결선 13">
                    <a:extLst>
                      <a:ext uri="{FF2B5EF4-FFF2-40B4-BE49-F238E27FC236}">
                        <a16:creationId xmlns:a16="http://schemas.microsoft.com/office/drawing/2014/main" id="{FF6D1C5E-87FB-A377-220C-5930263083C0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403124" y="1395046"/>
                    <a:ext cx="87923" cy="762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0148342E-52D6-A611-24E5-E331ADC2BEA2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7397262" y="1395047"/>
                    <a:ext cx="87923" cy="762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42AC833-F361-ADEF-E0C2-CA27D83623EE}"/>
                  </a:ext>
                </a:extLst>
              </p:cNvPr>
              <p:cNvSpPr/>
              <p:nvPr/>
            </p:nvSpPr>
            <p:spPr>
              <a:xfrm>
                <a:off x="7532646" y="967667"/>
                <a:ext cx="2672861" cy="4150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  <a:latin typeface="휴먼편지체" panose="02030504000101010101" pitchFamily="18" charset="-127"/>
                    <a:ea typeface="휴먼편지체" panose="02030504000101010101" pitchFamily="18" charset="-127"/>
                  </a:rPr>
                  <a:t>    클릭 후 단어 삭제</a:t>
                </a:r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ED03640-0983-5E41-971A-D94B155A12E6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9187058" y="1410604"/>
              <a:ext cx="0" cy="7498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아래쪽 화살표 14">
            <a:extLst>
              <a:ext uri="{FF2B5EF4-FFF2-40B4-BE49-F238E27FC236}">
                <a16:creationId xmlns:a16="http://schemas.microsoft.com/office/drawing/2014/main" id="{DDEB2AC4-DCFF-22E5-0DD2-A064381F945E}"/>
              </a:ext>
            </a:extLst>
          </p:cNvPr>
          <p:cNvSpPr/>
          <p:nvPr/>
        </p:nvSpPr>
        <p:spPr>
          <a:xfrm>
            <a:off x="2377361" y="3041604"/>
            <a:ext cx="1100828" cy="676232"/>
          </a:xfrm>
          <a:prstGeom prst="downArrow">
            <a:avLst/>
          </a:prstGeom>
          <a:solidFill>
            <a:schemeClr val="bg1"/>
          </a:solidFill>
          <a:ln>
            <a:solidFill>
              <a:srgbClr val="1E4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14">
            <a:extLst>
              <a:ext uri="{FF2B5EF4-FFF2-40B4-BE49-F238E27FC236}">
                <a16:creationId xmlns:a16="http://schemas.microsoft.com/office/drawing/2014/main" id="{F79B54B8-C13B-C5FD-0536-D4F47BD57EEF}"/>
              </a:ext>
            </a:extLst>
          </p:cNvPr>
          <p:cNvSpPr/>
          <p:nvPr/>
        </p:nvSpPr>
        <p:spPr>
          <a:xfrm rot="16200000">
            <a:off x="5561059" y="4376092"/>
            <a:ext cx="559926" cy="343960"/>
          </a:xfrm>
          <a:prstGeom prst="downArrow">
            <a:avLst/>
          </a:prstGeom>
          <a:solidFill>
            <a:schemeClr val="bg1"/>
          </a:solidFill>
          <a:ln>
            <a:solidFill>
              <a:srgbClr val="1E4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14">
            <a:extLst>
              <a:ext uri="{FF2B5EF4-FFF2-40B4-BE49-F238E27FC236}">
                <a16:creationId xmlns:a16="http://schemas.microsoft.com/office/drawing/2014/main" id="{948E6BB6-6B90-6B15-EF5C-23672BDACEC0}"/>
              </a:ext>
            </a:extLst>
          </p:cNvPr>
          <p:cNvSpPr/>
          <p:nvPr/>
        </p:nvSpPr>
        <p:spPr>
          <a:xfrm rot="10800000">
            <a:off x="8257158" y="3041604"/>
            <a:ext cx="1100828" cy="676232"/>
          </a:xfrm>
          <a:prstGeom prst="downArrow">
            <a:avLst/>
          </a:prstGeom>
          <a:solidFill>
            <a:schemeClr val="bg1"/>
          </a:solidFill>
          <a:ln>
            <a:solidFill>
              <a:srgbClr val="1E4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7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>
            <a:extLst>
              <a:ext uri="{FF2B5EF4-FFF2-40B4-BE49-F238E27FC236}">
                <a16:creationId xmlns:a16="http://schemas.microsoft.com/office/drawing/2014/main" id="{E115B548-7410-EE52-BB67-C3513B6F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b="1" dirty="0"/>
              <a:t>단어 테스트</a:t>
            </a:r>
          </a:p>
        </p:txBody>
      </p:sp>
      <p:pic>
        <p:nvPicPr>
          <p:cNvPr id="9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A046A82-4559-731F-6ECB-16B04530E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19" b="24757"/>
          <a:stretch/>
        </p:blipFill>
        <p:spPr>
          <a:xfrm>
            <a:off x="1824999" y="1610234"/>
            <a:ext cx="8542002" cy="4241212"/>
          </a:xfrm>
          <a:prstGeom prst="rect">
            <a:avLst/>
          </a:prstGeom>
        </p:spPr>
      </p:pic>
      <p:pic>
        <p:nvPicPr>
          <p:cNvPr id="13" name="그림 16">
            <a:extLst>
              <a:ext uri="{FF2B5EF4-FFF2-40B4-BE49-F238E27FC236}">
                <a16:creationId xmlns:a16="http://schemas.microsoft.com/office/drawing/2014/main" id="{0AAE2938-6FD6-DE9E-A8BE-15B178DDD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92" r="-200" b="-355"/>
          <a:stretch/>
        </p:blipFill>
        <p:spPr>
          <a:xfrm>
            <a:off x="214514" y="2653804"/>
            <a:ext cx="5169340" cy="27253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A5A6BCF-892D-8FDA-67CE-B99AD9D68D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69" r="-476" b="71368"/>
          <a:stretch/>
        </p:blipFill>
        <p:spPr>
          <a:xfrm>
            <a:off x="6229179" y="4862294"/>
            <a:ext cx="5469875" cy="141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6">
            <a:extLst>
              <a:ext uri="{FF2B5EF4-FFF2-40B4-BE49-F238E27FC236}">
                <a16:creationId xmlns:a16="http://schemas.microsoft.com/office/drawing/2014/main" id="{0AAE2938-6FD6-DE9E-A8BE-15B178DDD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2" r="-200" b="-355"/>
          <a:stretch/>
        </p:blipFill>
        <p:spPr>
          <a:xfrm>
            <a:off x="1824999" y="1610233"/>
            <a:ext cx="8542002" cy="4503489"/>
          </a:xfrm>
          <a:prstGeom prst="rect">
            <a:avLst/>
          </a:prstGeom>
        </p:spPr>
      </p:pic>
      <p:sp>
        <p:nvSpPr>
          <p:cNvPr id="20" name="제목 19">
            <a:extLst>
              <a:ext uri="{FF2B5EF4-FFF2-40B4-BE49-F238E27FC236}">
                <a16:creationId xmlns:a16="http://schemas.microsoft.com/office/drawing/2014/main" id="{E115B548-7410-EE52-BB67-C3513B6F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b="1" dirty="0"/>
              <a:t>단어 테스트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634ED6-DCA6-B89E-E33F-5B00BDDAD113}"/>
              </a:ext>
            </a:extLst>
          </p:cNvPr>
          <p:cNvGrpSpPr/>
          <p:nvPr/>
        </p:nvGrpSpPr>
        <p:grpSpPr>
          <a:xfrm>
            <a:off x="1525541" y="3122719"/>
            <a:ext cx="9140918" cy="843379"/>
            <a:chOff x="1287261" y="3122719"/>
            <a:chExt cx="9140918" cy="84337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24F58B2-1858-97FE-0B4F-5E78D4E2A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01" t="6084" r="38398" b="81618"/>
            <a:stretch/>
          </p:blipFill>
          <p:spPr>
            <a:xfrm>
              <a:off x="1287261" y="3122719"/>
              <a:ext cx="2840855" cy="84337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6D752A-7E3A-C598-5A3C-B57E4E8DE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70" t="5955" r="38398" b="81747"/>
            <a:stretch/>
          </p:blipFill>
          <p:spPr>
            <a:xfrm>
              <a:off x="4402903" y="3122719"/>
              <a:ext cx="2844655" cy="84337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8B88A86-2A54-CB54-96E6-4C2B041D0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343" t="6214" r="38325" b="81747"/>
            <a:stretch/>
          </p:blipFill>
          <p:spPr>
            <a:xfrm>
              <a:off x="7522345" y="3122719"/>
              <a:ext cx="2905834" cy="843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73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30AAE-866B-0322-EF97-D4107E81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dirty="0">
                <a:solidFill>
                  <a:srgbClr val="1E40AF"/>
                </a:solidFill>
              </a:rPr>
              <a:t>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068C2-74D4-52A5-AD23-9EEB56BD9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계정과 데이터의 연동 구현 미흡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 결과를 </a:t>
            </a:r>
            <a:r>
              <a:rPr lang="en-US" altLang="ko-KR" dirty="0"/>
              <a:t>alert</a:t>
            </a:r>
            <a:r>
              <a:rPr lang="ko-KR" altLang="en-US" dirty="0"/>
              <a:t>가 아닌 가시적인 방법으로 구현하는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을 통한 협업 및 형상관리의 미숙함</a:t>
            </a:r>
          </a:p>
        </p:txBody>
      </p:sp>
    </p:spTree>
    <p:extLst>
      <p:ext uri="{BB962C8B-B14F-4D97-AF65-F5344CB8AC3E}">
        <p14:creationId xmlns:p14="http://schemas.microsoft.com/office/powerpoint/2010/main" val="161684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30AAE-866B-0322-EF97-D4107E81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dirty="0">
                <a:solidFill>
                  <a:srgbClr val="1E40AF"/>
                </a:solidFill>
              </a:rPr>
              <a:t>팀원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068C2-74D4-52A5-AD23-9EEB56BD9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강지현</a:t>
            </a:r>
            <a:endParaRPr lang="en-US" altLang="ko-KR" dirty="0"/>
          </a:p>
          <a:p>
            <a:pPr lvl="1"/>
            <a:r>
              <a:rPr lang="ko-KR" altLang="en-US" dirty="0"/>
              <a:t>디자인 총괄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김영훈 </a:t>
            </a:r>
            <a:r>
              <a:rPr lang="en-US" altLang="ko-KR" dirty="0"/>
              <a:t>&amp; </a:t>
            </a:r>
            <a:r>
              <a:rPr lang="ko-KR" altLang="en-US" dirty="0"/>
              <a:t>윤성현</a:t>
            </a:r>
            <a:endParaRPr lang="en-US" altLang="ko-KR" dirty="0"/>
          </a:p>
          <a:p>
            <a:pPr lvl="1"/>
            <a:r>
              <a:rPr lang="ko-KR" altLang="en-US" dirty="0"/>
              <a:t>단어장 및 단어 생성 및 삭제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유으뜸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정우빈</a:t>
            </a:r>
            <a:endParaRPr lang="en-US" altLang="ko-KR" dirty="0"/>
          </a:p>
          <a:p>
            <a:pPr lvl="1"/>
            <a:r>
              <a:rPr lang="ko-KR" altLang="en-US" dirty="0"/>
              <a:t>단어 테스트 및 채점</a:t>
            </a:r>
          </a:p>
        </p:txBody>
      </p:sp>
    </p:spTree>
    <p:extLst>
      <p:ext uri="{BB962C8B-B14F-4D97-AF65-F5344CB8AC3E}">
        <p14:creationId xmlns:p14="http://schemas.microsoft.com/office/powerpoint/2010/main" val="414323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1ED478-24EA-3A57-2B23-684FD2458D59}"/>
              </a:ext>
            </a:extLst>
          </p:cNvPr>
          <p:cNvSpPr txBox="1"/>
          <p:nvPr/>
        </p:nvSpPr>
        <p:spPr>
          <a:xfrm>
            <a:off x="2977998" y="1543868"/>
            <a:ext cx="623600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3900" b="1" i="0" dirty="0">
                <a:solidFill>
                  <a:srgbClr val="1E40AF"/>
                </a:solidFill>
                <a:effectLst/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6542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B94C8739-EAC2-5ECB-F0B6-8A11E74D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6000" b="1" dirty="0">
                <a:solidFill>
                  <a:srgbClr val="1E40AF"/>
                </a:solidFill>
              </a:rPr>
              <a:t>Contents</a:t>
            </a:r>
            <a:endParaRPr lang="ko-KR" altLang="en-US" sz="6000" b="1" dirty="0">
              <a:solidFill>
                <a:srgbClr val="1E40AF"/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AC4119-0A91-99F6-6646-9747AE6B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>
                <a:solidFill>
                  <a:schemeClr val="tx1"/>
                </a:solidFill>
              </a:rPr>
              <a:t>서비스 소개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>
                <a:solidFill>
                  <a:schemeClr val="tx1"/>
                </a:solidFill>
              </a:rPr>
              <a:t>상세기능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>
                <a:solidFill>
                  <a:schemeClr val="tx1"/>
                </a:solidFill>
              </a:rPr>
              <a:t>아쉬운 점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000" dirty="0">
                <a:solidFill>
                  <a:schemeClr val="tx1"/>
                </a:solidFill>
              </a:rPr>
              <a:t>팀원 역할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B93402-E32F-8FBF-B8FD-3628A019A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12" y="1417638"/>
            <a:ext cx="8173376" cy="45975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DCEDBE-6FEC-2F78-55D9-E47231E24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312" y="1417638"/>
            <a:ext cx="8173376" cy="4597524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D327F147-CB5B-C6A9-8EE5-F959C300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dirty="0"/>
              <a:t>서비스 소개</a:t>
            </a:r>
          </a:p>
        </p:txBody>
      </p:sp>
    </p:spTree>
    <p:extLst>
      <p:ext uri="{BB962C8B-B14F-4D97-AF65-F5344CB8AC3E}">
        <p14:creationId xmlns:p14="http://schemas.microsoft.com/office/powerpoint/2010/main" val="264620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1ED478-24EA-3A57-2B23-684FD2458D59}"/>
              </a:ext>
            </a:extLst>
          </p:cNvPr>
          <p:cNvSpPr txBox="1"/>
          <p:nvPr/>
        </p:nvSpPr>
        <p:spPr>
          <a:xfrm>
            <a:off x="3805148" y="2321004"/>
            <a:ext cx="45817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800" b="1" i="0" dirty="0">
                <a:solidFill>
                  <a:srgbClr val="1E40AF"/>
                </a:solidFill>
                <a:effectLst/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상세기능</a:t>
            </a:r>
            <a:endParaRPr lang="en-US" altLang="ko-KR" sz="13800" b="1" i="0" dirty="0">
              <a:solidFill>
                <a:srgbClr val="1E40AF"/>
              </a:solidFill>
              <a:effectLst/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58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b="1" dirty="0"/>
              <a:t>로그인 기능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A85438-BB84-62AE-7BCB-308AE58D4564}"/>
              </a:ext>
            </a:extLst>
          </p:cNvPr>
          <p:cNvGrpSpPr/>
          <p:nvPr/>
        </p:nvGrpSpPr>
        <p:grpSpPr>
          <a:xfrm>
            <a:off x="2801816" y="1653005"/>
            <a:ext cx="6588368" cy="4158594"/>
            <a:chOff x="2801816" y="1971210"/>
            <a:chExt cx="6588368" cy="4158594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01816" y="1971210"/>
              <a:ext cx="6588368" cy="636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아래쪽 화살표 14"/>
            <p:cNvSpPr/>
            <p:nvPr/>
          </p:nvSpPr>
          <p:spPr>
            <a:xfrm>
              <a:off x="5545586" y="2926759"/>
              <a:ext cx="1100828" cy="676232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1E40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4DB3798-1447-3148-E2B1-361E07C81488}"/>
                </a:ext>
              </a:extLst>
            </p:cNvPr>
            <p:cNvGrpSpPr/>
            <p:nvPr/>
          </p:nvGrpSpPr>
          <p:grpSpPr>
            <a:xfrm>
              <a:off x="2801816" y="3916585"/>
              <a:ext cx="6588368" cy="2213219"/>
              <a:chOff x="5164016" y="3499335"/>
              <a:chExt cx="6588368" cy="2213219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164016" y="3499335"/>
                <a:ext cx="6588368" cy="2213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모서리가 둥근 직사각형 17"/>
              <p:cNvSpPr/>
              <p:nvPr/>
            </p:nvSpPr>
            <p:spPr>
              <a:xfrm>
                <a:off x="8472474" y="4566137"/>
                <a:ext cx="3206087" cy="422031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b="1" dirty="0"/>
              <a:t>단어장 세부 기능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9A3D49-9416-BF8C-3451-94425580E637}"/>
              </a:ext>
            </a:extLst>
          </p:cNvPr>
          <p:cNvGrpSpPr/>
          <p:nvPr/>
        </p:nvGrpSpPr>
        <p:grpSpPr>
          <a:xfrm>
            <a:off x="270852" y="1602886"/>
            <a:ext cx="5238994" cy="1341306"/>
            <a:chOff x="270852" y="1602886"/>
            <a:chExt cx="5238994" cy="1341306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0852" y="1602886"/>
              <a:ext cx="5238994" cy="134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타원 15"/>
            <p:cNvSpPr/>
            <p:nvPr/>
          </p:nvSpPr>
          <p:spPr>
            <a:xfrm>
              <a:off x="4891368" y="1740192"/>
              <a:ext cx="281354" cy="3106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0609" y="3984323"/>
            <a:ext cx="5256578" cy="134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090D079-58BF-A810-C158-C73B3EC70E9E}"/>
              </a:ext>
            </a:extLst>
          </p:cNvPr>
          <p:cNvGrpSpPr/>
          <p:nvPr/>
        </p:nvGrpSpPr>
        <p:grpSpPr>
          <a:xfrm>
            <a:off x="270852" y="3984323"/>
            <a:ext cx="5256580" cy="1342280"/>
            <a:chOff x="270852" y="3984323"/>
            <a:chExt cx="5256580" cy="1342280"/>
          </a:xfrm>
        </p:grpSpPr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0852" y="3984323"/>
              <a:ext cx="5256580" cy="1342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타원 19"/>
            <p:cNvSpPr/>
            <p:nvPr/>
          </p:nvSpPr>
          <p:spPr>
            <a:xfrm>
              <a:off x="4645184" y="4108256"/>
              <a:ext cx="281354" cy="3106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D67BB2D-6344-396E-58CA-75D6F24EBB00}"/>
              </a:ext>
            </a:extLst>
          </p:cNvPr>
          <p:cNvGrpSpPr/>
          <p:nvPr/>
        </p:nvGrpSpPr>
        <p:grpSpPr>
          <a:xfrm>
            <a:off x="6320609" y="979543"/>
            <a:ext cx="4946801" cy="1894134"/>
            <a:chOff x="6310024" y="983882"/>
            <a:chExt cx="4946801" cy="1894134"/>
          </a:xfrm>
        </p:grpSpPr>
        <p:pic>
          <p:nvPicPr>
            <p:cNvPr id="15366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331194" y="1663579"/>
              <a:ext cx="4925631" cy="12144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FF127E-1C09-31D6-348E-420F3B0624F0}"/>
                </a:ext>
              </a:extLst>
            </p:cNvPr>
            <p:cNvSpPr/>
            <p:nvPr/>
          </p:nvSpPr>
          <p:spPr>
            <a:xfrm>
              <a:off x="6310024" y="983882"/>
              <a:ext cx="2502876" cy="4337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>
                  <a:solidFill>
                    <a:schemeClr val="tx1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제목 없이 클릭 했을 때</a:t>
              </a:r>
              <a:endParaRPr lang="ko-KR" altLang="en-US" sz="18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BFC1C089-32A6-8803-5AF1-47199F7543F0}"/>
                </a:ext>
              </a:extLst>
            </p:cNvPr>
            <p:cNvCxnSpPr>
              <a:cxnSpLocks/>
              <a:stCxn id="5" idx="1"/>
              <a:endCxn id="15366" idx="1"/>
            </p:cNvCxnSpPr>
            <p:nvPr/>
          </p:nvCxnSpPr>
          <p:spPr>
            <a:xfrm rot="10800000" flipH="1" flipV="1">
              <a:off x="6310024" y="1200760"/>
              <a:ext cx="21170" cy="1070038"/>
            </a:xfrm>
            <a:prstGeom prst="bentConnector3">
              <a:avLst>
                <a:gd name="adj1" fmla="val -107983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아래쪽 화살표 14">
            <a:extLst>
              <a:ext uri="{FF2B5EF4-FFF2-40B4-BE49-F238E27FC236}">
                <a16:creationId xmlns:a16="http://schemas.microsoft.com/office/drawing/2014/main" id="{165D0091-6357-F589-6439-676C1B38805F}"/>
              </a:ext>
            </a:extLst>
          </p:cNvPr>
          <p:cNvSpPr/>
          <p:nvPr/>
        </p:nvSpPr>
        <p:spPr>
          <a:xfrm>
            <a:off x="2348728" y="3126141"/>
            <a:ext cx="1100828" cy="676232"/>
          </a:xfrm>
          <a:prstGeom prst="downArrow">
            <a:avLst/>
          </a:prstGeom>
          <a:solidFill>
            <a:schemeClr val="bg1"/>
          </a:solidFill>
          <a:ln>
            <a:solidFill>
              <a:srgbClr val="1E4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4">
            <a:extLst>
              <a:ext uri="{FF2B5EF4-FFF2-40B4-BE49-F238E27FC236}">
                <a16:creationId xmlns:a16="http://schemas.microsoft.com/office/drawing/2014/main" id="{40AB514E-CB6F-CC20-C030-EA8614D4F16F}"/>
              </a:ext>
            </a:extLst>
          </p:cNvPr>
          <p:cNvSpPr/>
          <p:nvPr/>
        </p:nvSpPr>
        <p:spPr>
          <a:xfrm rot="16200000">
            <a:off x="5538078" y="4445015"/>
            <a:ext cx="771884" cy="474164"/>
          </a:xfrm>
          <a:prstGeom prst="downArrow">
            <a:avLst/>
          </a:prstGeom>
          <a:solidFill>
            <a:schemeClr val="bg1"/>
          </a:solidFill>
          <a:ln>
            <a:solidFill>
              <a:srgbClr val="1E4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415B1717-F71B-139D-3035-2E5DC7476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8" t="8659" r="-312" b="7899"/>
          <a:stretch/>
        </p:blipFill>
        <p:spPr>
          <a:xfrm>
            <a:off x="1123319" y="1553232"/>
            <a:ext cx="9945362" cy="4575372"/>
          </a:xfrm>
          <a:prstGeom prst="rect">
            <a:avLst/>
          </a:prstGeom>
        </p:spPr>
      </p:pic>
      <p:sp>
        <p:nvSpPr>
          <p:cNvPr id="20" name="제목 19">
            <a:extLst>
              <a:ext uri="{FF2B5EF4-FFF2-40B4-BE49-F238E27FC236}">
                <a16:creationId xmlns:a16="http://schemas.microsoft.com/office/drawing/2014/main" id="{E115B548-7410-EE52-BB67-C3513B6F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b="1" dirty="0"/>
              <a:t>단어장 및 단어 생성</a:t>
            </a:r>
            <a:r>
              <a:rPr lang="en-US" altLang="ko-KR" sz="6000" b="1" dirty="0"/>
              <a:t>/</a:t>
            </a:r>
            <a:r>
              <a:rPr lang="ko-KR" altLang="en-US" sz="6000" b="1" dirty="0"/>
              <a:t>삭제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02A8B8-4B1C-139F-8D6C-962A647CFB17}"/>
              </a:ext>
            </a:extLst>
          </p:cNvPr>
          <p:cNvSpPr/>
          <p:nvPr/>
        </p:nvSpPr>
        <p:spPr>
          <a:xfrm>
            <a:off x="1198192" y="5237825"/>
            <a:ext cx="9783485" cy="630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3250339F-65B0-3F57-FEC7-A7515DDD0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9" r="-367" b="10112"/>
          <a:stretch/>
        </p:blipFill>
        <p:spPr>
          <a:xfrm>
            <a:off x="1123319" y="1553233"/>
            <a:ext cx="9945362" cy="4533734"/>
          </a:xfrm>
          <a:prstGeom prst="rect">
            <a:avLst/>
          </a:prstGeom>
        </p:spPr>
      </p:pic>
      <p:sp>
        <p:nvSpPr>
          <p:cNvPr id="20" name="제목 19">
            <a:extLst>
              <a:ext uri="{FF2B5EF4-FFF2-40B4-BE49-F238E27FC236}">
                <a16:creationId xmlns:a16="http://schemas.microsoft.com/office/drawing/2014/main" id="{E115B548-7410-EE52-BB67-C3513B6F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b="1" dirty="0"/>
              <a:t>단어장 및 단어 생성</a:t>
            </a:r>
            <a:r>
              <a:rPr lang="en-US" altLang="ko-KR" sz="6000" b="1" dirty="0"/>
              <a:t>/</a:t>
            </a:r>
            <a:r>
              <a:rPr lang="ko-KR" altLang="en-US" sz="6000" b="1" dirty="0"/>
              <a:t>삭제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EDB82A-BB2A-0852-6F3C-89A94868485C}"/>
              </a:ext>
            </a:extLst>
          </p:cNvPr>
          <p:cNvSpPr/>
          <p:nvPr/>
        </p:nvSpPr>
        <p:spPr>
          <a:xfrm>
            <a:off x="1199373" y="4731798"/>
            <a:ext cx="9755671" cy="252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64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39D81F23-2653-D517-28EC-F709B0AC3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67" r="-187" b="9821"/>
          <a:stretch/>
        </p:blipFill>
        <p:spPr>
          <a:xfrm>
            <a:off x="1123319" y="1553232"/>
            <a:ext cx="9945362" cy="4584354"/>
          </a:xfrm>
          <a:prstGeom prst="rect">
            <a:avLst/>
          </a:prstGeom>
        </p:spPr>
      </p:pic>
      <p:sp>
        <p:nvSpPr>
          <p:cNvPr id="20" name="제목 19">
            <a:extLst>
              <a:ext uri="{FF2B5EF4-FFF2-40B4-BE49-F238E27FC236}">
                <a16:creationId xmlns:a16="http://schemas.microsoft.com/office/drawing/2014/main" id="{E115B548-7410-EE52-BB67-C3513B6F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6000" b="1" dirty="0"/>
              <a:t>단어장 및 단어 생성</a:t>
            </a:r>
            <a:r>
              <a:rPr lang="en-US" altLang="ko-KR" sz="6000" b="1" dirty="0"/>
              <a:t>/</a:t>
            </a:r>
            <a:r>
              <a:rPr lang="ko-KR" altLang="en-US" sz="6000" b="1" dirty="0"/>
              <a:t>삭제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BCE801-99FE-3A33-B289-D25BFAC142FB}"/>
              </a:ext>
            </a:extLst>
          </p:cNvPr>
          <p:cNvSpPr/>
          <p:nvPr/>
        </p:nvSpPr>
        <p:spPr>
          <a:xfrm>
            <a:off x="2698812" y="4793942"/>
            <a:ext cx="1305017" cy="19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41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198</TotalTime>
  <Words>127</Words>
  <Application>Microsoft Office PowerPoint</Application>
  <PresentationFormat>와이드스크린</PresentationFormat>
  <Paragraphs>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210 스무살의봄 B</vt:lpstr>
      <vt:lpstr>맑은 고딕</vt:lpstr>
      <vt:lpstr>휴먼편지체</vt:lpstr>
      <vt:lpstr>Arial</vt:lpstr>
      <vt:lpstr>Office 테마</vt:lpstr>
      <vt:lpstr>PowerPoint 프레젠테이션</vt:lpstr>
      <vt:lpstr>Contents</vt:lpstr>
      <vt:lpstr>서비스 소개</vt:lpstr>
      <vt:lpstr>PowerPoint 프레젠테이션</vt:lpstr>
      <vt:lpstr>로그인 기능</vt:lpstr>
      <vt:lpstr>단어장 세부 기능 </vt:lpstr>
      <vt:lpstr>단어장 및 단어 생성/삭제</vt:lpstr>
      <vt:lpstr>단어장 및 단어 생성/삭제</vt:lpstr>
      <vt:lpstr>단어장 및 단어 생성/삭제</vt:lpstr>
      <vt:lpstr>단어장 및 단어 생성/삭제</vt:lpstr>
      <vt:lpstr>단어 테스트</vt:lpstr>
      <vt:lpstr>단어 테스트</vt:lpstr>
      <vt:lpstr>아쉬운 점</vt:lpstr>
      <vt:lpstr>팀원 역할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Little Voca</dc:title>
  <dc:creator>Jeong Woobin</dc:creator>
  <cp:lastModifiedBy>Jeong Woobin</cp:lastModifiedBy>
  <cp:revision>21</cp:revision>
  <dcterms:created xsi:type="dcterms:W3CDTF">2022-11-10T00:20:13Z</dcterms:created>
  <dcterms:modified xsi:type="dcterms:W3CDTF">2022-11-10T03:52:46Z</dcterms:modified>
</cp:coreProperties>
</file>