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5de2e9aaf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5de2e9aaf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5de2e9aaf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5de2e9aaf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188eb9ff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188eb9ff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188eb9ff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188eb9ff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188eb9f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188eb9f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Difference: Part 1 with missing frames as the reference; part 2 without missing frames. Similarity is that we should find the relationship between the sequential data.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188eb9ff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188eb9ff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context of frame comparison, MSE helps to determine how much one frame deviates from another, indicating changes, anomalies, or potential missing frames.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871f3b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1871f3b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de2e9aa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de2e9aa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Predicts Expected Frames: LSTM can predict what the next frame should look like based on past frames, allowing for precise detection of any missing frames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188eb9f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188eb9f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188eb9ff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188eb9ff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de2e9aaf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de2e9aaf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188eb9ff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188eb9ff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Frames Detection by Direct Approach and LSTM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7000" y="3368925"/>
            <a:ext cx="72423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YYSD - Siyu Chen, Yuewan Sun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PhD student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Walker Department of Mechanical Engineering, University of Texas at Austin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800" y="544175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176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729450" y="3109750"/>
            <a:ext cx="768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Input Data: </a:t>
            </a:r>
            <a:r>
              <a:rPr lang="en" sz="1500"/>
              <a:t>Feed sequences into the LSTM model.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Loss Function:</a:t>
            </a:r>
            <a:r>
              <a:rPr lang="en" sz="1500"/>
              <a:t> Use Mean Squared Error (MSE) to compare predicted scores with actual frame sequences.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Training: </a:t>
            </a:r>
            <a:r>
              <a:rPr lang="en" sz="1500"/>
              <a:t>Adjust model weights to minimize prediction errors over multiple epochs.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0" y="2267488"/>
            <a:ext cx="68675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29450" y="3109750"/>
            <a:ext cx="768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Prediction: </a:t>
            </a:r>
            <a:r>
              <a:rPr lang="en" sz="1500"/>
              <a:t>For each sequence in the test set, the model predicts the expected score.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Anomaly Detection: </a:t>
            </a:r>
            <a:r>
              <a:rPr lang="en" sz="1500"/>
              <a:t>Compare predicted scores with actual frames; large deviations indicate potential irregularities or missing frames.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0" y="2191288"/>
            <a:ext cx="68675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Direct approach</a:t>
            </a:r>
            <a:r>
              <a:rPr lang="en" sz="1500"/>
              <a:t>: Use two metrics (SSIM and MSE) as the scores to evaluate the similarity between the missing frames and the consecutive frames (part 1); two consecutive frames (part 2).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LSTM model</a:t>
            </a:r>
            <a:r>
              <a:rPr lang="en" sz="1500"/>
              <a:t>: capture the relationship between consecutive frames, predict next frame. Compare the similarity between the predicted frames and the actual frames (part 2).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7650" y="2392800"/>
            <a:ext cx="76887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Part 1</a:t>
            </a:r>
            <a:r>
              <a:rPr lang="en" sz="1500"/>
              <a:t>:  Assume the missing images can be recovered but have lost their spatial and temporal information, representing an ideal scenario.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Part 2</a:t>
            </a:r>
            <a:r>
              <a:rPr lang="en" sz="1500"/>
              <a:t>: Reflects a more realistic scenario where the missing frames are permanently lost.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Background: MSE and SSIM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</a:t>
            </a:r>
            <a:r>
              <a:rPr b="1" lang="en" sz="1500"/>
              <a:t>Mean Squared Error (MSE)</a:t>
            </a:r>
            <a:r>
              <a:rPr lang="en" sz="1500"/>
              <a:t>: a straightforward way to measure the "distance" between two frames; indicating changes, anomalies, or potential missing frames.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525" y="2934752"/>
            <a:ext cx="3682551" cy="8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Background: MSE and SSIM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2. Structural Similarity Index (SSIM):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similarity between two images, considering changes in </a:t>
            </a:r>
            <a:r>
              <a:rPr b="1" lang="en" sz="1500"/>
              <a:t>luminance, contrast, and structure</a:t>
            </a:r>
            <a:r>
              <a:rPr lang="en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Luminance Comparison</a:t>
            </a:r>
            <a:r>
              <a:rPr lang="en" sz="1500">
                <a:solidFill>
                  <a:srgbClr val="000000"/>
                </a:solidFill>
              </a:rPr>
              <a:t>: How similar the brightness of the images is.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Contrast Comparison</a:t>
            </a:r>
            <a:r>
              <a:rPr lang="en" sz="1500">
                <a:solidFill>
                  <a:srgbClr val="000000"/>
                </a:solidFill>
              </a:rPr>
              <a:t>: How similar the variations in brightness are.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Structure Comparison</a:t>
            </a:r>
            <a:r>
              <a:rPr lang="en" sz="1500">
                <a:solidFill>
                  <a:srgbClr val="000000"/>
                </a:solidFill>
              </a:rPr>
              <a:t>: How similar the structures (e.g., edges and textures) are.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Lato Black"/>
                <a:ea typeface="Lato Black"/>
                <a:cs typeface="Lato Black"/>
                <a:sym typeface="Lato Black"/>
              </a:rPr>
              <a:t>Technical Background: </a:t>
            </a:r>
            <a:r>
              <a:rPr b="0" lang="en" sz="2300">
                <a:latin typeface="Lato Black"/>
                <a:ea typeface="Lato Black"/>
                <a:cs typeface="Lato Black"/>
                <a:sym typeface="Lato Black"/>
              </a:rPr>
              <a:t>LSTM (Long Short-Term Memory network)</a:t>
            </a:r>
            <a:endParaRPr b="0" sz="23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50" y="2268950"/>
            <a:ext cx="7688700" cy="22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LSTM: A type of Recurrent Neural Network (RNN) designed to handle sequences of data.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capture the </a:t>
            </a:r>
            <a:r>
              <a:rPr b="1" lang="en" sz="1500">
                <a:solidFill>
                  <a:srgbClr val="000000"/>
                </a:solidFill>
              </a:rPr>
              <a:t>temporal relationships between consecutive frames</a:t>
            </a:r>
            <a:r>
              <a:rPr lang="en" sz="1500">
                <a:solidFill>
                  <a:srgbClr val="000000"/>
                </a:solidFill>
              </a:rPr>
              <a:t>, which is crucial for detecting missing frames in a sequence.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predict</a:t>
            </a:r>
            <a:r>
              <a:rPr lang="en" sz="1500">
                <a:solidFill>
                  <a:srgbClr val="000000"/>
                </a:solidFill>
              </a:rPr>
              <a:t> what the next frame should look like based on past frames.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Method</a:t>
            </a:r>
            <a:endParaRPr/>
          </a:p>
        </p:txBody>
      </p:sp>
      <p:cxnSp>
        <p:nvCxnSpPr>
          <p:cNvPr id="121" name="Google Shape;121;p18"/>
          <p:cNvCxnSpPr>
            <a:stCxn id="122" idx="0"/>
            <a:endCxn id="123" idx="2"/>
          </p:cNvCxnSpPr>
          <p:nvPr/>
        </p:nvCxnSpPr>
        <p:spPr>
          <a:xfrm rot="-5400000">
            <a:off x="4400850" y="2453325"/>
            <a:ext cx="342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>
            <a:stCxn id="125" idx="0"/>
            <a:endCxn id="122" idx="2"/>
          </p:cNvCxnSpPr>
          <p:nvPr/>
        </p:nvCxnSpPr>
        <p:spPr>
          <a:xfrm rot="-5400000">
            <a:off x="4466850" y="3096388"/>
            <a:ext cx="210900" cy="600"/>
          </a:xfrm>
          <a:prstGeom prst="bentConnector3">
            <a:avLst>
              <a:gd fmla="val 4996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3664650" y="1915875"/>
            <a:ext cx="18147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Input missing frame, three consecutive frames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240900" y="2625075"/>
            <a:ext cx="2662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Calculate SSIM(missing frame, given frame) and MSE(missing frame, given frame)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514800" y="3845275"/>
            <a:ext cx="21180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core = 0.5*SSIM + 0.5*(1 - MSE)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158250" y="4564600"/>
            <a:ext cx="2827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Average score = ⅓*sum(score)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444900" y="3202138"/>
            <a:ext cx="2254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Normalize SSIM and MSE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18"/>
          <p:cNvCxnSpPr>
            <a:stCxn id="126" idx="0"/>
            <a:endCxn id="125" idx="2"/>
          </p:cNvCxnSpPr>
          <p:nvPr/>
        </p:nvCxnSpPr>
        <p:spPr>
          <a:xfrm flipH="1" rot="5400000">
            <a:off x="4434450" y="3705925"/>
            <a:ext cx="276900" cy="18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6105000" y="1998350"/>
            <a:ext cx="30390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evaluate the similarity between the missing frames and three consecutive frames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weighted two metrics.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8"/>
          <p:cNvCxnSpPr>
            <a:stCxn id="127" idx="0"/>
          </p:cNvCxnSpPr>
          <p:nvPr/>
        </p:nvCxnSpPr>
        <p:spPr>
          <a:xfrm rot="-5400000">
            <a:off x="4396350" y="4387150"/>
            <a:ext cx="3531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 - Direct Approach</a:t>
            </a:r>
            <a:endParaRPr/>
          </a:p>
        </p:txBody>
      </p:sp>
      <p:cxnSp>
        <p:nvCxnSpPr>
          <p:cNvPr id="136" name="Google Shape;136;p19"/>
          <p:cNvCxnSpPr>
            <a:stCxn id="137" idx="0"/>
            <a:endCxn id="138" idx="2"/>
          </p:cNvCxnSpPr>
          <p:nvPr/>
        </p:nvCxnSpPr>
        <p:spPr>
          <a:xfrm rot="-5400000">
            <a:off x="4438950" y="2491425"/>
            <a:ext cx="266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9" name="Google Shape;139;p19"/>
          <p:cNvCxnSpPr>
            <a:stCxn id="140" idx="0"/>
            <a:endCxn id="137" idx="2"/>
          </p:cNvCxnSpPr>
          <p:nvPr/>
        </p:nvCxnSpPr>
        <p:spPr>
          <a:xfrm rot="-5400000">
            <a:off x="4466850" y="3096388"/>
            <a:ext cx="210900" cy="600"/>
          </a:xfrm>
          <a:prstGeom prst="bentConnector3">
            <a:avLst>
              <a:gd fmla="val 4996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p19"/>
          <p:cNvSpPr txBox="1"/>
          <p:nvPr/>
        </p:nvSpPr>
        <p:spPr>
          <a:xfrm>
            <a:off x="3664650" y="1992075"/>
            <a:ext cx="18147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Input two consecutive frames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240900" y="2625075"/>
            <a:ext cx="2662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Calculate SSIM(missing frame, given frame) and MSE(missing frame, given frame)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514800" y="3845275"/>
            <a:ext cx="21180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score = 0.5*SSIM + 0.5*(1 - MSE)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158250" y="4488400"/>
            <a:ext cx="2827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If score &gt; threshold?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444900" y="3202138"/>
            <a:ext cx="2254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Normalize SSIM and MSE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19"/>
          <p:cNvCxnSpPr>
            <a:stCxn id="141" idx="0"/>
            <a:endCxn id="140" idx="2"/>
          </p:cNvCxnSpPr>
          <p:nvPr/>
        </p:nvCxnSpPr>
        <p:spPr>
          <a:xfrm flipH="1" rot="5400000">
            <a:off x="4434450" y="3705925"/>
            <a:ext cx="276900" cy="18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6039000" y="1992075"/>
            <a:ext cx="28275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evaluate the similarity between two consecutive frames by weighted two metrics.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9"/>
          <p:cNvCxnSpPr>
            <a:stCxn id="142" idx="0"/>
          </p:cNvCxnSpPr>
          <p:nvPr/>
        </p:nvCxnSpPr>
        <p:spPr>
          <a:xfrm rot="-5400000">
            <a:off x="4434450" y="4349050"/>
            <a:ext cx="2769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5784600" y="3763325"/>
            <a:ext cx="335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Threshold = mean(score) + 1.5*std(score)</a:t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 flipH="1" rot="10800000">
            <a:off x="6181850" y="4081175"/>
            <a:ext cx="6762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2281238"/>
            <a:ext cx="68675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9450" y="3109750"/>
            <a:ext cx="76887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Load Frames</a:t>
            </a:r>
            <a:r>
              <a:rPr lang="en" sz="1500"/>
              <a:t>: Load and preprocess frames from the given dataset.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Sequence Creation</a:t>
            </a:r>
            <a:r>
              <a:rPr lang="en" sz="1500"/>
              <a:t>: Split frames into overlapping sequences of fixed length (e.g., 3 frames per sequence).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29450" y="3109750"/>
            <a:ext cx="768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Input Layer: </a:t>
            </a:r>
            <a:r>
              <a:rPr lang="en" sz="1500"/>
              <a:t>Accepts sequences of frames (e.g., 3 consecutive frames).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CNN Layers: </a:t>
            </a:r>
            <a:r>
              <a:rPr lang="en" sz="1500"/>
              <a:t>Extract spatial features from each frame in the sequence.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LSTM Layer: </a:t>
            </a:r>
            <a:r>
              <a:rPr lang="en" sz="1500"/>
              <a:t>Captures temporal dependencies across frames.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Output Layer: </a:t>
            </a:r>
            <a:r>
              <a:rPr lang="en" sz="1500"/>
              <a:t>Predicts the score for the next frame based on the learned sequence pattern.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75" y="2267488"/>
            <a:ext cx="68675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