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188eb9ff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188eb9ff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5de2e9aaf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5de2e9aaf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5de2e9aaf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5de2e9aaf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188eb9ff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8188eb9ff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188eb9ff4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188eb9ff4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188eb9f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188eb9f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Difference: Part 1 with missing frames as the reference; part 2 without missing frames. Similarity is that we should find the relationship between the sequential data.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188eb9ff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188eb9ff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context of frame comparison, MSE helps to determine how much one frame deviates from another, indicating changes, anomalies, or potential missing frames.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1871f3b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1871f3b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5de2e9aaf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5de2e9aaf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Predicts Expected Frames: LSTM can predict what the next frame should look like based on past frames, allowing for precise detection of any missing frames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188eb9f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188eb9f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5de2e9aaf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5de2e9aaf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188eb9ff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188eb9ff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5de2e9aaf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5de2e9aaf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8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Frames Detection by Sliding Window and LSTM Model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7000" y="3368925"/>
            <a:ext cx="72423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YYSD - Siyu Chen, Yuewan Sun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PhD student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Walker Department of Mechanical Engineering, University of Texas at Austin</a:t>
            </a:r>
            <a:endParaRPr b="1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625" y="568000"/>
            <a:ext cx="556575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001" y="520350"/>
            <a:ext cx="1582523" cy="6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988" y="544175"/>
            <a:ext cx="1902438" cy="5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7886900" y="628400"/>
            <a:ext cx="1478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SIDI LAB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Method - LSTM Model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729450" y="3109750"/>
            <a:ext cx="76887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Input Layer: </a:t>
            </a:r>
            <a:r>
              <a:rPr lang="en" sz="1500"/>
              <a:t>Accepts sequences of frames (e.g., 5 consecutive frames).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CNN Layers: </a:t>
            </a:r>
            <a:r>
              <a:rPr lang="en" sz="1500"/>
              <a:t>Extract spatial features from each frame in the sequence.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LSTM Layer: </a:t>
            </a:r>
            <a:r>
              <a:rPr lang="en" sz="1500"/>
              <a:t>Captures temporal dependencies across frames.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Output Layer: </a:t>
            </a:r>
            <a:r>
              <a:rPr lang="en" sz="1500"/>
              <a:t>Predicts the missing </a:t>
            </a:r>
            <a:r>
              <a:rPr lang="en" sz="1500"/>
              <a:t>location</a:t>
            </a:r>
            <a:r>
              <a:rPr lang="en" sz="1500"/>
              <a:t>  based on the learned sequence pattern.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875" y="2267488"/>
            <a:ext cx="68675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988" y="544175"/>
            <a:ext cx="1902438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0625" y="568000"/>
            <a:ext cx="556575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6001" y="520350"/>
            <a:ext cx="1582523" cy="6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7886900" y="628400"/>
            <a:ext cx="1478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SIDI LAB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Method - LSTM Model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729450" y="3109750"/>
            <a:ext cx="76887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Input Data: </a:t>
            </a:r>
            <a:r>
              <a:rPr lang="en" sz="1500"/>
              <a:t>Feed sequences into the LSTM model.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Loss Function:</a:t>
            </a:r>
            <a:r>
              <a:rPr lang="en" sz="1500"/>
              <a:t> Use Mean Squared Error (MSE) to compare predicted location with actual missing frame location.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Training: </a:t>
            </a:r>
            <a:r>
              <a:rPr lang="en" sz="1500"/>
              <a:t>Adjust model weights to minimize prediction errors over multiple epochs.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50" y="2267488"/>
            <a:ext cx="68675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988" y="544175"/>
            <a:ext cx="1902438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0625" y="568000"/>
            <a:ext cx="556575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6001" y="520350"/>
            <a:ext cx="1582523" cy="6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7886900" y="628400"/>
            <a:ext cx="1478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SIDI LAB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Method - LSTM Model</a:t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729450" y="3109750"/>
            <a:ext cx="76887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Prediction: </a:t>
            </a:r>
            <a:r>
              <a:rPr lang="en" sz="1500"/>
              <a:t>For each sequence in the test set, the model predicts the expected score.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Anomaly Detection: </a:t>
            </a:r>
            <a:r>
              <a:rPr lang="en" sz="1500"/>
              <a:t>Compare predicted scores with actual frames; large deviations indicate potential irregularities or missing frames.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00" y="2191288"/>
            <a:ext cx="68675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988" y="544175"/>
            <a:ext cx="1902438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0625" y="568000"/>
            <a:ext cx="556575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6001" y="520350"/>
            <a:ext cx="1582523" cy="6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7886900" y="628400"/>
            <a:ext cx="1478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SIDI LAB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Sliding Window</a:t>
            </a:r>
            <a:r>
              <a:rPr lang="en" sz="1500"/>
              <a:t>: Use two metrics (SSIM and MSE) as the scores to evaluate the similarity between the missing frames and the consecutive frames (part 1); two consecutive frames (part 2).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LSTM Model</a:t>
            </a:r>
            <a:r>
              <a:rPr lang="en" sz="1500"/>
              <a:t>: capture the relationship between consecutive frames, predict next frame. Compare the similarity between the predicted frames and the actual frames (part 2).</a:t>
            </a:r>
            <a:endParaRPr sz="1500"/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88" y="544175"/>
            <a:ext cx="1902438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625" y="568000"/>
            <a:ext cx="556575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001" y="520350"/>
            <a:ext cx="1582523" cy="6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/>
        </p:nvSpPr>
        <p:spPr>
          <a:xfrm>
            <a:off x="7886900" y="628400"/>
            <a:ext cx="1478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SIDI LAB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727650" y="2392800"/>
            <a:ext cx="76887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/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88" y="544175"/>
            <a:ext cx="1902438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625" y="568000"/>
            <a:ext cx="556575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001" y="520350"/>
            <a:ext cx="1582523" cy="6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/>
        </p:nvSpPr>
        <p:spPr>
          <a:xfrm>
            <a:off x="7886900" y="628400"/>
            <a:ext cx="1478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SIDI LAB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Part 1</a:t>
            </a:r>
            <a:r>
              <a:rPr lang="en" sz="1500"/>
              <a:t>:  Assume the missing images can be recovered but have lost their spatial and temporal information, representing an ideal scenario.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Part 2</a:t>
            </a:r>
            <a:r>
              <a:rPr lang="en" sz="1500"/>
              <a:t>: Reflects a more realistic scenario where the missing frames are permanently lost.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88" y="544175"/>
            <a:ext cx="1902438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625" y="568000"/>
            <a:ext cx="556575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001" y="520350"/>
            <a:ext cx="1582523" cy="6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7886900" y="628400"/>
            <a:ext cx="1478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SIDI LAB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Background: MSE and SSIM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1. </a:t>
            </a:r>
            <a:r>
              <a:rPr b="1" lang="en" sz="1500"/>
              <a:t>Mean Squared Error (MSE)</a:t>
            </a:r>
            <a:r>
              <a:rPr lang="en" sz="1500"/>
              <a:t>: a straightforward way to measure the "distance" between two frames; indicating changes, anomalies, or potential missing frames.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525" y="2934752"/>
            <a:ext cx="3682551" cy="8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988" y="544175"/>
            <a:ext cx="1902438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0625" y="568000"/>
            <a:ext cx="556575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6001" y="520350"/>
            <a:ext cx="1582523" cy="6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7886900" y="628400"/>
            <a:ext cx="1478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SIDI LAB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Background: MSE and SSIM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729450" y="2078875"/>
            <a:ext cx="7688700" cy="26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2. Structural Similarity Index (SSIM): 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Similarity between two images, considering changes in </a:t>
            </a:r>
            <a:r>
              <a:rPr b="1" lang="en" sz="1500"/>
              <a:t>luminance, contrast, and structure</a:t>
            </a:r>
            <a:r>
              <a:rPr lang="en" sz="1500"/>
              <a:t>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Luminance Comparison</a:t>
            </a:r>
            <a:r>
              <a:rPr lang="en" sz="1500">
                <a:solidFill>
                  <a:srgbClr val="000000"/>
                </a:solidFill>
              </a:rPr>
              <a:t>: How similar the brightness of the images is.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Contrast Comparison</a:t>
            </a:r>
            <a:r>
              <a:rPr lang="en" sz="1500">
                <a:solidFill>
                  <a:srgbClr val="000000"/>
                </a:solidFill>
              </a:rPr>
              <a:t>: How similar the variations in brightness are.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Structure Comparison</a:t>
            </a:r>
            <a:r>
              <a:rPr lang="en" sz="1500">
                <a:solidFill>
                  <a:srgbClr val="000000"/>
                </a:solidFill>
              </a:rPr>
              <a:t>: How similar the structures (e.g., edges and textures) are.</a:t>
            </a:r>
            <a:endParaRPr sz="1500"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88" y="544175"/>
            <a:ext cx="1902438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625" y="568000"/>
            <a:ext cx="556575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001" y="520350"/>
            <a:ext cx="1582523" cy="6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7886900" y="628400"/>
            <a:ext cx="1478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SIDI LAB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29450" y="1318650"/>
            <a:ext cx="7688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Technical Background: </a:t>
            </a:r>
            <a:r>
              <a:rPr lang="en" sz="2300"/>
              <a:t>Long Short-Term Memory network (LSTM)</a:t>
            </a:r>
            <a:endParaRPr sz="2300"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727650" y="2268950"/>
            <a:ext cx="7688700" cy="22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LSTM: A type of Recurrent Neural Network (RNN) designed to handle sequences of data.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Capture the </a:t>
            </a:r>
            <a:r>
              <a:rPr b="1" lang="en" sz="1500">
                <a:solidFill>
                  <a:srgbClr val="000000"/>
                </a:solidFill>
              </a:rPr>
              <a:t>temporal relationships between consecutive frames</a:t>
            </a:r>
            <a:r>
              <a:rPr lang="en" sz="1500">
                <a:solidFill>
                  <a:srgbClr val="000000"/>
                </a:solidFill>
              </a:rPr>
              <a:t>, which is crucial for detecting missing frames in a sequence.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</a:rPr>
              <a:t>Predict</a:t>
            </a:r>
            <a:r>
              <a:rPr lang="en" sz="1500">
                <a:solidFill>
                  <a:srgbClr val="000000"/>
                </a:solidFill>
              </a:rPr>
              <a:t> what the next frame should look like based on past frames.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88" y="544175"/>
            <a:ext cx="1902438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625" y="568000"/>
            <a:ext cx="556575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001" y="520350"/>
            <a:ext cx="1582523" cy="6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7886900" y="628400"/>
            <a:ext cx="1478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SIDI LAB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Method - Sliding Window</a:t>
            </a:r>
            <a:endParaRPr/>
          </a:p>
        </p:txBody>
      </p:sp>
      <p:cxnSp>
        <p:nvCxnSpPr>
          <p:cNvPr id="138" name="Google Shape;138;p18"/>
          <p:cNvCxnSpPr>
            <a:stCxn id="139" idx="0"/>
            <a:endCxn id="140" idx="2"/>
          </p:cNvCxnSpPr>
          <p:nvPr/>
        </p:nvCxnSpPr>
        <p:spPr>
          <a:xfrm rot="-5400000">
            <a:off x="4400850" y="2453325"/>
            <a:ext cx="342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1" name="Google Shape;141;p18"/>
          <p:cNvCxnSpPr>
            <a:stCxn id="142" idx="0"/>
            <a:endCxn id="139" idx="2"/>
          </p:cNvCxnSpPr>
          <p:nvPr/>
        </p:nvCxnSpPr>
        <p:spPr>
          <a:xfrm rot="-5400000">
            <a:off x="4466850" y="3096388"/>
            <a:ext cx="210900" cy="600"/>
          </a:xfrm>
          <a:prstGeom prst="bentConnector3">
            <a:avLst>
              <a:gd fmla="val 49967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0" name="Google Shape;140;p18"/>
          <p:cNvSpPr txBox="1"/>
          <p:nvPr/>
        </p:nvSpPr>
        <p:spPr>
          <a:xfrm>
            <a:off x="3664650" y="1915875"/>
            <a:ext cx="18147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Input missing frame, three consecutive frames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3240900" y="2625075"/>
            <a:ext cx="26622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Calculate SSIM(missing frame, given frame) and MSE(missing frame, given frame)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514800" y="3845275"/>
            <a:ext cx="21180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core = 0.5*SSIM + 0.5*(1 - MSE)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3158250" y="4564600"/>
            <a:ext cx="28275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Average score = ⅓*sum(score)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3444900" y="3202138"/>
            <a:ext cx="22542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Normalize SSIM and MSE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18"/>
          <p:cNvCxnSpPr>
            <a:stCxn id="143" idx="0"/>
            <a:endCxn id="142" idx="2"/>
          </p:cNvCxnSpPr>
          <p:nvPr/>
        </p:nvCxnSpPr>
        <p:spPr>
          <a:xfrm flipH="1" rot="5400000">
            <a:off x="4434450" y="3705925"/>
            <a:ext cx="276900" cy="18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6" name="Google Shape;146;p18"/>
          <p:cNvSpPr txBox="1"/>
          <p:nvPr/>
        </p:nvSpPr>
        <p:spPr>
          <a:xfrm>
            <a:off x="6105000" y="1998350"/>
            <a:ext cx="30390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valuate the similarity between the missing frame and three consecutive frames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by weighted two metrics.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" name="Google Shape;147;p18"/>
          <p:cNvCxnSpPr>
            <a:stCxn id="144" idx="0"/>
          </p:cNvCxnSpPr>
          <p:nvPr/>
        </p:nvCxnSpPr>
        <p:spPr>
          <a:xfrm rot="-5400000">
            <a:off x="4396350" y="4387150"/>
            <a:ext cx="3531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88" y="544175"/>
            <a:ext cx="1902438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625" y="568000"/>
            <a:ext cx="556575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001" y="520350"/>
            <a:ext cx="1582523" cy="6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/>
        </p:nvSpPr>
        <p:spPr>
          <a:xfrm>
            <a:off x="7886900" y="628400"/>
            <a:ext cx="1478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SIDI LAB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Method - Sliding Window</a:t>
            </a:r>
            <a:endParaRPr/>
          </a:p>
        </p:txBody>
      </p:sp>
      <p:cxnSp>
        <p:nvCxnSpPr>
          <p:cNvPr id="157" name="Google Shape;157;p19"/>
          <p:cNvCxnSpPr>
            <a:stCxn id="158" idx="0"/>
            <a:endCxn id="159" idx="2"/>
          </p:cNvCxnSpPr>
          <p:nvPr/>
        </p:nvCxnSpPr>
        <p:spPr>
          <a:xfrm rot="-5400000">
            <a:off x="4402500" y="2713325"/>
            <a:ext cx="339600" cy="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9" name="Google Shape;159;p19"/>
          <p:cNvSpPr txBox="1"/>
          <p:nvPr/>
        </p:nvSpPr>
        <p:spPr>
          <a:xfrm>
            <a:off x="3664650" y="1915875"/>
            <a:ext cx="1814700" cy="6279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Select the </a:t>
            </a:r>
            <a:r>
              <a:rPr b="1"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top 10</a:t>
            </a: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three consecutive frames with the highest scores.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3240900" y="2883425"/>
            <a:ext cx="26622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Calculate score(missing frame, each frame of 30 frames)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6105000" y="1998350"/>
            <a:ext cx="30390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Evaluate the similarity between the missing frame and each frame of three consecutive frames in Top 10 (30 frames).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88" y="544175"/>
            <a:ext cx="1902438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625" y="568000"/>
            <a:ext cx="556575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001" y="520350"/>
            <a:ext cx="1582523" cy="6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7886900" y="628400"/>
            <a:ext cx="1478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SIDI LAB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Method - Sliding Window</a:t>
            </a:r>
            <a:endParaRPr/>
          </a:p>
        </p:txBody>
      </p:sp>
      <p:cxnSp>
        <p:nvCxnSpPr>
          <p:cNvPr id="170" name="Google Shape;170;p20"/>
          <p:cNvCxnSpPr>
            <a:stCxn id="171" idx="0"/>
            <a:endCxn id="172" idx="2"/>
          </p:cNvCxnSpPr>
          <p:nvPr/>
        </p:nvCxnSpPr>
        <p:spPr>
          <a:xfrm rot="-5400000">
            <a:off x="4438950" y="2491425"/>
            <a:ext cx="266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3" name="Google Shape;173;p20"/>
          <p:cNvCxnSpPr>
            <a:stCxn id="174" idx="0"/>
            <a:endCxn id="171" idx="2"/>
          </p:cNvCxnSpPr>
          <p:nvPr/>
        </p:nvCxnSpPr>
        <p:spPr>
          <a:xfrm rot="-5400000">
            <a:off x="4466850" y="3096388"/>
            <a:ext cx="210900" cy="600"/>
          </a:xfrm>
          <a:prstGeom prst="bentConnector3">
            <a:avLst>
              <a:gd fmla="val 49967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2" name="Google Shape;172;p20"/>
          <p:cNvSpPr txBox="1"/>
          <p:nvPr/>
        </p:nvSpPr>
        <p:spPr>
          <a:xfrm>
            <a:off x="3664650" y="1992075"/>
            <a:ext cx="18147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Input two consecutive frames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3240900" y="2625075"/>
            <a:ext cx="26622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Calculate SSIM(missing frame, given frame) and MSE(missing frame, given frame)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514800" y="3845275"/>
            <a:ext cx="21180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score = 0.5*SSIM + 0.5*(1 - MSE)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158250" y="4488400"/>
            <a:ext cx="28275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If score &gt; threshold?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3444900" y="3202138"/>
            <a:ext cx="22542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Normalize SSIM and MSE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20"/>
          <p:cNvCxnSpPr>
            <a:stCxn id="175" idx="0"/>
            <a:endCxn id="174" idx="2"/>
          </p:cNvCxnSpPr>
          <p:nvPr/>
        </p:nvCxnSpPr>
        <p:spPr>
          <a:xfrm flipH="1" rot="5400000">
            <a:off x="4434450" y="3705925"/>
            <a:ext cx="276900" cy="18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8" name="Google Shape;178;p20"/>
          <p:cNvSpPr txBox="1"/>
          <p:nvPr/>
        </p:nvSpPr>
        <p:spPr>
          <a:xfrm>
            <a:off x="6039000" y="1992075"/>
            <a:ext cx="28275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Objective: 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valuate the similarity between two consecutive frames by weighted two metrics.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" name="Google Shape;179;p20"/>
          <p:cNvCxnSpPr>
            <a:stCxn id="176" idx="0"/>
          </p:cNvCxnSpPr>
          <p:nvPr/>
        </p:nvCxnSpPr>
        <p:spPr>
          <a:xfrm rot="-5400000">
            <a:off x="4434450" y="4349050"/>
            <a:ext cx="2769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0" name="Google Shape;180;p20"/>
          <p:cNvSpPr txBox="1"/>
          <p:nvPr/>
        </p:nvSpPr>
        <p:spPr>
          <a:xfrm>
            <a:off x="5784600" y="3763325"/>
            <a:ext cx="335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Threshold = mean(score) + 1.5*std(score)</a:t>
            </a:r>
            <a:endParaRPr/>
          </a:p>
        </p:txBody>
      </p:sp>
      <p:cxnSp>
        <p:nvCxnSpPr>
          <p:cNvPr id="181" name="Google Shape;181;p20"/>
          <p:cNvCxnSpPr/>
          <p:nvPr/>
        </p:nvCxnSpPr>
        <p:spPr>
          <a:xfrm flipH="1" rot="10800000">
            <a:off x="6181850" y="4081175"/>
            <a:ext cx="6762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88" y="544175"/>
            <a:ext cx="1902438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0625" y="568000"/>
            <a:ext cx="556575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001" y="520350"/>
            <a:ext cx="1582523" cy="6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7886900" y="628400"/>
            <a:ext cx="1478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SIDI LAB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00" y="2281238"/>
            <a:ext cx="68675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Method - LSTM Model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729450" y="3109750"/>
            <a:ext cx="82779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34"/>
              <a:t>Load Frames</a:t>
            </a:r>
            <a:r>
              <a:rPr lang="en" sz="5934"/>
              <a:t>: Load frames from the given dataset.</a:t>
            </a:r>
            <a:endParaRPr sz="59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934"/>
              <a:t>Preprocess Frames</a:t>
            </a:r>
            <a:r>
              <a:rPr lang="en" sz="5934"/>
              <a:t>: Resize frame  to (64.64))</a:t>
            </a:r>
            <a:endParaRPr sz="59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934"/>
              <a:t>Sequence Creation</a:t>
            </a:r>
            <a:r>
              <a:rPr lang="en" sz="5934"/>
              <a:t>: </a:t>
            </a:r>
            <a:endParaRPr sz="5934"/>
          </a:p>
          <a:p>
            <a:pPr indent="-3228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934"/>
              <a:t>Split frames into overlapping sequences of fixed length (e.g., 5 frames per sequence).</a:t>
            </a:r>
            <a:endParaRPr sz="5934"/>
          </a:p>
          <a:p>
            <a:pPr indent="-322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934"/>
              <a:t>For each sequence, create 5 sequence with one missing frame and record missing location.</a:t>
            </a:r>
            <a:endParaRPr sz="5934"/>
          </a:p>
          <a:p>
            <a:pPr indent="-322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934"/>
              <a:t>Create one 5-frame sequence without missing frame. </a:t>
            </a:r>
            <a:endParaRPr sz="593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988" y="544175"/>
            <a:ext cx="1902438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0625" y="568000"/>
            <a:ext cx="556575" cy="5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6001" y="520350"/>
            <a:ext cx="1582523" cy="6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7886900" y="628400"/>
            <a:ext cx="1478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SIDI LAB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