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929D-60F9-1184-B9BF-58AC4865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3BA3E-ABC1-73BE-B3D7-6673CD028FB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56D2-F624-DDB1-4471-1B7A2472835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8E19-A2EA-7B2C-1C27-E7657E11E19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FDE90-8995-F2F4-246C-FFBA7D3E419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4584-3646-C089-6D46-594B33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7B8DC-F7B1-665E-DD2A-F156BDCFDD6B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6207-7129-57A2-0C10-16C2841DA71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37C6-2C03-A1A0-C200-D3ABAB098BF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6E931-09DB-4B7E-33BB-6606919F24E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73886-132E-D565-9CA6-D03E87BC3476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353E-CFB1-EF98-C64B-714C5EF30821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7E75-2290-8E48-09F2-3588441C388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A626-550B-CF8E-AA4C-F239CC2A867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F979-085D-A031-8737-C490E0D137A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54F2-4D96-1250-EE90-9E46BB6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6C1C-3DC4-1C01-A392-836F6A28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88B1-08BD-D056-C0C8-23E9963C96E4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98B4-4402-1D86-DFCE-CA2ED55C57E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7641-ECD1-62E7-A2F0-3AFE1660C66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630B-6D52-127A-2734-01EE74F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C084-85C4-FB40-150C-319507DC3812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7012-25CD-3875-B221-FF56538D5BD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7619-609D-CF3B-34EF-A85C8073C94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9BFA-7927-5550-3D34-CC56C7615E1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36E4-3A38-2039-1C33-6BAF426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DA04-70C1-B2FC-699A-5434F4828B4A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BABAC-CB93-9AA3-ACF9-B546CF270EE6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D3EA0-940C-E385-EA35-EF4DCA520D7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A540-1484-41B3-1192-BCE528054BF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B51A6-A7E2-8903-CEB2-AB9FE276829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55E4-12CF-C9FF-88A8-F1B2E051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7543-3EA7-E7D2-0C5A-0916D513E91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6D6D9-4A88-91FE-A2F6-2376926A75CB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14F9D-6E77-156B-CA3A-9F044D5E97BC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CCBC3-936E-E8BE-A2EF-131A9C5AD6B7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A6595-6F7D-88BA-7280-3C967A59A08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A3670-DE0B-3F6A-A59A-21B1442A225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AEF8-7303-027E-4569-5D0E9E17BD1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DE17-0D88-1995-F31A-0B14290C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C1D12-E6E9-94F7-C0CE-3E263839442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87669-575B-35F4-296A-EECBF51BBD7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8E8E1-DDC1-335A-2558-BE33C687153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8200C-678B-5298-21A9-2BA11204393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AC44A-029F-4D0B-EF58-92D09A7F2FF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F5AA-083E-C529-903F-A014C384B85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AF0D-9321-828E-8BF6-8C71FAF0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CD7C-8AD5-280C-D4FB-D15D5C50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86C8B-475A-2F9A-A8FC-7E76267414F9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529F8-AE9E-2409-5339-66A0AAA67DF4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06CB-208F-442F-5AFE-1825C7D7BE2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A0FA-320A-88BC-1A4C-D115FC8A344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A83D-BFC6-370B-096F-1E498365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2F3C3-8012-5676-3ABB-F8B920732FDA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16C9-8333-02DC-CB58-60BAC93A2EBF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C656-76D5-2B4F-E44A-783C83265F6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E7AA-E7E9-C77B-D798-FBFDFEC133B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AFC60-C9A9-960B-4598-3173A3D06EE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0939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14D80-2E91-7770-B62D-7F006318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1DA39-E2DA-BFB1-90B3-3643EBEA6A3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8960-85FA-AA1F-19B8-E5FF58EC3AB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4BAF-99D6-004E-AF31-8CB22C2142C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D886-0E65-6490-17B1-D6C41ECE78EB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01A1-0415-CA9E-6AE6-A8D328EE6BBE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0499-0A1A-C145-8329-F6375D530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208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9128-5F25-6D43-4C52-CAF1585D4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/>
              <a:t>Hello there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DB73D-BD1F-FA9F-4234-3FE825502E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22807231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35B9-C0DE-0716-D079-9F0A2033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28A9-3149-00F7-B03D-D98828FD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846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0178-C958-6ABB-62DD-E6642248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455B-35F5-AD64-0D7A-CCA7B8DB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821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4E3454F2-4D96-1250-EE90-9E46BB6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Else Entirely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>
            <a:extLst>
              <a:ext uri="{FF2B5EF4-FFF2-40B4-BE49-F238E27FC236}">
                <a16:creationId xmlns:a16="http://schemas.microsoft.com/office/drawing/2014/main" id="{54866C1C-3DC4-1C01-A392-836F6A28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4E3454F2-4D96-1250-EE90-9E46BB6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Else Entirely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>
            <a:extLst>
              <a:ext uri="{FF2B5EF4-FFF2-40B4-BE49-F238E27FC236}">
                <a16:creationId xmlns:a16="http://schemas.microsoft.com/office/drawing/2014/main" id="{54866C1C-3DC4-1C01-A392-836F6A28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4E3454F2-4D96-1250-EE90-9E46BB6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Else Entirely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>
            <a:extLst>
              <a:ext uri="{FF2B5EF4-FFF2-40B4-BE49-F238E27FC236}">
                <a16:creationId xmlns:a16="http://schemas.microsoft.com/office/drawing/2014/main" id="{54866C1C-3DC4-1C01-A392-836F6A28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Paragraph here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4E3454F2-4D96-1250-EE90-9E46BB6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Else Entirely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>
            <a:extLst>
              <a:ext uri="{FF2B5EF4-FFF2-40B4-BE49-F238E27FC236}">
                <a16:creationId xmlns:a16="http://schemas.microsoft.com/office/drawing/2014/main" id="{54866C1C-3DC4-1C01-A392-836F6A28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Paragraph here</a:t>
            </a:r>
          </a:p>
          <a:p>
            <a:pPr lvl="0"/>
            <a:r>
              <a:rPr lang="en-US"/>
              <a:t>How does new Line work?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7">
      <vt:lpstr>Arial</vt:lpstr>
      <vt:lpstr>Calibri</vt:lpstr>
      <vt:lpstr>Calibri Light</vt:lpstr>
      <vt:lpstr>Office Theme</vt:lpstr>
      <vt:lpstr>Hello there</vt:lpstr>
      <vt:lpstr>Something</vt:lpstr>
      <vt:lpstr>Something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2022-12-14T02:11:15Z</dcterms:created>
  <dc:creator>Yuewu Zhou</dc:creator>
  <cp:lastModifiedBy>Yuewu Zhou</cp:lastModifiedBy>
  <dcterms:modified xsi:type="dcterms:W3CDTF">2022-12-14T02:19:10Z</dcterms:modified>
  <cp:revision>3</cp:revision>
  <dc:title>PowerPoint Presentation</dc:title>
</cp:coreProperties>
</file>