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v="urn:schemas-microsoft-com:vml" xmlns:pvml="urn:schemas-microsoft-com:office:powerpoint" xmlns:p15="http://schemas.microsoft.com/office/powerpoint/2012/main" xmlns:p14="http://schemas.microsoft.com/office/powerpoint/2010/main" xmlns:o="urn:schemas-microsoft-com:office:office" xmlns:mv="urn:schemas-microsoft-com:mac:vml" xmlns:mc="http://schemas.openxmlformats.org/markup-compatibility/2006" xmlns:go="http://customooxmlschemas.google.com/" xmlns:dgm="http://schemas.openxmlformats.org/drawingml/2006/diagram" xmlns:com="http://schemas.openxmlformats.org/drawingml/2006/compatibility" xmlns:c="http://schemas.openxmlformats.org/drawingml/2006/chart" xmlns:ahyp="http://schemas.microsoft.com/office/drawing/2018/hyperlinkcolor" xmlns="" r:id="rId89" roundtripDataSignature="AMtx7mh5bWZDx6noF0PmUUn+vf0JL0yI4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customschemas.google.com/relationships/presentationmetadata" Target="meta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b266e45a4_0_2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6b266e45a4_0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df39f3151425bd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7df39f3151425bd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7df39f3151425bd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b266e45a4_0_1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6b266e45a4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6b266e45a4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16b266e45a4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16b266e45a4_0_1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6b266e45a4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16b266e45a4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16b266e45a4_0_1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b266e45a4_0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16b266e45a4_0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6b266e45a4_0_1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df39f3151425bd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7df39f3151425bd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7df39f3151425bd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725f3b7e1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725f3b7e1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725f3b7e1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df39f3151425bd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7df39f3151425bd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7df39f3151425bd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ae42ba05c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ae42ba05c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ae42ba05c0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ae42ba05c0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1ae42ba05c0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6b266e45a4_0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g16b266e45a4_0_2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6b266e45a4_0_2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ae42ba05c0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ae42ba05c0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1ae42ba05c0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e42ba05c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1ae42ba05c0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ae42ba05c0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ae42ba05c0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1ae42ba05c0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1ae42ba05c0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ae42ba05c0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ae42ba05c0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1ae42ba05c0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ae42ba05c0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1ae42ba05c0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1ae42ba05c0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ae42ba05c0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1ae42ba05c0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1ae42ba05c0_0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ae45c78cf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1ae45c78cf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ae45c78cf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1ae45c78cf1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1ae45c78cf1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ae45c78cf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1ae45c78cf1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1ae45c78cf1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ae45c78cf1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1ae45c78cf1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1ae45c78cf1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df39f3151425bd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7df39f3151425bd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g7df39f3151425bd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ae45c78cf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1ae45c78cf1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1ae45c78cf1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ae45c78cf1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1ae45c78cf1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1ae45c78cf1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ae45c78cf1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g1ae45c78cf1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ae45c78cf1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ae45c78cf1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1ae45c78cf1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1ae45c78cf1_0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b266e45a4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16b266e45a4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16b266e45a4_0_2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b266e45a4_0_2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16b266e45a4_0_2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16b266e45a4_0_2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6b266e45a4_0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16b266e45a4_0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16b266e45a4_0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b266e45a4_0_3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16b266e45a4_0_3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16b266e45a4_0_3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b266e45a4_0_3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16b266e45a4_0_3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16b266e45a4_0_3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df39f3151425bd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7df39f3151425bd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7df39f3151425bd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4"/>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4"/>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34"/>
          <p:cNvCxnSpPr/>
          <p:nvPr/>
        </p:nvCxnSpPr>
        <p:spPr>
          <a:xfrm>
            <a:off x="1453896" y="18470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43"/>
          <p:cNvSpPr txBox="1">
            <a:spLocks noGrp="1"/>
          </p:cNvSpPr>
          <p:nvPr>
            <p:ph type="title"/>
          </p:nvPr>
        </p:nvSpPr>
        <p:spPr>
          <a:xfrm rot="5400000">
            <a:off x="7917003" y="2321023"/>
            <a:ext cx="4659900" cy="161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3"/>
          <p:cNvSpPr txBox="1">
            <a:spLocks noGrp="1"/>
          </p:cNvSpPr>
          <p:nvPr>
            <p:ph type="body" idx="1"/>
          </p:nvPr>
        </p:nvSpPr>
        <p:spPr>
          <a:xfrm rot="5400000">
            <a:off x="3029152" y="-785477"/>
            <a:ext cx="4659900" cy="7828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6" name="Google Shape;96;p43"/>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3"/>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3"/>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99" name="Google Shape;99;p43"/>
          <p:cNvCxnSpPr/>
          <p:nvPr/>
        </p:nvCxnSpPr>
        <p:spPr>
          <a:xfrm>
            <a:off x="9439111" y="798973"/>
            <a:ext cx="0" cy="465990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5"/>
          <p:cNvSpPr txBox="1">
            <a:spLocks noGrp="1"/>
          </p:cNvSpPr>
          <p:nvPr>
            <p:ph type="title"/>
          </p:nvPr>
        </p:nvSpPr>
        <p:spPr>
          <a:xfrm>
            <a:off x="1454239" y="1756130"/>
            <a:ext cx="8643300" cy="1887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5"/>
          <p:cNvSpPr txBox="1">
            <a:spLocks noGrp="1"/>
          </p:cNvSpPr>
          <p:nvPr>
            <p:ph type="body" idx="1"/>
          </p:nvPr>
        </p:nvSpPr>
        <p:spPr>
          <a:xfrm>
            <a:off x="1454239" y="3806195"/>
            <a:ext cx="8630400" cy="1012800"/>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1" name="Google Shape;31;p35"/>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5"/>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5"/>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35"/>
          <p:cNvCxnSpPr/>
          <p:nvPr/>
        </p:nvCxnSpPr>
        <p:spPr>
          <a:xfrm>
            <a:off x="1454239" y="3804985"/>
            <a:ext cx="86304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36"/>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6"/>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36"/>
          <p:cNvCxnSpPr/>
          <p:nvPr/>
        </p:nvCxnSpPr>
        <p:spPr>
          <a:xfrm>
            <a:off x="1453896" y="18470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45" name="Google Shape;45;p37"/>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7"/>
          <p:cNvSpPr txBox="1">
            <a:spLocks noGrp="1"/>
          </p:cNvSpPr>
          <p:nvPr>
            <p:ph type="ftr" idx="11"/>
          </p:nvPr>
        </p:nvSpPr>
        <p:spPr>
          <a:xfrm>
            <a:off x="2416500" y="329307"/>
            <a:ext cx="49740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1437664"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2417780" y="3528542"/>
            <a:ext cx="86370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1449217" y="804889"/>
            <a:ext cx="9605700" cy="1059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1447331" y="2010878"/>
            <a:ext cx="4645200" cy="34485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2" name="Google Shape;52;p38"/>
          <p:cNvSpPr txBox="1">
            <a:spLocks noGrp="1"/>
          </p:cNvSpPr>
          <p:nvPr>
            <p:ph type="body" idx="2"/>
          </p:nvPr>
        </p:nvSpPr>
        <p:spPr>
          <a:xfrm>
            <a:off x="6413771" y="2017343"/>
            <a:ext cx="4645200" cy="3441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38"/>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56" name="Google Shape;56;p38"/>
          <p:cNvCxnSpPr/>
          <p:nvPr/>
        </p:nvCxnSpPr>
        <p:spPr>
          <a:xfrm>
            <a:off x="1453896" y="18470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39"/>
          <p:cNvSpPr txBox="1">
            <a:spLocks noGrp="1"/>
          </p:cNvSpPr>
          <p:nvPr>
            <p:ph type="title"/>
          </p:nvPr>
        </p:nvSpPr>
        <p:spPr>
          <a:xfrm>
            <a:off x="1447191" y="804163"/>
            <a:ext cx="9607800" cy="1056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9"/>
          <p:cNvSpPr txBox="1">
            <a:spLocks noGrp="1"/>
          </p:cNvSpPr>
          <p:nvPr>
            <p:ph type="body" idx="1"/>
          </p:nvPr>
        </p:nvSpPr>
        <p:spPr>
          <a:xfrm>
            <a:off x="1447191" y="2019549"/>
            <a:ext cx="4645200" cy="801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60" name="Google Shape;60;p39"/>
          <p:cNvSpPr txBox="1">
            <a:spLocks noGrp="1"/>
          </p:cNvSpPr>
          <p:nvPr>
            <p:ph type="body" idx="2"/>
          </p:nvPr>
        </p:nvSpPr>
        <p:spPr>
          <a:xfrm>
            <a:off x="1447191" y="2824269"/>
            <a:ext cx="4645200" cy="26445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1" name="Google Shape;61;p39"/>
          <p:cNvSpPr txBox="1">
            <a:spLocks noGrp="1"/>
          </p:cNvSpPr>
          <p:nvPr>
            <p:ph type="body" idx="3"/>
          </p:nvPr>
        </p:nvSpPr>
        <p:spPr>
          <a:xfrm>
            <a:off x="6412362" y="2023003"/>
            <a:ext cx="4645200" cy="802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62" name="Google Shape;62;p39"/>
          <p:cNvSpPr txBox="1">
            <a:spLocks noGrp="1"/>
          </p:cNvSpPr>
          <p:nvPr>
            <p:ph type="body" idx="4"/>
          </p:nvPr>
        </p:nvSpPr>
        <p:spPr>
          <a:xfrm>
            <a:off x="6412362" y="2821491"/>
            <a:ext cx="4645200" cy="26373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3" name="Google Shape;63;p39"/>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9"/>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9"/>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66" name="Google Shape;66;p39"/>
          <p:cNvCxnSpPr/>
          <p:nvPr/>
        </p:nvCxnSpPr>
        <p:spPr>
          <a:xfrm>
            <a:off x="1453896" y="18470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0"/>
          <p:cNvSpPr txBox="1">
            <a:spLocks noGrp="1"/>
          </p:cNvSpPr>
          <p:nvPr>
            <p:ph type="title"/>
          </p:nvPr>
        </p:nvSpPr>
        <p:spPr>
          <a:xfrm>
            <a:off x="1444671" y="798973"/>
            <a:ext cx="3273000" cy="2247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0"/>
          <p:cNvSpPr txBox="1">
            <a:spLocks noGrp="1"/>
          </p:cNvSpPr>
          <p:nvPr>
            <p:ph type="body" idx="1"/>
          </p:nvPr>
        </p:nvSpPr>
        <p:spPr>
          <a:xfrm>
            <a:off x="5043714" y="798974"/>
            <a:ext cx="6012600" cy="46587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0" name="Google Shape;70;p40"/>
          <p:cNvSpPr txBox="1">
            <a:spLocks noGrp="1"/>
          </p:cNvSpPr>
          <p:nvPr>
            <p:ph type="body" idx="2"/>
          </p:nvPr>
        </p:nvSpPr>
        <p:spPr>
          <a:xfrm>
            <a:off x="1444671" y="3205491"/>
            <a:ext cx="3275100" cy="22482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1" name="Google Shape;71;p40"/>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0"/>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0"/>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74" name="Google Shape;74;p40"/>
          <p:cNvCxnSpPr/>
          <p:nvPr/>
        </p:nvCxnSpPr>
        <p:spPr>
          <a:xfrm>
            <a:off x="1448280" y="3205491"/>
            <a:ext cx="32694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grpSp>
        <p:nvGrpSpPr>
          <p:cNvPr id="76" name="Google Shape;76;p41"/>
          <p:cNvGrpSpPr/>
          <p:nvPr/>
        </p:nvGrpSpPr>
        <p:grpSpPr>
          <a:xfrm>
            <a:off x="7477387" y="482170"/>
            <a:ext cx="4074600" cy="5149200"/>
            <a:chOff x="7477387" y="482170"/>
            <a:chExt cx="4074600" cy="5149200"/>
          </a:xfrm>
        </p:grpSpPr>
        <p:sp>
          <p:nvSpPr>
            <p:cNvPr id="77" name="Google Shape;77;p41"/>
            <p:cNvSpPr/>
            <p:nvPr/>
          </p:nvSpPr>
          <p:spPr>
            <a:xfrm>
              <a:off x="7477387" y="482170"/>
              <a:ext cx="4074600" cy="5149200"/>
            </a:xfrm>
            <a:prstGeom prst="rect">
              <a:avLst/>
            </a:prstGeom>
            <a:gradFill>
              <a:gsLst>
                <a:gs pos="0">
                  <a:srgbClr val="000001"/>
                </a:gs>
                <a:gs pos="100000">
                  <a:srgbClr val="191919"/>
                </a:gs>
              </a:gsLst>
              <a:lin ang="5400012" scaled="0"/>
            </a:gradFill>
            <a:ln>
              <a:noFill/>
            </a:ln>
            <a:effectLst>
              <a:outerShdw blurRad="127000" dist="228600" dir="4740000" sx="98000" sy="98000" algn="t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1"/>
            <p:cNvSpPr/>
            <p:nvPr/>
          </p:nvSpPr>
          <p:spPr>
            <a:xfrm>
              <a:off x="7790446" y="812506"/>
              <a:ext cx="3450300" cy="4466400"/>
            </a:xfrm>
            <a:prstGeom prst="rect">
              <a:avLst/>
            </a:prstGeom>
            <a:gradFill>
              <a:gsLst>
                <a:gs pos="0">
                  <a:srgbClr val="DADADA"/>
                </a:gs>
                <a:gs pos="100000">
                  <a:srgbClr val="FFFFFE"/>
                </a:gs>
              </a:gsLst>
              <a:lin ang="16200038"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41"/>
          <p:cNvSpPr txBox="1">
            <a:spLocks noGrp="1"/>
          </p:cNvSpPr>
          <p:nvPr>
            <p:ph type="title"/>
          </p:nvPr>
        </p:nvSpPr>
        <p:spPr>
          <a:xfrm>
            <a:off x="1451206" y="1129513"/>
            <a:ext cx="5532300" cy="1830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1"/>
          <p:cNvSpPr>
            <a:spLocks noGrp="1"/>
          </p:cNvSpPr>
          <p:nvPr>
            <p:ph type="pic" idx="2"/>
          </p:nvPr>
        </p:nvSpPr>
        <p:spPr>
          <a:xfrm>
            <a:off x="8124389" y="1122542"/>
            <a:ext cx="2791200" cy="3866400"/>
          </a:xfrm>
          <a:prstGeom prst="rect">
            <a:avLst/>
          </a:prstGeom>
          <a:solidFill>
            <a:srgbClr val="D8D8D8"/>
          </a:solidFill>
          <a:ln>
            <a:noFill/>
          </a:ln>
        </p:spPr>
      </p:sp>
      <p:sp>
        <p:nvSpPr>
          <p:cNvPr id="81" name="Google Shape;81;p41"/>
          <p:cNvSpPr txBox="1">
            <a:spLocks noGrp="1"/>
          </p:cNvSpPr>
          <p:nvPr>
            <p:ph type="body" idx="1"/>
          </p:nvPr>
        </p:nvSpPr>
        <p:spPr>
          <a:xfrm>
            <a:off x="1450329" y="3145992"/>
            <a:ext cx="5524500" cy="20037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41"/>
          <p:cNvSpPr txBox="1">
            <a:spLocks noGrp="1"/>
          </p:cNvSpPr>
          <p:nvPr>
            <p:ph type="dt" idx="10"/>
          </p:nvPr>
        </p:nvSpPr>
        <p:spPr>
          <a:xfrm>
            <a:off x="1447382" y="5469856"/>
            <a:ext cx="55275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1"/>
          <p:cNvSpPr txBox="1">
            <a:spLocks noGrp="1"/>
          </p:cNvSpPr>
          <p:nvPr>
            <p:ph type="ftr" idx="11"/>
          </p:nvPr>
        </p:nvSpPr>
        <p:spPr>
          <a:xfrm>
            <a:off x="1447382" y="318640"/>
            <a:ext cx="5541000" cy="32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1"/>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85" name="Google Shape;85;p41"/>
          <p:cNvCxnSpPr/>
          <p:nvPr/>
        </p:nvCxnSpPr>
        <p:spPr>
          <a:xfrm>
            <a:off x="1447382" y="3143605"/>
            <a:ext cx="552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42"/>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2"/>
          <p:cNvSpPr txBox="1">
            <a:spLocks noGrp="1"/>
          </p:cNvSpPr>
          <p:nvPr>
            <p:ph type="body" idx="1"/>
          </p:nvPr>
        </p:nvSpPr>
        <p:spPr>
          <a:xfrm rot="5400000">
            <a:off x="4527904" y="-1060618"/>
            <a:ext cx="3450600" cy="96033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9" name="Google Shape;89;p42"/>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2"/>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2"/>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92" name="Google Shape;92;p42"/>
          <p:cNvCxnSpPr/>
          <p:nvPr/>
        </p:nvCxnSpPr>
        <p:spPr>
          <a:xfrm>
            <a:off x="1453896" y="18470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2"/>
          <p:cNvSpPr/>
          <p:nvPr/>
        </p:nvSpPr>
        <p:spPr>
          <a:xfrm>
            <a:off x="0" y="2019476"/>
            <a:ext cx="12192000" cy="4105800"/>
          </a:xfrm>
          <a:prstGeom prst="rect">
            <a:avLst/>
          </a:prstGeom>
          <a:gradFill>
            <a:gsLst>
              <a:gs pos="0">
                <a:srgbClr val="DFDBD5">
                  <a:alpha val="0"/>
                </a:srgbClr>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oogle Shape;11;p32"/>
          <p:cNvPicPr preferRelativeResize="0"/>
          <p:nvPr/>
        </p:nvPicPr>
        <p:blipFill rotWithShape="1">
          <a:blip r:embed="rId12">
            <a:alphaModFix/>
          </a:blip>
          <a:srcRect t="1538" b="-1522"/>
          <a:stretch/>
        </p:blipFill>
        <p:spPr>
          <a:xfrm>
            <a:off x="0" y="6126480"/>
            <a:ext cx="12192000" cy="742950"/>
          </a:xfrm>
          <a:prstGeom prst="rect">
            <a:avLst/>
          </a:prstGeom>
          <a:noFill/>
          <a:ln>
            <a:noFill/>
          </a:ln>
        </p:spPr>
      </p:pic>
      <p:sp>
        <p:nvSpPr>
          <p:cNvPr id="12" name="Google Shape;12;p32"/>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2"/>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 name="Google Shape;14;p32"/>
          <p:cNvSpPr txBox="1">
            <a:spLocks noGrp="1"/>
          </p:cNvSpPr>
          <p:nvPr>
            <p:ph type="dt" idx="10"/>
          </p:nvPr>
        </p:nvSpPr>
        <p:spPr>
          <a:xfrm>
            <a:off x="7554138" y="330370"/>
            <a:ext cx="3500700" cy="3093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32"/>
          <p:cNvSpPr txBox="1">
            <a:spLocks noGrp="1"/>
          </p:cNvSpPr>
          <p:nvPr>
            <p:ph type="ftr" idx="11"/>
          </p:nvPr>
        </p:nvSpPr>
        <p:spPr>
          <a:xfrm>
            <a:off x="1451579" y="329307"/>
            <a:ext cx="5938800" cy="3093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32"/>
          <p:cNvSpPr txBox="1">
            <a:spLocks noGrp="1"/>
          </p:cNvSpPr>
          <p:nvPr>
            <p:ph type="sldNum" idx="12"/>
          </p:nvPr>
        </p:nvSpPr>
        <p:spPr>
          <a:xfrm>
            <a:off x="480060" y="798973"/>
            <a:ext cx="810900" cy="5037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6b266e45a4_0_264"/>
          <p:cNvSpPr txBox="1">
            <a:spLocks noGrp="1"/>
          </p:cNvSpPr>
          <p:nvPr>
            <p:ph type="title"/>
          </p:nvPr>
        </p:nvSpPr>
        <p:spPr>
          <a:xfrm>
            <a:off x="1454239" y="1756130"/>
            <a:ext cx="8643300" cy="188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Arial"/>
              <a:buNone/>
            </a:pPr>
            <a:r>
              <a:rPr lang="en-US"/>
              <a:t>Way Maker</a:t>
            </a:r>
            <a:endParaRPr/>
          </a:p>
        </p:txBody>
      </p:sp>
      <p:sp>
        <p:nvSpPr>
          <p:cNvPr id="105" name="Google Shape;105;g16b266e45a4_0_264"/>
          <p:cNvSpPr txBox="1">
            <a:spLocks noGrp="1"/>
          </p:cNvSpPr>
          <p:nvPr>
            <p:ph type="body" idx="1"/>
          </p:nvPr>
        </p:nvSpPr>
        <p:spPr>
          <a:xfrm>
            <a:off x="1454239" y="3806195"/>
            <a:ext cx="8630400" cy="1012800"/>
          </a:xfrm>
          <a:prstGeom prst="rect">
            <a:avLst/>
          </a:prstGeom>
          <a:noFill/>
          <a:ln>
            <a:noFill/>
          </a:ln>
        </p:spPr>
        <p:txBody>
          <a:bodyPr spcFirstLastPara="1" wrap="square" lIns="91425" tIns="91425" rIns="91425" bIns="45700" anchor="t" anchorCtr="0">
            <a:normAutofit/>
          </a:bodyPr>
          <a:lstStyle/>
          <a:p>
            <a:pPr marL="0" lvl="0" indent="0" algn="l" rtl="0">
              <a:lnSpc>
                <a:spcPct val="120000"/>
              </a:lnSpc>
              <a:spcBef>
                <a:spcPts val="0"/>
              </a:spcBef>
              <a:spcAft>
                <a:spcPts val="0"/>
              </a:spcAft>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7df39f3151425bd_35"/>
          <p:cNvSpPr txBox="1">
            <a:spLocks noGrp="1"/>
          </p:cNvSpPr>
          <p:nvPr>
            <p:ph type="title"/>
          </p:nvPr>
        </p:nvSpPr>
        <p:spPr>
          <a:xfrm>
            <a:off x="1294354" y="857528"/>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Way maker</a:t>
            </a:r>
            <a:endParaRPr sz="3600"/>
          </a:p>
        </p:txBody>
      </p:sp>
      <p:sp>
        <p:nvSpPr>
          <p:cNvPr id="168" name="Google Shape;168;g7df39f3151425bd_35"/>
          <p:cNvSpPr txBox="1"/>
          <p:nvPr/>
        </p:nvSpPr>
        <p:spPr>
          <a:xfrm>
            <a:off x="1491296" y="2199192"/>
            <a:ext cx="9567000" cy="3971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lvl="0" indent="0" algn="l" rtl="0">
              <a:spcBef>
                <a:spcPts val="0"/>
              </a:spcBef>
              <a:spcAft>
                <a:spcPts val="0"/>
              </a:spcAft>
              <a:buClr>
                <a:schemeClr val="dk1"/>
              </a:buClr>
              <a:buSzPts val="1400"/>
              <a:buFont typeface="Arial"/>
              <a:buNone/>
            </a:pPr>
            <a:r>
              <a:rPr lang="en-US" sz="2800">
                <a:solidFill>
                  <a:srgbClr val="202124"/>
                </a:solidFill>
              </a:rPr>
              <a:t> 							(X2)</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							</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6b266e45a4_0_132"/>
          <p:cNvSpPr txBox="1">
            <a:spLocks noGrp="1"/>
          </p:cNvSpPr>
          <p:nvPr>
            <p:ph type="title"/>
          </p:nvPr>
        </p:nvSpPr>
        <p:spPr>
          <a:xfrm>
            <a:off x="1454239" y="1756130"/>
            <a:ext cx="8643300" cy="188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Arial"/>
              <a:buNone/>
            </a:pPr>
            <a:r>
              <a:rPr lang="en-US"/>
              <a:t>Cornerstone</a:t>
            </a:r>
            <a:endParaRPr/>
          </a:p>
        </p:txBody>
      </p:sp>
      <p:sp>
        <p:nvSpPr>
          <p:cNvPr id="174" name="Google Shape;174;g16b266e45a4_0_132"/>
          <p:cNvSpPr txBox="1">
            <a:spLocks noGrp="1"/>
          </p:cNvSpPr>
          <p:nvPr>
            <p:ph type="body" idx="1"/>
          </p:nvPr>
        </p:nvSpPr>
        <p:spPr>
          <a:xfrm>
            <a:off x="1454239" y="3806195"/>
            <a:ext cx="8630400" cy="1012800"/>
          </a:xfrm>
          <a:prstGeom prst="rect">
            <a:avLst/>
          </a:prstGeom>
          <a:noFill/>
          <a:ln>
            <a:noFill/>
          </a:ln>
        </p:spPr>
        <p:txBody>
          <a:bodyPr spcFirstLastPara="1" wrap="square" lIns="91425" tIns="91425" rIns="91425" bIns="45700" anchor="t" anchorCtr="0">
            <a:normAutofit/>
          </a:bodyPr>
          <a:lstStyle/>
          <a:p>
            <a:pPr marL="0" lvl="0" indent="0" algn="l" rtl="0">
              <a:lnSpc>
                <a:spcPct val="120000"/>
              </a:lnSpc>
              <a:spcBef>
                <a:spcPts val="0"/>
              </a:spcBef>
              <a:spcAft>
                <a:spcPts val="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6b266e45a4_0_137"/>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Conerstone</a:t>
            </a:r>
            <a:endParaRPr sz="3600"/>
          </a:p>
        </p:txBody>
      </p:sp>
      <p:sp>
        <p:nvSpPr>
          <p:cNvPr id="181" name="Google Shape;181;g16b266e45a4_0_137"/>
          <p:cNvSpPr txBox="1"/>
          <p:nvPr/>
        </p:nvSpPr>
        <p:spPr>
          <a:xfrm>
            <a:off x="1491296" y="2199192"/>
            <a:ext cx="95670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My hope is built on nothing less</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Than Jesus’ blood and righteousness </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I dare not trust the sweetest frame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But Wholly trust in Jesus’ name</a:t>
            </a:r>
            <a:endParaRPr sz="2800" b="0" i="0" u="none" strike="noStrike" cap="none">
              <a:solidFill>
                <a:srgbClr val="202124"/>
              </a:solidFill>
              <a:latin typeface="Arial"/>
              <a:ea typeface="Arial"/>
              <a:cs typeface="Arial"/>
              <a:sym typeface="Arial"/>
            </a:endParaRPr>
          </a:p>
          <a:p>
            <a:pPr marL="0" lvl="0" indent="0" algn="l" rtl="0">
              <a:spcBef>
                <a:spcPts val="0"/>
              </a:spcBef>
              <a:spcAft>
                <a:spcPts val="0"/>
              </a:spcAft>
              <a:buClr>
                <a:schemeClr val="dk1"/>
              </a:buClr>
              <a:buSzPts val="1400"/>
              <a:buFont typeface="Arial"/>
              <a:buNone/>
            </a:pPr>
            <a:r>
              <a:rPr lang="en-US" sz="2800">
                <a:solidFill>
                  <a:srgbClr val="202124"/>
                </a:solidFill>
              </a:rPr>
              <a:t> 													(X2)</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6b266e45a4_0_143"/>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Cornerstone</a:t>
            </a:r>
            <a:endParaRPr sz="3600"/>
          </a:p>
        </p:txBody>
      </p:sp>
      <p:sp>
        <p:nvSpPr>
          <p:cNvPr id="188" name="Google Shape;188;g16b266e45a4_0_143"/>
          <p:cNvSpPr txBox="1"/>
          <p:nvPr/>
        </p:nvSpPr>
        <p:spPr>
          <a:xfrm>
            <a:off x="1491296" y="2199192"/>
            <a:ext cx="9567000" cy="225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Christ alone, Conerstone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Weak made strong in the Savior’s love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Through the storm He is Lord</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Lord of all</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6b266e45a4_0_149"/>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Cornerstone</a:t>
            </a:r>
            <a:endParaRPr sz="3600"/>
          </a:p>
        </p:txBody>
      </p:sp>
      <p:sp>
        <p:nvSpPr>
          <p:cNvPr id="195" name="Google Shape;195;g16b266e45a4_0_149"/>
          <p:cNvSpPr txBox="1"/>
          <p:nvPr/>
        </p:nvSpPr>
        <p:spPr>
          <a:xfrm>
            <a:off x="1491296" y="2199192"/>
            <a:ext cx="9567000" cy="312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When darkness seems to hide His face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I rest on his unchanging grace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In every high and stormy gale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My anchor holds within the veil</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My anchor holds within the veil</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7df39f3151425bd_51"/>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Cornerstone</a:t>
            </a:r>
            <a:endParaRPr sz="3600"/>
          </a:p>
        </p:txBody>
      </p:sp>
      <p:sp>
        <p:nvSpPr>
          <p:cNvPr id="202" name="Google Shape;202;g7df39f3151425bd_51"/>
          <p:cNvSpPr txBox="1"/>
          <p:nvPr/>
        </p:nvSpPr>
        <p:spPr>
          <a:xfrm>
            <a:off x="1491296" y="2199192"/>
            <a:ext cx="9567000" cy="225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Christ alone, Conerstone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Weak made strong in the Savior’s love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Through the storm He is Lord</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Lord of all</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725f3b7e1b_0_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Cornerstone</a:t>
            </a:r>
            <a:endParaRPr sz="3600"/>
          </a:p>
        </p:txBody>
      </p:sp>
      <p:sp>
        <p:nvSpPr>
          <p:cNvPr id="209" name="Google Shape;209;g1725f3b7e1b_0_6"/>
          <p:cNvSpPr txBox="1"/>
          <p:nvPr/>
        </p:nvSpPr>
        <p:spPr>
          <a:xfrm>
            <a:off x="1491296" y="2199192"/>
            <a:ext cx="95670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When he shall come with trumpet sound</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Oh may I then in Him be found</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Dressed in his righteousness alone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Faultless, stand before the throne</a:t>
            </a: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7df39f3151425bd_41"/>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Cornerstone</a:t>
            </a:r>
            <a:endParaRPr sz="3600"/>
          </a:p>
        </p:txBody>
      </p:sp>
      <p:sp>
        <p:nvSpPr>
          <p:cNvPr id="216" name="Google Shape;216;g7df39f3151425bd_41"/>
          <p:cNvSpPr txBox="1"/>
          <p:nvPr/>
        </p:nvSpPr>
        <p:spPr>
          <a:xfrm>
            <a:off x="1491296" y="2199192"/>
            <a:ext cx="9567000" cy="225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Christ alone, Conerstone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Weak made strong in the Savior’s love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Through the storm He is Lord</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Lord of all</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ae42ba05c0_0_0"/>
          <p:cNvSpPr txBox="1">
            <a:spLocks noGrp="1"/>
          </p:cNvSpPr>
          <p:nvPr>
            <p:ph type="title"/>
          </p:nvPr>
        </p:nvSpPr>
        <p:spPr>
          <a:xfrm>
            <a:off x="1454239" y="1756130"/>
            <a:ext cx="8643300" cy="188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Arial"/>
              <a:buNone/>
            </a:pPr>
            <a:r>
              <a:rPr lang="en-US"/>
              <a:t>10000 Reasons</a:t>
            </a:r>
            <a:endParaRPr/>
          </a:p>
        </p:txBody>
      </p:sp>
      <p:sp>
        <p:nvSpPr>
          <p:cNvPr id="222" name="Google Shape;222;g1ae42ba05c0_0_0"/>
          <p:cNvSpPr txBox="1">
            <a:spLocks noGrp="1"/>
          </p:cNvSpPr>
          <p:nvPr>
            <p:ph type="body" idx="1"/>
          </p:nvPr>
        </p:nvSpPr>
        <p:spPr>
          <a:xfrm>
            <a:off x="1454239" y="3806195"/>
            <a:ext cx="8630400" cy="1012800"/>
          </a:xfrm>
          <a:prstGeom prst="rect">
            <a:avLst/>
          </a:prstGeom>
          <a:noFill/>
          <a:ln>
            <a:noFill/>
          </a:ln>
        </p:spPr>
        <p:txBody>
          <a:bodyPr spcFirstLastPara="1" wrap="square" lIns="91425" tIns="91425" rIns="91425" bIns="45700" anchor="t" anchorCtr="0">
            <a:normAutofit/>
          </a:bodyPr>
          <a:lstStyle/>
          <a:p>
            <a:pPr marL="0" lvl="0" indent="0" algn="l" rtl="0">
              <a:lnSpc>
                <a:spcPct val="120000"/>
              </a:lnSpc>
              <a:spcBef>
                <a:spcPts val="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ae42ba05c0_0_5"/>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Font typeface="Arial"/>
              <a:buNone/>
            </a:pPr>
            <a:r>
              <a:rPr lang="en-US" sz="3600"/>
              <a:t>10000 Reasons</a:t>
            </a:r>
            <a:endParaRPr sz="3600"/>
          </a:p>
        </p:txBody>
      </p:sp>
      <p:sp>
        <p:nvSpPr>
          <p:cNvPr id="229" name="Google Shape;229;g1ae42ba05c0_0_5"/>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Bless the Lord oh my soul,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Worship His Holy name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Sing like never before,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I’ll worship Your Holy name</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6b266e45a4_0_269"/>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Way Maker</a:t>
            </a:r>
            <a:endParaRPr sz="3600"/>
          </a:p>
        </p:txBody>
      </p:sp>
      <p:sp>
        <p:nvSpPr>
          <p:cNvPr id="112" name="Google Shape;112;g16b266e45a4_0_269"/>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You are here, moving in our midst</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I worship you, I worship you</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You are here, working in this place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I worship you, I worship you </a:t>
            </a:r>
            <a:endParaRPr sz="2800" b="0" i="0" u="none" strike="noStrike" cap="none">
              <a:solidFill>
                <a:srgbClr val="202124"/>
              </a:solidFill>
              <a:latin typeface="Arial"/>
              <a:ea typeface="Arial"/>
              <a:cs typeface="Arial"/>
              <a:sym typeface="Arial"/>
            </a:endParaRPr>
          </a:p>
          <a:p>
            <a:pPr marL="5486400" marR="0" lvl="0" indent="45720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a:t>
            </a:r>
            <a:r>
              <a:rPr lang="en-US" sz="2800">
                <a:solidFill>
                  <a:srgbClr val="202124"/>
                </a:solidFill>
              </a:rPr>
              <a:t>X2</a:t>
            </a:r>
            <a:r>
              <a:rPr lang="en-US" sz="2800" b="0" i="0" u="none" strike="noStrike" cap="none">
                <a:solidFill>
                  <a:srgbClr val="202124"/>
                </a:solidFill>
                <a:latin typeface="Arial"/>
                <a:ea typeface="Arial"/>
                <a:cs typeface="Arial"/>
                <a:sym typeface="Arial"/>
              </a:rPr>
              <a:t>)</a:t>
            </a: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ae42ba05c0_0_11"/>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Font typeface="Arial"/>
              <a:buNone/>
            </a:pPr>
            <a:r>
              <a:rPr lang="en-US" sz="3600"/>
              <a:t>10000 Reasons</a:t>
            </a:r>
            <a:endParaRPr sz="3600"/>
          </a:p>
        </p:txBody>
      </p:sp>
      <p:sp>
        <p:nvSpPr>
          <p:cNvPr id="236" name="Google Shape;236;g1ae42ba05c0_0_11"/>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 sun comes up, it’s a new day dawning</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It’s time to sing Your song again</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Whatever may pass and whatever lies before 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Let me be singing when the evening comes</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ae42ba05c0_0_17"/>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Font typeface="Arial"/>
              <a:buNone/>
            </a:pPr>
            <a:r>
              <a:rPr lang="en-US" sz="3600"/>
              <a:t>10000 Reasons</a:t>
            </a:r>
            <a:endParaRPr sz="3600"/>
          </a:p>
        </p:txBody>
      </p:sp>
      <p:sp>
        <p:nvSpPr>
          <p:cNvPr id="243" name="Google Shape;243;g1ae42ba05c0_0_17"/>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Bless the Lord oh my soul,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Worship His Holy name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Sing like never before,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I’ll worship Your Holy name</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ae42ba05c0_0_23"/>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Font typeface="Arial"/>
              <a:buNone/>
            </a:pPr>
            <a:r>
              <a:rPr lang="en-US" sz="3600"/>
              <a:t>10000 Reasons</a:t>
            </a:r>
            <a:endParaRPr sz="3600"/>
          </a:p>
        </p:txBody>
      </p:sp>
      <p:sp>
        <p:nvSpPr>
          <p:cNvPr id="250" name="Google Shape;250;g1ae42ba05c0_0_23"/>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You’re rich in love and You’re slow to anger</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Your name is great and Your heart is kind</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For all Your goodness I will keep on singing</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Ten thousand reasons for my heart to find</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ae42ba05c0_0_29"/>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Font typeface="Arial"/>
              <a:buNone/>
            </a:pPr>
            <a:r>
              <a:rPr lang="en-US" sz="3600"/>
              <a:t>10000 Reasons</a:t>
            </a:r>
            <a:endParaRPr sz="3600"/>
          </a:p>
        </p:txBody>
      </p:sp>
      <p:sp>
        <p:nvSpPr>
          <p:cNvPr id="257" name="Google Shape;257;g1ae42ba05c0_0_29"/>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Bless the Lord oh my soul,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Worship His Holy name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Sing like never before,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I’ll worship Your Holy name</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ae42ba05c0_0_35"/>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Font typeface="Arial"/>
              <a:buNone/>
            </a:pPr>
            <a:r>
              <a:rPr lang="en-US" sz="3600"/>
              <a:t>10000 Reasons</a:t>
            </a:r>
            <a:endParaRPr sz="3600"/>
          </a:p>
        </p:txBody>
      </p:sp>
      <p:sp>
        <p:nvSpPr>
          <p:cNvPr id="264" name="Google Shape;264;g1ae42ba05c0_0_35"/>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And on that day when my strength is failing</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 end draws near and my time has come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Still my soul will sing Your praise unending</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Ten thousand years and then forevermore</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ae42ba05c0_0_41"/>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Font typeface="Arial"/>
              <a:buNone/>
            </a:pPr>
            <a:r>
              <a:rPr lang="en-US" sz="3600"/>
              <a:t>10000 Reasons</a:t>
            </a:r>
            <a:endParaRPr sz="3600"/>
          </a:p>
        </p:txBody>
      </p:sp>
      <p:sp>
        <p:nvSpPr>
          <p:cNvPr id="271" name="Google Shape;271;g1ae42ba05c0_0_41"/>
          <p:cNvSpPr txBox="1"/>
          <p:nvPr/>
        </p:nvSpPr>
        <p:spPr>
          <a:xfrm>
            <a:off x="1491296" y="2199192"/>
            <a:ext cx="95670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Bless the Lord oh my soul,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Worship His Holy name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Sing like never before, oh my soul</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I’ll worship Your Holy name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										(x2)</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ae45c78cf1_0_0"/>
          <p:cNvSpPr txBox="1">
            <a:spLocks noGrp="1"/>
          </p:cNvSpPr>
          <p:nvPr>
            <p:ph type="title"/>
          </p:nvPr>
        </p:nvSpPr>
        <p:spPr>
          <a:xfrm>
            <a:off x="1454239" y="1756130"/>
            <a:ext cx="8643300" cy="188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Arial"/>
              <a:buNone/>
            </a:pPr>
            <a:r>
              <a:rPr lang="en-US"/>
              <a:t>O Praise The Name</a:t>
            </a:r>
            <a:endParaRPr/>
          </a:p>
        </p:txBody>
      </p:sp>
      <p:sp>
        <p:nvSpPr>
          <p:cNvPr id="277" name="Google Shape;277;g1ae45c78cf1_0_0"/>
          <p:cNvSpPr txBox="1">
            <a:spLocks noGrp="1"/>
          </p:cNvSpPr>
          <p:nvPr>
            <p:ph type="body" idx="1"/>
          </p:nvPr>
        </p:nvSpPr>
        <p:spPr>
          <a:xfrm>
            <a:off x="1454239" y="3806195"/>
            <a:ext cx="8630400" cy="1012800"/>
          </a:xfrm>
          <a:prstGeom prst="rect">
            <a:avLst/>
          </a:prstGeom>
          <a:noFill/>
          <a:ln>
            <a:noFill/>
          </a:ln>
        </p:spPr>
        <p:txBody>
          <a:bodyPr spcFirstLastPara="1" wrap="square" lIns="91425" tIns="91425" rIns="91425" bIns="45700" anchor="t" anchorCtr="0">
            <a:normAutofit/>
          </a:bodyPr>
          <a:lstStyle/>
          <a:p>
            <a:pPr marL="0" lvl="0" indent="0" algn="l" rtl="0">
              <a:lnSpc>
                <a:spcPct val="120000"/>
              </a:lnSpc>
              <a:spcBef>
                <a:spcPts val="0"/>
              </a:spcBef>
              <a:spcAft>
                <a:spcPts val="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ae45c78cf1_0_5"/>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O Praise The Name</a:t>
            </a:r>
            <a:endParaRPr sz="3600"/>
          </a:p>
        </p:txBody>
      </p:sp>
      <p:sp>
        <p:nvSpPr>
          <p:cNvPr id="284" name="Google Shape;284;g1ae45c78cf1_0_5"/>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I cast my mind to Calvary</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Where Jesus bled and died for me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I see His wounds His hands His feet</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My Saviour on that cursed tree</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ae45c78cf1_0_11"/>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O Praise The Name</a:t>
            </a:r>
            <a:endParaRPr sz="3600"/>
          </a:p>
        </p:txBody>
      </p:sp>
      <p:sp>
        <p:nvSpPr>
          <p:cNvPr id="291" name="Google Shape;291;g1ae45c78cf1_0_11"/>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His body bound and drenched in tears</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They laid Him down in Joseph's tomb</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 entrance sealed by heavy stone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Messiah still and all alone</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ae45c78cf1_0_17"/>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O Praise The Name</a:t>
            </a:r>
            <a:endParaRPr sz="3600"/>
          </a:p>
        </p:txBody>
      </p:sp>
      <p:sp>
        <p:nvSpPr>
          <p:cNvPr id="298" name="Google Shape;298;g1ae45c78cf1_0_17"/>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 praise the Name of the Lord our God</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 praise His Name forevermore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For endless days we will sing Your praise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Oh Lord oh Lord our God</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7df39f3151425bd_0"/>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Way Maker</a:t>
            </a:r>
            <a:endParaRPr/>
          </a:p>
        </p:txBody>
      </p:sp>
      <p:sp>
        <p:nvSpPr>
          <p:cNvPr id="119" name="Google Shape;119;g7df39f3151425bd_0"/>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1000"/>
              </a:spcBef>
              <a:spcAft>
                <a:spcPts val="0"/>
              </a:spcAft>
              <a:buSzPts val="1800"/>
              <a:buNone/>
            </a:pPr>
            <a:r>
              <a:rPr lang="en-US"/>
              <a:t>You are Way Maker, </a:t>
            </a:r>
            <a:endParaRPr/>
          </a:p>
          <a:p>
            <a:pPr marL="0" lvl="0" indent="0" algn="l" rtl="0">
              <a:lnSpc>
                <a:spcPct val="120000"/>
              </a:lnSpc>
              <a:spcBef>
                <a:spcPts val="1000"/>
              </a:spcBef>
              <a:spcAft>
                <a:spcPts val="0"/>
              </a:spcAft>
              <a:buSzPts val="1800"/>
              <a:buNone/>
            </a:pPr>
            <a:r>
              <a:rPr lang="en-US"/>
              <a:t>Miracle Worker, Promise Keeper,</a:t>
            </a:r>
            <a:endParaRPr/>
          </a:p>
          <a:p>
            <a:pPr marL="0" lvl="0" indent="0" algn="l" rtl="0">
              <a:lnSpc>
                <a:spcPct val="120000"/>
              </a:lnSpc>
              <a:spcBef>
                <a:spcPts val="1000"/>
              </a:spcBef>
              <a:spcAft>
                <a:spcPts val="0"/>
              </a:spcAft>
              <a:buSzPts val="1800"/>
              <a:buNone/>
            </a:pPr>
            <a:r>
              <a:rPr lang="en-US"/>
              <a:t>Light in the Darkness, my God</a:t>
            </a:r>
            <a:endParaRPr/>
          </a:p>
          <a:p>
            <a:pPr marL="0" lvl="0" indent="0" algn="l" rtl="0">
              <a:lnSpc>
                <a:spcPct val="120000"/>
              </a:lnSpc>
              <a:spcBef>
                <a:spcPts val="1000"/>
              </a:spcBef>
              <a:spcAft>
                <a:spcPts val="0"/>
              </a:spcAft>
              <a:buSzPts val="1800"/>
              <a:buNone/>
            </a:pPr>
            <a:r>
              <a:rPr lang="en-US"/>
              <a:t>That is who You are </a:t>
            </a:r>
            <a:r>
              <a:rPr lang="en-US" sz="2800">
                <a:solidFill>
                  <a:srgbClr val="202124"/>
                </a:solidFill>
              </a:rPr>
              <a:t> </a:t>
            </a:r>
            <a:endParaRPr sz="2800">
              <a:solidFill>
                <a:srgbClr val="202124"/>
              </a:solidFill>
            </a:endParaRPr>
          </a:p>
          <a:p>
            <a:pPr marL="3200400" lvl="0" indent="457200" algn="l" rtl="0">
              <a:lnSpc>
                <a:spcPct val="120000"/>
              </a:lnSpc>
              <a:spcBef>
                <a:spcPts val="1000"/>
              </a:spcBef>
              <a:spcAft>
                <a:spcPts val="0"/>
              </a:spcAft>
              <a:buSzPts val="1800"/>
              <a:buNone/>
            </a:pPr>
            <a:r>
              <a:rPr lang="en-US" sz="2800">
                <a:solidFill>
                  <a:srgbClr val="202124"/>
                </a:solidFill>
              </a:rPr>
              <a:t>(X2)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ae45c78cf1_0_23"/>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O Praise The Name</a:t>
            </a:r>
            <a:endParaRPr sz="3600"/>
          </a:p>
        </p:txBody>
      </p:sp>
      <p:sp>
        <p:nvSpPr>
          <p:cNvPr id="305" name="Google Shape;305;g1ae45c78cf1_0_23"/>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Then on the third at break of dawn</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 Son of heaven rose again</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 trampled death where is your sting</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 angels roar for Christ the King</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ae45c78cf1_0_29"/>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O Praise The Name</a:t>
            </a:r>
            <a:endParaRPr sz="3600"/>
          </a:p>
        </p:txBody>
      </p:sp>
      <p:sp>
        <p:nvSpPr>
          <p:cNvPr id="312" name="Google Shape;312;g1ae45c78cf1_0_29"/>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 praise the Name of the Lord our God</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 praise His Name forevermore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For endless days we will sing Your praise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Oh Lord oh Lord our God</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ae45c78cf1_0_35"/>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O Praise The Name</a:t>
            </a:r>
            <a:endParaRPr sz="3600"/>
          </a:p>
        </p:txBody>
      </p:sp>
      <p:sp>
        <p:nvSpPr>
          <p:cNvPr id="319" name="Google Shape;319;g1ae45c78cf1_0_35"/>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He shall return in robes of white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The blazing sun shall pierce the night</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And I will rise among the saints</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My gaze transfixed on Jesus' face</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ae45c78cf1_0_41"/>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O Praise The Name</a:t>
            </a:r>
            <a:endParaRPr sz="3600"/>
          </a:p>
        </p:txBody>
      </p:sp>
      <p:sp>
        <p:nvSpPr>
          <p:cNvPr id="326" name="Google Shape;326;g1ae45c78cf1_0_41"/>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 praise the Name of the Lord our God</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 praise His Name forevermore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For endless days we will sing Your praise</a:t>
            </a:r>
            <a:endParaRPr sz="2800">
              <a:solidFill>
                <a:srgbClr val="202124"/>
              </a:solidFill>
            </a:endParaRPr>
          </a:p>
          <a:p>
            <a:pPr marL="0" marR="0" lvl="0" indent="0" algn="l" rtl="0">
              <a:lnSpc>
                <a:spcPct val="100000"/>
              </a:lnSpc>
              <a:spcBef>
                <a:spcPts val="0"/>
              </a:spcBef>
              <a:spcAft>
                <a:spcPts val="0"/>
              </a:spcAft>
              <a:buClr>
                <a:schemeClr val="dk1"/>
              </a:buClr>
              <a:buSzPts val="1100"/>
              <a:buFont typeface="Arial"/>
              <a:buNone/>
            </a:pPr>
            <a:r>
              <a:rPr lang="en-US" sz="2800">
                <a:solidFill>
                  <a:srgbClr val="202124"/>
                </a:solidFill>
              </a:rPr>
              <a:t>Oh Lord oh Lord our God</a:t>
            </a:r>
            <a:endParaRPr sz="2800">
              <a:solidFill>
                <a:srgbClr val="202124"/>
              </a:solidFill>
            </a:endParaRPr>
          </a:p>
          <a:p>
            <a:pPr marL="0" marR="0" lvl="0" indent="0" algn="l" rtl="0">
              <a:lnSpc>
                <a:spcPct val="100000"/>
              </a:lnSpc>
              <a:spcBef>
                <a:spcPts val="0"/>
              </a:spcBef>
              <a:spcAft>
                <a:spcPts val="0"/>
              </a:spcAft>
              <a:buClr>
                <a:srgbClr val="000000"/>
              </a:buClr>
              <a:buSzPts val="1400"/>
              <a:buFont typeface="Arial"/>
              <a:buNone/>
            </a:pPr>
            <a:endParaRPr sz="2800">
              <a:solidFill>
                <a:srgbClr val="20212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lnSpcReduction="10000"/>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Follow the star to a place unexpected
Would you believe after all we've projected
A child in a manger
Lowly and small the weakest of all
Unlikeliest hero wrapped in His mother's shawl
Just a child
Is this who we've waited for 'cause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How many kings stepped down from their thrones
How many lords have abandoned their homes
How many greats have become the least for me
And how many gods have poured out their hearts
To romance a world that is torn all apart
How many fathers gave up their sons for me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lnSpcReduction="10000"/>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Bringing out gifts for the newborn Savior
All that we have whether costly or meek
Because we believe
Gold for His honor and frankincense for His pleasure
And myrrh for the cross He'll suffer
Do you believe
Is this who we've waited for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How many kings stepped down from their thrones
How many lords have abandoned their homes
How many greats have become the least for me
And how many gods have poured out their hearts
To romance a world that is torn all apart
How many fathers gave up their sons for me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Only one did that for me ooh
-----
All for me
all for you (4X)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6b266e45a4_0_283"/>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Way Maker</a:t>
            </a:r>
            <a:endParaRPr sz="3600"/>
          </a:p>
        </p:txBody>
      </p:sp>
      <p:sp>
        <p:nvSpPr>
          <p:cNvPr id="126" name="Google Shape;126;g16b266e45a4_0_283"/>
          <p:cNvSpPr txBox="1"/>
          <p:nvPr/>
        </p:nvSpPr>
        <p:spPr>
          <a:xfrm>
            <a:off x="1469721" y="2373817"/>
            <a:ext cx="9567000" cy="182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You are here, touching every heart</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I worship You, I worship You</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You are here, healing every heart</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I worship You, I worship you</a:t>
            </a: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How many kings stepped down from their thrones
How many lords have abandoned their homes
How many greats have become the least
How many gods have poured out their hearts
To romance a world that is torn all apart
How many fathers gave up their sons for me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Only one did that for me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Lord I come I confess
Bowing here I find my rest
And without You I fall apart
You're the one that guides my heart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Lord I need You oh I need You
Ev'ry hour I need You
My one defense my righteousness
Oh God how I need You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Where sin runs deep Your grace is more
Where grace is found is where You are
And where You are Lord I am free
Holiness is Christ in me
Where You are Lord I am free
Holiness is Christ in me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Lord I need You oh I need You
Ev'ry hour I need You
My one defense my righteousness
Oh God how I need You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So teach my song to rise to You
When temptation comes my way
And when I cannot stand I'll fall on You
Jesus You're my hope and stay
(x2)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fontScale="90000"/>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Lord I need You oh I need You
Ev'ry hour I need You
My one defense my righteousness
Oh God how I need You
</a:t>
            </a:r>
          </a:p>
        </p:txBody>
      </p:sp>
    </p:spTree>
    <p:extLst>
      <p:ext uri="{BB962C8B-B14F-4D97-AF65-F5344CB8AC3E}">
        <p14:creationId xmlns:p14="http://schemas.microsoft.com/office/powerpoint/2010/main" val="2331688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6b266e45a4_0_289"/>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Way Maker</a:t>
            </a:r>
            <a:endParaRPr sz="3600"/>
          </a:p>
        </p:txBody>
      </p:sp>
      <p:sp>
        <p:nvSpPr>
          <p:cNvPr id="133" name="Google Shape;133;g16b266e45a4_0_289"/>
          <p:cNvSpPr txBox="1"/>
          <p:nvPr/>
        </p:nvSpPr>
        <p:spPr>
          <a:xfrm>
            <a:off x="1491296" y="2199192"/>
            <a:ext cx="95670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You are here, turning lives around</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I worship You, i worship You</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You are here, mending every heart</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I worship You, I worship You</a:t>
            </a: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I see the King of glory
Coming on the clouds with fire
The whole earth shakes
The whole earth shakes yeah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I see His love and mercy
Washing over all our sin
The people sing
The people sing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Hosanna hosanna
Hosanna in the highest
Hosanna hosanna
Hosanna in the highest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I see a generation
Rising up to take their place
With selfless faith
With selfless faith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I see a near revival
Stirring as we pray and seek
We're on our knees
We're on our knees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Hosanna hosanna
Hosanna in the highest
Hosanna hosanna
Hosanna in the highest
(x2)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a:lnSpc>
                <a:spcPct val="70000"/>
              </a:lnSpc>
              <a:buNone/>
            </a:pPr>
            <a:r>
              <a:rPr lang="en-US" sz="2800"/>
              <a:t>Heal my heart and make it clean
Open up my eyes to the things unseen
Show me how to love like You have loved me
Break my heart for what breaks Yours
Everything I am for Your Kingdom's cause
As I walk from earth into eternity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the King of glory
Coming on the clouds with fire
The whole earth shakes
The whole earth shakes yeah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His love and mercy
Washing over all our sin
The people sing
The people sing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6b266e45a4_0_295"/>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Way Maker</a:t>
            </a:r>
            <a:endParaRPr sz="3600"/>
          </a:p>
        </p:txBody>
      </p:sp>
      <p:sp>
        <p:nvSpPr>
          <p:cNvPr id="140" name="Google Shape;140;g16b266e45a4_0_295"/>
          <p:cNvSpPr txBox="1"/>
          <p:nvPr/>
        </p:nvSpPr>
        <p:spPr>
          <a:xfrm>
            <a:off x="1491296" y="2199192"/>
            <a:ext cx="95670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You are Way Maker, Miracle Worker</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Promise Keeper, </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Light in the darkness, m</a:t>
            </a:r>
            <a:r>
              <a:rPr lang="en-US" sz="2800">
                <a:solidFill>
                  <a:srgbClr val="202124"/>
                </a:solidFill>
              </a:rPr>
              <a:t>y</a:t>
            </a:r>
            <a:r>
              <a:rPr lang="en-US" sz="2800" b="0" i="0" u="none" strike="noStrike" cap="none">
                <a:solidFill>
                  <a:srgbClr val="202124"/>
                </a:solidFill>
                <a:latin typeface="Arial"/>
                <a:ea typeface="Arial"/>
                <a:cs typeface="Arial"/>
                <a:sym typeface="Arial"/>
              </a:rPr>
              <a:t> God</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800" b="0" i="0" u="none" strike="noStrike" cap="none">
                <a:solidFill>
                  <a:srgbClr val="202124"/>
                </a:solidFill>
                <a:latin typeface="Arial"/>
                <a:ea typeface="Arial"/>
                <a:cs typeface="Arial"/>
                <a:sym typeface="Arial"/>
              </a:rPr>
              <a:t>									(x2)</a:t>
            </a: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Hosanna hosanna
Hosanna in the highest
Hosanna hosanna
Hosanna in the highest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a generation
Rising up to take their place
With selfless faith
With selfless faith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a near revival
Stirring as we pray and seek
We're on our knees
We're on our knees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Hosanna hosanna
Hosanna in the highest
Hosanna hosanna
Hosanna in the highest
(x2)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Heal my heart and make it clean
Open up my eyes to the things unseen
Show me how to love like You have loved me
Break my heart for what breaks Yours
Everything I am for Your Kingdom's cause
As I walk from earth into eternity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Follow the star to a place unexpected
Would you believe after all we've projected
A child in a manger
Lowly and small the weakest of all
Unlikeliest hero wrapped in His mother's shawl
Just a child
Is this who we've waited for 'cause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How many kings stepped down from their thrones
How many lords have abandoned their homes
How many greats have become the least for me
And how many gods have poured out their hearts
To romance a world that is torn all apart
How many fathers gave up their sons for me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Bringing out gifts for the newborn Savior
All that we have whether costly or meek
Because we believe
Gold for His honor and frankincense for His pleasure
And myrrh for the cross He'll suffer
Do you believe
Is this who we've waited for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How many kings stepped down from their thrones
How many lords have abandoned their homes
How many greats have become the least
How many gods have poured out their hearts
To romance a world that is torn all apart
How many fathers gave up their sons for me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6b266e45a4_0_303"/>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Waymaker</a:t>
            </a:r>
            <a:endParaRPr sz="3600"/>
          </a:p>
        </p:txBody>
      </p:sp>
      <p:sp>
        <p:nvSpPr>
          <p:cNvPr id="147" name="Google Shape;147;g16b266e45a4_0_303"/>
          <p:cNvSpPr txBox="1"/>
          <p:nvPr/>
        </p:nvSpPr>
        <p:spPr>
          <a:xfrm>
            <a:off x="1491296" y="2199192"/>
            <a:ext cx="9567000" cy="310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That is who You are</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							(x</a:t>
            </a:r>
            <a:r>
              <a:rPr lang="en-US" sz="2800">
                <a:solidFill>
                  <a:srgbClr val="202124"/>
                </a:solidFill>
              </a:rPr>
              <a:t>2</a:t>
            </a:r>
            <a:r>
              <a:rPr lang="en-US" sz="2800" b="0" i="0" u="none" strike="noStrike" cap="none">
                <a:solidFill>
                  <a:srgbClr val="202124"/>
                </a:solidFill>
                <a:latin typeface="Arial"/>
                <a:ea typeface="Arial"/>
                <a:cs typeface="Arial"/>
                <a:sym typeface="Arial"/>
              </a:rPr>
              <a:t>)</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Only one did that for me
All for me -
All for you -
All for me -
All for you -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How many kings stepped down from their thrones
How many lords have abandoned their homes
How many greats have become the least for me
How many gods have poured out their hearts
To romance a world that is torn all apart
How many fathers gave up their sons for me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How Many Kings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Only one did that for me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the King of glory
Coming on the clouds with fire
The whole earth shakes
The whole earth shakes yeah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His love and mercy
Washing over all our sin
The people sing
The people sing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Hosanna hosanna
Hosanna in the highest
Hosanna hosanna
Hosanna in the highest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a generation
Rising up to take their place
With selfless faith
With selfless faith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I see a near revival
Stirring as we pray and seek
We're on our knees
We're on our knees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Hosanna hosanna
Hosanna in the highest
Hosanna hosanna
Hosanna in the highest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6b266e45a4_0_309"/>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sz="3600"/>
              <a:t>Way Maker</a:t>
            </a:r>
            <a:endParaRPr sz="3600"/>
          </a:p>
        </p:txBody>
      </p:sp>
      <p:sp>
        <p:nvSpPr>
          <p:cNvPr id="154" name="Google Shape;154;g16b266e45a4_0_309"/>
          <p:cNvSpPr txBox="1"/>
          <p:nvPr/>
        </p:nvSpPr>
        <p:spPr>
          <a:xfrm>
            <a:off x="1491296" y="2199192"/>
            <a:ext cx="95670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Eve</a:t>
            </a:r>
            <a:r>
              <a:rPr lang="en-US" sz="2800">
                <a:solidFill>
                  <a:srgbClr val="202124"/>
                </a:solidFill>
              </a:rPr>
              <a:t>n</a:t>
            </a:r>
            <a:r>
              <a:rPr lang="en-US" sz="2800" b="0" i="0" u="none" strike="noStrike" cap="none">
                <a:solidFill>
                  <a:srgbClr val="202124"/>
                </a:solidFill>
                <a:latin typeface="Arial"/>
                <a:ea typeface="Arial"/>
                <a:cs typeface="Arial"/>
                <a:sym typeface="Arial"/>
              </a:rPr>
              <a:t> when I don’t see it, You’re working</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Even when I don’t feel it, You’re working</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You never stop, You never stop working</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You never stop, You never stop working</a:t>
            </a:r>
            <a:endParaRPr sz="2800" b="0" i="0" u="none" strike="noStrike" cap="none">
              <a:solidFill>
                <a:srgbClr val="202124"/>
              </a:solidFill>
              <a:latin typeface="Arial"/>
              <a:ea typeface="Arial"/>
              <a:cs typeface="Arial"/>
              <a:sym typeface="Arial"/>
            </a:endParaRPr>
          </a:p>
          <a:p>
            <a:pPr marL="5943600" marR="0" lvl="0" indent="457200" algn="l" rtl="0">
              <a:lnSpc>
                <a:spcPct val="100000"/>
              </a:lnSpc>
              <a:spcBef>
                <a:spcPts val="0"/>
              </a:spcBef>
              <a:spcAft>
                <a:spcPts val="0"/>
              </a:spcAft>
              <a:buClr>
                <a:schemeClr val="dk1"/>
              </a:buClr>
              <a:buSzPts val="1100"/>
              <a:buFont typeface="Arial"/>
              <a:buNone/>
            </a:pPr>
            <a:r>
              <a:rPr lang="en-US" sz="2800" b="0" i="0" u="none" strike="noStrike" cap="none">
                <a:solidFill>
                  <a:srgbClr val="202124"/>
                </a:solidFill>
                <a:latin typeface="Arial"/>
                <a:ea typeface="Arial"/>
                <a:cs typeface="Arial"/>
                <a:sym typeface="Arial"/>
              </a:rPr>
              <a:t>(x</a:t>
            </a:r>
            <a:r>
              <a:rPr lang="en-US" sz="2800">
                <a:solidFill>
                  <a:srgbClr val="202124"/>
                </a:solidFill>
              </a:rPr>
              <a:t>2</a:t>
            </a:r>
            <a:r>
              <a:rPr lang="en-US" sz="2800" b="0" i="0" u="none" strike="noStrike" cap="none">
                <a:solidFill>
                  <a:srgbClr val="202124"/>
                </a:solidFill>
                <a:latin typeface="Arial"/>
                <a:ea typeface="Arial"/>
                <a:cs typeface="Arial"/>
                <a:sym typeface="Arial"/>
              </a:rPr>
              <a:t>)</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202124"/>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Hosanna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Heal my heart and make it clean
Open up my eyes to the things unseen
Show me how to love like You have loved me
Break my heart for what breaks Yours
Everything I am for Your Kingdom's cause
As I walk from earth into eternity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43;p37"/>
          <p:cNvSpPr txBox="1">
            <a:spLocks noGrp="1"/>
          </p:cNvSpPr>
          <p:nvPr>
            <p:ph type="ctrTitle"/>
          </p:nvPr>
        </p:nvSpPr>
        <p:spPr>
          <a:xfrm>
            <a:off x="2417779" y="802298"/>
            <a:ext cx="8637000" cy="2541300"/>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44" name="Google Shape;44;p37"/>
          <p:cNvSpPr txBox="1">
            <a:spLocks noGrp="1"/>
          </p:cNvSpPr>
          <p:nvPr>
            <p:ph type="subTitle" idx="1"/>
          </p:nvPr>
        </p:nvSpPr>
        <p:spPr>
          <a:xfrm>
            <a:off x="2417780" y="3531204"/>
            <a:ext cx="8637000" cy="9777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Lord I come I confess
Bowing here I find my rest
And without You I fall apart
You're the one that guides my heart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Lord I need You oh I need You
Ev'ry hour I need You
My one defense my righteousness
Oh God how I need You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Where sin runs deep Your grace is more
Where grace is found is where You are
And where You are Lord I am free
Holiness is Christ in me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Lord I need You oh I need You
Ev'ry hour I need You
My one defense my righteousness
Oh God how I need You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36;p36"/>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z="3600"/>
              <a:t>Lord I Need You
</a:t>
            </a:r>
          </a:p>
        </p:txBody>
      </p:sp>
      <p:sp>
        <p:nvSpPr>
          <p:cNvPr id="37" name="Google Shape;37;p36"/>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pPr indent="0">
              <a:lnSpc>
                <a:spcPct val="100000"/>
              </a:lnSpc>
              <a:buNone/>
            </a:pPr>
            <a:r>
              <a:rPr lang="en-US" sz="2800"/>
              <a:t>So teach my song to rise to You
When temptation comes my way
And when I cannot stand I'll fall on You
Jesus You're my hope and stay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7df39f3151425bd_25"/>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Way Maker</a:t>
            </a:r>
            <a:endParaRPr/>
          </a:p>
        </p:txBody>
      </p:sp>
      <p:sp>
        <p:nvSpPr>
          <p:cNvPr id="161" name="Google Shape;161;g7df39f3151425bd_25"/>
          <p:cNvSpPr txBox="1">
            <a:spLocks noGrp="1"/>
          </p:cNvSpPr>
          <p:nvPr>
            <p:ph type="body" idx="1"/>
          </p:nvPr>
        </p:nvSpPr>
        <p:spPr>
          <a:xfrm>
            <a:off x="1451579" y="2015732"/>
            <a:ext cx="9603300" cy="34506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1000"/>
              </a:spcBef>
              <a:spcAft>
                <a:spcPts val="0"/>
              </a:spcAft>
              <a:buSzPts val="1800"/>
              <a:buNone/>
            </a:pPr>
            <a:r>
              <a:rPr lang="en-US"/>
              <a:t>You are Way Maker, </a:t>
            </a:r>
            <a:endParaRPr/>
          </a:p>
          <a:p>
            <a:pPr marL="0" lvl="0" indent="0" algn="l" rtl="0">
              <a:lnSpc>
                <a:spcPct val="120000"/>
              </a:lnSpc>
              <a:spcBef>
                <a:spcPts val="1000"/>
              </a:spcBef>
              <a:spcAft>
                <a:spcPts val="0"/>
              </a:spcAft>
              <a:buSzPts val="1800"/>
              <a:buNone/>
            </a:pPr>
            <a:r>
              <a:rPr lang="en-US"/>
              <a:t>Miracle Worker, Promise Keeper,</a:t>
            </a:r>
            <a:endParaRPr/>
          </a:p>
          <a:p>
            <a:pPr marL="0" lvl="0" indent="0" algn="l" rtl="0">
              <a:lnSpc>
                <a:spcPct val="120000"/>
              </a:lnSpc>
              <a:spcBef>
                <a:spcPts val="1000"/>
              </a:spcBef>
              <a:spcAft>
                <a:spcPts val="0"/>
              </a:spcAft>
              <a:buSzPts val="1800"/>
              <a:buNone/>
            </a:pPr>
            <a:r>
              <a:rPr lang="en-US"/>
              <a:t>Light in the Darkness, my God</a:t>
            </a:r>
            <a:endParaRPr/>
          </a:p>
          <a:p>
            <a:pPr marL="0" lvl="0" indent="0" algn="l" rtl="0">
              <a:lnSpc>
                <a:spcPct val="120000"/>
              </a:lnSpc>
              <a:spcBef>
                <a:spcPts val="1000"/>
              </a:spcBef>
              <a:spcAft>
                <a:spcPts val="0"/>
              </a:spcAft>
              <a:buSzPts val="1800"/>
              <a:buNone/>
            </a:pPr>
            <a:r>
              <a:rPr lang="en-US"/>
              <a:t>That is who You are</a:t>
            </a:r>
            <a:endParaRPr/>
          </a:p>
          <a:p>
            <a:pPr marL="3200400" lvl="0" indent="457200" algn="l" rtl="0">
              <a:lnSpc>
                <a:spcPct val="120000"/>
              </a:lnSpc>
              <a:spcBef>
                <a:spcPts val="1000"/>
              </a:spcBef>
              <a:spcAft>
                <a:spcPts val="0"/>
              </a:spcAft>
              <a:buSzPts val="1800"/>
              <a:buNone/>
            </a:pPr>
            <a:r>
              <a:rPr lang="en-US"/>
              <a:t>(x2)</a:t>
            </a:r>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2602</Words>
  <Application>Microsoft Macintosh PowerPoint</Application>
  <PresentationFormat>Widescreen</PresentationFormat>
  <Paragraphs>290</Paragraphs>
  <Slides>86</Slides>
  <Notes>33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86</vt:i4>
      </vt:variant>
    </vt:vector>
  </HeadingPairs>
  <TitlesOfParts>
    <vt:vector size="88" baseType="lpstr">
      <vt:lpstr>Arial</vt:lpstr>
      <vt:lpstr>Gallery</vt:lpstr>
      <vt:lpstr>Way Maker</vt:lpstr>
      <vt:lpstr>Way Maker</vt:lpstr>
      <vt:lpstr>Way Maker</vt:lpstr>
      <vt:lpstr>Way Maker</vt:lpstr>
      <vt:lpstr>Way Maker</vt:lpstr>
      <vt:lpstr>Way Maker</vt:lpstr>
      <vt:lpstr>Waymaker</vt:lpstr>
      <vt:lpstr>Way Maker</vt:lpstr>
      <vt:lpstr>Way Maker</vt:lpstr>
      <vt:lpstr>Way maker</vt:lpstr>
      <vt:lpstr>Cornerstone</vt:lpstr>
      <vt:lpstr>Conerstone</vt:lpstr>
      <vt:lpstr>Cornerstone</vt:lpstr>
      <vt:lpstr>Cornerstone</vt:lpstr>
      <vt:lpstr>Cornerstone</vt:lpstr>
      <vt:lpstr>Cornerstone</vt:lpstr>
      <vt:lpstr>Cornerstone</vt:lpstr>
      <vt:lpstr>10000 Reasons</vt:lpstr>
      <vt:lpstr>10000 Reasons</vt:lpstr>
      <vt:lpstr>10000 Reasons</vt:lpstr>
      <vt:lpstr>10000 Reasons</vt:lpstr>
      <vt:lpstr>10000 Reasons</vt:lpstr>
      <vt:lpstr>10000 Reasons</vt:lpstr>
      <vt:lpstr>10000 Reasons</vt:lpstr>
      <vt:lpstr>10000 Reasons</vt:lpstr>
      <vt:lpstr>O Praise The Name</vt:lpstr>
      <vt:lpstr>O Praise The Name</vt:lpstr>
      <vt:lpstr>O Praise The Name</vt:lpstr>
      <vt:lpstr>O Praise The Name</vt:lpstr>
      <vt:lpstr>O Praise The Name</vt:lpstr>
      <vt:lpstr>O Praise The Name</vt:lpstr>
      <vt:lpstr>O Praise The Name</vt:lpstr>
      <vt:lpstr>O Praise The Name</vt:lpstr>
      <vt:lpstr>How Many Kings
</vt:lpstr>
      <vt:lpstr>How Many Kings
</vt:lpstr>
      <vt:lpstr>How Many Kings
</vt:lpstr>
      <vt:lpstr>How Many Kings
</vt:lpstr>
      <vt:lpstr>How Many Kings
</vt:lpstr>
      <vt:lpstr>How Many Kings
</vt:lpstr>
      <vt:lpstr>How Many Kings
</vt:lpstr>
      <vt:lpstr>How Many Kings
</vt:lpstr>
      <vt:lpstr>Lord I Need You
</vt:lpstr>
      <vt:lpstr>Lord I Need You
</vt:lpstr>
      <vt:lpstr>Lord I Need You
</vt:lpstr>
      <vt:lpstr>Lord I Need You
</vt:lpstr>
      <vt:lpstr>Lord I Need You
</vt:lpstr>
      <vt:lpstr>Lord I Need You
</vt:lpstr>
      <vt:lpstr>Lord I Need You
</vt:lpstr>
      <vt:lpstr>Hosanna
</vt:lpstr>
      <vt:lpstr>Hosanna
</vt:lpstr>
      <vt:lpstr>Hosanna
</vt:lpstr>
      <vt:lpstr>Hosanna
</vt:lpstr>
      <vt:lpstr>Hosanna
</vt:lpstr>
      <vt:lpstr>Hosanna
</vt:lpstr>
      <vt:lpstr>Hosanna
</vt:lpstr>
      <vt:lpstr>Hosanna
</vt:lpstr>
      <vt:lpstr>Hosanna
</vt:lpstr>
      <vt:lpstr>Hosanna
</vt:lpstr>
      <vt:lpstr>Hosanna
</vt:lpstr>
      <vt:lpstr>Hosanna
</vt:lpstr>
      <vt:lpstr>Hosanna
</vt:lpstr>
      <vt:lpstr>Hosanna
</vt:lpstr>
      <vt:lpstr>Hosanna
</vt:lpstr>
      <vt:lpstr>Hosanna
</vt:lpstr>
      <vt:lpstr>How Many Kings
</vt:lpstr>
      <vt:lpstr>How Many Kings
</vt:lpstr>
      <vt:lpstr>How Many Kings
</vt:lpstr>
      <vt:lpstr>How Many Kings
</vt:lpstr>
      <vt:lpstr>How Many Kings
</vt:lpstr>
      <vt:lpstr>How Many Kings
</vt:lpstr>
      <vt:lpstr>How Many Kings
</vt:lpstr>
      <vt:lpstr>How Many Kings
</vt:lpstr>
      <vt:lpstr>Hosanna
</vt:lpstr>
      <vt:lpstr>Hosanna
</vt:lpstr>
      <vt:lpstr>Hosanna
</vt:lpstr>
      <vt:lpstr>Hosanna
</vt:lpstr>
      <vt:lpstr>Hosanna
</vt:lpstr>
      <vt:lpstr>Hosanna
</vt:lpstr>
      <vt:lpstr>Hosanna
</vt:lpstr>
      <vt:lpstr>Hosanna
</vt:lpstr>
      <vt:lpstr>Lord I Need You
</vt:lpstr>
      <vt:lpstr>Lord I Need You
</vt:lpstr>
      <vt:lpstr>Lord I Need You
</vt:lpstr>
      <vt:lpstr>Lord I Need You
</vt:lpstr>
      <vt:lpstr>Lord I Need You
</vt:lpstr>
      <vt:lpstr>Lord I Need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 Maker</dc:title>
  <dc:creator>George Chen</dc:creator>
  <cp:lastModifiedBy>Hui Li</cp:lastModifiedBy>
  <cp:revision>2</cp:revision>
  <dcterms:created xsi:type="dcterms:W3CDTF">2020-02-23T01:41:43Z</dcterms:created>
  <dcterms:modified xsi:type="dcterms:W3CDTF">2022-12-18T16:56:06Z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4db608-ddec-4a44-8ad7-7d5a79b7448e_Enabled">
    <vt:lpwstr>true</vt:lpwstr>
  </property>
  <property fmtid="{D5CDD505-2E9C-101B-9397-08002B2CF9AE}" pid="3" name="MSIP_Label_6e4db608-ddec-4a44-8ad7-7d5a79b7448e_SetDate">
    <vt:lpwstr>2021-05-16T01:02:55Z</vt:lpwstr>
  </property>
  <property fmtid="{D5CDD505-2E9C-101B-9397-08002B2CF9AE}" pid="4" name="MSIP_Label_6e4db608-ddec-4a44-8ad7-7d5a79b7448e_Method">
    <vt:lpwstr>Standard</vt:lpwstr>
  </property>
  <property fmtid="{D5CDD505-2E9C-101B-9397-08002B2CF9AE}" pid="5" name="MSIP_Label_6e4db608-ddec-4a44-8ad7-7d5a79b7448e_Name">
    <vt:lpwstr>Internal</vt:lpwstr>
  </property>
  <property fmtid="{D5CDD505-2E9C-101B-9397-08002B2CF9AE}" pid="6" name="MSIP_Label_6e4db608-ddec-4a44-8ad7-7d5a79b7448e_SiteId">
    <vt:lpwstr>fd799da1-bfc1-4234-a91c-72b3a1cb9e26</vt:lpwstr>
  </property>
  <property fmtid="{D5CDD505-2E9C-101B-9397-08002B2CF9AE}" pid="7" name="MSIP_Label_6e4db608-ddec-4a44-8ad7-7d5a79b7448e_ActionId">
    <vt:lpwstr>548436fb-c95d-4074-b0c8-0384542f392d</vt:lpwstr>
  </property>
  <property fmtid="{D5CDD505-2E9C-101B-9397-08002B2CF9AE}" pid="8" name="MSIP_Label_6e4db608-ddec-4a44-8ad7-7d5a79b7448e_ContentBits">
    <vt:lpwstr>0</vt:lpwstr>
  </property>
</Properties>
</file>