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1FCF-94C8-498C-8CD4-99D9EA0B5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6DB62-CD0F-4042-8D0D-7DA6CB027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09B3-5AD7-4925-A9B1-E38057AD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17B7-F9E8-4BDB-A2CF-79F1091E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258-C519-44CA-A128-1CDEC8BF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73E3-E734-40D0-8A26-ECBDD22D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3FB3C-7030-41C0-A7C6-FA842ED0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4BA0F-8DB6-4F7A-961C-40910F36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5D79-7537-4026-A637-A177A488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279A5-66FF-4A8D-82BA-047A45E6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776F7-2370-473C-8D9A-4183107AA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05B18-1F3F-4D84-A9DD-2C38302EB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07E6-2BB2-4719-B0A7-B72F9BA8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85CA-E613-4747-9D64-601E7D40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B29A-B107-4B1B-8CDE-DF70F881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9B8B-A36E-44A8-8443-547534E5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736F-D2FB-47A6-9458-2D2AADEE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6E39-4599-4BF2-BE8D-337C911D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FE55-8880-48A8-802D-C6BA1942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D2F8-2937-412A-8874-64B226FF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38A2-DBD3-4ABB-B296-7FF701E8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08BDD-4698-4717-B978-F345CB3D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1E4E-53DA-4562-B29C-DCBFFB8C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BBF7-B383-4F67-8B78-6CF8F019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9B10-B827-43BD-9DE8-815E663F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5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37D1-E2D1-402E-859D-985740B1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C3B8-BE3A-4ABE-B7EA-60E25BA8C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BA39F-4B12-4637-8C7C-E72C54F7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D592-B573-4AFE-8736-84945178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DBF0-40B9-4946-8605-50310F9E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A98F6-224F-41DE-8F4C-10F7B7F5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4974-3214-409F-B4E7-57C1FB0B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21F4-CF5F-4587-B9B5-FDF831BA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5686-6D69-4A01-A413-DBE96847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060BE-A4CA-4790-BB4B-0B31DA010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42AE7-97C6-46D7-877F-3E0353F69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0A006-CF4F-4E59-A986-1123541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F17CC-106A-422B-99DA-7D211C8B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3BF44-3541-48F3-B5B1-FDEE7D36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3A40-FFBC-484B-8D84-8ABD35C5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5391B-653C-49A4-B9E5-86BB45B5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0DF43-8453-4867-8E1D-79E77B8D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706B8-62DF-4445-B66F-132B0033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424A2-C196-493A-B85A-1F6776A8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B58A5-43F3-48A9-B407-647E54F6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2093-5C69-4780-8A6E-7677FB52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D6EA-0F34-45D8-9080-09E10288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B19B-7CB6-4B5B-944D-E7A90E15C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7AF4-E0B7-4F88-85BC-AFC8849F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6A99-A862-4378-854D-14CEB9E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FB52-D9A3-4EA9-A841-73366A56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3506-8E64-4F90-B74E-21249EE4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B8CF-359E-449C-91E2-65A7FBAC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84A50-98B6-4F8B-98EB-509EEE525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F1D1F-C1B2-4BD7-934F-00050D86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2CAB-1E9E-460B-8643-45DBBD5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F4BA-E31A-4684-B46C-66A84EF1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5931-6E43-4513-8458-6C7FC585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BCCEF-05D4-4E77-A621-00E13890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FBD6-F304-44CC-978E-1DE1C08B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3F17-A2DE-4B56-A942-FACACDFD8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0207-8771-43DC-B267-2D784AF1039B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0DD2-8337-4190-BD41-172FD2000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80EC-BB99-4F04-8AD8-120D0CE09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7FCE-3F71-4675-B071-26D77396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9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DE1C6-FE9D-40C4-864A-ADBA076BD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Yuexin</a:t>
            </a:r>
            <a:r>
              <a:rPr lang="en-US" sz="2000" dirty="0">
                <a:solidFill>
                  <a:srgbClr val="080808"/>
                </a:solidFill>
              </a:rPr>
              <a:t> Yu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C5365-819B-415F-A879-D9652737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Test Harness Project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GUI Client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CC313-C2BE-4FA5-927F-681DF65E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TAB 1: DLL Search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888F0-9539-48E5-A113-CAB711FA5DB6}"/>
              </a:ext>
            </a:extLst>
          </p:cNvPr>
          <p:cNvSpPr txBox="1"/>
          <p:nvPr/>
        </p:nvSpPr>
        <p:spPr>
          <a:xfrm>
            <a:off x="590719" y="2224321"/>
            <a:ext cx="4559425" cy="408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Features: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SW defines default DLL library folder directory, and GUI displays default directory;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 can double-clicks “..” to select a different directory on </a:t>
            </a:r>
            <a:r>
              <a:rPr lang="en-US" sz="2000" dirty="0" err="1"/>
              <a:t>ListBox</a:t>
            </a:r>
            <a:r>
              <a:rPr lang="en-US" sz="2000" dirty="0"/>
              <a:t> 1;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GUI will display contents from the selected library directory on ListBox2;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 can select any library file on the ListBox2, and GUI will pop-up a window to User to confirm the file selection. Please check next page;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25162-73F2-49B7-93A3-EFAA82F6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627" y="229097"/>
            <a:ext cx="55435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B7B64-19DE-4133-B779-5A2D80E1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28" y="853440"/>
            <a:ext cx="5864012" cy="5555524"/>
          </a:xfrm>
        </p:spPr>
        <p:txBody>
          <a:bodyPr/>
          <a:lstStyle/>
          <a:p>
            <a:r>
              <a:rPr lang="en-US" dirty="0"/>
              <a:t>User can confirm or cancel the file selection from the pop-up window;</a:t>
            </a:r>
          </a:p>
          <a:p>
            <a:r>
              <a:rPr lang="en-US" dirty="0"/>
              <a:t>User can select multiple files, all the selected files will display on the TAB2 “Test Request”;</a:t>
            </a:r>
          </a:p>
          <a:p>
            <a:r>
              <a:rPr lang="en-US" dirty="0"/>
              <a:t>GUI will warn User to Cancel if the same DLL file has been selected twice;</a:t>
            </a:r>
          </a:p>
          <a:p>
            <a:r>
              <a:rPr lang="en-US" dirty="0"/>
              <a:t> Status Bar on the bottom of GUI will automatically update the test status.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22177-FAB8-46A6-9235-79FA1637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988" y="171631"/>
            <a:ext cx="4680188" cy="517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72573-4F3B-43D8-9A33-99AD1623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71" y="5420570"/>
            <a:ext cx="4631405" cy="12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9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AD623-0784-45FD-98E1-0E48CF74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93" y="144825"/>
            <a:ext cx="5080216" cy="78511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Tab 2: Test Request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30933-41EB-4610-8154-C822F99B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89" y="929937"/>
            <a:ext cx="5222122" cy="5815103"/>
          </a:xfrm>
        </p:spPr>
        <p:txBody>
          <a:bodyPr>
            <a:normAutofit/>
          </a:bodyPr>
          <a:lstStyle/>
          <a:p>
            <a:r>
              <a:rPr lang="en-US" dirty="0"/>
              <a:t>Features:</a:t>
            </a:r>
          </a:p>
          <a:p>
            <a:r>
              <a:rPr lang="en-US" dirty="0"/>
              <a:t>GUI will display the selected libraries from User on the TAB 1;</a:t>
            </a:r>
          </a:p>
          <a:p>
            <a:r>
              <a:rPr lang="en-US" dirty="0"/>
              <a:t>User can input the Test Request Title of the message from Client to Server;</a:t>
            </a:r>
          </a:p>
          <a:p>
            <a:r>
              <a:rPr lang="en-US" dirty="0"/>
              <a:t>User can input Operator’s name of the message from Client to Server;</a:t>
            </a:r>
          </a:p>
          <a:p>
            <a:r>
              <a:rPr lang="en-US" dirty="0"/>
              <a:t>User clicks to send Test Request message from Client to Server;</a:t>
            </a:r>
          </a:p>
          <a:p>
            <a:r>
              <a:rPr lang="en-US" dirty="0"/>
              <a:t>User clicks to clear selected libraries in history.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7BCA1-AB4A-422C-AEDF-018743E4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37" y="340768"/>
            <a:ext cx="55530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ADA51-0484-4A1A-966E-7A91BDD1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66" y="449580"/>
            <a:ext cx="5311299" cy="79700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TAB 3: Test 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7F54B-8187-4C54-9516-620ADD3F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36" y="1246589"/>
            <a:ext cx="5311298" cy="5161831"/>
          </a:xfrm>
        </p:spPr>
        <p:txBody>
          <a:bodyPr/>
          <a:lstStyle/>
          <a:p>
            <a:r>
              <a:rPr lang="en-US" dirty="0"/>
              <a:t>Features:</a:t>
            </a:r>
          </a:p>
          <a:p>
            <a:r>
              <a:rPr lang="en-US" dirty="0" err="1"/>
              <a:t>TextBox</a:t>
            </a:r>
            <a:r>
              <a:rPr lang="en-US" dirty="0"/>
              <a:t> will display the test result on GUI from Server testing.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6AA76-0022-42BA-ABBD-75E2681F1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62" y="351064"/>
            <a:ext cx="55435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55987-0BFA-4C40-9484-6546EF39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7" y="326930"/>
            <a:ext cx="4751794" cy="877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Message Type: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0D1C4-1A50-43EB-8452-BEEC4DE6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78" y="1203960"/>
            <a:ext cx="5353651" cy="5205004"/>
          </a:xfrm>
        </p:spPr>
        <p:txBody>
          <a:bodyPr/>
          <a:lstStyle/>
          <a:p>
            <a:r>
              <a:rPr lang="en-US" dirty="0"/>
              <a:t>Client software will define the port addresses of Client and Server, and send and receive messages to communicate with each other; </a:t>
            </a:r>
          </a:p>
          <a:p>
            <a:r>
              <a:rPr lang="en-US" dirty="0"/>
              <a:t>Temporary Test Request Message type is: dictionary type;</a:t>
            </a:r>
          </a:p>
          <a:p>
            <a:r>
              <a:rPr lang="en-US" dirty="0"/>
              <a:t>Our team is still working on XML message format conversion and message communication between Client and server.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F7A1E-BD5B-4D77-BAE9-5BC725ED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81" y="391251"/>
            <a:ext cx="4751795" cy="2853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555687-3C3E-4D0B-A61E-43F42A77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520" y="3491047"/>
            <a:ext cx="5487946" cy="285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92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Test Harness Project GUI Client</vt:lpstr>
      <vt:lpstr>TAB 1: DLL Search</vt:lpstr>
      <vt:lpstr>PowerPoint Presentation</vt:lpstr>
      <vt:lpstr>Tab 2: Test Request</vt:lpstr>
      <vt:lpstr>TAB 3: Test Results</vt:lpstr>
      <vt:lpstr>Message Type: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Project GUI Client</dc:title>
  <dc:creator>Gary Yu</dc:creator>
  <cp:lastModifiedBy>Gary Yu</cp:lastModifiedBy>
  <cp:revision>6</cp:revision>
  <dcterms:created xsi:type="dcterms:W3CDTF">2020-05-11T02:46:03Z</dcterms:created>
  <dcterms:modified xsi:type="dcterms:W3CDTF">2020-05-11T06:31:06Z</dcterms:modified>
</cp:coreProperties>
</file>