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1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27B1-E0A1-4FD4-890F-B4A33EBB603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08B79C-75F2-49BB-A16F-07551F63B3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exin-Gary-Yu/TestHarnessProject" TargetMode="External"/><Relationship Id="rId2" Type="http://schemas.openxmlformats.org/officeDocument/2006/relationships/hyperlink" Target="https://drive.google.com/file/d/1nMumZ9Jv6bcLNePKspaO1g8DV4VznRWU/view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jpg"/><Relationship Id="rId9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CDE2-7ABD-4228-A78A-CB110C2C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05" y="802298"/>
            <a:ext cx="11268221" cy="2541431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Test harness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4E3A4-29FD-4646-8D32-A58F06961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 err="1">
                <a:solidFill>
                  <a:srgbClr val="080808"/>
                </a:solidFill>
              </a:rPr>
              <a:t>Yuexin</a:t>
            </a:r>
            <a:r>
              <a:rPr lang="en-US" sz="2000" dirty="0">
                <a:solidFill>
                  <a:srgbClr val="080808"/>
                </a:solidFill>
              </a:rPr>
              <a:t> Yu</a:t>
            </a:r>
          </a:p>
        </p:txBody>
      </p:sp>
    </p:spTree>
    <p:extLst>
      <p:ext uri="{BB962C8B-B14F-4D97-AF65-F5344CB8AC3E}">
        <p14:creationId xmlns:p14="http://schemas.microsoft.com/office/powerpoint/2010/main" val="127795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18F5-6B99-4D2A-8739-460539CA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test GUI Log: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4A2E-5610-47C8-94E3-9508E906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97668"/>
          </a:xfrm>
        </p:spPr>
        <p:txBody>
          <a:bodyPr>
            <a:normAutofit/>
          </a:bodyPr>
          <a:lstStyle/>
          <a:p>
            <a:r>
              <a:rPr lang="en-US" dirty="0"/>
              <a:t>creating an instance of Comm on the native heap – Creating Comm for GUI</a:t>
            </a:r>
          </a:p>
          <a:p>
            <a:r>
              <a:rPr lang="en-US" dirty="0"/>
              <a:t>Starting A </a:t>
            </a:r>
            <a:r>
              <a:rPr lang="en-US" dirty="0" err="1"/>
              <a:t>ClientHandler</a:t>
            </a:r>
            <a:r>
              <a:rPr lang="en-US" dirty="0"/>
              <a:t> – Start a client handler for the comm sending out a message</a:t>
            </a:r>
          </a:p>
          <a:p>
            <a:r>
              <a:rPr lang="en-US" dirty="0"/>
              <a:t>Getting Message In </a:t>
            </a:r>
            <a:r>
              <a:rPr lang="en-US" dirty="0" err="1"/>
              <a:t>Translater</a:t>
            </a:r>
            <a:r>
              <a:rPr lang="en-US" dirty="0"/>
              <a:t> – Getting a message in the </a:t>
            </a:r>
            <a:r>
              <a:rPr lang="en-US" dirty="0" err="1"/>
              <a:t>translater</a:t>
            </a:r>
            <a:endParaRPr lang="en-US" dirty="0"/>
          </a:p>
          <a:p>
            <a:r>
              <a:rPr lang="en-US" dirty="0"/>
              <a:t>Posting Message In </a:t>
            </a:r>
            <a:r>
              <a:rPr lang="en-US" dirty="0" err="1"/>
              <a:t>Translater</a:t>
            </a:r>
            <a:r>
              <a:rPr lang="en-US" dirty="0"/>
              <a:t> – Posting a message in the </a:t>
            </a:r>
            <a:r>
              <a:rPr lang="en-US" dirty="0" err="1"/>
              <a:t>translater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ClientHandler</a:t>
            </a:r>
            <a:r>
              <a:rPr lang="en-US" dirty="0"/>
              <a:t> Has Been Destroyed – Exit the client handler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TXT LOG: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C481CF-84A5-4B82-9A8C-44A849BDC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97243"/>
              </p:ext>
            </p:extLst>
          </p:nvPr>
        </p:nvGraphicFramePr>
        <p:xfrm>
          <a:off x="3070225" y="4793163"/>
          <a:ext cx="15255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ckager Shell Object" showAsIcon="1" r:id="rId3" imgW="1526040" imgH="601200" progId="Package">
                  <p:embed/>
                </p:oleObj>
              </mc:Choice>
              <mc:Fallback>
                <p:oleObj name="Packager Shell Object" showAsIcon="1" r:id="rId3" imgW="152604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4793163"/>
                        <a:ext cx="1525588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B79A-1C87-4AF3-AB0A-68FA02D5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management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5EC5-0714-43E2-8FE6-62096BE8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2015732"/>
            <a:ext cx="1078411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From GUI, user can select available test drivers in repository folder:  “</a:t>
            </a:r>
            <a:r>
              <a:rPr lang="en-US" dirty="0" err="1"/>
              <a:t>SendFile</a:t>
            </a:r>
            <a:r>
              <a:rPr lang="en-US" dirty="0"/>
              <a:t>”</a:t>
            </a:r>
          </a:p>
          <a:p>
            <a:r>
              <a:rPr lang="en-US" dirty="0"/>
              <a:t>File management system will transfer the selected DLL drivers file to the testing folder: “</a:t>
            </a:r>
            <a:r>
              <a:rPr lang="en-US" dirty="0" err="1"/>
              <a:t>SaveFile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for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03819-F3E4-49A2-B008-ED67658B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4015131"/>
            <a:ext cx="333375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5276D-C247-4A7F-BAD9-3570585D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82" y="4700931"/>
            <a:ext cx="3448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9B41-68A9-4A34-97E3-8FF14E4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Harness server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0E708-B098-45DF-BD88-8E8F7D2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60" y="1980966"/>
            <a:ext cx="9056911" cy="45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59DFAE-B6CC-4B9A-BAA8-96142A3F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Process pooling for child tester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717E-F423-4405-AC92-0DF5BF0B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26143"/>
            <a:ext cx="5326743" cy="3370752"/>
          </a:xfrm>
        </p:spPr>
        <p:txBody>
          <a:bodyPr>
            <a:normAutofit/>
          </a:bodyPr>
          <a:lstStyle/>
          <a:p>
            <a:r>
              <a:rPr lang="en-US" dirty="0"/>
              <a:t>Test Harness server spawns Client process and Child processes by using the Process poll framework, configuration data,  like IP address,  physical port number, server name and file </a:t>
            </a:r>
            <a:r>
              <a:rPr lang="en-US" dirty="0" err="1"/>
              <a:t>pathes</a:t>
            </a:r>
            <a:r>
              <a:rPr lang="en-US" dirty="0"/>
              <a:t>, are sent by Test harness server to each child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DD05E-A31E-4130-A50B-F895E0A3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9" y="1075357"/>
            <a:ext cx="5994032" cy="4105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BD8E33-2C6D-4D76-BCB6-898C3CF1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70" y="797853"/>
            <a:ext cx="4757234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harness</a:t>
            </a:r>
            <a:br>
              <a:rPr lang="en-US" dirty="0"/>
            </a:br>
            <a:r>
              <a:rPr lang="en-US" dirty="0"/>
              <a:t>Main code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9B9F-5B4B-4FD4-AE29-3AB5A17B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62" y="2058304"/>
            <a:ext cx="4869050" cy="3450613"/>
          </a:xfrm>
        </p:spPr>
        <p:txBody>
          <a:bodyPr>
            <a:normAutofit/>
          </a:bodyPr>
          <a:lstStyle/>
          <a:p>
            <a:r>
              <a:rPr lang="en-US" dirty="0"/>
              <a:t>Main code to setup server’s comm port, test driver’s repository location and executive location</a:t>
            </a:r>
          </a:p>
          <a:p>
            <a:r>
              <a:rPr lang="en-US" dirty="0"/>
              <a:t>Print out the availability of child testers, check the test harness receiver and you will see more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DA621-60F4-4622-AE4C-996C96F3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20" y="367106"/>
            <a:ext cx="4172212" cy="3281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35BCF9-7A0B-45CB-81E5-F24DCE72A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227" y="3865929"/>
            <a:ext cx="5550317" cy="28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70CC11-2FD8-42D8-B02F-E5B8A2D1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30" y="804520"/>
            <a:ext cx="4786262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harness receiver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078-458C-4198-BBCF-AAAE2E3A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31" y="2015732"/>
            <a:ext cx="4786262" cy="3450613"/>
          </a:xfrm>
        </p:spPr>
        <p:txBody>
          <a:bodyPr>
            <a:normAutofit/>
          </a:bodyPr>
          <a:lstStyle/>
          <a:p>
            <a:r>
              <a:rPr lang="en-US" dirty="0"/>
              <a:t>Receiver message comm will enqueue Ready Message from Child Testers, </a:t>
            </a:r>
          </a:p>
          <a:p>
            <a:pPr marL="0" indent="0">
              <a:buNone/>
            </a:pPr>
            <a:r>
              <a:rPr lang="en-US" dirty="0"/>
              <a:t>   Test Request message from Client GUI</a:t>
            </a:r>
          </a:p>
          <a:p>
            <a:pPr marL="0" indent="0">
              <a:buNone/>
            </a:pPr>
            <a:r>
              <a:rPr lang="en-US" dirty="0"/>
              <a:t>   Stop Request from Child Testers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2A4CF-EDA0-4AFD-B77D-90F2B780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50" y="1014440"/>
            <a:ext cx="6128465" cy="3784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7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823D96-C80E-4635-8D8C-156DD78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Test harness dispatcher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C624-EB4B-4AB0-8F46-71F6C688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Dequeue to dispatch task request to child testers in a parallel thread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ECDFA-0661-46BF-A111-91A40296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46" y="892520"/>
            <a:ext cx="6134922" cy="2331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65D4F5B-7412-4135-AC08-2EA4989A5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658" y="3630474"/>
            <a:ext cx="5581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45DA-D92F-4A34-8E77-29E54E2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 tester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07B-0906-4D1F-A4AB-7E43DE29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</a:t>
            </a:r>
            <a:r>
              <a:rPr lang="en-US" dirty="0" err="1"/>
              <a:t>TestRequests</a:t>
            </a:r>
            <a:r>
              <a:rPr lang="en-US" dirty="0"/>
              <a:t> from </a:t>
            </a:r>
            <a:r>
              <a:rPr lang="en-US" dirty="0" err="1"/>
              <a:t>requestPath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dirty="0" err="1"/>
              <a:t>TestRequest</a:t>
            </a:r>
            <a:r>
              <a:rPr lang="en-US" dirty="0"/>
              <a:t> provides names of </a:t>
            </a:r>
            <a:r>
              <a:rPr lang="en-US" dirty="0" err="1"/>
              <a:t>Dlls</a:t>
            </a:r>
            <a:r>
              <a:rPr lang="en-US" dirty="0"/>
              <a:t> to load and test</a:t>
            </a:r>
          </a:p>
          <a:p>
            <a:r>
              <a:rPr lang="en-US" dirty="0"/>
              <a:t>Loads Test Dynamic Link Libraries (</a:t>
            </a:r>
            <a:r>
              <a:rPr lang="en-US" dirty="0" err="1"/>
              <a:t>Dlls</a:t>
            </a:r>
            <a:r>
              <a:rPr lang="en-US" dirty="0"/>
              <a:t>) from </a:t>
            </a:r>
            <a:r>
              <a:rPr lang="en-US" dirty="0" err="1"/>
              <a:t>libPath</a:t>
            </a:r>
            <a:r>
              <a:rPr lang="en-US" dirty="0"/>
              <a:t>.</a:t>
            </a:r>
          </a:p>
          <a:p>
            <a:r>
              <a:rPr lang="en-US" dirty="0"/>
              <a:t>Executes tests defined in each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r>
              <a:rPr lang="en-US" dirty="0"/>
              <a:t>Each tests logs </a:t>
            </a:r>
            <a:r>
              <a:rPr lang="en-US" dirty="0" err="1"/>
              <a:t>ouputs</a:t>
            </a:r>
            <a:r>
              <a:rPr lang="en-US" dirty="0"/>
              <a:t> using Tester class's logger</a:t>
            </a:r>
          </a:p>
        </p:txBody>
      </p:sp>
    </p:spTree>
    <p:extLst>
      <p:ext uri="{BB962C8B-B14F-4D97-AF65-F5344CB8AC3E}">
        <p14:creationId xmlns:p14="http://schemas.microsoft.com/office/powerpoint/2010/main" val="149181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D46E10-8C3A-4E4D-8EAF-0B16735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Child tester</a:t>
            </a:r>
            <a:br>
              <a:rPr lang="en-US" dirty="0"/>
            </a:br>
            <a:r>
              <a:rPr lang="en-US" dirty="0"/>
              <a:t>main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0147-FEBC-4A57-8451-97B27FE1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Child Tester comm is set in the Test Harness Server process pooling;</a:t>
            </a:r>
          </a:p>
          <a:p>
            <a:r>
              <a:rPr lang="en-US" dirty="0"/>
              <a:t>Handle parameters sent by Test Harness Server;</a:t>
            </a:r>
          </a:p>
          <a:p>
            <a:r>
              <a:rPr lang="en-US" dirty="0"/>
              <a:t>Create a Child Tester instance and then set it 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0510F-827A-4E8E-9C3D-8EE36B09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22" y="106128"/>
            <a:ext cx="3986982" cy="3803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6E77C7-E902-4F72-BA30-7BF8D1F2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95" y="3910940"/>
            <a:ext cx="4407435" cy="20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9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193B47-7548-4DCF-B442-03A9DF92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DLL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8D54-1D3A-4CD5-B81A-4753F9F6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en-US" dirty="0" err="1"/>
              <a:t>DllLoader</a:t>
            </a:r>
            <a:r>
              <a:rPr lang="en-US" dirty="0"/>
              <a:t> to load libraries and extract tests;</a:t>
            </a:r>
          </a:p>
          <a:p>
            <a:r>
              <a:rPr lang="en-US" dirty="0"/>
              <a:t>Provides pointer to its member logger to each test, then executes it, using the infrastructure from </a:t>
            </a:r>
            <a:r>
              <a:rPr lang="en-US" dirty="0" err="1"/>
              <a:t>TestUtilities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B5E2-EB00-4765-AF4B-63AFD187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33" y="68302"/>
            <a:ext cx="4960442" cy="3360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7952972-A218-4BBE-B247-C219ABA4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14" y="3429000"/>
            <a:ext cx="3918479" cy="337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B4F2-47B0-42B7-A8BB-A6F4921E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BF18-59AF-48AF-BF4B-2A1AE29E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015731"/>
            <a:ext cx="11252199" cy="4105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Source Code:  </a:t>
            </a:r>
            <a:r>
              <a:rPr lang="en-US" u="sng" dirty="0">
                <a:hlinkClick r:id="rId2"/>
              </a:rPr>
              <a:t>https://drive.google.com/file/d/1nMumZ9Jv6bcLNePKspaO1g8DV4VznRWU/view?usp=sharing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Contribution: </a:t>
            </a:r>
          </a:p>
          <a:p>
            <a:r>
              <a:rPr lang="en-US" dirty="0"/>
              <a:t>Client GUI</a:t>
            </a:r>
          </a:p>
          <a:p>
            <a:r>
              <a:rPr lang="en-US" dirty="0"/>
              <a:t>Test Harness Server</a:t>
            </a:r>
          </a:p>
          <a:p>
            <a:r>
              <a:rPr lang="en-US" dirty="0">
                <a:solidFill>
                  <a:srgbClr val="080808"/>
                </a:solidFill>
              </a:rPr>
              <a:t>Child Tester</a:t>
            </a:r>
          </a:p>
          <a:p>
            <a:r>
              <a:rPr lang="en-US" dirty="0">
                <a:solidFill>
                  <a:srgbClr val="080808"/>
                </a:solidFill>
              </a:rPr>
              <a:t>DLL Test Driver</a:t>
            </a:r>
          </a:p>
          <a:p>
            <a:r>
              <a:rPr lang="en-US" dirty="0"/>
              <a:t>File Management, Test Log, System Communication(comm, message, task request, translator)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Reference: </a:t>
            </a:r>
          </a:p>
          <a:p>
            <a:r>
              <a:rPr lang="en-US" dirty="0">
                <a:hlinkClick r:id="rId3"/>
              </a:rPr>
              <a:t>https://github.com/Yuexin-Gary-Yu/TestHarnessProject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0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F193-9CC7-43D6-80E2-064B520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9841"/>
            <a:ext cx="9603275" cy="1049235"/>
          </a:xfrm>
        </p:spPr>
        <p:txBody>
          <a:bodyPr/>
          <a:lstStyle/>
          <a:p>
            <a:pPr algn="ctr"/>
            <a:r>
              <a:rPr lang="en-US" dirty="0" err="1"/>
              <a:t>Mulithreading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46F3-FE57-40AA-A2A2-281D1DC6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83F2-4779-456F-80C0-C7117AAF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700243"/>
            <a:ext cx="10401484" cy="6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F265FB-6415-4495-95D5-E4D6F96A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Child tester</a:t>
            </a:r>
            <a:br>
              <a:rPr lang="en-US" dirty="0"/>
            </a:br>
            <a:r>
              <a:rPr lang="en-US" dirty="0"/>
              <a:t>test log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05B-2B68-441C-9D7A-656B4062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CHILD TESTER will send the test result to Client GUI, generate Test log file and save to the </a:t>
            </a:r>
            <a:r>
              <a:rPr lang="en-US" dirty="0" err="1"/>
              <a:t>TestLog</a:t>
            </a:r>
            <a:r>
              <a:rPr lang="en-US" dirty="0"/>
              <a:t> 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FC15D-7178-4B7F-BF84-237BA8CE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42" y="219980"/>
            <a:ext cx="4540961" cy="3273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EF0AED2-7C09-431E-9430-621CA3D4D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372" y="3713676"/>
            <a:ext cx="4172211" cy="193900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7E93E8-59EE-4C18-8BC9-D37F356DE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34791"/>
              </p:ext>
            </p:extLst>
          </p:nvPr>
        </p:nvGraphicFramePr>
        <p:xfrm>
          <a:off x="1567729" y="3634334"/>
          <a:ext cx="1593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Packager Shell Object" showAsIcon="1" r:id="rId6" imgW="1593360" imgH="601200" progId="Package">
                  <p:embed/>
                </p:oleObj>
              </mc:Choice>
              <mc:Fallback>
                <p:oleObj name="Packager Shell Object" showAsIcon="1" r:id="rId6" imgW="159336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7729" y="3634334"/>
                        <a:ext cx="15938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A06277-2481-4855-B5AB-C86389A8F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96382"/>
              </p:ext>
            </p:extLst>
          </p:nvPr>
        </p:nvGraphicFramePr>
        <p:xfrm>
          <a:off x="3161882" y="3634334"/>
          <a:ext cx="1593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Packager Shell Object" showAsIcon="1" r:id="rId8" imgW="1593360" imgH="601200" progId="Package">
                  <p:embed/>
                </p:oleObj>
              </mc:Choice>
              <mc:Fallback>
                <p:oleObj name="Packager Shell Object" showAsIcon="1" r:id="rId8" imgW="159336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61882" y="3634334"/>
                        <a:ext cx="15938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8F5F83C-3E3E-437F-871C-DD7A41E42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10421"/>
              </p:ext>
            </p:extLst>
          </p:nvPr>
        </p:nvGraphicFramePr>
        <p:xfrm>
          <a:off x="4684596" y="3634334"/>
          <a:ext cx="1593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ackager Shell Object" showAsIcon="1" r:id="rId10" imgW="1593360" imgH="601200" progId="Package">
                  <p:embed/>
                </p:oleObj>
              </mc:Choice>
              <mc:Fallback>
                <p:oleObj name="Packager Shell Object" showAsIcon="1" r:id="rId10" imgW="159336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4596" y="3634334"/>
                        <a:ext cx="15938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284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2724C-1F1B-4F00-9600-A11118BF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970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complete!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920DA-0188-49EC-8607-E6B1B8459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7284" y="366648"/>
            <a:ext cx="3570641" cy="53693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6CE1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36861-E9EC-47EC-8D70-AD0CC6CD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69A12-68EB-4314-87F6-B5F30CCC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00" y="713645"/>
            <a:ext cx="10716387" cy="54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0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8912-25C7-4AB2-9D27-E7F3FAB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39321"/>
            <a:ext cx="9603275" cy="737080"/>
          </a:xfrm>
        </p:spPr>
        <p:txBody>
          <a:bodyPr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Gui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5D2C-8ED3-4917-9AF3-B8C4D22D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03032"/>
            <a:ext cx="10648453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 1: DLL Search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/>
              <a:t>Features: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SW defines default DLL library folder directory, and GUI displays default directory;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User can double-clicks “..” to select a different directory on </a:t>
            </a:r>
            <a:r>
              <a:rPr lang="en-US" dirty="0" err="1"/>
              <a:t>ListBox</a:t>
            </a:r>
            <a:r>
              <a:rPr lang="en-US" dirty="0"/>
              <a:t> 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GUI will display contents from the selected library directory on ListBox2;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User can select any library file on the ListBox2, and GUI will pop-up a window to User to confirm the file selection. Please check next page;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312E09F-20A4-4C6E-B54E-AD13B00C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87" y="2029879"/>
            <a:ext cx="6019800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 SW defines default DLL library folder directory, and GUI displays default directory;</a:t>
            </a:r>
          </a:p>
          <a:p>
            <a:r>
              <a:rPr lang="en-US" dirty="0"/>
              <a:t>User can double-clicks “..” to select a different directory on </a:t>
            </a:r>
            <a:r>
              <a:rPr lang="en-US" dirty="0" err="1"/>
              <a:t>ListBox</a:t>
            </a:r>
            <a:r>
              <a:rPr lang="en-US" dirty="0"/>
              <a:t> 1;</a:t>
            </a:r>
          </a:p>
          <a:p>
            <a:r>
              <a:rPr lang="en-US" dirty="0"/>
              <a:t>GUI will display contents from the selected library directory on ListBox2;</a:t>
            </a:r>
          </a:p>
          <a:p>
            <a:r>
              <a:rPr lang="en-US" dirty="0"/>
              <a:t>User can select any library file on the ListBox2, and GUI will pop-up a window to User to confirm the file selection. Please check next page;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67774-5032-461D-8A03-7E31D8FD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39" y="370079"/>
            <a:ext cx="5043301" cy="55573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AB6534-82DB-4333-A3A5-A18A431631F4}"/>
              </a:ext>
            </a:extLst>
          </p:cNvPr>
          <p:cNvSpPr txBox="1"/>
          <p:nvPr/>
        </p:nvSpPr>
        <p:spPr>
          <a:xfrm>
            <a:off x="2568832" y="1181461"/>
            <a:ext cx="1937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 1: DLL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3EBDAB-70ED-4C4A-B613-349452DCB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3557" y="269749"/>
            <a:ext cx="5197743" cy="57433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252DA8-7E5B-4375-8E60-ABABC88D0BB7}"/>
              </a:ext>
            </a:extLst>
          </p:cNvPr>
          <p:cNvSpPr txBox="1"/>
          <p:nvPr/>
        </p:nvSpPr>
        <p:spPr>
          <a:xfrm>
            <a:off x="609601" y="1278459"/>
            <a:ext cx="5587200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confirm or cancel the file selection from the pop-up window;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select multiple files, all the selected files will display on the TAB2 “Test Request”;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GUI will warn User to Cancel if the same DLL file has been selected twice;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Status Bar on the bottom of GUI will automatically update the test status</a:t>
            </a:r>
          </a:p>
        </p:txBody>
      </p:sp>
    </p:spTree>
    <p:extLst>
      <p:ext uri="{BB962C8B-B14F-4D97-AF65-F5344CB8AC3E}">
        <p14:creationId xmlns:p14="http://schemas.microsoft.com/office/powerpoint/2010/main" val="19257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C5446F-5521-4319-85C1-63433AC2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 2: Test Request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7E91-59C7-4BE2-A830-205C392D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88" y="2058304"/>
            <a:ext cx="4798293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GUI will display the selected libraries from User on the TAB 1;</a:t>
            </a:r>
          </a:p>
          <a:p>
            <a:r>
              <a:rPr lang="en-US" dirty="0"/>
              <a:t>User can input the Test Request Title of the message from Client to Server;</a:t>
            </a:r>
          </a:p>
          <a:p>
            <a:r>
              <a:rPr lang="en-US" dirty="0"/>
              <a:t>User can input Operator’s name of the message from Client to Server;</a:t>
            </a:r>
          </a:p>
          <a:p>
            <a:r>
              <a:rPr lang="en-US" dirty="0"/>
              <a:t>User clicks to send Test Request message from Client to Server;</a:t>
            </a:r>
          </a:p>
          <a:p>
            <a:r>
              <a:rPr lang="en-US" dirty="0"/>
              <a:t>User clicks to clear selected libraries in history.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7A78-D81B-4BF5-A67F-5BD94E41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20" y="229484"/>
            <a:ext cx="5278579" cy="5767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5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563345-4522-4C41-919D-8CF2FCBF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Message Type: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7B26-0407-45AC-8646-DD6DA785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878" y="2121573"/>
            <a:ext cx="4172213" cy="3263891"/>
          </a:xfrm>
        </p:spPr>
        <p:txBody>
          <a:bodyPr>
            <a:normAutofit/>
          </a:bodyPr>
          <a:lstStyle/>
          <a:p>
            <a:r>
              <a:rPr lang="en-US" dirty="0"/>
              <a:t>Client software will define the port addresses of Client and Server, and send and receive messages to communicate with each other;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EC215-B78C-4037-A5D7-BA320C24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11" y="674777"/>
            <a:ext cx="4960442" cy="2893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6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9EE3-8220-4E0E-97FA-2A0B4CBE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 3: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3093-7586-4639-88BC-534FD78B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 err="1"/>
              <a:t>TextBox</a:t>
            </a:r>
            <a:r>
              <a:rPr lang="en-US" dirty="0"/>
              <a:t> will display the test result on GUI from Server testing.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899FF-70CC-4610-BBFA-2908CD29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58" y="376237"/>
            <a:ext cx="5524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0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783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Gallery</vt:lpstr>
      <vt:lpstr>Packager Shell Object</vt:lpstr>
      <vt:lpstr>Project Test harness</vt:lpstr>
      <vt:lpstr>oVERVIEW</vt:lpstr>
      <vt:lpstr>PowerPoint Presentation</vt:lpstr>
      <vt:lpstr>CLIENT Gui DESIGN</vt:lpstr>
      <vt:lpstr>PowerPoint Presentation</vt:lpstr>
      <vt:lpstr>PowerPoint Presentation</vt:lpstr>
      <vt:lpstr>Tab 2: Test Request</vt:lpstr>
      <vt:lpstr>Message Type:</vt:lpstr>
      <vt:lpstr>TAB 3: Test Results</vt:lpstr>
      <vt:lpstr>Single test GUI Log:</vt:lpstr>
      <vt:lpstr>File management System design</vt:lpstr>
      <vt:lpstr>Test Harness server design</vt:lpstr>
      <vt:lpstr>Process pooling for child tester</vt:lpstr>
      <vt:lpstr>Test harness Main code </vt:lpstr>
      <vt:lpstr>Test harness receiver code</vt:lpstr>
      <vt:lpstr>Test harness dispatcher code</vt:lpstr>
      <vt:lpstr>Child tester design</vt:lpstr>
      <vt:lpstr>Child tester main code</vt:lpstr>
      <vt:lpstr>DLL testing</vt:lpstr>
      <vt:lpstr>Mulithreading testing</vt:lpstr>
      <vt:lpstr>Child tester test log</vt:lpstr>
      <vt:lpstr>Test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#4 Test harness</dc:title>
  <dc:creator>Gary Yu</dc:creator>
  <cp:lastModifiedBy>Gary Yu</cp:lastModifiedBy>
  <cp:revision>12</cp:revision>
  <dcterms:created xsi:type="dcterms:W3CDTF">2020-06-08T05:21:23Z</dcterms:created>
  <dcterms:modified xsi:type="dcterms:W3CDTF">2020-07-11T04:36:25Z</dcterms:modified>
</cp:coreProperties>
</file>