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6" r:id="rId3"/>
    <p:sldId id="259" r:id="rId4"/>
    <p:sldId id="267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Where to Find the Dream Vacation Based on Hotel Review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Member: Yueyang Qin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Professor: Vahid </a:t>
            </a:r>
            <a:r>
              <a:rPr lang="en-US" dirty="0" err="1">
                <a:solidFill>
                  <a:srgbClr val="FFFFFF"/>
                </a:solidFill>
              </a:rPr>
              <a:t>Behzadan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DSCI 6612 AI Spring 2021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Graphic 14" descr="Airplane">
            <a:extLst>
              <a:ext uri="{FF2B5EF4-FFF2-40B4-BE49-F238E27FC236}">
                <a16:creationId xmlns:a16="http://schemas.microsoft.com/office/drawing/2014/main" id="{A43FF81C-AA6B-4268-A169-019F5D20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5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Vectorize</a:t>
            </a: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Count Vectorization</a:t>
            </a:r>
          </a:p>
          <a:p>
            <a:r>
              <a:rPr lang="en-US" sz="2000" dirty="0"/>
              <a:t>N-gram Vectorization</a:t>
            </a:r>
          </a:p>
          <a:p>
            <a:r>
              <a:rPr lang="en-US" sz="2000" dirty="0"/>
              <a:t>TF-IDF (Term frequency-Inverse document frequency)</a:t>
            </a:r>
          </a:p>
        </p:txBody>
      </p:sp>
    </p:spTree>
    <p:extLst>
      <p:ext uri="{BB962C8B-B14F-4D97-AF65-F5344CB8AC3E}">
        <p14:creationId xmlns:p14="http://schemas.microsoft.com/office/powerpoint/2010/main" val="91103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Random Forest Classifier and make our predict based on model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the last step, so let go and see some code</a:t>
            </a:r>
          </a:p>
        </p:txBody>
      </p:sp>
    </p:spTree>
    <p:extLst>
      <p:ext uri="{BB962C8B-B14F-4D97-AF65-F5344CB8AC3E}">
        <p14:creationId xmlns:p14="http://schemas.microsoft.com/office/powerpoint/2010/main" val="177224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Farther Reading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Basic idea is came from this link: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www.kaggle.com</a:t>
            </a:r>
            <a:r>
              <a:rPr lang="en-US" sz="2000" dirty="0"/>
              <a:t>/</a:t>
            </a:r>
            <a:r>
              <a:rPr lang="en-US" sz="2000" dirty="0" err="1"/>
              <a:t>gmayock</a:t>
            </a:r>
            <a:r>
              <a:rPr lang="en-US" sz="2000" dirty="0"/>
              <a:t>/where-to-find-your-dream-vacation</a:t>
            </a:r>
          </a:p>
        </p:txBody>
      </p:sp>
    </p:spTree>
    <p:extLst>
      <p:ext uri="{BB962C8B-B14F-4D97-AF65-F5344CB8AC3E}">
        <p14:creationId xmlns:p14="http://schemas.microsoft.com/office/powerpoint/2010/main" val="806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Types</a:t>
            </a:r>
          </a:p>
          <a:p>
            <a:r>
              <a:rPr lang="en-US" sz="2000" dirty="0"/>
              <a:t>For data I am using a set from </a:t>
            </a:r>
            <a:r>
              <a:rPr lang="en-US" sz="2000" dirty="0" err="1"/>
              <a:t>Datafiniti</a:t>
            </a:r>
            <a:r>
              <a:rPr lang="en-US" sz="2000" dirty="0"/>
              <a:t> on Kaggle. The data has information about the hotel (location, name, </a:t>
            </a:r>
            <a:r>
              <a:rPr lang="en-US" sz="2000" dirty="0" err="1"/>
              <a:t>etc</a:t>
            </a:r>
            <a:r>
              <a:rPr lang="en-US" sz="2000" dirty="0"/>
              <a:t>), information about the reviewer, the review text, and the rating. The review data and description data is unstructured. </a:t>
            </a:r>
            <a:r>
              <a:rPr lang="en-US" sz="2000" dirty="0" err="1"/>
              <a:t>Link:</a:t>
            </a:r>
            <a:r>
              <a:rPr lang="en-US" sz="2000" dirty="0" err="1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err="1">
                <a:solidFill>
                  <a:schemeClr val="accent1"/>
                </a:solidFill>
              </a:rPr>
              <a:t>www.kaggle.com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datafiniti</a:t>
            </a:r>
            <a:r>
              <a:rPr lang="en-US" sz="2000" dirty="0">
                <a:solidFill>
                  <a:schemeClr val="accent1"/>
                </a:solidFill>
              </a:rPr>
              <a:t>/hotel-reviews</a:t>
            </a:r>
          </a:p>
        </p:txBody>
      </p:sp>
    </p:spTree>
    <p:extLst>
      <p:ext uri="{BB962C8B-B14F-4D97-AF65-F5344CB8AC3E}">
        <p14:creationId xmlns:p14="http://schemas.microsoft.com/office/powerpoint/2010/main" val="28639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Statement of Project Objective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Types</a:t>
            </a:r>
          </a:p>
          <a:p>
            <a:r>
              <a:rPr lang="en-US" sz="2000" dirty="0"/>
              <a:t>Because the project is finding the dream place base on the hotel review, so the first purpose is finding the hotel base on the review we put in.</a:t>
            </a:r>
          </a:p>
          <a:p>
            <a:r>
              <a:rPr lang="en-US" sz="2000" dirty="0"/>
              <a:t>The output of this project will take in written descriptions (in a "review" format) of dream vacations and return a recommended destination.</a:t>
            </a:r>
          </a:p>
        </p:txBody>
      </p:sp>
    </p:spTree>
    <p:extLst>
      <p:ext uri="{BB962C8B-B14F-4D97-AF65-F5344CB8AC3E}">
        <p14:creationId xmlns:p14="http://schemas.microsoft.com/office/powerpoint/2010/main" val="42918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the “bag of word” approach, create a “bag” for each word</a:t>
            </a:r>
          </a:p>
          <a:p>
            <a:r>
              <a:rPr lang="en-US" sz="2000" dirty="0"/>
              <a:t>Count the number of times a word appears in a sentence/text blog. Words are columns, rows are counts.</a:t>
            </a:r>
          </a:p>
          <a:p>
            <a:r>
              <a:rPr lang="en-US" sz="2000" dirty="0"/>
              <a:t>Data preprocessing, Use all the word to be lower case.</a:t>
            </a:r>
          </a:p>
          <a:p>
            <a:r>
              <a:rPr lang="en-US" sz="2000" dirty="0"/>
              <a:t>Some word not useful, can usually discard. Like: it, is, the, etc.</a:t>
            </a:r>
          </a:p>
          <a:p>
            <a:r>
              <a:rPr lang="en-US" sz="2000" dirty="0"/>
              <a:t>Then, use the “Random Forest” model to do the project.</a:t>
            </a:r>
          </a:p>
        </p:txBody>
      </p:sp>
    </p:spTree>
    <p:extLst>
      <p:ext uri="{BB962C8B-B14F-4D97-AF65-F5344CB8AC3E}">
        <p14:creationId xmlns:p14="http://schemas.microsoft.com/office/powerpoint/2010/main" val="7483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After preprocessing the dataset, we get the vector for the sentence.</a:t>
            </a:r>
          </a:p>
          <a:p>
            <a:r>
              <a:rPr lang="en-US" sz="2000" dirty="0"/>
              <a:t>Then, build the model, train the model, use the model. </a:t>
            </a:r>
          </a:p>
          <a:p>
            <a:r>
              <a:rPr lang="en-US" sz="2000" dirty="0"/>
              <a:t>Based on the output accuracy, might need to modify the model and dataset vector. Training and using the model that is updated.</a:t>
            </a:r>
          </a:p>
          <a:p>
            <a:r>
              <a:rPr lang="en-US" sz="2000" dirty="0"/>
              <a:t>Then, put the input information is the dream place description. The output will be the hotel that recommended.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516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Take our input of review, to create output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203823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NLP Basic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Explore the dataset</a:t>
            </a:r>
          </a:p>
          <a:p>
            <a:r>
              <a:rPr lang="en-US" sz="2000" dirty="0"/>
              <a:t>Clean the dataset</a:t>
            </a:r>
          </a:p>
          <a:p>
            <a:r>
              <a:rPr lang="en-US" sz="2000" dirty="0"/>
              <a:t>Vectorize the dataset</a:t>
            </a:r>
          </a:p>
          <a:p>
            <a:r>
              <a:rPr lang="en-US" sz="2000" dirty="0"/>
              <a:t>Build the Random Forest classifier</a:t>
            </a:r>
          </a:p>
          <a:p>
            <a:r>
              <a:rPr lang="en-US" sz="2000" dirty="0"/>
              <a:t>Use the model to make our predict</a:t>
            </a:r>
          </a:p>
        </p:txBody>
      </p:sp>
    </p:spTree>
    <p:extLst>
      <p:ext uri="{BB962C8B-B14F-4D97-AF65-F5344CB8AC3E}">
        <p14:creationId xmlns:p14="http://schemas.microsoft.com/office/powerpoint/2010/main" val="364715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Explore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Dataset shape</a:t>
            </a:r>
          </a:p>
          <a:p>
            <a:r>
              <a:rPr lang="en-US" sz="2000" dirty="0"/>
              <a:t>Dataset column detail</a:t>
            </a:r>
          </a:p>
          <a:p>
            <a:r>
              <a:rPr lang="en-US" sz="2000" dirty="0"/>
              <a:t>Check if there is a </a:t>
            </a:r>
            <a:r>
              <a:rPr lang="en-US" sz="2000" dirty="0" err="1"/>
              <a:t>NaN</a:t>
            </a:r>
            <a:r>
              <a:rPr lang="en-US" sz="20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5586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Clean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Remove the punctuation</a:t>
            </a:r>
          </a:p>
          <a:p>
            <a:r>
              <a:rPr lang="en-US" sz="2000" dirty="0"/>
              <a:t>Tokenization</a:t>
            </a:r>
          </a:p>
          <a:p>
            <a:r>
              <a:rPr lang="en-US" sz="2000" dirty="0"/>
              <a:t>Remove stop words</a:t>
            </a:r>
          </a:p>
          <a:p>
            <a:r>
              <a:rPr lang="en-US" sz="2000" dirty="0"/>
              <a:t>Stemming or Lemmatizing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52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432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Where to Find the Dream Vacation Based on Hotel Review</vt:lpstr>
      <vt:lpstr>Data Description</vt:lpstr>
      <vt:lpstr>Statement of Project Objective </vt:lpstr>
      <vt:lpstr>Approach</vt:lpstr>
      <vt:lpstr>Deliverables</vt:lpstr>
      <vt:lpstr>Evaluation Methodology</vt:lpstr>
      <vt:lpstr>NLP Basic Step</vt:lpstr>
      <vt:lpstr>Explore Dataset</vt:lpstr>
      <vt:lpstr>Clean Dataset</vt:lpstr>
      <vt:lpstr>Vectorize  Dataset</vt:lpstr>
      <vt:lpstr>Random Forest Classifier and make our predict based on model</vt:lpstr>
      <vt:lpstr>Farther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</dc:title>
  <dc:creator>Yueyang Qin</dc:creator>
  <cp:lastModifiedBy>Yueyang Qin</cp:lastModifiedBy>
  <cp:revision>9</cp:revision>
  <dcterms:created xsi:type="dcterms:W3CDTF">2021-04-18T01:38:03Z</dcterms:created>
  <dcterms:modified xsi:type="dcterms:W3CDTF">2021-05-02T06:58:39Z</dcterms:modified>
</cp:coreProperties>
</file>