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9728-9120-3740-8E95-BF32CA496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4590-F780-1940-80BA-A1BB124AA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7BCE-D002-5A44-9C44-92254B34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76C-DD82-9E4A-8F16-0EB17647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E753-33B4-3D40-BD34-706AFE4A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089C-7FA9-3F42-9EF6-266D074C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8A6D-A982-0C4A-80A2-1EDE8C4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2201-A131-3A4D-B386-65FF458A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0932-0F3F-5B4A-83C3-7E02C62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3943-36CB-3144-91EE-7005ACC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A328-8BA0-7744-9165-A82E8FBA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D7FE-393D-8948-94F4-340FE406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1028-3982-D44E-B8BE-37972EC7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6B62-A8B1-C744-B8D5-F1A602B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DBC-885B-2842-A531-027F85B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33D0-14AA-924A-9614-8611F8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61FC-3D10-B642-A755-81FBAD1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DF1D-46FC-D744-9F38-56FD19F6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8466-CEE0-B341-B539-7636D1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36DB-F89C-D94B-825C-6D71AB6F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17F4-6B52-4746-91F1-A7F64337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FB35-52D9-3344-8F48-4016EE38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4DFE-0D58-DC4F-A220-F2DA94D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1F4-5676-2440-9390-0621FC03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68DA-98C9-E548-94D2-0320799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EECF-5A97-024C-BCB1-BFFE6F1A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337A-08EF-144D-BD0A-13718AC5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4AD9-FFAE-DE45-BAA8-A851EA6A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406A-AA71-D842-92CC-E2FE5440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DB87-3719-2640-92A9-8D66675A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B3E4-E8C0-EE41-A1FE-85BF7886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E9D-751A-D14D-A237-E17450DF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D81F2-64E6-D541-B87E-C39FABDF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954E-45D1-844E-A271-94021CD8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E4218-AD22-D94B-9872-E63C217AB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0C30-4A0A-5E45-8B7A-DE2123833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5C7FD-3048-E744-9E3A-197A9F92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7E8E-96CC-1C42-A9A3-0B259584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4A599-AD90-894E-82E1-ACD4A1E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E96-A23E-8747-93B8-B38FE5E1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66A8-C647-044B-99F9-E75BC0F8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203C5-86C2-DF48-9EAC-E97C4D82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797CB-6A3B-914D-ACFF-E7F8A19F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325AF-DA79-D74E-A5F4-254D9550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7AC8-FD2B-F147-A018-05854AA1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0414-65E4-064B-97CE-E483B1B4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E18-ECDC-3E45-8C4D-7C44BBB1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9DDC-C52C-5448-A17B-ABE5E7B1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39FB-24D1-284A-8FE7-328CCC92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1A7C-6085-7144-A800-25DD22CF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C971-63DB-B94A-9D09-6A0D689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9001-9875-2D4F-86AD-82C8F8F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3FE8-7D89-394B-A087-01681647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DC5C-3202-BC46-83F2-6967EBCF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90CF-48B9-E64B-BA79-E6A65B33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0A70-457C-0540-9A44-A110BE78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0902-7922-3C4F-9821-3250B596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EF99-1A7D-6A41-951A-771E8C9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8EE81-DAD6-A443-A1E3-5BD63E03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B97-532B-7841-8450-682A3F8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C395-62C6-D542-907B-53A06DF2C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4878-7BFD-414A-90A5-BC9C5FC00C6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FC27-4793-B44E-AADD-26865C2C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5651-1B18-D241-A35D-6A8C4424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ibwqs9p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6MZw_OOLI&amp;list=PL3FW7Lu3i5Jsnh1rnUwq_TcylNr7EkRe6&amp;index=14" TargetMode="External"/><Relationship Id="rId2" Type="http://schemas.openxmlformats.org/officeDocument/2006/relationships/hyperlink" Target="https://www.youtube.com/watch?v=Keqep_PKrY8&amp;list=PL3FW7Lu3i5Jsnh1rnUwq_TcylNr7EkRe6&amp;index=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A2B2-AE0B-EB49-B6FA-3921619E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Fifth week report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(Dataset Fairness Cont.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&amp; preprocessing algorithm 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DFAC3-EF4D-CB47-802A-403FDA30A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Yueyang Qin</a:t>
            </a:r>
          </a:p>
          <a:p>
            <a:r>
              <a:rPr lang="en-US" dirty="0" err="1"/>
              <a:t>Koganti</a:t>
            </a:r>
            <a:r>
              <a:rPr lang="en-US" dirty="0"/>
              <a:t> Sri Harsha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recent benchmark dataset for fake news detection is LIAR (Wang, 2017). This dataset collected data from </a:t>
            </a:r>
            <a:r>
              <a:rPr lang="en-US" dirty="0" err="1"/>
              <a:t>Politifact</a:t>
            </a:r>
            <a:r>
              <a:rPr lang="en-US" dirty="0"/>
              <a:t> as Vlachos and Riedel (2014), but includes 12,836 real-world short statements, and each statement is labeled with six-grade truthfulness. The information about the subjects, party, context, and speakers are also included in this dataset. For the datasets from </a:t>
            </a:r>
            <a:r>
              <a:rPr lang="en-US" dirty="0" err="1"/>
              <a:t>Politifact</a:t>
            </a:r>
            <a:r>
              <a:rPr lang="en-US" dirty="0"/>
              <a:t> articles, </a:t>
            </a:r>
            <a:r>
              <a:rPr lang="en-US" dirty="0" err="1"/>
              <a:t>Rashkin</a:t>
            </a:r>
            <a:r>
              <a:rPr lang="en-US" dirty="0"/>
              <a:t> et al. (2017) also published large datasets. They collect articles from </a:t>
            </a:r>
            <a:r>
              <a:rPr lang="en-US" dirty="0" err="1"/>
              <a:t>PunditFact</a:t>
            </a:r>
            <a:r>
              <a:rPr lang="en-US" dirty="0"/>
              <a:t> (</a:t>
            </a:r>
            <a:r>
              <a:rPr lang="en-US" dirty="0" err="1"/>
              <a:t>Politifact’s</a:t>
            </a:r>
            <a:r>
              <a:rPr lang="en-US" dirty="0"/>
              <a:t> spin-off site) too.”</a:t>
            </a:r>
          </a:p>
        </p:txBody>
      </p:sp>
    </p:spTree>
    <p:extLst>
      <p:ext uri="{BB962C8B-B14F-4D97-AF65-F5344CB8AC3E}">
        <p14:creationId xmlns:p14="http://schemas.microsoft.com/office/powerpoint/2010/main" val="59806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89B-7952-AB49-9E91-1D3CBB8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7161-083F-244F-84E1-8C764D6E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“Preprocessing usually includes </a:t>
            </a:r>
            <a:r>
              <a:rPr lang="en-US" dirty="0">
                <a:solidFill>
                  <a:srgbClr val="FF0000"/>
                </a:solidFill>
              </a:rPr>
              <a:t>tokenization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stemming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generalization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weighting words</a:t>
            </a:r>
            <a:r>
              <a:rPr lang="en-US" dirty="0"/>
              <a:t>. To convert tokenized texts into features, Term Frequency-Inverse Document Frequency (</a:t>
            </a:r>
            <a:r>
              <a:rPr lang="en-US" dirty="0">
                <a:solidFill>
                  <a:srgbClr val="FF0000"/>
                </a:solidFill>
              </a:rPr>
              <a:t>TF-IDF</a:t>
            </a:r>
            <a:r>
              <a:rPr lang="en-US" dirty="0"/>
              <a:t>) and Linguistic Inquiry and Word Count (</a:t>
            </a:r>
            <a:r>
              <a:rPr lang="en-US" dirty="0">
                <a:solidFill>
                  <a:srgbClr val="FF0000"/>
                </a:solidFill>
              </a:rPr>
              <a:t>LIWC</a:t>
            </a:r>
            <a:r>
              <a:rPr lang="en-US" dirty="0"/>
              <a:t>) are frequently used. For word sequences, pre-learned word embedding vectors such as </a:t>
            </a:r>
            <a:r>
              <a:rPr lang="en-US" dirty="0">
                <a:solidFill>
                  <a:srgbClr val="FF0000"/>
                </a:solidFill>
              </a:rPr>
              <a:t>word2vec</a:t>
            </a:r>
            <a:r>
              <a:rPr lang="en-US" dirty="0"/>
              <a:t> (</a:t>
            </a:r>
            <a:r>
              <a:rPr lang="en-US" dirty="0" err="1"/>
              <a:t>Mikolov</a:t>
            </a:r>
            <a:r>
              <a:rPr lang="en-US" dirty="0"/>
              <a:t> et al., 2013) and </a:t>
            </a:r>
            <a:r>
              <a:rPr lang="en-US" dirty="0" err="1">
                <a:solidFill>
                  <a:srgbClr val="FF0000"/>
                </a:solidFill>
              </a:rPr>
              <a:t>GloVe</a:t>
            </a:r>
            <a:r>
              <a:rPr lang="en-US" dirty="0"/>
              <a:t> (Pennington et al., 2014) are commonly used.”</a:t>
            </a:r>
          </a:p>
          <a:p>
            <a:endParaRPr lang="en-US" dirty="0"/>
          </a:p>
          <a:p>
            <a:r>
              <a:rPr lang="en-US" dirty="0" err="1"/>
              <a:t>Wordvector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https://www.youtube.com/watch?v=ERibwqs9p38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Model (NLP with Deep Learning)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  <a:p>
            <a:pPr lvl="1"/>
            <a:r>
              <a:rPr lang="en-US" dirty="0"/>
              <a:t>Recurrent Neural Network (RNN) : </a:t>
            </a:r>
            <a:r>
              <a:rPr lang="en-US" dirty="0">
                <a:hlinkClick r:id="rId2"/>
              </a:rPr>
              <a:t>https://www.youtube.com/watch?v=Keqep_PKrY8&amp;list=PL3FW7Lu3i5Jsnh1rnUwq_TcylNr7EkRe6&amp;index=9</a:t>
            </a:r>
            <a:endParaRPr lang="en-US" dirty="0"/>
          </a:p>
          <a:p>
            <a:pPr lvl="1"/>
            <a:r>
              <a:rPr lang="en-US" dirty="0"/>
              <a:t>Convolutional neural networks (CNN): </a:t>
            </a:r>
            <a:r>
              <a:rPr lang="en-US" dirty="0">
                <a:hlinkClick r:id="rId3"/>
              </a:rPr>
              <a:t>https://www.youtube.com/watch?v=Lg6MZw_OOLI&amp;list=PL3FW7Lu3i5Jsnh1rnUwq_TcylNr7EkRe6&amp;index=14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Transformer, BERT</a:t>
            </a:r>
            <a:r>
              <a:rPr lang="en-US"/>
              <a:t>, minibatches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E54-0E22-AA4F-BA37-C05648D5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4F79-BB45-034B-B517-68142668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/pdf/1811.00770.pdf</a:t>
            </a:r>
          </a:p>
        </p:txBody>
      </p:sp>
    </p:spTree>
    <p:extLst>
      <p:ext uri="{BB962C8B-B14F-4D97-AF65-F5344CB8AC3E}">
        <p14:creationId xmlns:p14="http://schemas.microsoft.com/office/powerpoint/2010/main" val="150037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294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Fifth week report (Dataset Fairness Cont. &amp; preprocessing algorithm )</vt:lpstr>
      <vt:lpstr>Dataset</vt:lpstr>
      <vt:lpstr>Demo</vt:lpstr>
      <vt:lpstr>Preprocessing</vt:lpstr>
      <vt:lpstr>Model (NLP with Deep Learning)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week report (Dataset Fairness Cont.)</dc:title>
  <dc:creator>Yueyang Qin</dc:creator>
  <cp:lastModifiedBy>Yueyang Qin</cp:lastModifiedBy>
  <cp:revision>2</cp:revision>
  <dcterms:created xsi:type="dcterms:W3CDTF">2021-10-07T21:45:54Z</dcterms:created>
  <dcterms:modified xsi:type="dcterms:W3CDTF">2021-10-14T23:33:17Z</dcterms:modified>
</cp:coreProperties>
</file>