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9728-9120-3740-8E95-BF32CA496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D4590-F780-1940-80BA-A1BB124AA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7BCE-D002-5A44-9C44-92254B34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976C-DD82-9E4A-8F16-0EB17647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E753-33B4-3D40-BD34-706AFE4A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089C-7FA9-3F42-9EF6-266D074C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E8A6D-A982-0C4A-80A2-1EDE8C4D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2201-A131-3A4D-B386-65FF458A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0932-0F3F-5B4A-83C3-7E02C62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3943-36CB-3144-91EE-7005ACCF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4A328-8BA0-7744-9165-A82E8FBA8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D7FE-393D-8948-94F4-340FE406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1028-3982-D44E-B8BE-37972EC7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6B62-A8B1-C744-B8D5-F1A602B2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EDBC-885B-2842-A531-027F85BD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33D0-14AA-924A-9614-8611F8A8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61FC-3D10-B642-A755-81FBAD1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DF1D-46FC-D744-9F38-56FD19F6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18466-CEE0-B341-B539-7636D1D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36DB-F89C-D94B-825C-6D71AB6F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17F4-6B52-4746-91F1-A7F64337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2FB35-52D9-3344-8F48-4016EE38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4DFE-0D58-DC4F-A220-F2DA94DF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81F4-5676-2440-9390-0621FC03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68DA-98C9-E548-94D2-03207995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EECF-5A97-024C-BCB1-BFFE6F1A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337A-08EF-144D-BD0A-13718AC57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4AD9-FFAE-DE45-BAA8-A851EA6A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406A-AA71-D842-92CC-E2FE5440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DB87-3719-2640-92A9-8D66675A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B3E4-E8C0-EE41-A1FE-85BF7886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9E9D-751A-D14D-A237-E17450DF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D81F2-64E6-D541-B87E-C39FABDFE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954E-45D1-844E-A271-94021CD8B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E4218-AD22-D94B-9872-E63C217AB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E0C30-4A0A-5E45-8B7A-DE2123833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5C7FD-3048-E744-9E3A-197A9F92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D7E8E-96CC-1C42-A9A3-0B259584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4A599-AD90-894E-82E1-ACD4A1E6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7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DE96-A23E-8747-93B8-B38FE5E1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F66A8-C647-044B-99F9-E75BC0F8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203C5-86C2-DF48-9EAC-E97C4D82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797CB-6A3B-914D-ACFF-E7F8A19F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325AF-DA79-D74E-A5F4-254D9550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F7AC8-FD2B-F147-A018-05854AA1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F0414-65E4-064B-97CE-E483B1B4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AE18-ECDC-3E45-8C4D-7C44BBB1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9DDC-C52C-5448-A17B-ABE5E7B1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39FB-24D1-284A-8FE7-328CCC92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A1A7C-6085-7144-A800-25DD22CF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C971-63DB-B94A-9D09-6A0D689D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09001-9875-2D4F-86AD-82C8F8FE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3FE8-7D89-394B-A087-01681647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FDC5C-3202-BC46-83F2-6967EBCF1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690CF-48B9-E64B-BA79-E6A65B33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90A70-457C-0540-9A44-A110BE78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A0902-7922-3C4F-9821-3250B596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EF99-1A7D-6A41-951A-771E8C94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8EE81-DAD6-A443-A1E3-5BD63E03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B97-532B-7841-8450-682A3F8A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C395-62C6-D542-907B-53A06DF2C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4878-7BFD-414A-90A5-BC9C5FC00C6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FC27-4793-B44E-AADD-26865C2C8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5651-1B18-D241-A35D-6A8C4424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E8B5-E045-C946-9146-1CEE8700D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ebayoj/fairml" TargetMode="External"/><Relationship Id="rId2" Type="http://schemas.openxmlformats.org/officeDocument/2006/relationships/hyperlink" Target="https://towardsdatascience.com/evaluating-machine-learning-models-fairness-and-bias-4ec82512f7c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google/eng-edu/blob/master/ml/cc/exercises/intro_to_ml_fairnes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A2B2-AE0B-EB49-B6FA-3921619E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Fourth week report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(Dataset Fairness 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DFAC3-EF4D-CB47-802A-403FDA30A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Yueyang Qin</a:t>
            </a:r>
          </a:p>
          <a:p>
            <a:r>
              <a:rPr lang="en-US" dirty="0" err="1"/>
              <a:t>Koganti</a:t>
            </a:r>
            <a:r>
              <a:rPr lang="en-US" dirty="0"/>
              <a:t> Sri Harsha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DF38-4D6D-6B42-8C1C-CD11311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Dataset for experiment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EF5-C313-BD41-9845-454AA10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shivkumarganesh</a:t>
            </a:r>
            <a:r>
              <a:rPr lang="en-US" dirty="0"/>
              <a:t>/</a:t>
            </a:r>
            <a:r>
              <a:rPr lang="en-US" dirty="0" err="1"/>
              <a:t>politifact</a:t>
            </a:r>
            <a:r>
              <a:rPr lang="en-US" dirty="0"/>
              <a:t>-factcheck-data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B47F3-0151-5240-88C4-3C5FD754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95" y="2230333"/>
            <a:ext cx="691476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2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DF38-4D6D-6B42-8C1C-CD11311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Github</a:t>
            </a:r>
            <a:r>
              <a:rPr lang="en-US" b="1" dirty="0">
                <a:solidFill>
                  <a:schemeClr val="accent1"/>
                </a:solidFill>
              </a:rPr>
              <a:t> opensource that we can go through for fairness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EF5-C313-BD41-9845-454AA10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https://towardsdatascience.com/evaluating-machine-learning-models-fairness-and-bias-4ec82512f7c3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One example inside this link is the </a:t>
            </a:r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3"/>
              </a:rPr>
              <a:t>https://github.com/adebayoj/fairml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DF38-4D6D-6B42-8C1C-CD11311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Experiment Dataset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EF5-C313-BD41-9845-454AA10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notebook demo.</a:t>
            </a:r>
          </a:p>
          <a:p>
            <a:r>
              <a:rPr lang="en-US" dirty="0"/>
              <a:t>Which also find the shortness for the dataset. </a:t>
            </a:r>
          </a:p>
          <a:p>
            <a:r>
              <a:rPr lang="en-US" dirty="0"/>
              <a:t>Might only can use the NLP</a:t>
            </a:r>
          </a:p>
          <a:p>
            <a:r>
              <a:rPr lang="en-US" dirty="0"/>
              <a:t>Some other method, need to research for how to apply the Logistic regression for fake news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6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DF38-4D6D-6B42-8C1C-CD11311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Thanks 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EF5-C313-BD41-9845-454AA10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www.saifmohammad.com</a:t>
            </a:r>
            <a:r>
              <a:rPr lang="en-US" dirty="0"/>
              <a:t>/</a:t>
            </a:r>
            <a:r>
              <a:rPr lang="en-US" dirty="0" err="1"/>
              <a:t>WebPages</a:t>
            </a:r>
            <a:r>
              <a:rPr lang="en-US" dirty="0"/>
              <a:t>/</a:t>
            </a:r>
            <a:r>
              <a:rPr lang="en-US" dirty="0" err="1"/>
              <a:t>StanceDataset.htm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60008-72C5-5A42-A08B-805B2BBD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89" y="2226764"/>
            <a:ext cx="6934034" cy="44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DF38-4D6D-6B42-8C1C-CD11311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Some video tutorial link for understand the fairness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EF5-C313-BD41-9845-454AA10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fairmlbook.org</a:t>
            </a:r>
            <a:r>
              <a:rPr lang="en-US" dirty="0"/>
              <a:t>/tutorial1.html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156C2-F58A-F64A-A5F8-12E545AF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01" y="2232468"/>
            <a:ext cx="6203103" cy="42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DF38-4D6D-6B42-8C1C-CD11311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Some other links need to cont.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EF5-C313-BD41-9845-454AA10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=MzuoWAk9_AQ</a:t>
            </a:r>
          </a:p>
          <a:p>
            <a:r>
              <a:rPr lang="en-US" dirty="0"/>
              <a:t>https://</a:t>
            </a:r>
            <a:r>
              <a:rPr lang="en-US" dirty="0" err="1"/>
              <a:t>sites.google.com</a:t>
            </a:r>
            <a:r>
              <a:rPr lang="en-US" dirty="0"/>
              <a:t>/view/fairness-tutorial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=hTHDY2Ir5x4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=euwc0va-7Vo</a:t>
            </a:r>
          </a:p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/machine-learning/crash-course/fairness/video-lecture</a:t>
            </a:r>
          </a:p>
          <a:p>
            <a:r>
              <a:rPr lang="en-US" u="sng" dirty="0">
                <a:hlinkClick r:id="rId2"/>
              </a:rPr>
              <a:t>https://colab.research.google.com/github/google/eng-edu/blob/master/ml/cc/exercises/intro_to_ml_fairness.ipynb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3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246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Fourth week report (Dataset Fairness Cont.)</vt:lpstr>
      <vt:lpstr>Dataset for experiment</vt:lpstr>
      <vt:lpstr>Github opensource that we can go through for fairness</vt:lpstr>
      <vt:lpstr>Experiment Dataset result</vt:lpstr>
      <vt:lpstr>Thanks Z</vt:lpstr>
      <vt:lpstr>Some video tutorial link for understand the fairness</vt:lpstr>
      <vt:lpstr>Some other links need to cont.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Fourth week report (Dataset Fairness Cont.)</dc:title>
  <dc:creator>Yueyang Qin</dc:creator>
  <cp:lastModifiedBy>Yueyang Qin</cp:lastModifiedBy>
  <cp:revision>1</cp:revision>
  <dcterms:created xsi:type="dcterms:W3CDTF">2021-10-07T21:45:54Z</dcterms:created>
  <dcterms:modified xsi:type="dcterms:W3CDTF">2021-10-07T23:47:52Z</dcterms:modified>
</cp:coreProperties>
</file>